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Barisal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Bangladesh • State Map | Fully Editable Vector Shape</a:t>
            </a:r>
          </a:p>
        </p:txBody>
      </p:sp>
      <p:sp>
        <p:nvSpPr>
          <p:cNvPr id="101" name="Baris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90" y="78000"/>
                </a:moveTo>
                <a:lnTo>
                  <a:pt x="51980" y="78000"/>
                </a:lnTo>
                <a:lnTo>
                  <a:pt x="51960" y="77990"/>
                </a:lnTo>
                <a:lnTo>
                  <a:pt x="51950" y="77990"/>
                </a:lnTo>
                <a:lnTo>
                  <a:pt x="51930" y="77970"/>
                </a:lnTo>
                <a:lnTo>
                  <a:pt x="51910" y="77950"/>
                </a:lnTo>
                <a:lnTo>
                  <a:pt x="51900" y="77940"/>
                </a:lnTo>
                <a:lnTo>
                  <a:pt x="51890" y="77920"/>
                </a:lnTo>
                <a:lnTo>
                  <a:pt x="51890" y="77900"/>
                </a:lnTo>
                <a:lnTo>
                  <a:pt x="51900" y="77880"/>
                </a:lnTo>
                <a:lnTo>
                  <a:pt x="51910" y="77870"/>
                </a:lnTo>
                <a:lnTo>
                  <a:pt x="51930" y="77840"/>
                </a:lnTo>
                <a:lnTo>
                  <a:pt x="51940" y="77830"/>
                </a:lnTo>
                <a:lnTo>
                  <a:pt x="51950" y="77810"/>
                </a:lnTo>
                <a:lnTo>
                  <a:pt x="51960" y="77810"/>
                </a:lnTo>
                <a:lnTo>
                  <a:pt x="51970" y="77810"/>
                </a:lnTo>
                <a:lnTo>
                  <a:pt x="51980" y="77810"/>
                </a:lnTo>
                <a:lnTo>
                  <a:pt x="51990" y="77820"/>
                </a:lnTo>
                <a:lnTo>
                  <a:pt x="51990" y="77830"/>
                </a:lnTo>
                <a:lnTo>
                  <a:pt x="51990" y="77840"/>
                </a:lnTo>
                <a:lnTo>
                  <a:pt x="52000" y="77850"/>
                </a:lnTo>
                <a:lnTo>
                  <a:pt x="52000" y="77860"/>
                </a:lnTo>
                <a:lnTo>
                  <a:pt x="52010" y="77870"/>
                </a:lnTo>
                <a:lnTo>
                  <a:pt x="52020" y="77880"/>
                </a:lnTo>
                <a:lnTo>
                  <a:pt x="52020" y="77890"/>
                </a:lnTo>
                <a:lnTo>
                  <a:pt x="52020" y="77900"/>
                </a:lnTo>
                <a:lnTo>
                  <a:pt x="52030" y="77910"/>
                </a:lnTo>
                <a:lnTo>
                  <a:pt x="52030" y="77920"/>
                </a:lnTo>
                <a:lnTo>
                  <a:pt x="52030" y="77940"/>
                </a:lnTo>
                <a:lnTo>
                  <a:pt x="52030" y="77950"/>
                </a:lnTo>
                <a:lnTo>
                  <a:pt x="52030" y="77960"/>
                </a:lnTo>
                <a:lnTo>
                  <a:pt x="52030" y="77970"/>
                </a:lnTo>
                <a:lnTo>
                  <a:pt x="52030" y="77980"/>
                </a:lnTo>
                <a:lnTo>
                  <a:pt x="52020" y="77980"/>
                </a:lnTo>
                <a:lnTo>
                  <a:pt x="52000" y="78000"/>
                </a:lnTo>
                <a:lnTo>
                  <a:pt x="51990" y="78000"/>
                </a:lnTo>
                <a:close/>
                <a:moveTo>
                  <a:pt x="50690" y="77720"/>
                </a:moveTo>
                <a:lnTo>
                  <a:pt x="50680" y="77720"/>
                </a:lnTo>
                <a:lnTo>
                  <a:pt x="50660" y="77720"/>
                </a:lnTo>
                <a:lnTo>
                  <a:pt x="50650" y="77710"/>
                </a:lnTo>
                <a:lnTo>
                  <a:pt x="50640" y="77710"/>
                </a:lnTo>
                <a:lnTo>
                  <a:pt x="50630" y="77710"/>
                </a:lnTo>
                <a:lnTo>
                  <a:pt x="50620" y="77710"/>
                </a:lnTo>
                <a:lnTo>
                  <a:pt x="50620" y="77700"/>
                </a:lnTo>
                <a:lnTo>
                  <a:pt x="50630" y="77690"/>
                </a:lnTo>
                <a:lnTo>
                  <a:pt x="50640" y="77690"/>
                </a:lnTo>
                <a:lnTo>
                  <a:pt x="50650" y="77680"/>
                </a:lnTo>
                <a:lnTo>
                  <a:pt x="50660" y="77680"/>
                </a:lnTo>
                <a:lnTo>
                  <a:pt x="50670" y="77670"/>
                </a:lnTo>
                <a:lnTo>
                  <a:pt x="50670" y="77660"/>
                </a:lnTo>
                <a:lnTo>
                  <a:pt x="50680" y="77650"/>
                </a:lnTo>
                <a:lnTo>
                  <a:pt x="50690" y="77640"/>
                </a:lnTo>
                <a:lnTo>
                  <a:pt x="50710" y="77610"/>
                </a:lnTo>
                <a:lnTo>
                  <a:pt x="50720" y="77590"/>
                </a:lnTo>
                <a:lnTo>
                  <a:pt x="50730" y="77570"/>
                </a:lnTo>
                <a:lnTo>
                  <a:pt x="50750" y="77520"/>
                </a:lnTo>
                <a:lnTo>
                  <a:pt x="50770" y="77500"/>
                </a:lnTo>
                <a:lnTo>
                  <a:pt x="50780" y="77480"/>
                </a:lnTo>
                <a:lnTo>
                  <a:pt x="50780" y="77460"/>
                </a:lnTo>
                <a:lnTo>
                  <a:pt x="50790" y="77450"/>
                </a:lnTo>
                <a:lnTo>
                  <a:pt x="50800" y="77450"/>
                </a:lnTo>
                <a:lnTo>
                  <a:pt x="50810" y="77450"/>
                </a:lnTo>
                <a:lnTo>
                  <a:pt x="50810" y="77460"/>
                </a:lnTo>
                <a:lnTo>
                  <a:pt x="50800" y="77470"/>
                </a:lnTo>
                <a:lnTo>
                  <a:pt x="50800" y="77480"/>
                </a:lnTo>
                <a:lnTo>
                  <a:pt x="50800" y="77490"/>
                </a:lnTo>
                <a:lnTo>
                  <a:pt x="50800" y="77500"/>
                </a:lnTo>
                <a:lnTo>
                  <a:pt x="50800" y="77510"/>
                </a:lnTo>
                <a:lnTo>
                  <a:pt x="50810" y="77520"/>
                </a:lnTo>
                <a:lnTo>
                  <a:pt x="50820" y="77550"/>
                </a:lnTo>
                <a:lnTo>
                  <a:pt x="50820" y="77560"/>
                </a:lnTo>
                <a:lnTo>
                  <a:pt x="50820" y="77570"/>
                </a:lnTo>
                <a:lnTo>
                  <a:pt x="50820" y="77590"/>
                </a:lnTo>
                <a:lnTo>
                  <a:pt x="50810" y="77610"/>
                </a:lnTo>
                <a:lnTo>
                  <a:pt x="50800" y="77620"/>
                </a:lnTo>
                <a:lnTo>
                  <a:pt x="50780" y="77650"/>
                </a:lnTo>
                <a:lnTo>
                  <a:pt x="50760" y="77660"/>
                </a:lnTo>
                <a:lnTo>
                  <a:pt x="50750" y="77680"/>
                </a:lnTo>
                <a:lnTo>
                  <a:pt x="50730" y="77700"/>
                </a:lnTo>
                <a:lnTo>
                  <a:pt x="50710" y="77710"/>
                </a:lnTo>
                <a:lnTo>
                  <a:pt x="50710" y="77720"/>
                </a:lnTo>
                <a:lnTo>
                  <a:pt x="50690" y="77720"/>
                </a:lnTo>
                <a:close/>
                <a:moveTo>
                  <a:pt x="52030" y="77520"/>
                </a:moveTo>
                <a:lnTo>
                  <a:pt x="52020" y="77520"/>
                </a:lnTo>
                <a:lnTo>
                  <a:pt x="52010" y="77510"/>
                </a:lnTo>
                <a:lnTo>
                  <a:pt x="52000" y="77500"/>
                </a:lnTo>
                <a:lnTo>
                  <a:pt x="51980" y="77490"/>
                </a:lnTo>
                <a:lnTo>
                  <a:pt x="51960" y="77480"/>
                </a:lnTo>
                <a:lnTo>
                  <a:pt x="51950" y="77480"/>
                </a:lnTo>
                <a:lnTo>
                  <a:pt x="51930" y="77470"/>
                </a:lnTo>
                <a:lnTo>
                  <a:pt x="51920" y="77470"/>
                </a:lnTo>
                <a:lnTo>
                  <a:pt x="51910" y="77470"/>
                </a:lnTo>
                <a:lnTo>
                  <a:pt x="51850" y="77460"/>
                </a:lnTo>
                <a:lnTo>
                  <a:pt x="51830" y="77460"/>
                </a:lnTo>
                <a:lnTo>
                  <a:pt x="51810" y="77460"/>
                </a:lnTo>
                <a:lnTo>
                  <a:pt x="51800" y="77460"/>
                </a:lnTo>
                <a:lnTo>
                  <a:pt x="51780" y="77450"/>
                </a:lnTo>
                <a:lnTo>
                  <a:pt x="51770" y="77440"/>
                </a:lnTo>
                <a:lnTo>
                  <a:pt x="51770" y="77420"/>
                </a:lnTo>
                <a:lnTo>
                  <a:pt x="51770" y="77410"/>
                </a:lnTo>
                <a:lnTo>
                  <a:pt x="51780" y="77400"/>
                </a:lnTo>
                <a:lnTo>
                  <a:pt x="51780" y="77390"/>
                </a:lnTo>
                <a:lnTo>
                  <a:pt x="51790" y="77380"/>
                </a:lnTo>
                <a:lnTo>
                  <a:pt x="51810" y="77370"/>
                </a:lnTo>
                <a:lnTo>
                  <a:pt x="51820" y="77360"/>
                </a:lnTo>
                <a:lnTo>
                  <a:pt x="51830" y="77350"/>
                </a:lnTo>
                <a:lnTo>
                  <a:pt x="51830" y="77330"/>
                </a:lnTo>
                <a:lnTo>
                  <a:pt x="51830" y="77320"/>
                </a:lnTo>
                <a:lnTo>
                  <a:pt x="51840" y="77300"/>
                </a:lnTo>
                <a:lnTo>
                  <a:pt x="51850" y="77280"/>
                </a:lnTo>
                <a:lnTo>
                  <a:pt x="51850" y="77270"/>
                </a:lnTo>
                <a:lnTo>
                  <a:pt x="51870" y="77260"/>
                </a:lnTo>
                <a:lnTo>
                  <a:pt x="51880" y="77250"/>
                </a:lnTo>
                <a:lnTo>
                  <a:pt x="51900" y="77240"/>
                </a:lnTo>
                <a:lnTo>
                  <a:pt x="51910" y="77240"/>
                </a:lnTo>
                <a:lnTo>
                  <a:pt x="51920" y="77250"/>
                </a:lnTo>
                <a:lnTo>
                  <a:pt x="51930" y="77260"/>
                </a:lnTo>
                <a:lnTo>
                  <a:pt x="51940" y="77270"/>
                </a:lnTo>
                <a:lnTo>
                  <a:pt x="51940" y="77280"/>
                </a:lnTo>
                <a:lnTo>
                  <a:pt x="51950" y="77280"/>
                </a:lnTo>
                <a:lnTo>
                  <a:pt x="51960" y="77300"/>
                </a:lnTo>
                <a:lnTo>
                  <a:pt x="51970" y="77300"/>
                </a:lnTo>
                <a:lnTo>
                  <a:pt x="51980" y="77310"/>
                </a:lnTo>
                <a:lnTo>
                  <a:pt x="51980" y="77320"/>
                </a:lnTo>
                <a:lnTo>
                  <a:pt x="51990" y="77320"/>
                </a:lnTo>
                <a:lnTo>
                  <a:pt x="51990" y="77330"/>
                </a:lnTo>
                <a:lnTo>
                  <a:pt x="51990" y="77340"/>
                </a:lnTo>
                <a:lnTo>
                  <a:pt x="51990" y="77350"/>
                </a:lnTo>
                <a:lnTo>
                  <a:pt x="51970" y="77390"/>
                </a:lnTo>
                <a:lnTo>
                  <a:pt x="51970" y="77400"/>
                </a:lnTo>
                <a:lnTo>
                  <a:pt x="51970" y="77410"/>
                </a:lnTo>
                <a:lnTo>
                  <a:pt x="51970" y="77420"/>
                </a:lnTo>
                <a:lnTo>
                  <a:pt x="51990" y="77440"/>
                </a:lnTo>
                <a:lnTo>
                  <a:pt x="52000" y="77450"/>
                </a:lnTo>
                <a:lnTo>
                  <a:pt x="52010" y="77460"/>
                </a:lnTo>
                <a:lnTo>
                  <a:pt x="52020" y="77470"/>
                </a:lnTo>
                <a:lnTo>
                  <a:pt x="52030" y="77480"/>
                </a:lnTo>
                <a:lnTo>
                  <a:pt x="52030" y="77490"/>
                </a:lnTo>
                <a:lnTo>
                  <a:pt x="52030" y="77500"/>
                </a:lnTo>
                <a:lnTo>
                  <a:pt x="52030" y="77510"/>
                </a:lnTo>
                <a:lnTo>
                  <a:pt x="52030" y="77520"/>
                </a:lnTo>
                <a:close/>
                <a:moveTo>
                  <a:pt x="50660" y="76730"/>
                </a:moveTo>
                <a:lnTo>
                  <a:pt x="50670" y="76740"/>
                </a:lnTo>
                <a:lnTo>
                  <a:pt x="50670" y="76750"/>
                </a:lnTo>
                <a:lnTo>
                  <a:pt x="50680" y="76760"/>
                </a:lnTo>
                <a:lnTo>
                  <a:pt x="50680" y="76780"/>
                </a:lnTo>
                <a:lnTo>
                  <a:pt x="50680" y="76790"/>
                </a:lnTo>
                <a:lnTo>
                  <a:pt x="50680" y="76800"/>
                </a:lnTo>
                <a:lnTo>
                  <a:pt x="50680" y="76810"/>
                </a:lnTo>
                <a:lnTo>
                  <a:pt x="50670" y="76820"/>
                </a:lnTo>
                <a:lnTo>
                  <a:pt x="50660" y="76830"/>
                </a:lnTo>
                <a:lnTo>
                  <a:pt x="50650" y="76850"/>
                </a:lnTo>
                <a:lnTo>
                  <a:pt x="50650" y="76860"/>
                </a:lnTo>
                <a:lnTo>
                  <a:pt x="50650" y="76880"/>
                </a:lnTo>
                <a:lnTo>
                  <a:pt x="50660" y="76890"/>
                </a:lnTo>
                <a:lnTo>
                  <a:pt x="50670" y="76900"/>
                </a:lnTo>
                <a:lnTo>
                  <a:pt x="50670" y="76910"/>
                </a:lnTo>
                <a:lnTo>
                  <a:pt x="50680" y="76920"/>
                </a:lnTo>
                <a:lnTo>
                  <a:pt x="50690" y="76920"/>
                </a:lnTo>
                <a:lnTo>
                  <a:pt x="50690" y="76930"/>
                </a:lnTo>
                <a:lnTo>
                  <a:pt x="50700" y="76940"/>
                </a:lnTo>
                <a:lnTo>
                  <a:pt x="50700" y="76950"/>
                </a:lnTo>
                <a:lnTo>
                  <a:pt x="50700" y="76960"/>
                </a:lnTo>
                <a:lnTo>
                  <a:pt x="50700" y="76970"/>
                </a:lnTo>
                <a:lnTo>
                  <a:pt x="50700" y="76980"/>
                </a:lnTo>
                <a:lnTo>
                  <a:pt x="50690" y="76990"/>
                </a:lnTo>
                <a:lnTo>
                  <a:pt x="50680" y="76990"/>
                </a:lnTo>
                <a:lnTo>
                  <a:pt x="50670" y="76990"/>
                </a:lnTo>
                <a:lnTo>
                  <a:pt x="50660" y="76980"/>
                </a:lnTo>
                <a:lnTo>
                  <a:pt x="50650" y="76980"/>
                </a:lnTo>
                <a:lnTo>
                  <a:pt x="50640" y="76990"/>
                </a:lnTo>
                <a:lnTo>
                  <a:pt x="50630" y="76990"/>
                </a:lnTo>
                <a:lnTo>
                  <a:pt x="50620" y="77000"/>
                </a:lnTo>
                <a:lnTo>
                  <a:pt x="50610" y="77010"/>
                </a:lnTo>
                <a:lnTo>
                  <a:pt x="50590" y="77010"/>
                </a:lnTo>
                <a:lnTo>
                  <a:pt x="50570" y="77000"/>
                </a:lnTo>
                <a:lnTo>
                  <a:pt x="50560" y="77000"/>
                </a:lnTo>
                <a:lnTo>
                  <a:pt x="50540" y="77010"/>
                </a:lnTo>
                <a:lnTo>
                  <a:pt x="50520" y="77010"/>
                </a:lnTo>
                <a:lnTo>
                  <a:pt x="50500" y="77010"/>
                </a:lnTo>
                <a:lnTo>
                  <a:pt x="50490" y="77000"/>
                </a:lnTo>
                <a:lnTo>
                  <a:pt x="50480" y="76990"/>
                </a:lnTo>
                <a:lnTo>
                  <a:pt x="50480" y="76980"/>
                </a:lnTo>
                <a:lnTo>
                  <a:pt x="50460" y="76960"/>
                </a:lnTo>
                <a:lnTo>
                  <a:pt x="50450" y="76950"/>
                </a:lnTo>
                <a:lnTo>
                  <a:pt x="50450" y="76930"/>
                </a:lnTo>
                <a:lnTo>
                  <a:pt x="50460" y="76910"/>
                </a:lnTo>
                <a:lnTo>
                  <a:pt x="50460" y="76890"/>
                </a:lnTo>
                <a:lnTo>
                  <a:pt x="50470" y="76870"/>
                </a:lnTo>
                <a:lnTo>
                  <a:pt x="50480" y="76850"/>
                </a:lnTo>
                <a:lnTo>
                  <a:pt x="50500" y="76830"/>
                </a:lnTo>
                <a:lnTo>
                  <a:pt x="50540" y="76790"/>
                </a:lnTo>
                <a:lnTo>
                  <a:pt x="50540" y="76770"/>
                </a:lnTo>
                <a:lnTo>
                  <a:pt x="50550" y="76760"/>
                </a:lnTo>
                <a:lnTo>
                  <a:pt x="50550" y="76750"/>
                </a:lnTo>
                <a:lnTo>
                  <a:pt x="50540" y="76740"/>
                </a:lnTo>
                <a:lnTo>
                  <a:pt x="50530" y="76740"/>
                </a:lnTo>
                <a:lnTo>
                  <a:pt x="50520" y="76740"/>
                </a:lnTo>
                <a:lnTo>
                  <a:pt x="50500" y="76740"/>
                </a:lnTo>
                <a:lnTo>
                  <a:pt x="50490" y="76740"/>
                </a:lnTo>
                <a:lnTo>
                  <a:pt x="50480" y="76740"/>
                </a:lnTo>
                <a:lnTo>
                  <a:pt x="50490" y="76730"/>
                </a:lnTo>
                <a:lnTo>
                  <a:pt x="50500" y="76730"/>
                </a:lnTo>
                <a:lnTo>
                  <a:pt x="50530" y="76720"/>
                </a:lnTo>
                <a:lnTo>
                  <a:pt x="50550" y="76710"/>
                </a:lnTo>
                <a:lnTo>
                  <a:pt x="50560" y="76710"/>
                </a:lnTo>
                <a:lnTo>
                  <a:pt x="50580" y="76700"/>
                </a:lnTo>
                <a:lnTo>
                  <a:pt x="50590" y="76700"/>
                </a:lnTo>
                <a:lnTo>
                  <a:pt x="50600" y="76700"/>
                </a:lnTo>
                <a:lnTo>
                  <a:pt x="50610" y="76700"/>
                </a:lnTo>
                <a:lnTo>
                  <a:pt x="50620" y="76710"/>
                </a:lnTo>
                <a:lnTo>
                  <a:pt x="50630" y="76710"/>
                </a:lnTo>
                <a:lnTo>
                  <a:pt x="50660" y="76730"/>
                </a:lnTo>
                <a:close/>
                <a:moveTo>
                  <a:pt x="51400" y="77070"/>
                </a:moveTo>
                <a:lnTo>
                  <a:pt x="51390" y="77070"/>
                </a:lnTo>
                <a:lnTo>
                  <a:pt x="51380" y="77060"/>
                </a:lnTo>
                <a:lnTo>
                  <a:pt x="51370" y="77050"/>
                </a:lnTo>
                <a:lnTo>
                  <a:pt x="51370" y="77040"/>
                </a:lnTo>
                <a:lnTo>
                  <a:pt x="51360" y="77030"/>
                </a:lnTo>
                <a:lnTo>
                  <a:pt x="51360" y="77020"/>
                </a:lnTo>
                <a:lnTo>
                  <a:pt x="51350" y="77020"/>
                </a:lnTo>
                <a:lnTo>
                  <a:pt x="51340" y="77010"/>
                </a:lnTo>
                <a:lnTo>
                  <a:pt x="51340" y="77000"/>
                </a:lnTo>
                <a:lnTo>
                  <a:pt x="51340" y="76980"/>
                </a:lnTo>
                <a:lnTo>
                  <a:pt x="51350" y="76970"/>
                </a:lnTo>
                <a:lnTo>
                  <a:pt x="51350" y="76950"/>
                </a:lnTo>
                <a:lnTo>
                  <a:pt x="51360" y="76910"/>
                </a:lnTo>
                <a:lnTo>
                  <a:pt x="51370" y="76890"/>
                </a:lnTo>
                <a:lnTo>
                  <a:pt x="51370" y="76860"/>
                </a:lnTo>
                <a:lnTo>
                  <a:pt x="51380" y="76850"/>
                </a:lnTo>
                <a:lnTo>
                  <a:pt x="51390" y="76830"/>
                </a:lnTo>
                <a:lnTo>
                  <a:pt x="51410" y="76820"/>
                </a:lnTo>
                <a:lnTo>
                  <a:pt x="51430" y="76800"/>
                </a:lnTo>
                <a:lnTo>
                  <a:pt x="51450" y="76800"/>
                </a:lnTo>
                <a:lnTo>
                  <a:pt x="51450" y="76790"/>
                </a:lnTo>
                <a:lnTo>
                  <a:pt x="51470" y="76780"/>
                </a:lnTo>
                <a:lnTo>
                  <a:pt x="51510" y="76750"/>
                </a:lnTo>
                <a:lnTo>
                  <a:pt x="51550" y="76730"/>
                </a:lnTo>
                <a:lnTo>
                  <a:pt x="51590" y="76710"/>
                </a:lnTo>
                <a:lnTo>
                  <a:pt x="51620" y="76680"/>
                </a:lnTo>
                <a:lnTo>
                  <a:pt x="51660" y="76650"/>
                </a:lnTo>
                <a:lnTo>
                  <a:pt x="51680" y="76640"/>
                </a:lnTo>
                <a:lnTo>
                  <a:pt x="51690" y="76640"/>
                </a:lnTo>
                <a:lnTo>
                  <a:pt x="51700" y="76650"/>
                </a:lnTo>
                <a:lnTo>
                  <a:pt x="51710" y="76660"/>
                </a:lnTo>
                <a:lnTo>
                  <a:pt x="51720" y="76660"/>
                </a:lnTo>
                <a:lnTo>
                  <a:pt x="51720" y="76670"/>
                </a:lnTo>
                <a:lnTo>
                  <a:pt x="51730" y="76690"/>
                </a:lnTo>
                <a:lnTo>
                  <a:pt x="51730" y="76720"/>
                </a:lnTo>
                <a:lnTo>
                  <a:pt x="51740" y="76750"/>
                </a:lnTo>
                <a:lnTo>
                  <a:pt x="51740" y="76780"/>
                </a:lnTo>
                <a:lnTo>
                  <a:pt x="51750" y="76840"/>
                </a:lnTo>
                <a:lnTo>
                  <a:pt x="51750" y="76880"/>
                </a:lnTo>
                <a:lnTo>
                  <a:pt x="51750" y="76910"/>
                </a:lnTo>
                <a:lnTo>
                  <a:pt x="51750" y="76930"/>
                </a:lnTo>
                <a:lnTo>
                  <a:pt x="51740" y="76950"/>
                </a:lnTo>
                <a:lnTo>
                  <a:pt x="51720" y="76960"/>
                </a:lnTo>
                <a:lnTo>
                  <a:pt x="51690" y="76970"/>
                </a:lnTo>
                <a:lnTo>
                  <a:pt x="51650" y="76980"/>
                </a:lnTo>
                <a:lnTo>
                  <a:pt x="51600" y="76990"/>
                </a:lnTo>
                <a:lnTo>
                  <a:pt x="51550" y="77000"/>
                </a:lnTo>
                <a:lnTo>
                  <a:pt x="51550" y="77010"/>
                </a:lnTo>
                <a:lnTo>
                  <a:pt x="51510" y="77020"/>
                </a:lnTo>
                <a:lnTo>
                  <a:pt x="51470" y="77040"/>
                </a:lnTo>
                <a:lnTo>
                  <a:pt x="51440" y="77050"/>
                </a:lnTo>
                <a:lnTo>
                  <a:pt x="51400" y="77070"/>
                </a:lnTo>
                <a:close/>
                <a:moveTo>
                  <a:pt x="52870" y="76740"/>
                </a:moveTo>
                <a:lnTo>
                  <a:pt x="52890" y="76740"/>
                </a:lnTo>
                <a:lnTo>
                  <a:pt x="52910" y="76740"/>
                </a:lnTo>
                <a:lnTo>
                  <a:pt x="52930" y="76740"/>
                </a:lnTo>
                <a:lnTo>
                  <a:pt x="52950" y="76730"/>
                </a:lnTo>
                <a:lnTo>
                  <a:pt x="52960" y="76730"/>
                </a:lnTo>
                <a:lnTo>
                  <a:pt x="52980" y="76720"/>
                </a:lnTo>
                <a:lnTo>
                  <a:pt x="52990" y="76720"/>
                </a:lnTo>
                <a:lnTo>
                  <a:pt x="53000" y="76720"/>
                </a:lnTo>
                <a:lnTo>
                  <a:pt x="53000" y="76730"/>
                </a:lnTo>
                <a:lnTo>
                  <a:pt x="53000" y="76740"/>
                </a:lnTo>
                <a:lnTo>
                  <a:pt x="52990" y="76750"/>
                </a:lnTo>
                <a:lnTo>
                  <a:pt x="52980" y="76760"/>
                </a:lnTo>
                <a:lnTo>
                  <a:pt x="52960" y="76760"/>
                </a:lnTo>
                <a:lnTo>
                  <a:pt x="52940" y="76770"/>
                </a:lnTo>
                <a:lnTo>
                  <a:pt x="52930" y="76770"/>
                </a:lnTo>
                <a:lnTo>
                  <a:pt x="52910" y="76770"/>
                </a:lnTo>
                <a:lnTo>
                  <a:pt x="52890" y="76790"/>
                </a:lnTo>
                <a:lnTo>
                  <a:pt x="52840" y="76840"/>
                </a:lnTo>
                <a:lnTo>
                  <a:pt x="52810" y="76870"/>
                </a:lnTo>
                <a:lnTo>
                  <a:pt x="52800" y="76880"/>
                </a:lnTo>
                <a:lnTo>
                  <a:pt x="52780" y="76880"/>
                </a:lnTo>
                <a:lnTo>
                  <a:pt x="52780" y="76890"/>
                </a:lnTo>
                <a:lnTo>
                  <a:pt x="52770" y="76900"/>
                </a:lnTo>
                <a:lnTo>
                  <a:pt x="52750" y="76940"/>
                </a:lnTo>
                <a:lnTo>
                  <a:pt x="52740" y="76970"/>
                </a:lnTo>
                <a:lnTo>
                  <a:pt x="52710" y="77010"/>
                </a:lnTo>
                <a:lnTo>
                  <a:pt x="52680" y="77050"/>
                </a:lnTo>
                <a:lnTo>
                  <a:pt x="52640" y="77110"/>
                </a:lnTo>
                <a:lnTo>
                  <a:pt x="52620" y="77140"/>
                </a:lnTo>
                <a:lnTo>
                  <a:pt x="52600" y="77150"/>
                </a:lnTo>
                <a:lnTo>
                  <a:pt x="52570" y="77150"/>
                </a:lnTo>
                <a:lnTo>
                  <a:pt x="52520" y="77180"/>
                </a:lnTo>
                <a:lnTo>
                  <a:pt x="52430" y="77250"/>
                </a:lnTo>
                <a:lnTo>
                  <a:pt x="52360" y="77310"/>
                </a:lnTo>
                <a:lnTo>
                  <a:pt x="52320" y="77350"/>
                </a:lnTo>
                <a:lnTo>
                  <a:pt x="52300" y="77370"/>
                </a:lnTo>
                <a:lnTo>
                  <a:pt x="52280" y="77380"/>
                </a:lnTo>
                <a:lnTo>
                  <a:pt x="52260" y="77380"/>
                </a:lnTo>
                <a:lnTo>
                  <a:pt x="52220" y="77380"/>
                </a:lnTo>
                <a:lnTo>
                  <a:pt x="52180" y="77370"/>
                </a:lnTo>
                <a:lnTo>
                  <a:pt x="52150" y="77370"/>
                </a:lnTo>
                <a:lnTo>
                  <a:pt x="52130" y="77360"/>
                </a:lnTo>
                <a:lnTo>
                  <a:pt x="52100" y="77350"/>
                </a:lnTo>
                <a:lnTo>
                  <a:pt x="52080" y="77340"/>
                </a:lnTo>
                <a:lnTo>
                  <a:pt x="52050" y="77320"/>
                </a:lnTo>
                <a:lnTo>
                  <a:pt x="52030" y="77300"/>
                </a:lnTo>
                <a:lnTo>
                  <a:pt x="52010" y="77280"/>
                </a:lnTo>
                <a:lnTo>
                  <a:pt x="51990" y="77250"/>
                </a:lnTo>
                <a:lnTo>
                  <a:pt x="51980" y="77200"/>
                </a:lnTo>
                <a:lnTo>
                  <a:pt x="51970" y="77180"/>
                </a:lnTo>
                <a:lnTo>
                  <a:pt x="51970" y="77160"/>
                </a:lnTo>
                <a:lnTo>
                  <a:pt x="51970" y="77150"/>
                </a:lnTo>
                <a:lnTo>
                  <a:pt x="51980" y="77140"/>
                </a:lnTo>
                <a:lnTo>
                  <a:pt x="51980" y="77130"/>
                </a:lnTo>
                <a:lnTo>
                  <a:pt x="51990" y="77120"/>
                </a:lnTo>
                <a:lnTo>
                  <a:pt x="51990" y="77100"/>
                </a:lnTo>
                <a:lnTo>
                  <a:pt x="52000" y="77050"/>
                </a:lnTo>
                <a:lnTo>
                  <a:pt x="52010" y="76990"/>
                </a:lnTo>
                <a:lnTo>
                  <a:pt x="52020" y="76950"/>
                </a:lnTo>
                <a:lnTo>
                  <a:pt x="52040" y="76920"/>
                </a:lnTo>
                <a:lnTo>
                  <a:pt x="52040" y="76910"/>
                </a:lnTo>
                <a:lnTo>
                  <a:pt x="52050" y="76890"/>
                </a:lnTo>
                <a:lnTo>
                  <a:pt x="52070" y="76870"/>
                </a:lnTo>
                <a:lnTo>
                  <a:pt x="52090" y="76850"/>
                </a:lnTo>
                <a:lnTo>
                  <a:pt x="52130" y="76810"/>
                </a:lnTo>
                <a:lnTo>
                  <a:pt x="52160" y="76780"/>
                </a:lnTo>
                <a:lnTo>
                  <a:pt x="52190" y="76750"/>
                </a:lnTo>
                <a:lnTo>
                  <a:pt x="52220" y="76720"/>
                </a:lnTo>
                <a:lnTo>
                  <a:pt x="52240" y="76700"/>
                </a:lnTo>
                <a:lnTo>
                  <a:pt x="52270" y="76670"/>
                </a:lnTo>
                <a:lnTo>
                  <a:pt x="52300" y="76660"/>
                </a:lnTo>
                <a:lnTo>
                  <a:pt x="52310" y="76660"/>
                </a:lnTo>
                <a:lnTo>
                  <a:pt x="52330" y="76650"/>
                </a:lnTo>
                <a:lnTo>
                  <a:pt x="52380" y="76640"/>
                </a:lnTo>
                <a:lnTo>
                  <a:pt x="52440" y="76640"/>
                </a:lnTo>
                <a:lnTo>
                  <a:pt x="52480" y="76630"/>
                </a:lnTo>
                <a:lnTo>
                  <a:pt x="52490" y="76630"/>
                </a:lnTo>
                <a:lnTo>
                  <a:pt x="52510" y="76620"/>
                </a:lnTo>
                <a:lnTo>
                  <a:pt x="52550" y="76620"/>
                </a:lnTo>
                <a:lnTo>
                  <a:pt x="52610" y="76620"/>
                </a:lnTo>
                <a:lnTo>
                  <a:pt x="52630" y="76630"/>
                </a:lnTo>
                <a:lnTo>
                  <a:pt x="52670" y="76640"/>
                </a:lnTo>
                <a:lnTo>
                  <a:pt x="52680" y="76640"/>
                </a:lnTo>
                <a:lnTo>
                  <a:pt x="52740" y="76660"/>
                </a:lnTo>
                <a:lnTo>
                  <a:pt x="52780" y="76670"/>
                </a:lnTo>
                <a:lnTo>
                  <a:pt x="52820" y="76700"/>
                </a:lnTo>
                <a:lnTo>
                  <a:pt x="52840" y="76710"/>
                </a:lnTo>
                <a:lnTo>
                  <a:pt x="52840" y="76730"/>
                </a:lnTo>
                <a:lnTo>
                  <a:pt x="52850" y="76730"/>
                </a:lnTo>
                <a:lnTo>
                  <a:pt x="52860" y="76740"/>
                </a:lnTo>
                <a:lnTo>
                  <a:pt x="52870" y="76740"/>
                </a:lnTo>
                <a:close/>
                <a:moveTo>
                  <a:pt x="51190" y="76720"/>
                </a:moveTo>
                <a:lnTo>
                  <a:pt x="51140" y="76720"/>
                </a:lnTo>
                <a:lnTo>
                  <a:pt x="51130" y="76710"/>
                </a:lnTo>
                <a:lnTo>
                  <a:pt x="51120" y="76700"/>
                </a:lnTo>
                <a:lnTo>
                  <a:pt x="51120" y="76690"/>
                </a:lnTo>
                <a:lnTo>
                  <a:pt x="51120" y="76680"/>
                </a:lnTo>
                <a:lnTo>
                  <a:pt x="51120" y="76670"/>
                </a:lnTo>
                <a:lnTo>
                  <a:pt x="51120" y="76660"/>
                </a:lnTo>
                <a:lnTo>
                  <a:pt x="51120" y="76650"/>
                </a:lnTo>
                <a:lnTo>
                  <a:pt x="51130" y="76650"/>
                </a:lnTo>
                <a:lnTo>
                  <a:pt x="51150" y="76640"/>
                </a:lnTo>
                <a:lnTo>
                  <a:pt x="51170" y="76630"/>
                </a:lnTo>
                <a:lnTo>
                  <a:pt x="51180" y="76630"/>
                </a:lnTo>
                <a:lnTo>
                  <a:pt x="51190" y="76620"/>
                </a:lnTo>
                <a:lnTo>
                  <a:pt x="51250" y="76600"/>
                </a:lnTo>
                <a:lnTo>
                  <a:pt x="51290" y="76580"/>
                </a:lnTo>
                <a:lnTo>
                  <a:pt x="51340" y="76580"/>
                </a:lnTo>
                <a:lnTo>
                  <a:pt x="51360" y="76570"/>
                </a:lnTo>
                <a:lnTo>
                  <a:pt x="51380" y="76570"/>
                </a:lnTo>
                <a:lnTo>
                  <a:pt x="51390" y="76570"/>
                </a:lnTo>
                <a:lnTo>
                  <a:pt x="51400" y="76570"/>
                </a:lnTo>
                <a:lnTo>
                  <a:pt x="51400" y="76550"/>
                </a:lnTo>
                <a:lnTo>
                  <a:pt x="51400" y="76540"/>
                </a:lnTo>
                <a:lnTo>
                  <a:pt x="51400" y="76530"/>
                </a:lnTo>
                <a:lnTo>
                  <a:pt x="51400" y="76520"/>
                </a:lnTo>
                <a:lnTo>
                  <a:pt x="51400" y="76510"/>
                </a:lnTo>
                <a:lnTo>
                  <a:pt x="51410" y="76510"/>
                </a:lnTo>
                <a:lnTo>
                  <a:pt x="51420" y="76510"/>
                </a:lnTo>
                <a:lnTo>
                  <a:pt x="51430" y="76510"/>
                </a:lnTo>
                <a:lnTo>
                  <a:pt x="51430" y="76520"/>
                </a:lnTo>
                <a:lnTo>
                  <a:pt x="51420" y="76530"/>
                </a:lnTo>
                <a:lnTo>
                  <a:pt x="51420" y="76540"/>
                </a:lnTo>
                <a:lnTo>
                  <a:pt x="51400" y="76580"/>
                </a:lnTo>
                <a:lnTo>
                  <a:pt x="51380" y="76610"/>
                </a:lnTo>
                <a:lnTo>
                  <a:pt x="51360" y="76640"/>
                </a:lnTo>
                <a:lnTo>
                  <a:pt x="51330" y="76660"/>
                </a:lnTo>
                <a:lnTo>
                  <a:pt x="51280" y="76690"/>
                </a:lnTo>
                <a:lnTo>
                  <a:pt x="51260" y="76690"/>
                </a:lnTo>
                <a:lnTo>
                  <a:pt x="51250" y="76700"/>
                </a:lnTo>
                <a:lnTo>
                  <a:pt x="51230" y="76710"/>
                </a:lnTo>
                <a:lnTo>
                  <a:pt x="51210" y="76710"/>
                </a:lnTo>
                <a:lnTo>
                  <a:pt x="51190" y="76720"/>
                </a:lnTo>
                <a:close/>
                <a:moveTo>
                  <a:pt x="53040" y="76590"/>
                </a:moveTo>
                <a:lnTo>
                  <a:pt x="53040" y="76600"/>
                </a:lnTo>
                <a:lnTo>
                  <a:pt x="53050" y="76600"/>
                </a:lnTo>
                <a:lnTo>
                  <a:pt x="53060" y="76610"/>
                </a:lnTo>
                <a:lnTo>
                  <a:pt x="53070" y="76610"/>
                </a:lnTo>
                <a:lnTo>
                  <a:pt x="53080" y="76620"/>
                </a:lnTo>
                <a:lnTo>
                  <a:pt x="53090" y="76620"/>
                </a:lnTo>
                <a:lnTo>
                  <a:pt x="53100" y="76630"/>
                </a:lnTo>
                <a:lnTo>
                  <a:pt x="53100" y="76640"/>
                </a:lnTo>
                <a:lnTo>
                  <a:pt x="53090" y="76650"/>
                </a:lnTo>
                <a:lnTo>
                  <a:pt x="53090" y="76660"/>
                </a:lnTo>
                <a:lnTo>
                  <a:pt x="53050" y="76670"/>
                </a:lnTo>
                <a:lnTo>
                  <a:pt x="53040" y="76670"/>
                </a:lnTo>
                <a:lnTo>
                  <a:pt x="53020" y="76680"/>
                </a:lnTo>
                <a:lnTo>
                  <a:pt x="53010" y="76680"/>
                </a:lnTo>
                <a:lnTo>
                  <a:pt x="52990" y="76680"/>
                </a:lnTo>
                <a:lnTo>
                  <a:pt x="52970" y="76680"/>
                </a:lnTo>
                <a:lnTo>
                  <a:pt x="52950" y="76680"/>
                </a:lnTo>
                <a:lnTo>
                  <a:pt x="52920" y="76680"/>
                </a:lnTo>
                <a:lnTo>
                  <a:pt x="52880" y="76670"/>
                </a:lnTo>
                <a:lnTo>
                  <a:pt x="52840" y="76650"/>
                </a:lnTo>
                <a:lnTo>
                  <a:pt x="52770" y="76630"/>
                </a:lnTo>
                <a:lnTo>
                  <a:pt x="52730" y="76610"/>
                </a:lnTo>
                <a:lnTo>
                  <a:pt x="52720" y="76610"/>
                </a:lnTo>
                <a:lnTo>
                  <a:pt x="52660" y="76600"/>
                </a:lnTo>
                <a:lnTo>
                  <a:pt x="52630" y="76590"/>
                </a:lnTo>
                <a:lnTo>
                  <a:pt x="52590" y="76590"/>
                </a:lnTo>
                <a:lnTo>
                  <a:pt x="52560" y="76590"/>
                </a:lnTo>
                <a:lnTo>
                  <a:pt x="52490" y="76590"/>
                </a:lnTo>
                <a:lnTo>
                  <a:pt x="52460" y="76590"/>
                </a:lnTo>
                <a:lnTo>
                  <a:pt x="52430" y="76590"/>
                </a:lnTo>
                <a:lnTo>
                  <a:pt x="52410" y="76580"/>
                </a:lnTo>
                <a:lnTo>
                  <a:pt x="52390" y="76570"/>
                </a:lnTo>
                <a:lnTo>
                  <a:pt x="52370" y="76570"/>
                </a:lnTo>
                <a:lnTo>
                  <a:pt x="52360" y="76570"/>
                </a:lnTo>
                <a:lnTo>
                  <a:pt x="52350" y="76560"/>
                </a:lnTo>
                <a:lnTo>
                  <a:pt x="52350" y="76550"/>
                </a:lnTo>
                <a:lnTo>
                  <a:pt x="52360" y="76550"/>
                </a:lnTo>
                <a:lnTo>
                  <a:pt x="52370" y="76530"/>
                </a:lnTo>
                <a:lnTo>
                  <a:pt x="52400" y="76500"/>
                </a:lnTo>
                <a:lnTo>
                  <a:pt x="52420" y="76470"/>
                </a:lnTo>
                <a:lnTo>
                  <a:pt x="52430" y="76450"/>
                </a:lnTo>
                <a:lnTo>
                  <a:pt x="52460" y="76420"/>
                </a:lnTo>
                <a:lnTo>
                  <a:pt x="52480" y="76390"/>
                </a:lnTo>
                <a:lnTo>
                  <a:pt x="52480" y="76380"/>
                </a:lnTo>
                <a:lnTo>
                  <a:pt x="52490" y="76380"/>
                </a:lnTo>
                <a:lnTo>
                  <a:pt x="52500" y="76360"/>
                </a:lnTo>
                <a:lnTo>
                  <a:pt x="52520" y="76340"/>
                </a:lnTo>
                <a:lnTo>
                  <a:pt x="52530" y="76320"/>
                </a:lnTo>
                <a:lnTo>
                  <a:pt x="52550" y="76300"/>
                </a:lnTo>
                <a:lnTo>
                  <a:pt x="52570" y="76290"/>
                </a:lnTo>
                <a:lnTo>
                  <a:pt x="52600" y="76280"/>
                </a:lnTo>
                <a:lnTo>
                  <a:pt x="52620" y="76270"/>
                </a:lnTo>
                <a:lnTo>
                  <a:pt x="52650" y="76260"/>
                </a:lnTo>
                <a:lnTo>
                  <a:pt x="52660" y="76250"/>
                </a:lnTo>
                <a:lnTo>
                  <a:pt x="52670" y="76240"/>
                </a:lnTo>
                <a:lnTo>
                  <a:pt x="52680" y="76240"/>
                </a:lnTo>
                <a:lnTo>
                  <a:pt x="52690" y="76240"/>
                </a:lnTo>
                <a:lnTo>
                  <a:pt x="52700" y="76250"/>
                </a:lnTo>
                <a:lnTo>
                  <a:pt x="52720" y="76260"/>
                </a:lnTo>
                <a:lnTo>
                  <a:pt x="52750" y="76280"/>
                </a:lnTo>
                <a:lnTo>
                  <a:pt x="52770" y="76310"/>
                </a:lnTo>
                <a:lnTo>
                  <a:pt x="52820" y="76350"/>
                </a:lnTo>
                <a:lnTo>
                  <a:pt x="52860" y="76380"/>
                </a:lnTo>
                <a:lnTo>
                  <a:pt x="52930" y="76430"/>
                </a:lnTo>
                <a:lnTo>
                  <a:pt x="52960" y="76450"/>
                </a:lnTo>
                <a:lnTo>
                  <a:pt x="52990" y="76470"/>
                </a:lnTo>
                <a:lnTo>
                  <a:pt x="53000" y="76480"/>
                </a:lnTo>
                <a:lnTo>
                  <a:pt x="53010" y="76490"/>
                </a:lnTo>
                <a:lnTo>
                  <a:pt x="53010" y="76500"/>
                </a:lnTo>
                <a:lnTo>
                  <a:pt x="53020" y="76520"/>
                </a:lnTo>
                <a:lnTo>
                  <a:pt x="53030" y="76540"/>
                </a:lnTo>
                <a:lnTo>
                  <a:pt x="53040" y="76570"/>
                </a:lnTo>
                <a:lnTo>
                  <a:pt x="53040" y="76590"/>
                </a:lnTo>
                <a:close/>
                <a:moveTo>
                  <a:pt x="51870" y="76810"/>
                </a:moveTo>
                <a:lnTo>
                  <a:pt x="51860" y="76810"/>
                </a:lnTo>
                <a:lnTo>
                  <a:pt x="51850" y="76810"/>
                </a:lnTo>
                <a:lnTo>
                  <a:pt x="51830" y="76790"/>
                </a:lnTo>
                <a:lnTo>
                  <a:pt x="51810" y="76780"/>
                </a:lnTo>
                <a:lnTo>
                  <a:pt x="51810" y="76760"/>
                </a:lnTo>
                <a:lnTo>
                  <a:pt x="51800" y="76710"/>
                </a:lnTo>
                <a:lnTo>
                  <a:pt x="51810" y="76660"/>
                </a:lnTo>
                <a:lnTo>
                  <a:pt x="51820" y="76630"/>
                </a:lnTo>
                <a:lnTo>
                  <a:pt x="51820" y="76600"/>
                </a:lnTo>
                <a:lnTo>
                  <a:pt x="51820" y="76590"/>
                </a:lnTo>
                <a:lnTo>
                  <a:pt x="51830" y="76570"/>
                </a:lnTo>
                <a:lnTo>
                  <a:pt x="51860" y="76510"/>
                </a:lnTo>
                <a:lnTo>
                  <a:pt x="51880" y="76490"/>
                </a:lnTo>
                <a:lnTo>
                  <a:pt x="51910" y="76440"/>
                </a:lnTo>
                <a:lnTo>
                  <a:pt x="51930" y="76420"/>
                </a:lnTo>
                <a:lnTo>
                  <a:pt x="51950" y="76400"/>
                </a:lnTo>
                <a:lnTo>
                  <a:pt x="51980" y="76360"/>
                </a:lnTo>
                <a:lnTo>
                  <a:pt x="52000" y="76320"/>
                </a:lnTo>
                <a:lnTo>
                  <a:pt x="52020" y="76280"/>
                </a:lnTo>
                <a:lnTo>
                  <a:pt x="52040" y="76250"/>
                </a:lnTo>
                <a:lnTo>
                  <a:pt x="52060" y="76230"/>
                </a:lnTo>
                <a:lnTo>
                  <a:pt x="52070" y="76220"/>
                </a:lnTo>
                <a:lnTo>
                  <a:pt x="52080" y="76220"/>
                </a:lnTo>
                <a:lnTo>
                  <a:pt x="52090" y="76230"/>
                </a:lnTo>
                <a:lnTo>
                  <a:pt x="52100" y="76270"/>
                </a:lnTo>
                <a:lnTo>
                  <a:pt x="52100" y="76300"/>
                </a:lnTo>
                <a:lnTo>
                  <a:pt x="52100" y="76350"/>
                </a:lnTo>
                <a:lnTo>
                  <a:pt x="52110" y="76390"/>
                </a:lnTo>
                <a:lnTo>
                  <a:pt x="52110" y="76420"/>
                </a:lnTo>
                <a:lnTo>
                  <a:pt x="52120" y="76460"/>
                </a:lnTo>
                <a:lnTo>
                  <a:pt x="52120" y="76470"/>
                </a:lnTo>
                <a:lnTo>
                  <a:pt x="52110" y="76480"/>
                </a:lnTo>
                <a:lnTo>
                  <a:pt x="52090" y="76490"/>
                </a:lnTo>
                <a:lnTo>
                  <a:pt x="52070" y="76500"/>
                </a:lnTo>
                <a:lnTo>
                  <a:pt x="52030" y="76510"/>
                </a:lnTo>
                <a:lnTo>
                  <a:pt x="52020" y="76510"/>
                </a:lnTo>
                <a:lnTo>
                  <a:pt x="52020" y="76520"/>
                </a:lnTo>
                <a:lnTo>
                  <a:pt x="52020" y="76530"/>
                </a:lnTo>
                <a:lnTo>
                  <a:pt x="52040" y="76560"/>
                </a:lnTo>
                <a:lnTo>
                  <a:pt x="52050" y="76580"/>
                </a:lnTo>
                <a:lnTo>
                  <a:pt x="52050" y="76610"/>
                </a:lnTo>
                <a:lnTo>
                  <a:pt x="52050" y="76640"/>
                </a:lnTo>
                <a:lnTo>
                  <a:pt x="52060" y="76650"/>
                </a:lnTo>
                <a:lnTo>
                  <a:pt x="52060" y="76670"/>
                </a:lnTo>
                <a:lnTo>
                  <a:pt x="52060" y="76690"/>
                </a:lnTo>
                <a:lnTo>
                  <a:pt x="52050" y="76710"/>
                </a:lnTo>
                <a:lnTo>
                  <a:pt x="52020" y="76730"/>
                </a:lnTo>
                <a:lnTo>
                  <a:pt x="51990" y="76740"/>
                </a:lnTo>
                <a:lnTo>
                  <a:pt x="51960" y="76760"/>
                </a:lnTo>
                <a:lnTo>
                  <a:pt x="51930" y="76770"/>
                </a:lnTo>
                <a:lnTo>
                  <a:pt x="51900" y="76790"/>
                </a:lnTo>
                <a:lnTo>
                  <a:pt x="51880" y="76800"/>
                </a:lnTo>
                <a:lnTo>
                  <a:pt x="51870" y="76810"/>
                </a:lnTo>
                <a:close/>
                <a:moveTo>
                  <a:pt x="51030" y="76410"/>
                </a:moveTo>
                <a:lnTo>
                  <a:pt x="51010" y="76410"/>
                </a:lnTo>
                <a:lnTo>
                  <a:pt x="51010" y="76390"/>
                </a:lnTo>
                <a:lnTo>
                  <a:pt x="51020" y="76340"/>
                </a:lnTo>
                <a:lnTo>
                  <a:pt x="51020" y="76310"/>
                </a:lnTo>
                <a:lnTo>
                  <a:pt x="51020" y="76280"/>
                </a:lnTo>
                <a:lnTo>
                  <a:pt x="51020" y="76270"/>
                </a:lnTo>
                <a:lnTo>
                  <a:pt x="51020" y="76260"/>
                </a:lnTo>
                <a:lnTo>
                  <a:pt x="51030" y="76230"/>
                </a:lnTo>
                <a:lnTo>
                  <a:pt x="51050" y="76210"/>
                </a:lnTo>
                <a:lnTo>
                  <a:pt x="51070" y="76190"/>
                </a:lnTo>
                <a:lnTo>
                  <a:pt x="51100" y="76180"/>
                </a:lnTo>
                <a:lnTo>
                  <a:pt x="51120" y="76160"/>
                </a:lnTo>
                <a:lnTo>
                  <a:pt x="51150" y="76160"/>
                </a:lnTo>
                <a:lnTo>
                  <a:pt x="51160" y="76160"/>
                </a:lnTo>
                <a:lnTo>
                  <a:pt x="51170" y="76160"/>
                </a:lnTo>
                <a:lnTo>
                  <a:pt x="51180" y="76160"/>
                </a:lnTo>
                <a:lnTo>
                  <a:pt x="51180" y="76170"/>
                </a:lnTo>
                <a:lnTo>
                  <a:pt x="51180" y="76180"/>
                </a:lnTo>
                <a:lnTo>
                  <a:pt x="51170" y="76200"/>
                </a:lnTo>
                <a:lnTo>
                  <a:pt x="51170" y="76220"/>
                </a:lnTo>
                <a:lnTo>
                  <a:pt x="51170" y="76240"/>
                </a:lnTo>
                <a:lnTo>
                  <a:pt x="51160" y="76260"/>
                </a:lnTo>
                <a:lnTo>
                  <a:pt x="51150" y="76280"/>
                </a:lnTo>
                <a:lnTo>
                  <a:pt x="51140" y="76300"/>
                </a:lnTo>
                <a:lnTo>
                  <a:pt x="51130" y="76300"/>
                </a:lnTo>
                <a:lnTo>
                  <a:pt x="51110" y="76320"/>
                </a:lnTo>
                <a:lnTo>
                  <a:pt x="51090" y="76330"/>
                </a:lnTo>
                <a:lnTo>
                  <a:pt x="51070" y="76360"/>
                </a:lnTo>
                <a:lnTo>
                  <a:pt x="51050" y="76390"/>
                </a:lnTo>
                <a:lnTo>
                  <a:pt x="51030" y="76400"/>
                </a:lnTo>
                <a:lnTo>
                  <a:pt x="51030" y="76410"/>
                </a:lnTo>
                <a:close/>
                <a:moveTo>
                  <a:pt x="52210" y="76410"/>
                </a:moveTo>
                <a:lnTo>
                  <a:pt x="52200" y="76420"/>
                </a:lnTo>
                <a:lnTo>
                  <a:pt x="52180" y="76420"/>
                </a:lnTo>
                <a:lnTo>
                  <a:pt x="52170" y="76410"/>
                </a:lnTo>
                <a:lnTo>
                  <a:pt x="52160" y="76410"/>
                </a:lnTo>
                <a:lnTo>
                  <a:pt x="52150" y="76390"/>
                </a:lnTo>
                <a:lnTo>
                  <a:pt x="52150" y="76380"/>
                </a:lnTo>
                <a:lnTo>
                  <a:pt x="52150" y="76360"/>
                </a:lnTo>
                <a:lnTo>
                  <a:pt x="52140" y="76330"/>
                </a:lnTo>
                <a:lnTo>
                  <a:pt x="52140" y="76270"/>
                </a:lnTo>
                <a:lnTo>
                  <a:pt x="52140" y="76230"/>
                </a:lnTo>
                <a:lnTo>
                  <a:pt x="52140" y="76180"/>
                </a:lnTo>
                <a:lnTo>
                  <a:pt x="52160" y="76110"/>
                </a:lnTo>
                <a:lnTo>
                  <a:pt x="52170" y="76070"/>
                </a:lnTo>
                <a:lnTo>
                  <a:pt x="52180" y="76040"/>
                </a:lnTo>
                <a:lnTo>
                  <a:pt x="52190" y="76010"/>
                </a:lnTo>
                <a:lnTo>
                  <a:pt x="52220" y="75970"/>
                </a:lnTo>
                <a:lnTo>
                  <a:pt x="52260" y="75930"/>
                </a:lnTo>
                <a:lnTo>
                  <a:pt x="52290" y="75900"/>
                </a:lnTo>
                <a:lnTo>
                  <a:pt x="52300" y="75890"/>
                </a:lnTo>
                <a:lnTo>
                  <a:pt x="52310" y="75890"/>
                </a:lnTo>
                <a:lnTo>
                  <a:pt x="52310" y="75900"/>
                </a:lnTo>
                <a:lnTo>
                  <a:pt x="52320" y="75910"/>
                </a:lnTo>
                <a:lnTo>
                  <a:pt x="52340" y="75930"/>
                </a:lnTo>
                <a:lnTo>
                  <a:pt x="52360" y="75960"/>
                </a:lnTo>
                <a:lnTo>
                  <a:pt x="52380" y="75980"/>
                </a:lnTo>
                <a:lnTo>
                  <a:pt x="52390" y="76010"/>
                </a:lnTo>
                <a:lnTo>
                  <a:pt x="52410" y="76040"/>
                </a:lnTo>
                <a:lnTo>
                  <a:pt x="52420" y="76050"/>
                </a:lnTo>
                <a:lnTo>
                  <a:pt x="52430" y="76080"/>
                </a:lnTo>
                <a:lnTo>
                  <a:pt x="52450" y="76120"/>
                </a:lnTo>
                <a:lnTo>
                  <a:pt x="52460" y="76140"/>
                </a:lnTo>
                <a:lnTo>
                  <a:pt x="52460" y="76150"/>
                </a:lnTo>
                <a:lnTo>
                  <a:pt x="52460" y="76170"/>
                </a:lnTo>
                <a:lnTo>
                  <a:pt x="52460" y="76180"/>
                </a:lnTo>
                <a:lnTo>
                  <a:pt x="52450" y="76200"/>
                </a:lnTo>
                <a:lnTo>
                  <a:pt x="52420" y="76230"/>
                </a:lnTo>
                <a:lnTo>
                  <a:pt x="52380" y="76270"/>
                </a:lnTo>
                <a:lnTo>
                  <a:pt x="52370" y="76280"/>
                </a:lnTo>
                <a:lnTo>
                  <a:pt x="52350" y="76300"/>
                </a:lnTo>
                <a:lnTo>
                  <a:pt x="52320" y="76320"/>
                </a:lnTo>
                <a:lnTo>
                  <a:pt x="52300" y="76330"/>
                </a:lnTo>
                <a:lnTo>
                  <a:pt x="52260" y="76370"/>
                </a:lnTo>
                <a:lnTo>
                  <a:pt x="52230" y="76380"/>
                </a:lnTo>
                <a:lnTo>
                  <a:pt x="52220" y="76400"/>
                </a:lnTo>
                <a:lnTo>
                  <a:pt x="52210" y="76410"/>
                </a:lnTo>
                <a:close/>
                <a:moveTo>
                  <a:pt x="51260" y="76320"/>
                </a:moveTo>
                <a:lnTo>
                  <a:pt x="51230" y="76320"/>
                </a:lnTo>
                <a:lnTo>
                  <a:pt x="51220" y="76320"/>
                </a:lnTo>
                <a:lnTo>
                  <a:pt x="51210" y="76330"/>
                </a:lnTo>
                <a:lnTo>
                  <a:pt x="51210" y="76340"/>
                </a:lnTo>
                <a:lnTo>
                  <a:pt x="51200" y="76340"/>
                </a:lnTo>
                <a:lnTo>
                  <a:pt x="51190" y="76340"/>
                </a:lnTo>
                <a:lnTo>
                  <a:pt x="51180" y="76340"/>
                </a:lnTo>
                <a:lnTo>
                  <a:pt x="51170" y="76340"/>
                </a:lnTo>
                <a:lnTo>
                  <a:pt x="51160" y="76330"/>
                </a:lnTo>
                <a:lnTo>
                  <a:pt x="51160" y="76310"/>
                </a:lnTo>
                <a:lnTo>
                  <a:pt x="51170" y="76300"/>
                </a:lnTo>
                <a:lnTo>
                  <a:pt x="51170" y="76290"/>
                </a:lnTo>
                <a:lnTo>
                  <a:pt x="51180" y="76280"/>
                </a:lnTo>
                <a:lnTo>
                  <a:pt x="51180" y="76270"/>
                </a:lnTo>
                <a:lnTo>
                  <a:pt x="51190" y="76240"/>
                </a:lnTo>
                <a:lnTo>
                  <a:pt x="51190" y="76220"/>
                </a:lnTo>
                <a:lnTo>
                  <a:pt x="51200" y="76180"/>
                </a:lnTo>
                <a:lnTo>
                  <a:pt x="51210" y="76150"/>
                </a:lnTo>
                <a:lnTo>
                  <a:pt x="51220" y="76130"/>
                </a:lnTo>
                <a:lnTo>
                  <a:pt x="51220" y="76110"/>
                </a:lnTo>
                <a:lnTo>
                  <a:pt x="51230" y="76100"/>
                </a:lnTo>
                <a:lnTo>
                  <a:pt x="51250" y="76090"/>
                </a:lnTo>
                <a:lnTo>
                  <a:pt x="51270" y="76080"/>
                </a:lnTo>
                <a:lnTo>
                  <a:pt x="51280" y="76070"/>
                </a:lnTo>
                <a:lnTo>
                  <a:pt x="51300" y="76060"/>
                </a:lnTo>
                <a:lnTo>
                  <a:pt x="51320" y="76060"/>
                </a:lnTo>
                <a:lnTo>
                  <a:pt x="51330" y="76050"/>
                </a:lnTo>
                <a:lnTo>
                  <a:pt x="51360" y="76050"/>
                </a:lnTo>
                <a:lnTo>
                  <a:pt x="51410" y="76030"/>
                </a:lnTo>
                <a:lnTo>
                  <a:pt x="51440" y="76020"/>
                </a:lnTo>
                <a:lnTo>
                  <a:pt x="51450" y="76020"/>
                </a:lnTo>
                <a:lnTo>
                  <a:pt x="51470" y="76010"/>
                </a:lnTo>
                <a:lnTo>
                  <a:pt x="51500" y="75990"/>
                </a:lnTo>
                <a:lnTo>
                  <a:pt x="51520" y="75980"/>
                </a:lnTo>
                <a:lnTo>
                  <a:pt x="51540" y="75970"/>
                </a:lnTo>
                <a:lnTo>
                  <a:pt x="51580" y="75950"/>
                </a:lnTo>
                <a:lnTo>
                  <a:pt x="51620" y="75930"/>
                </a:lnTo>
                <a:lnTo>
                  <a:pt x="51650" y="75920"/>
                </a:lnTo>
                <a:lnTo>
                  <a:pt x="51680" y="75900"/>
                </a:lnTo>
                <a:lnTo>
                  <a:pt x="51700" y="75890"/>
                </a:lnTo>
                <a:lnTo>
                  <a:pt x="51710" y="75880"/>
                </a:lnTo>
                <a:lnTo>
                  <a:pt x="51720" y="75880"/>
                </a:lnTo>
                <a:lnTo>
                  <a:pt x="51730" y="75880"/>
                </a:lnTo>
                <a:lnTo>
                  <a:pt x="51740" y="75880"/>
                </a:lnTo>
                <a:lnTo>
                  <a:pt x="51750" y="75880"/>
                </a:lnTo>
                <a:lnTo>
                  <a:pt x="51750" y="75890"/>
                </a:lnTo>
                <a:lnTo>
                  <a:pt x="51750" y="75900"/>
                </a:lnTo>
                <a:lnTo>
                  <a:pt x="51740" y="75920"/>
                </a:lnTo>
                <a:lnTo>
                  <a:pt x="51730" y="75980"/>
                </a:lnTo>
                <a:lnTo>
                  <a:pt x="51710" y="76020"/>
                </a:lnTo>
                <a:lnTo>
                  <a:pt x="51690" y="76070"/>
                </a:lnTo>
                <a:lnTo>
                  <a:pt x="51680" y="76100"/>
                </a:lnTo>
                <a:lnTo>
                  <a:pt x="51670" y="76130"/>
                </a:lnTo>
                <a:lnTo>
                  <a:pt x="51650" y="76160"/>
                </a:lnTo>
                <a:lnTo>
                  <a:pt x="51630" y="76190"/>
                </a:lnTo>
                <a:lnTo>
                  <a:pt x="51600" y="76200"/>
                </a:lnTo>
                <a:lnTo>
                  <a:pt x="51560" y="76220"/>
                </a:lnTo>
                <a:lnTo>
                  <a:pt x="51500" y="76250"/>
                </a:lnTo>
                <a:lnTo>
                  <a:pt x="51450" y="76280"/>
                </a:lnTo>
                <a:lnTo>
                  <a:pt x="51410" y="76300"/>
                </a:lnTo>
                <a:lnTo>
                  <a:pt x="51370" y="76310"/>
                </a:lnTo>
                <a:lnTo>
                  <a:pt x="51350" y="76310"/>
                </a:lnTo>
                <a:lnTo>
                  <a:pt x="51300" y="76320"/>
                </a:lnTo>
                <a:lnTo>
                  <a:pt x="51260" y="76320"/>
                </a:lnTo>
                <a:close/>
                <a:moveTo>
                  <a:pt x="51960" y="76020"/>
                </a:moveTo>
                <a:lnTo>
                  <a:pt x="51950" y="76020"/>
                </a:lnTo>
                <a:lnTo>
                  <a:pt x="51950" y="76000"/>
                </a:lnTo>
                <a:lnTo>
                  <a:pt x="51950" y="75970"/>
                </a:lnTo>
                <a:lnTo>
                  <a:pt x="51980" y="75920"/>
                </a:lnTo>
                <a:lnTo>
                  <a:pt x="52000" y="75880"/>
                </a:lnTo>
                <a:lnTo>
                  <a:pt x="52010" y="75860"/>
                </a:lnTo>
                <a:lnTo>
                  <a:pt x="52030" y="75830"/>
                </a:lnTo>
                <a:lnTo>
                  <a:pt x="52060" y="75780"/>
                </a:lnTo>
                <a:lnTo>
                  <a:pt x="52070" y="75760"/>
                </a:lnTo>
                <a:lnTo>
                  <a:pt x="52080" y="75750"/>
                </a:lnTo>
                <a:lnTo>
                  <a:pt x="52080" y="75740"/>
                </a:lnTo>
                <a:lnTo>
                  <a:pt x="52090" y="75740"/>
                </a:lnTo>
                <a:lnTo>
                  <a:pt x="52100" y="75740"/>
                </a:lnTo>
                <a:lnTo>
                  <a:pt x="52110" y="75730"/>
                </a:lnTo>
                <a:lnTo>
                  <a:pt x="52120" y="75730"/>
                </a:lnTo>
                <a:lnTo>
                  <a:pt x="52120" y="75740"/>
                </a:lnTo>
                <a:lnTo>
                  <a:pt x="52120" y="75750"/>
                </a:lnTo>
                <a:lnTo>
                  <a:pt x="52110" y="75770"/>
                </a:lnTo>
                <a:lnTo>
                  <a:pt x="52100" y="75820"/>
                </a:lnTo>
                <a:lnTo>
                  <a:pt x="52080" y="75860"/>
                </a:lnTo>
                <a:lnTo>
                  <a:pt x="52060" y="75890"/>
                </a:lnTo>
                <a:lnTo>
                  <a:pt x="52030" y="75930"/>
                </a:lnTo>
                <a:lnTo>
                  <a:pt x="52000" y="75960"/>
                </a:lnTo>
                <a:lnTo>
                  <a:pt x="51980" y="76000"/>
                </a:lnTo>
                <a:lnTo>
                  <a:pt x="51970" y="76010"/>
                </a:lnTo>
                <a:lnTo>
                  <a:pt x="51960" y="76020"/>
                </a:lnTo>
                <a:close/>
                <a:moveTo>
                  <a:pt x="56060" y="76710"/>
                </a:moveTo>
                <a:lnTo>
                  <a:pt x="56020" y="76710"/>
                </a:lnTo>
                <a:lnTo>
                  <a:pt x="56010" y="76690"/>
                </a:lnTo>
                <a:lnTo>
                  <a:pt x="56010" y="76670"/>
                </a:lnTo>
                <a:lnTo>
                  <a:pt x="56010" y="76660"/>
                </a:lnTo>
                <a:lnTo>
                  <a:pt x="56020" y="76630"/>
                </a:lnTo>
                <a:lnTo>
                  <a:pt x="56030" y="76590"/>
                </a:lnTo>
                <a:lnTo>
                  <a:pt x="56050" y="76530"/>
                </a:lnTo>
                <a:lnTo>
                  <a:pt x="56070" y="76490"/>
                </a:lnTo>
                <a:lnTo>
                  <a:pt x="56080" y="76460"/>
                </a:lnTo>
                <a:lnTo>
                  <a:pt x="56100" y="76400"/>
                </a:lnTo>
                <a:lnTo>
                  <a:pt x="56140" y="76330"/>
                </a:lnTo>
                <a:lnTo>
                  <a:pt x="56210" y="76180"/>
                </a:lnTo>
                <a:lnTo>
                  <a:pt x="56250" y="76070"/>
                </a:lnTo>
                <a:lnTo>
                  <a:pt x="56270" y="76010"/>
                </a:lnTo>
                <a:lnTo>
                  <a:pt x="56290" y="75990"/>
                </a:lnTo>
                <a:lnTo>
                  <a:pt x="56300" y="75950"/>
                </a:lnTo>
                <a:lnTo>
                  <a:pt x="56320" y="75930"/>
                </a:lnTo>
                <a:lnTo>
                  <a:pt x="56330" y="75920"/>
                </a:lnTo>
                <a:lnTo>
                  <a:pt x="56380" y="75860"/>
                </a:lnTo>
                <a:lnTo>
                  <a:pt x="56430" y="75790"/>
                </a:lnTo>
                <a:lnTo>
                  <a:pt x="56480" y="75740"/>
                </a:lnTo>
                <a:lnTo>
                  <a:pt x="56520" y="75700"/>
                </a:lnTo>
                <a:lnTo>
                  <a:pt x="56540" y="75680"/>
                </a:lnTo>
                <a:lnTo>
                  <a:pt x="56580" y="75660"/>
                </a:lnTo>
                <a:lnTo>
                  <a:pt x="56630" y="75640"/>
                </a:lnTo>
                <a:lnTo>
                  <a:pt x="56660" y="75630"/>
                </a:lnTo>
                <a:lnTo>
                  <a:pt x="56690" y="75610"/>
                </a:lnTo>
                <a:lnTo>
                  <a:pt x="56710" y="75610"/>
                </a:lnTo>
                <a:lnTo>
                  <a:pt x="56720" y="75610"/>
                </a:lnTo>
                <a:lnTo>
                  <a:pt x="56730" y="75620"/>
                </a:lnTo>
                <a:lnTo>
                  <a:pt x="56750" y="75630"/>
                </a:lnTo>
                <a:lnTo>
                  <a:pt x="56760" y="75640"/>
                </a:lnTo>
                <a:lnTo>
                  <a:pt x="56760" y="75650"/>
                </a:lnTo>
                <a:lnTo>
                  <a:pt x="56760" y="75660"/>
                </a:lnTo>
                <a:lnTo>
                  <a:pt x="56760" y="75670"/>
                </a:lnTo>
                <a:lnTo>
                  <a:pt x="56730" y="75670"/>
                </a:lnTo>
                <a:lnTo>
                  <a:pt x="56700" y="75670"/>
                </a:lnTo>
                <a:lnTo>
                  <a:pt x="56680" y="75680"/>
                </a:lnTo>
                <a:lnTo>
                  <a:pt x="56610" y="75710"/>
                </a:lnTo>
                <a:lnTo>
                  <a:pt x="56590" y="75730"/>
                </a:lnTo>
                <a:lnTo>
                  <a:pt x="56570" y="75750"/>
                </a:lnTo>
                <a:lnTo>
                  <a:pt x="56530" y="75790"/>
                </a:lnTo>
                <a:lnTo>
                  <a:pt x="56520" y="75800"/>
                </a:lnTo>
                <a:lnTo>
                  <a:pt x="56510" y="75810"/>
                </a:lnTo>
                <a:lnTo>
                  <a:pt x="56510" y="75820"/>
                </a:lnTo>
                <a:lnTo>
                  <a:pt x="56530" y="75830"/>
                </a:lnTo>
                <a:lnTo>
                  <a:pt x="56560" y="75830"/>
                </a:lnTo>
                <a:lnTo>
                  <a:pt x="56580" y="75830"/>
                </a:lnTo>
                <a:lnTo>
                  <a:pt x="56610" y="75850"/>
                </a:lnTo>
                <a:lnTo>
                  <a:pt x="56640" y="75860"/>
                </a:lnTo>
                <a:lnTo>
                  <a:pt x="56670" y="75870"/>
                </a:lnTo>
                <a:lnTo>
                  <a:pt x="56690" y="75890"/>
                </a:lnTo>
                <a:lnTo>
                  <a:pt x="56710" y="75910"/>
                </a:lnTo>
                <a:lnTo>
                  <a:pt x="56730" y="75920"/>
                </a:lnTo>
                <a:lnTo>
                  <a:pt x="56800" y="75970"/>
                </a:lnTo>
                <a:lnTo>
                  <a:pt x="56830" y="76010"/>
                </a:lnTo>
                <a:lnTo>
                  <a:pt x="56860" y="76040"/>
                </a:lnTo>
                <a:lnTo>
                  <a:pt x="56890" y="76070"/>
                </a:lnTo>
                <a:lnTo>
                  <a:pt x="56900" y="76080"/>
                </a:lnTo>
                <a:lnTo>
                  <a:pt x="56910" y="76130"/>
                </a:lnTo>
                <a:lnTo>
                  <a:pt x="56890" y="76200"/>
                </a:lnTo>
                <a:lnTo>
                  <a:pt x="56880" y="76240"/>
                </a:lnTo>
                <a:lnTo>
                  <a:pt x="56850" y="76290"/>
                </a:lnTo>
                <a:lnTo>
                  <a:pt x="56820" y="76330"/>
                </a:lnTo>
                <a:lnTo>
                  <a:pt x="56670" y="76520"/>
                </a:lnTo>
                <a:lnTo>
                  <a:pt x="56630" y="76570"/>
                </a:lnTo>
                <a:lnTo>
                  <a:pt x="56590" y="76600"/>
                </a:lnTo>
                <a:lnTo>
                  <a:pt x="56550" y="76610"/>
                </a:lnTo>
                <a:lnTo>
                  <a:pt x="56480" y="76620"/>
                </a:lnTo>
                <a:lnTo>
                  <a:pt x="56320" y="76630"/>
                </a:lnTo>
                <a:lnTo>
                  <a:pt x="56260" y="76640"/>
                </a:lnTo>
                <a:lnTo>
                  <a:pt x="56230" y="76660"/>
                </a:lnTo>
                <a:lnTo>
                  <a:pt x="56190" y="76670"/>
                </a:lnTo>
                <a:lnTo>
                  <a:pt x="56150" y="76680"/>
                </a:lnTo>
                <a:lnTo>
                  <a:pt x="56120" y="76690"/>
                </a:lnTo>
                <a:lnTo>
                  <a:pt x="56090" y="76700"/>
                </a:lnTo>
                <a:lnTo>
                  <a:pt x="56060" y="76710"/>
                </a:lnTo>
                <a:close/>
                <a:moveTo>
                  <a:pt x="55460" y="76670"/>
                </a:moveTo>
                <a:lnTo>
                  <a:pt x="55440" y="76670"/>
                </a:lnTo>
                <a:lnTo>
                  <a:pt x="55420" y="76670"/>
                </a:lnTo>
                <a:lnTo>
                  <a:pt x="55390" y="76670"/>
                </a:lnTo>
                <a:lnTo>
                  <a:pt x="55360" y="76660"/>
                </a:lnTo>
                <a:lnTo>
                  <a:pt x="55330" y="76650"/>
                </a:lnTo>
                <a:lnTo>
                  <a:pt x="55320" y="76640"/>
                </a:lnTo>
                <a:lnTo>
                  <a:pt x="55300" y="76640"/>
                </a:lnTo>
                <a:lnTo>
                  <a:pt x="55290" y="76640"/>
                </a:lnTo>
                <a:lnTo>
                  <a:pt x="55270" y="76630"/>
                </a:lnTo>
                <a:lnTo>
                  <a:pt x="55260" y="76610"/>
                </a:lnTo>
                <a:lnTo>
                  <a:pt x="55260" y="76590"/>
                </a:lnTo>
                <a:lnTo>
                  <a:pt x="55260" y="76580"/>
                </a:lnTo>
                <a:lnTo>
                  <a:pt x="55250" y="76570"/>
                </a:lnTo>
                <a:lnTo>
                  <a:pt x="55240" y="76540"/>
                </a:lnTo>
                <a:lnTo>
                  <a:pt x="55230" y="76520"/>
                </a:lnTo>
                <a:lnTo>
                  <a:pt x="55230" y="76510"/>
                </a:lnTo>
                <a:lnTo>
                  <a:pt x="55230" y="76500"/>
                </a:lnTo>
                <a:lnTo>
                  <a:pt x="55230" y="76470"/>
                </a:lnTo>
                <a:lnTo>
                  <a:pt x="55250" y="76400"/>
                </a:lnTo>
                <a:lnTo>
                  <a:pt x="55270" y="76330"/>
                </a:lnTo>
                <a:lnTo>
                  <a:pt x="55280" y="76280"/>
                </a:lnTo>
                <a:lnTo>
                  <a:pt x="55290" y="76220"/>
                </a:lnTo>
                <a:lnTo>
                  <a:pt x="55300" y="76200"/>
                </a:lnTo>
                <a:lnTo>
                  <a:pt x="55290" y="76180"/>
                </a:lnTo>
                <a:lnTo>
                  <a:pt x="55290" y="76160"/>
                </a:lnTo>
                <a:lnTo>
                  <a:pt x="55280" y="76080"/>
                </a:lnTo>
                <a:lnTo>
                  <a:pt x="55280" y="76060"/>
                </a:lnTo>
                <a:lnTo>
                  <a:pt x="55290" y="76060"/>
                </a:lnTo>
                <a:lnTo>
                  <a:pt x="55300" y="76040"/>
                </a:lnTo>
                <a:lnTo>
                  <a:pt x="55320" y="76020"/>
                </a:lnTo>
                <a:lnTo>
                  <a:pt x="55350" y="75990"/>
                </a:lnTo>
                <a:lnTo>
                  <a:pt x="55370" y="75970"/>
                </a:lnTo>
                <a:lnTo>
                  <a:pt x="55380" y="75960"/>
                </a:lnTo>
                <a:lnTo>
                  <a:pt x="55420" y="75880"/>
                </a:lnTo>
                <a:lnTo>
                  <a:pt x="55450" y="75830"/>
                </a:lnTo>
                <a:lnTo>
                  <a:pt x="55470" y="75790"/>
                </a:lnTo>
                <a:lnTo>
                  <a:pt x="55500" y="75730"/>
                </a:lnTo>
                <a:lnTo>
                  <a:pt x="55540" y="75670"/>
                </a:lnTo>
                <a:lnTo>
                  <a:pt x="55560" y="75640"/>
                </a:lnTo>
                <a:lnTo>
                  <a:pt x="55580" y="75630"/>
                </a:lnTo>
                <a:lnTo>
                  <a:pt x="55600" y="75620"/>
                </a:lnTo>
                <a:lnTo>
                  <a:pt x="55610" y="75610"/>
                </a:lnTo>
                <a:lnTo>
                  <a:pt x="55630" y="75610"/>
                </a:lnTo>
                <a:lnTo>
                  <a:pt x="55640" y="75600"/>
                </a:lnTo>
                <a:lnTo>
                  <a:pt x="55660" y="75600"/>
                </a:lnTo>
                <a:lnTo>
                  <a:pt x="55670" y="75590"/>
                </a:lnTo>
                <a:lnTo>
                  <a:pt x="55680" y="75580"/>
                </a:lnTo>
                <a:lnTo>
                  <a:pt x="55700" y="75570"/>
                </a:lnTo>
                <a:lnTo>
                  <a:pt x="55740" y="75570"/>
                </a:lnTo>
                <a:lnTo>
                  <a:pt x="55800" y="75570"/>
                </a:lnTo>
                <a:lnTo>
                  <a:pt x="55820" y="75570"/>
                </a:lnTo>
                <a:lnTo>
                  <a:pt x="55840" y="75580"/>
                </a:lnTo>
                <a:lnTo>
                  <a:pt x="55860" y="75590"/>
                </a:lnTo>
                <a:lnTo>
                  <a:pt x="55870" y="75600"/>
                </a:lnTo>
                <a:lnTo>
                  <a:pt x="55880" y="75620"/>
                </a:lnTo>
                <a:lnTo>
                  <a:pt x="55890" y="75630"/>
                </a:lnTo>
                <a:lnTo>
                  <a:pt x="55890" y="75640"/>
                </a:lnTo>
                <a:lnTo>
                  <a:pt x="55900" y="75650"/>
                </a:lnTo>
                <a:lnTo>
                  <a:pt x="55910" y="75700"/>
                </a:lnTo>
                <a:lnTo>
                  <a:pt x="55910" y="75730"/>
                </a:lnTo>
                <a:lnTo>
                  <a:pt x="55910" y="75740"/>
                </a:lnTo>
                <a:lnTo>
                  <a:pt x="55910" y="75800"/>
                </a:lnTo>
                <a:lnTo>
                  <a:pt x="55910" y="75820"/>
                </a:lnTo>
                <a:lnTo>
                  <a:pt x="55910" y="75830"/>
                </a:lnTo>
                <a:lnTo>
                  <a:pt x="55920" y="75840"/>
                </a:lnTo>
                <a:lnTo>
                  <a:pt x="55920" y="75870"/>
                </a:lnTo>
                <a:lnTo>
                  <a:pt x="55910" y="75890"/>
                </a:lnTo>
                <a:lnTo>
                  <a:pt x="55910" y="75900"/>
                </a:lnTo>
                <a:lnTo>
                  <a:pt x="55880" y="75960"/>
                </a:lnTo>
                <a:lnTo>
                  <a:pt x="55860" y="75990"/>
                </a:lnTo>
                <a:lnTo>
                  <a:pt x="55840" y="76020"/>
                </a:lnTo>
                <a:lnTo>
                  <a:pt x="55820" y="76070"/>
                </a:lnTo>
                <a:lnTo>
                  <a:pt x="55780" y="76150"/>
                </a:lnTo>
                <a:lnTo>
                  <a:pt x="55740" y="76210"/>
                </a:lnTo>
                <a:lnTo>
                  <a:pt x="55730" y="76250"/>
                </a:lnTo>
                <a:lnTo>
                  <a:pt x="55710" y="76310"/>
                </a:lnTo>
                <a:lnTo>
                  <a:pt x="55690" y="76360"/>
                </a:lnTo>
                <a:lnTo>
                  <a:pt x="55670" y="76410"/>
                </a:lnTo>
                <a:lnTo>
                  <a:pt x="55650" y="76480"/>
                </a:lnTo>
                <a:lnTo>
                  <a:pt x="55650" y="76520"/>
                </a:lnTo>
                <a:lnTo>
                  <a:pt x="55650" y="76530"/>
                </a:lnTo>
                <a:lnTo>
                  <a:pt x="55650" y="76540"/>
                </a:lnTo>
                <a:lnTo>
                  <a:pt x="55640" y="76550"/>
                </a:lnTo>
                <a:lnTo>
                  <a:pt x="55630" y="76550"/>
                </a:lnTo>
                <a:lnTo>
                  <a:pt x="55620" y="76560"/>
                </a:lnTo>
                <a:lnTo>
                  <a:pt x="55610" y="76570"/>
                </a:lnTo>
                <a:lnTo>
                  <a:pt x="55580" y="76610"/>
                </a:lnTo>
                <a:lnTo>
                  <a:pt x="55570" y="76620"/>
                </a:lnTo>
                <a:lnTo>
                  <a:pt x="55560" y="76630"/>
                </a:lnTo>
                <a:lnTo>
                  <a:pt x="55540" y="76640"/>
                </a:lnTo>
                <a:lnTo>
                  <a:pt x="55510" y="76650"/>
                </a:lnTo>
                <a:lnTo>
                  <a:pt x="55480" y="76660"/>
                </a:lnTo>
                <a:lnTo>
                  <a:pt x="55460" y="76670"/>
                </a:lnTo>
                <a:close/>
                <a:moveTo>
                  <a:pt x="53760" y="76010"/>
                </a:moveTo>
                <a:lnTo>
                  <a:pt x="53750" y="76020"/>
                </a:lnTo>
                <a:lnTo>
                  <a:pt x="53740" y="76010"/>
                </a:lnTo>
                <a:lnTo>
                  <a:pt x="53740" y="76000"/>
                </a:lnTo>
                <a:lnTo>
                  <a:pt x="53750" y="75990"/>
                </a:lnTo>
                <a:lnTo>
                  <a:pt x="53750" y="75960"/>
                </a:lnTo>
                <a:lnTo>
                  <a:pt x="53770" y="75920"/>
                </a:lnTo>
                <a:lnTo>
                  <a:pt x="53780" y="75870"/>
                </a:lnTo>
                <a:lnTo>
                  <a:pt x="53780" y="75790"/>
                </a:lnTo>
                <a:lnTo>
                  <a:pt x="53780" y="75700"/>
                </a:lnTo>
                <a:lnTo>
                  <a:pt x="53780" y="75690"/>
                </a:lnTo>
                <a:lnTo>
                  <a:pt x="53780" y="75570"/>
                </a:lnTo>
                <a:lnTo>
                  <a:pt x="53790" y="75500"/>
                </a:lnTo>
                <a:lnTo>
                  <a:pt x="53790" y="75430"/>
                </a:lnTo>
                <a:lnTo>
                  <a:pt x="53790" y="75340"/>
                </a:lnTo>
                <a:lnTo>
                  <a:pt x="53800" y="75260"/>
                </a:lnTo>
                <a:lnTo>
                  <a:pt x="53810" y="75180"/>
                </a:lnTo>
                <a:lnTo>
                  <a:pt x="53810" y="75150"/>
                </a:lnTo>
                <a:lnTo>
                  <a:pt x="53820" y="75100"/>
                </a:lnTo>
                <a:lnTo>
                  <a:pt x="53830" y="75080"/>
                </a:lnTo>
                <a:lnTo>
                  <a:pt x="53840" y="75070"/>
                </a:lnTo>
                <a:lnTo>
                  <a:pt x="53860" y="75060"/>
                </a:lnTo>
                <a:lnTo>
                  <a:pt x="53890" y="75040"/>
                </a:lnTo>
                <a:lnTo>
                  <a:pt x="53910" y="75030"/>
                </a:lnTo>
                <a:lnTo>
                  <a:pt x="53910" y="75020"/>
                </a:lnTo>
                <a:lnTo>
                  <a:pt x="53920" y="75020"/>
                </a:lnTo>
                <a:lnTo>
                  <a:pt x="53930" y="75030"/>
                </a:lnTo>
                <a:lnTo>
                  <a:pt x="53930" y="75050"/>
                </a:lnTo>
                <a:lnTo>
                  <a:pt x="53930" y="75090"/>
                </a:lnTo>
                <a:lnTo>
                  <a:pt x="53930" y="75140"/>
                </a:lnTo>
                <a:lnTo>
                  <a:pt x="53920" y="75160"/>
                </a:lnTo>
                <a:lnTo>
                  <a:pt x="53920" y="75170"/>
                </a:lnTo>
                <a:lnTo>
                  <a:pt x="53920" y="75240"/>
                </a:lnTo>
                <a:lnTo>
                  <a:pt x="53910" y="75310"/>
                </a:lnTo>
                <a:lnTo>
                  <a:pt x="53890" y="75390"/>
                </a:lnTo>
                <a:lnTo>
                  <a:pt x="53880" y="75460"/>
                </a:lnTo>
                <a:lnTo>
                  <a:pt x="53870" y="75540"/>
                </a:lnTo>
                <a:lnTo>
                  <a:pt x="53860" y="75610"/>
                </a:lnTo>
                <a:lnTo>
                  <a:pt x="53860" y="75650"/>
                </a:lnTo>
                <a:lnTo>
                  <a:pt x="53850" y="75750"/>
                </a:lnTo>
                <a:lnTo>
                  <a:pt x="53850" y="75810"/>
                </a:lnTo>
                <a:lnTo>
                  <a:pt x="53840" y="75850"/>
                </a:lnTo>
                <a:lnTo>
                  <a:pt x="53840" y="75920"/>
                </a:lnTo>
                <a:lnTo>
                  <a:pt x="53830" y="75950"/>
                </a:lnTo>
                <a:lnTo>
                  <a:pt x="53810" y="75980"/>
                </a:lnTo>
                <a:lnTo>
                  <a:pt x="53780" y="76000"/>
                </a:lnTo>
                <a:lnTo>
                  <a:pt x="53770" y="76010"/>
                </a:lnTo>
                <a:lnTo>
                  <a:pt x="53760" y="76010"/>
                </a:lnTo>
                <a:close/>
                <a:moveTo>
                  <a:pt x="54820" y="74920"/>
                </a:moveTo>
                <a:lnTo>
                  <a:pt x="54870" y="74920"/>
                </a:lnTo>
                <a:lnTo>
                  <a:pt x="54910" y="74920"/>
                </a:lnTo>
                <a:lnTo>
                  <a:pt x="54940" y="74920"/>
                </a:lnTo>
                <a:lnTo>
                  <a:pt x="54960" y="74930"/>
                </a:lnTo>
                <a:lnTo>
                  <a:pt x="55020" y="74940"/>
                </a:lnTo>
                <a:lnTo>
                  <a:pt x="55040" y="74940"/>
                </a:lnTo>
                <a:lnTo>
                  <a:pt x="55050" y="74940"/>
                </a:lnTo>
                <a:lnTo>
                  <a:pt x="55070" y="74940"/>
                </a:lnTo>
                <a:lnTo>
                  <a:pt x="55070" y="74950"/>
                </a:lnTo>
                <a:lnTo>
                  <a:pt x="55060" y="74960"/>
                </a:lnTo>
                <a:lnTo>
                  <a:pt x="55050" y="74980"/>
                </a:lnTo>
                <a:lnTo>
                  <a:pt x="55030" y="75030"/>
                </a:lnTo>
                <a:lnTo>
                  <a:pt x="55020" y="75080"/>
                </a:lnTo>
                <a:lnTo>
                  <a:pt x="55000" y="75130"/>
                </a:lnTo>
                <a:lnTo>
                  <a:pt x="54990" y="75160"/>
                </a:lnTo>
                <a:lnTo>
                  <a:pt x="54980" y="75220"/>
                </a:lnTo>
                <a:lnTo>
                  <a:pt x="54950" y="75280"/>
                </a:lnTo>
                <a:lnTo>
                  <a:pt x="54910" y="75360"/>
                </a:lnTo>
                <a:lnTo>
                  <a:pt x="54900" y="75390"/>
                </a:lnTo>
                <a:lnTo>
                  <a:pt x="54900" y="75410"/>
                </a:lnTo>
                <a:lnTo>
                  <a:pt x="54880" y="75440"/>
                </a:lnTo>
                <a:lnTo>
                  <a:pt x="54850" y="75490"/>
                </a:lnTo>
                <a:lnTo>
                  <a:pt x="54830" y="75540"/>
                </a:lnTo>
                <a:lnTo>
                  <a:pt x="54810" y="75560"/>
                </a:lnTo>
                <a:lnTo>
                  <a:pt x="54790" y="75600"/>
                </a:lnTo>
                <a:lnTo>
                  <a:pt x="54760" y="75630"/>
                </a:lnTo>
                <a:lnTo>
                  <a:pt x="54730" y="75660"/>
                </a:lnTo>
                <a:lnTo>
                  <a:pt x="54700" y="75700"/>
                </a:lnTo>
                <a:lnTo>
                  <a:pt x="54690" y="75710"/>
                </a:lnTo>
                <a:lnTo>
                  <a:pt x="54680" y="75730"/>
                </a:lnTo>
                <a:lnTo>
                  <a:pt x="54670" y="75750"/>
                </a:lnTo>
                <a:lnTo>
                  <a:pt x="54640" y="75780"/>
                </a:lnTo>
                <a:lnTo>
                  <a:pt x="54610" y="75800"/>
                </a:lnTo>
                <a:lnTo>
                  <a:pt x="54560" y="75850"/>
                </a:lnTo>
                <a:lnTo>
                  <a:pt x="54520" y="75880"/>
                </a:lnTo>
                <a:lnTo>
                  <a:pt x="54480" y="75930"/>
                </a:lnTo>
                <a:lnTo>
                  <a:pt x="54470" y="75960"/>
                </a:lnTo>
                <a:lnTo>
                  <a:pt x="54440" y="75990"/>
                </a:lnTo>
                <a:lnTo>
                  <a:pt x="54410" y="76040"/>
                </a:lnTo>
                <a:lnTo>
                  <a:pt x="54390" y="76070"/>
                </a:lnTo>
                <a:lnTo>
                  <a:pt x="54340" y="76100"/>
                </a:lnTo>
                <a:lnTo>
                  <a:pt x="54320" y="76110"/>
                </a:lnTo>
                <a:lnTo>
                  <a:pt x="54290" y="76110"/>
                </a:lnTo>
                <a:lnTo>
                  <a:pt x="54250" y="76110"/>
                </a:lnTo>
                <a:lnTo>
                  <a:pt x="54220" y="76120"/>
                </a:lnTo>
                <a:lnTo>
                  <a:pt x="54190" y="76120"/>
                </a:lnTo>
                <a:lnTo>
                  <a:pt x="54170" y="76130"/>
                </a:lnTo>
                <a:lnTo>
                  <a:pt x="54140" y="76130"/>
                </a:lnTo>
                <a:lnTo>
                  <a:pt x="54110" y="76140"/>
                </a:lnTo>
                <a:lnTo>
                  <a:pt x="54080" y="76150"/>
                </a:lnTo>
                <a:lnTo>
                  <a:pt x="54050" y="76170"/>
                </a:lnTo>
                <a:lnTo>
                  <a:pt x="54020" y="76180"/>
                </a:lnTo>
                <a:lnTo>
                  <a:pt x="53990" y="76190"/>
                </a:lnTo>
                <a:lnTo>
                  <a:pt x="53960" y="76190"/>
                </a:lnTo>
                <a:lnTo>
                  <a:pt x="53920" y="76190"/>
                </a:lnTo>
                <a:lnTo>
                  <a:pt x="53890" y="76190"/>
                </a:lnTo>
                <a:lnTo>
                  <a:pt x="53880" y="76180"/>
                </a:lnTo>
                <a:lnTo>
                  <a:pt x="53870" y="76170"/>
                </a:lnTo>
                <a:lnTo>
                  <a:pt x="53860" y="76140"/>
                </a:lnTo>
                <a:lnTo>
                  <a:pt x="53860" y="76110"/>
                </a:lnTo>
                <a:lnTo>
                  <a:pt x="53870" y="76090"/>
                </a:lnTo>
                <a:lnTo>
                  <a:pt x="53880" y="76070"/>
                </a:lnTo>
                <a:lnTo>
                  <a:pt x="53890" y="76060"/>
                </a:lnTo>
                <a:lnTo>
                  <a:pt x="53890" y="76050"/>
                </a:lnTo>
                <a:lnTo>
                  <a:pt x="53900" y="76030"/>
                </a:lnTo>
                <a:lnTo>
                  <a:pt x="53910" y="76000"/>
                </a:lnTo>
                <a:lnTo>
                  <a:pt x="53920" y="75970"/>
                </a:lnTo>
                <a:lnTo>
                  <a:pt x="53940" y="75930"/>
                </a:lnTo>
                <a:lnTo>
                  <a:pt x="53950" y="75860"/>
                </a:lnTo>
                <a:lnTo>
                  <a:pt x="53980" y="75800"/>
                </a:lnTo>
                <a:lnTo>
                  <a:pt x="53990" y="75720"/>
                </a:lnTo>
                <a:lnTo>
                  <a:pt x="53990" y="75660"/>
                </a:lnTo>
                <a:lnTo>
                  <a:pt x="53980" y="75590"/>
                </a:lnTo>
                <a:lnTo>
                  <a:pt x="53990" y="75540"/>
                </a:lnTo>
                <a:lnTo>
                  <a:pt x="54000" y="75470"/>
                </a:lnTo>
                <a:lnTo>
                  <a:pt x="54000" y="75460"/>
                </a:lnTo>
                <a:lnTo>
                  <a:pt x="54010" y="75450"/>
                </a:lnTo>
                <a:lnTo>
                  <a:pt x="54010" y="75440"/>
                </a:lnTo>
                <a:lnTo>
                  <a:pt x="54020" y="75410"/>
                </a:lnTo>
                <a:lnTo>
                  <a:pt x="54030" y="75360"/>
                </a:lnTo>
                <a:lnTo>
                  <a:pt x="54040" y="75270"/>
                </a:lnTo>
                <a:lnTo>
                  <a:pt x="54040" y="75240"/>
                </a:lnTo>
                <a:lnTo>
                  <a:pt x="54040" y="75190"/>
                </a:lnTo>
                <a:lnTo>
                  <a:pt x="54040" y="75160"/>
                </a:lnTo>
                <a:lnTo>
                  <a:pt x="54050" y="75150"/>
                </a:lnTo>
                <a:lnTo>
                  <a:pt x="54060" y="75120"/>
                </a:lnTo>
                <a:lnTo>
                  <a:pt x="54060" y="75080"/>
                </a:lnTo>
                <a:lnTo>
                  <a:pt x="54070" y="75060"/>
                </a:lnTo>
                <a:lnTo>
                  <a:pt x="54090" y="75020"/>
                </a:lnTo>
                <a:lnTo>
                  <a:pt x="54110" y="75000"/>
                </a:lnTo>
                <a:lnTo>
                  <a:pt x="54130" y="74950"/>
                </a:lnTo>
                <a:lnTo>
                  <a:pt x="54140" y="74930"/>
                </a:lnTo>
                <a:lnTo>
                  <a:pt x="54160" y="74920"/>
                </a:lnTo>
                <a:lnTo>
                  <a:pt x="54180" y="74920"/>
                </a:lnTo>
                <a:lnTo>
                  <a:pt x="54210" y="74920"/>
                </a:lnTo>
                <a:lnTo>
                  <a:pt x="54240" y="74920"/>
                </a:lnTo>
                <a:lnTo>
                  <a:pt x="54300" y="74930"/>
                </a:lnTo>
                <a:lnTo>
                  <a:pt x="54330" y="74940"/>
                </a:lnTo>
                <a:lnTo>
                  <a:pt x="54340" y="74940"/>
                </a:lnTo>
                <a:lnTo>
                  <a:pt x="54410" y="74940"/>
                </a:lnTo>
                <a:lnTo>
                  <a:pt x="54440" y="74930"/>
                </a:lnTo>
                <a:lnTo>
                  <a:pt x="54480" y="74930"/>
                </a:lnTo>
                <a:lnTo>
                  <a:pt x="54530" y="74930"/>
                </a:lnTo>
                <a:lnTo>
                  <a:pt x="54560" y="74920"/>
                </a:lnTo>
                <a:lnTo>
                  <a:pt x="54630" y="74920"/>
                </a:lnTo>
                <a:lnTo>
                  <a:pt x="54680" y="74920"/>
                </a:lnTo>
                <a:lnTo>
                  <a:pt x="54740" y="74910"/>
                </a:lnTo>
                <a:lnTo>
                  <a:pt x="54800" y="74910"/>
                </a:lnTo>
                <a:lnTo>
                  <a:pt x="54820" y="74920"/>
                </a:lnTo>
                <a:close/>
                <a:moveTo>
                  <a:pt x="52910" y="74870"/>
                </a:moveTo>
                <a:lnTo>
                  <a:pt x="52900" y="74870"/>
                </a:lnTo>
                <a:lnTo>
                  <a:pt x="52900" y="74860"/>
                </a:lnTo>
                <a:lnTo>
                  <a:pt x="52900" y="74850"/>
                </a:lnTo>
                <a:lnTo>
                  <a:pt x="52900" y="74840"/>
                </a:lnTo>
                <a:lnTo>
                  <a:pt x="52910" y="74820"/>
                </a:lnTo>
                <a:lnTo>
                  <a:pt x="52920" y="74810"/>
                </a:lnTo>
                <a:lnTo>
                  <a:pt x="52920" y="74790"/>
                </a:lnTo>
                <a:lnTo>
                  <a:pt x="52930" y="74780"/>
                </a:lnTo>
                <a:lnTo>
                  <a:pt x="52940" y="74770"/>
                </a:lnTo>
                <a:lnTo>
                  <a:pt x="52960" y="74770"/>
                </a:lnTo>
                <a:lnTo>
                  <a:pt x="52980" y="74770"/>
                </a:lnTo>
                <a:lnTo>
                  <a:pt x="52990" y="74770"/>
                </a:lnTo>
                <a:lnTo>
                  <a:pt x="53000" y="74770"/>
                </a:lnTo>
                <a:lnTo>
                  <a:pt x="53000" y="74780"/>
                </a:lnTo>
                <a:lnTo>
                  <a:pt x="53000" y="74790"/>
                </a:lnTo>
                <a:lnTo>
                  <a:pt x="52990" y="74800"/>
                </a:lnTo>
                <a:lnTo>
                  <a:pt x="52970" y="74820"/>
                </a:lnTo>
                <a:lnTo>
                  <a:pt x="52960" y="74820"/>
                </a:lnTo>
                <a:lnTo>
                  <a:pt x="52950" y="74840"/>
                </a:lnTo>
                <a:lnTo>
                  <a:pt x="52930" y="74860"/>
                </a:lnTo>
                <a:lnTo>
                  <a:pt x="52910" y="74870"/>
                </a:lnTo>
                <a:close/>
                <a:moveTo>
                  <a:pt x="53370" y="74790"/>
                </a:moveTo>
                <a:lnTo>
                  <a:pt x="53390" y="74790"/>
                </a:lnTo>
                <a:lnTo>
                  <a:pt x="53410" y="74790"/>
                </a:lnTo>
                <a:lnTo>
                  <a:pt x="53420" y="74790"/>
                </a:lnTo>
                <a:lnTo>
                  <a:pt x="53430" y="74790"/>
                </a:lnTo>
                <a:lnTo>
                  <a:pt x="53450" y="74790"/>
                </a:lnTo>
                <a:lnTo>
                  <a:pt x="53470" y="74790"/>
                </a:lnTo>
                <a:lnTo>
                  <a:pt x="53500" y="74800"/>
                </a:lnTo>
                <a:lnTo>
                  <a:pt x="53510" y="74800"/>
                </a:lnTo>
                <a:lnTo>
                  <a:pt x="53530" y="74810"/>
                </a:lnTo>
                <a:lnTo>
                  <a:pt x="53570" y="74840"/>
                </a:lnTo>
                <a:lnTo>
                  <a:pt x="53600" y="74860"/>
                </a:lnTo>
                <a:lnTo>
                  <a:pt x="53630" y="74870"/>
                </a:lnTo>
                <a:lnTo>
                  <a:pt x="53660" y="74890"/>
                </a:lnTo>
                <a:lnTo>
                  <a:pt x="53670" y="74910"/>
                </a:lnTo>
                <a:lnTo>
                  <a:pt x="53690" y="74920"/>
                </a:lnTo>
                <a:lnTo>
                  <a:pt x="53700" y="74940"/>
                </a:lnTo>
                <a:lnTo>
                  <a:pt x="53720" y="74950"/>
                </a:lnTo>
                <a:lnTo>
                  <a:pt x="53720" y="74960"/>
                </a:lnTo>
                <a:lnTo>
                  <a:pt x="53730" y="74970"/>
                </a:lnTo>
                <a:lnTo>
                  <a:pt x="53730" y="74980"/>
                </a:lnTo>
                <a:lnTo>
                  <a:pt x="53720" y="75020"/>
                </a:lnTo>
                <a:lnTo>
                  <a:pt x="53710" y="75040"/>
                </a:lnTo>
                <a:lnTo>
                  <a:pt x="53700" y="75080"/>
                </a:lnTo>
                <a:lnTo>
                  <a:pt x="53680" y="75130"/>
                </a:lnTo>
                <a:lnTo>
                  <a:pt x="53660" y="75190"/>
                </a:lnTo>
                <a:lnTo>
                  <a:pt x="53650" y="75230"/>
                </a:lnTo>
                <a:lnTo>
                  <a:pt x="53650" y="75240"/>
                </a:lnTo>
                <a:lnTo>
                  <a:pt x="53640" y="75310"/>
                </a:lnTo>
                <a:lnTo>
                  <a:pt x="53630" y="75360"/>
                </a:lnTo>
                <a:lnTo>
                  <a:pt x="53620" y="75410"/>
                </a:lnTo>
                <a:lnTo>
                  <a:pt x="53600" y="75450"/>
                </a:lnTo>
                <a:lnTo>
                  <a:pt x="53590" y="75500"/>
                </a:lnTo>
                <a:lnTo>
                  <a:pt x="53570" y="75550"/>
                </a:lnTo>
                <a:lnTo>
                  <a:pt x="53570" y="75560"/>
                </a:lnTo>
                <a:lnTo>
                  <a:pt x="53560" y="75630"/>
                </a:lnTo>
                <a:lnTo>
                  <a:pt x="53540" y="75680"/>
                </a:lnTo>
                <a:lnTo>
                  <a:pt x="53530" y="75740"/>
                </a:lnTo>
                <a:lnTo>
                  <a:pt x="53510" y="75820"/>
                </a:lnTo>
                <a:lnTo>
                  <a:pt x="53490" y="75870"/>
                </a:lnTo>
                <a:lnTo>
                  <a:pt x="53470" y="75920"/>
                </a:lnTo>
                <a:lnTo>
                  <a:pt x="53430" y="76010"/>
                </a:lnTo>
                <a:lnTo>
                  <a:pt x="53420" y="76060"/>
                </a:lnTo>
                <a:lnTo>
                  <a:pt x="53410" y="76100"/>
                </a:lnTo>
                <a:lnTo>
                  <a:pt x="53410" y="76120"/>
                </a:lnTo>
                <a:lnTo>
                  <a:pt x="53410" y="76130"/>
                </a:lnTo>
                <a:lnTo>
                  <a:pt x="53410" y="76140"/>
                </a:lnTo>
                <a:lnTo>
                  <a:pt x="53400" y="76140"/>
                </a:lnTo>
                <a:lnTo>
                  <a:pt x="53390" y="76140"/>
                </a:lnTo>
                <a:lnTo>
                  <a:pt x="53380" y="76140"/>
                </a:lnTo>
                <a:lnTo>
                  <a:pt x="53380" y="76150"/>
                </a:lnTo>
                <a:lnTo>
                  <a:pt x="53380" y="76180"/>
                </a:lnTo>
                <a:lnTo>
                  <a:pt x="53390" y="76210"/>
                </a:lnTo>
                <a:lnTo>
                  <a:pt x="53390" y="76230"/>
                </a:lnTo>
                <a:lnTo>
                  <a:pt x="53380" y="76280"/>
                </a:lnTo>
                <a:lnTo>
                  <a:pt x="53370" y="76300"/>
                </a:lnTo>
                <a:lnTo>
                  <a:pt x="53360" y="76310"/>
                </a:lnTo>
                <a:lnTo>
                  <a:pt x="53340" y="76310"/>
                </a:lnTo>
                <a:lnTo>
                  <a:pt x="53330" y="76320"/>
                </a:lnTo>
                <a:lnTo>
                  <a:pt x="53310" y="76330"/>
                </a:lnTo>
                <a:lnTo>
                  <a:pt x="53300" y="76330"/>
                </a:lnTo>
                <a:lnTo>
                  <a:pt x="53270" y="76340"/>
                </a:lnTo>
                <a:lnTo>
                  <a:pt x="53240" y="76340"/>
                </a:lnTo>
                <a:lnTo>
                  <a:pt x="53200" y="76340"/>
                </a:lnTo>
                <a:lnTo>
                  <a:pt x="53140" y="76340"/>
                </a:lnTo>
                <a:lnTo>
                  <a:pt x="53090" y="76340"/>
                </a:lnTo>
                <a:lnTo>
                  <a:pt x="53050" y="76330"/>
                </a:lnTo>
                <a:lnTo>
                  <a:pt x="52980" y="76310"/>
                </a:lnTo>
                <a:lnTo>
                  <a:pt x="52930" y="76290"/>
                </a:lnTo>
                <a:lnTo>
                  <a:pt x="52880" y="76280"/>
                </a:lnTo>
                <a:lnTo>
                  <a:pt x="52860" y="76270"/>
                </a:lnTo>
                <a:lnTo>
                  <a:pt x="52840" y="76260"/>
                </a:lnTo>
                <a:lnTo>
                  <a:pt x="52820" y="76260"/>
                </a:lnTo>
                <a:lnTo>
                  <a:pt x="52800" y="76250"/>
                </a:lnTo>
                <a:lnTo>
                  <a:pt x="52780" y="76240"/>
                </a:lnTo>
                <a:lnTo>
                  <a:pt x="52760" y="76230"/>
                </a:lnTo>
                <a:lnTo>
                  <a:pt x="52750" y="76220"/>
                </a:lnTo>
                <a:lnTo>
                  <a:pt x="52730" y="76210"/>
                </a:lnTo>
                <a:lnTo>
                  <a:pt x="52690" y="76200"/>
                </a:lnTo>
                <a:lnTo>
                  <a:pt x="52660" y="76190"/>
                </a:lnTo>
                <a:lnTo>
                  <a:pt x="52640" y="76180"/>
                </a:lnTo>
                <a:lnTo>
                  <a:pt x="52610" y="76180"/>
                </a:lnTo>
                <a:lnTo>
                  <a:pt x="52580" y="76180"/>
                </a:lnTo>
                <a:lnTo>
                  <a:pt x="52560" y="76180"/>
                </a:lnTo>
                <a:lnTo>
                  <a:pt x="52550" y="76180"/>
                </a:lnTo>
                <a:lnTo>
                  <a:pt x="52540" y="76180"/>
                </a:lnTo>
                <a:lnTo>
                  <a:pt x="52530" y="76170"/>
                </a:lnTo>
                <a:lnTo>
                  <a:pt x="52530" y="76140"/>
                </a:lnTo>
                <a:lnTo>
                  <a:pt x="52510" y="76120"/>
                </a:lnTo>
                <a:lnTo>
                  <a:pt x="52500" y="76080"/>
                </a:lnTo>
                <a:lnTo>
                  <a:pt x="52480" y="76030"/>
                </a:lnTo>
                <a:lnTo>
                  <a:pt x="52450" y="75980"/>
                </a:lnTo>
                <a:lnTo>
                  <a:pt x="52440" y="75960"/>
                </a:lnTo>
                <a:lnTo>
                  <a:pt x="52430" y="75940"/>
                </a:lnTo>
                <a:lnTo>
                  <a:pt x="52410" y="75910"/>
                </a:lnTo>
                <a:lnTo>
                  <a:pt x="52400" y="75870"/>
                </a:lnTo>
                <a:lnTo>
                  <a:pt x="52400" y="75810"/>
                </a:lnTo>
                <a:lnTo>
                  <a:pt x="52400" y="75770"/>
                </a:lnTo>
                <a:lnTo>
                  <a:pt x="52400" y="75720"/>
                </a:lnTo>
                <a:lnTo>
                  <a:pt x="52400" y="75700"/>
                </a:lnTo>
                <a:lnTo>
                  <a:pt x="52410" y="75670"/>
                </a:lnTo>
                <a:lnTo>
                  <a:pt x="52430" y="75630"/>
                </a:lnTo>
                <a:lnTo>
                  <a:pt x="52460" y="75560"/>
                </a:lnTo>
                <a:lnTo>
                  <a:pt x="52480" y="75520"/>
                </a:lnTo>
                <a:lnTo>
                  <a:pt x="52510" y="75470"/>
                </a:lnTo>
                <a:lnTo>
                  <a:pt x="52530" y="75440"/>
                </a:lnTo>
                <a:lnTo>
                  <a:pt x="52570" y="75390"/>
                </a:lnTo>
                <a:lnTo>
                  <a:pt x="52590" y="75370"/>
                </a:lnTo>
                <a:lnTo>
                  <a:pt x="52630" y="75310"/>
                </a:lnTo>
                <a:lnTo>
                  <a:pt x="52680" y="75250"/>
                </a:lnTo>
                <a:lnTo>
                  <a:pt x="52720" y="75200"/>
                </a:lnTo>
                <a:lnTo>
                  <a:pt x="52750" y="75170"/>
                </a:lnTo>
                <a:lnTo>
                  <a:pt x="52800" y="75120"/>
                </a:lnTo>
                <a:lnTo>
                  <a:pt x="52830" y="75100"/>
                </a:lnTo>
                <a:lnTo>
                  <a:pt x="52850" y="75080"/>
                </a:lnTo>
                <a:lnTo>
                  <a:pt x="52870" y="75060"/>
                </a:lnTo>
                <a:lnTo>
                  <a:pt x="52910" y="75020"/>
                </a:lnTo>
                <a:lnTo>
                  <a:pt x="52910" y="75010"/>
                </a:lnTo>
                <a:lnTo>
                  <a:pt x="52960" y="74970"/>
                </a:lnTo>
                <a:lnTo>
                  <a:pt x="53010" y="74910"/>
                </a:lnTo>
                <a:lnTo>
                  <a:pt x="53070" y="74860"/>
                </a:lnTo>
                <a:lnTo>
                  <a:pt x="53110" y="74820"/>
                </a:lnTo>
                <a:lnTo>
                  <a:pt x="53140" y="74800"/>
                </a:lnTo>
                <a:lnTo>
                  <a:pt x="53170" y="74770"/>
                </a:lnTo>
                <a:lnTo>
                  <a:pt x="53190" y="74760"/>
                </a:lnTo>
                <a:lnTo>
                  <a:pt x="53220" y="74750"/>
                </a:lnTo>
                <a:lnTo>
                  <a:pt x="53230" y="74740"/>
                </a:lnTo>
                <a:lnTo>
                  <a:pt x="53240" y="74740"/>
                </a:lnTo>
                <a:lnTo>
                  <a:pt x="53260" y="74740"/>
                </a:lnTo>
                <a:lnTo>
                  <a:pt x="53270" y="74750"/>
                </a:lnTo>
                <a:lnTo>
                  <a:pt x="53290" y="74760"/>
                </a:lnTo>
                <a:lnTo>
                  <a:pt x="53310" y="74770"/>
                </a:lnTo>
                <a:lnTo>
                  <a:pt x="53330" y="74780"/>
                </a:lnTo>
                <a:lnTo>
                  <a:pt x="53350" y="74790"/>
                </a:lnTo>
                <a:lnTo>
                  <a:pt x="53370" y="74790"/>
                </a:lnTo>
                <a:close/>
                <a:moveTo>
                  <a:pt x="49550" y="75250"/>
                </a:moveTo>
                <a:lnTo>
                  <a:pt x="49530" y="75310"/>
                </a:lnTo>
                <a:lnTo>
                  <a:pt x="49520" y="75330"/>
                </a:lnTo>
                <a:lnTo>
                  <a:pt x="49510" y="75360"/>
                </a:lnTo>
                <a:lnTo>
                  <a:pt x="49500" y="75400"/>
                </a:lnTo>
                <a:lnTo>
                  <a:pt x="49500" y="75430"/>
                </a:lnTo>
                <a:lnTo>
                  <a:pt x="49500" y="75460"/>
                </a:lnTo>
                <a:lnTo>
                  <a:pt x="49490" y="75500"/>
                </a:lnTo>
                <a:lnTo>
                  <a:pt x="49480" y="75520"/>
                </a:lnTo>
                <a:lnTo>
                  <a:pt x="49460" y="75570"/>
                </a:lnTo>
                <a:lnTo>
                  <a:pt x="49430" y="75630"/>
                </a:lnTo>
                <a:lnTo>
                  <a:pt x="49400" y="75690"/>
                </a:lnTo>
                <a:lnTo>
                  <a:pt x="49390" y="75710"/>
                </a:lnTo>
                <a:lnTo>
                  <a:pt x="49380" y="75740"/>
                </a:lnTo>
                <a:lnTo>
                  <a:pt x="49370" y="75770"/>
                </a:lnTo>
                <a:lnTo>
                  <a:pt x="49350" y="75810"/>
                </a:lnTo>
                <a:lnTo>
                  <a:pt x="49320" y="75860"/>
                </a:lnTo>
                <a:lnTo>
                  <a:pt x="49320" y="75880"/>
                </a:lnTo>
                <a:lnTo>
                  <a:pt x="49300" y="75910"/>
                </a:lnTo>
                <a:lnTo>
                  <a:pt x="49280" y="75960"/>
                </a:lnTo>
                <a:lnTo>
                  <a:pt x="49270" y="76000"/>
                </a:lnTo>
                <a:lnTo>
                  <a:pt x="49250" y="76060"/>
                </a:lnTo>
                <a:lnTo>
                  <a:pt x="49230" y="76100"/>
                </a:lnTo>
                <a:lnTo>
                  <a:pt x="49220" y="76120"/>
                </a:lnTo>
                <a:lnTo>
                  <a:pt x="49190" y="76150"/>
                </a:lnTo>
                <a:lnTo>
                  <a:pt x="49180" y="76190"/>
                </a:lnTo>
                <a:lnTo>
                  <a:pt x="49170" y="76200"/>
                </a:lnTo>
                <a:lnTo>
                  <a:pt x="49170" y="76210"/>
                </a:lnTo>
                <a:lnTo>
                  <a:pt x="49150" y="76240"/>
                </a:lnTo>
                <a:lnTo>
                  <a:pt x="49140" y="76270"/>
                </a:lnTo>
                <a:lnTo>
                  <a:pt x="49130" y="76280"/>
                </a:lnTo>
                <a:lnTo>
                  <a:pt x="49120" y="76340"/>
                </a:lnTo>
                <a:lnTo>
                  <a:pt x="49100" y="76380"/>
                </a:lnTo>
                <a:lnTo>
                  <a:pt x="49090" y="76410"/>
                </a:lnTo>
                <a:lnTo>
                  <a:pt x="49080" y="76410"/>
                </a:lnTo>
                <a:lnTo>
                  <a:pt x="49070" y="76400"/>
                </a:lnTo>
                <a:lnTo>
                  <a:pt x="49060" y="76400"/>
                </a:lnTo>
                <a:lnTo>
                  <a:pt x="49060" y="76390"/>
                </a:lnTo>
                <a:lnTo>
                  <a:pt x="49050" y="76400"/>
                </a:lnTo>
                <a:lnTo>
                  <a:pt x="49050" y="76410"/>
                </a:lnTo>
                <a:lnTo>
                  <a:pt x="49050" y="76430"/>
                </a:lnTo>
                <a:lnTo>
                  <a:pt x="49060" y="76450"/>
                </a:lnTo>
                <a:lnTo>
                  <a:pt x="49070" y="76460"/>
                </a:lnTo>
                <a:lnTo>
                  <a:pt x="49080" y="76480"/>
                </a:lnTo>
                <a:lnTo>
                  <a:pt x="49080" y="76490"/>
                </a:lnTo>
                <a:lnTo>
                  <a:pt x="49080" y="76500"/>
                </a:lnTo>
                <a:lnTo>
                  <a:pt x="49080" y="76510"/>
                </a:lnTo>
                <a:lnTo>
                  <a:pt x="49080" y="76520"/>
                </a:lnTo>
                <a:lnTo>
                  <a:pt x="49070" y="76530"/>
                </a:lnTo>
                <a:lnTo>
                  <a:pt x="49060" y="76530"/>
                </a:lnTo>
                <a:lnTo>
                  <a:pt x="49050" y="76560"/>
                </a:lnTo>
                <a:lnTo>
                  <a:pt x="49040" y="76600"/>
                </a:lnTo>
                <a:lnTo>
                  <a:pt x="49040" y="76620"/>
                </a:lnTo>
                <a:lnTo>
                  <a:pt x="49030" y="76670"/>
                </a:lnTo>
                <a:lnTo>
                  <a:pt x="49020" y="76690"/>
                </a:lnTo>
                <a:lnTo>
                  <a:pt x="49020" y="76710"/>
                </a:lnTo>
                <a:lnTo>
                  <a:pt x="49000" y="76740"/>
                </a:lnTo>
                <a:lnTo>
                  <a:pt x="48990" y="76760"/>
                </a:lnTo>
                <a:lnTo>
                  <a:pt x="48990" y="76770"/>
                </a:lnTo>
                <a:lnTo>
                  <a:pt x="48990" y="76780"/>
                </a:lnTo>
                <a:lnTo>
                  <a:pt x="48990" y="76790"/>
                </a:lnTo>
                <a:lnTo>
                  <a:pt x="48990" y="76810"/>
                </a:lnTo>
                <a:lnTo>
                  <a:pt x="48980" y="76830"/>
                </a:lnTo>
                <a:lnTo>
                  <a:pt x="48980" y="76840"/>
                </a:lnTo>
                <a:lnTo>
                  <a:pt x="48980" y="76860"/>
                </a:lnTo>
                <a:lnTo>
                  <a:pt x="48980" y="76870"/>
                </a:lnTo>
                <a:lnTo>
                  <a:pt x="48970" y="76870"/>
                </a:lnTo>
                <a:lnTo>
                  <a:pt x="48970" y="76880"/>
                </a:lnTo>
                <a:lnTo>
                  <a:pt x="48960" y="76890"/>
                </a:lnTo>
                <a:lnTo>
                  <a:pt x="48940" y="76910"/>
                </a:lnTo>
                <a:lnTo>
                  <a:pt x="48920" y="76920"/>
                </a:lnTo>
                <a:lnTo>
                  <a:pt x="48910" y="76930"/>
                </a:lnTo>
                <a:lnTo>
                  <a:pt x="48900" y="76950"/>
                </a:lnTo>
                <a:lnTo>
                  <a:pt x="48850" y="77010"/>
                </a:lnTo>
                <a:lnTo>
                  <a:pt x="48820" y="77040"/>
                </a:lnTo>
                <a:lnTo>
                  <a:pt x="48790" y="77060"/>
                </a:lnTo>
                <a:lnTo>
                  <a:pt x="48770" y="77080"/>
                </a:lnTo>
                <a:lnTo>
                  <a:pt x="48740" y="77110"/>
                </a:lnTo>
                <a:lnTo>
                  <a:pt x="48680" y="77170"/>
                </a:lnTo>
                <a:lnTo>
                  <a:pt x="48660" y="77180"/>
                </a:lnTo>
                <a:lnTo>
                  <a:pt x="48660" y="77190"/>
                </a:lnTo>
                <a:lnTo>
                  <a:pt x="48650" y="77200"/>
                </a:lnTo>
                <a:lnTo>
                  <a:pt x="48650" y="77230"/>
                </a:lnTo>
                <a:lnTo>
                  <a:pt x="48640" y="77240"/>
                </a:lnTo>
                <a:lnTo>
                  <a:pt x="48630" y="77270"/>
                </a:lnTo>
                <a:lnTo>
                  <a:pt x="48620" y="77280"/>
                </a:lnTo>
                <a:lnTo>
                  <a:pt x="48600" y="77300"/>
                </a:lnTo>
                <a:lnTo>
                  <a:pt x="48570" y="77300"/>
                </a:lnTo>
                <a:lnTo>
                  <a:pt x="48540" y="77310"/>
                </a:lnTo>
                <a:lnTo>
                  <a:pt x="48530" y="77330"/>
                </a:lnTo>
                <a:lnTo>
                  <a:pt x="48510" y="77350"/>
                </a:lnTo>
                <a:lnTo>
                  <a:pt x="48490" y="77390"/>
                </a:lnTo>
                <a:lnTo>
                  <a:pt x="48450" y="77430"/>
                </a:lnTo>
                <a:lnTo>
                  <a:pt x="48430" y="77450"/>
                </a:lnTo>
                <a:lnTo>
                  <a:pt x="48410" y="77460"/>
                </a:lnTo>
                <a:lnTo>
                  <a:pt x="48390" y="77470"/>
                </a:lnTo>
                <a:lnTo>
                  <a:pt x="48340" y="77470"/>
                </a:lnTo>
                <a:lnTo>
                  <a:pt x="48300" y="77480"/>
                </a:lnTo>
                <a:lnTo>
                  <a:pt x="48240" y="77500"/>
                </a:lnTo>
                <a:lnTo>
                  <a:pt x="48190" y="77510"/>
                </a:lnTo>
                <a:lnTo>
                  <a:pt x="48150" y="77520"/>
                </a:lnTo>
                <a:lnTo>
                  <a:pt x="48090" y="77530"/>
                </a:lnTo>
                <a:lnTo>
                  <a:pt x="48060" y="77540"/>
                </a:lnTo>
                <a:lnTo>
                  <a:pt x="48020" y="77550"/>
                </a:lnTo>
                <a:lnTo>
                  <a:pt x="48000" y="77550"/>
                </a:lnTo>
                <a:lnTo>
                  <a:pt x="47980" y="77560"/>
                </a:lnTo>
                <a:lnTo>
                  <a:pt x="47950" y="77570"/>
                </a:lnTo>
                <a:lnTo>
                  <a:pt x="47910" y="77580"/>
                </a:lnTo>
                <a:lnTo>
                  <a:pt x="47880" y="77580"/>
                </a:lnTo>
                <a:lnTo>
                  <a:pt x="47870" y="77580"/>
                </a:lnTo>
                <a:lnTo>
                  <a:pt x="47860" y="77580"/>
                </a:lnTo>
                <a:lnTo>
                  <a:pt x="47860" y="77570"/>
                </a:lnTo>
                <a:lnTo>
                  <a:pt x="47850" y="77560"/>
                </a:lnTo>
                <a:lnTo>
                  <a:pt x="47850" y="77550"/>
                </a:lnTo>
                <a:lnTo>
                  <a:pt x="47840" y="77550"/>
                </a:lnTo>
                <a:lnTo>
                  <a:pt x="47830" y="77550"/>
                </a:lnTo>
                <a:lnTo>
                  <a:pt x="47810" y="77550"/>
                </a:lnTo>
                <a:lnTo>
                  <a:pt x="47770" y="77550"/>
                </a:lnTo>
                <a:lnTo>
                  <a:pt x="47700" y="77540"/>
                </a:lnTo>
                <a:lnTo>
                  <a:pt x="47670" y="77540"/>
                </a:lnTo>
                <a:lnTo>
                  <a:pt x="47650" y="77530"/>
                </a:lnTo>
                <a:lnTo>
                  <a:pt x="47590" y="77520"/>
                </a:lnTo>
                <a:lnTo>
                  <a:pt x="47540" y="77510"/>
                </a:lnTo>
                <a:lnTo>
                  <a:pt x="47520" y="77500"/>
                </a:lnTo>
                <a:lnTo>
                  <a:pt x="47510" y="77500"/>
                </a:lnTo>
                <a:lnTo>
                  <a:pt x="47470" y="77480"/>
                </a:lnTo>
                <a:lnTo>
                  <a:pt x="47390" y="77460"/>
                </a:lnTo>
                <a:lnTo>
                  <a:pt x="47290" y="77430"/>
                </a:lnTo>
                <a:lnTo>
                  <a:pt x="47240" y="77420"/>
                </a:lnTo>
                <a:lnTo>
                  <a:pt x="47170" y="77390"/>
                </a:lnTo>
                <a:lnTo>
                  <a:pt x="47050" y="77340"/>
                </a:lnTo>
                <a:lnTo>
                  <a:pt x="47000" y="77320"/>
                </a:lnTo>
                <a:lnTo>
                  <a:pt x="46940" y="77290"/>
                </a:lnTo>
                <a:lnTo>
                  <a:pt x="46870" y="77250"/>
                </a:lnTo>
                <a:lnTo>
                  <a:pt x="46810" y="77220"/>
                </a:lnTo>
                <a:lnTo>
                  <a:pt x="46790" y="77200"/>
                </a:lnTo>
                <a:lnTo>
                  <a:pt x="46770" y="77190"/>
                </a:lnTo>
                <a:lnTo>
                  <a:pt x="46750" y="77160"/>
                </a:lnTo>
                <a:lnTo>
                  <a:pt x="46740" y="77140"/>
                </a:lnTo>
                <a:lnTo>
                  <a:pt x="46690" y="77090"/>
                </a:lnTo>
                <a:lnTo>
                  <a:pt x="46650" y="77050"/>
                </a:lnTo>
                <a:lnTo>
                  <a:pt x="46640" y="77030"/>
                </a:lnTo>
                <a:lnTo>
                  <a:pt x="46620" y="77000"/>
                </a:lnTo>
                <a:lnTo>
                  <a:pt x="46600" y="76980"/>
                </a:lnTo>
                <a:lnTo>
                  <a:pt x="46580" y="76950"/>
                </a:lnTo>
                <a:lnTo>
                  <a:pt x="46560" y="76910"/>
                </a:lnTo>
                <a:lnTo>
                  <a:pt x="46560" y="76900"/>
                </a:lnTo>
                <a:lnTo>
                  <a:pt x="46550" y="76870"/>
                </a:lnTo>
                <a:lnTo>
                  <a:pt x="46550" y="76820"/>
                </a:lnTo>
                <a:lnTo>
                  <a:pt x="46540" y="76790"/>
                </a:lnTo>
                <a:lnTo>
                  <a:pt x="46550" y="76770"/>
                </a:lnTo>
                <a:lnTo>
                  <a:pt x="46560" y="76720"/>
                </a:lnTo>
                <a:lnTo>
                  <a:pt x="46580" y="76660"/>
                </a:lnTo>
                <a:lnTo>
                  <a:pt x="46600" y="76620"/>
                </a:lnTo>
                <a:lnTo>
                  <a:pt x="46610" y="76600"/>
                </a:lnTo>
                <a:lnTo>
                  <a:pt x="46630" y="76560"/>
                </a:lnTo>
                <a:lnTo>
                  <a:pt x="46660" y="76540"/>
                </a:lnTo>
                <a:lnTo>
                  <a:pt x="46670" y="76540"/>
                </a:lnTo>
                <a:lnTo>
                  <a:pt x="46690" y="76540"/>
                </a:lnTo>
                <a:lnTo>
                  <a:pt x="46730" y="76540"/>
                </a:lnTo>
                <a:lnTo>
                  <a:pt x="46760" y="76530"/>
                </a:lnTo>
                <a:lnTo>
                  <a:pt x="46780" y="76520"/>
                </a:lnTo>
                <a:lnTo>
                  <a:pt x="46800" y="76510"/>
                </a:lnTo>
                <a:lnTo>
                  <a:pt x="46820" y="76490"/>
                </a:lnTo>
                <a:lnTo>
                  <a:pt x="46840" y="76460"/>
                </a:lnTo>
                <a:lnTo>
                  <a:pt x="46870" y="76430"/>
                </a:lnTo>
                <a:lnTo>
                  <a:pt x="46900" y="76400"/>
                </a:lnTo>
                <a:lnTo>
                  <a:pt x="46920" y="76370"/>
                </a:lnTo>
                <a:lnTo>
                  <a:pt x="46940" y="76350"/>
                </a:lnTo>
                <a:lnTo>
                  <a:pt x="46950" y="76310"/>
                </a:lnTo>
                <a:lnTo>
                  <a:pt x="46970" y="76280"/>
                </a:lnTo>
                <a:lnTo>
                  <a:pt x="46970" y="76230"/>
                </a:lnTo>
                <a:lnTo>
                  <a:pt x="46980" y="76200"/>
                </a:lnTo>
                <a:lnTo>
                  <a:pt x="47000" y="76140"/>
                </a:lnTo>
                <a:lnTo>
                  <a:pt x="47010" y="76100"/>
                </a:lnTo>
                <a:lnTo>
                  <a:pt x="47020" y="76080"/>
                </a:lnTo>
                <a:lnTo>
                  <a:pt x="47020" y="76070"/>
                </a:lnTo>
                <a:lnTo>
                  <a:pt x="47030" y="76060"/>
                </a:lnTo>
                <a:lnTo>
                  <a:pt x="47040" y="76060"/>
                </a:lnTo>
                <a:lnTo>
                  <a:pt x="47060" y="76060"/>
                </a:lnTo>
                <a:lnTo>
                  <a:pt x="47080" y="76060"/>
                </a:lnTo>
                <a:lnTo>
                  <a:pt x="47110" y="76070"/>
                </a:lnTo>
                <a:lnTo>
                  <a:pt x="47130" y="76090"/>
                </a:lnTo>
                <a:lnTo>
                  <a:pt x="47150" y="76100"/>
                </a:lnTo>
                <a:lnTo>
                  <a:pt x="47170" y="76120"/>
                </a:lnTo>
                <a:lnTo>
                  <a:pt x="47200" y="76120"/>
                </a:lnTo>
                <a:lnTo>
                  <a:pt x="47230" y="76120"/>
                </a:lnTo>
                <a:lnTo>
                  <a:pt x="47260" y="76120"/>
                </a:lnTo>
                <a:lnTo>
                  <a:pt x="47290" y="76120"/>
                </a:lnTo>
                <a:lnTo>
                  <a:pt x="47300" y="76120"/>
                </a:lnTo>
                <a:lnTo>
                  <a:pt x="47310" y="76120"/>
                </a:lnTo>
                <a:lnTo>
                  <a:pt x="47330" y="76120"/>
                </a:lnTo>
                <a:lnTo>
                  <a:pt x="47360" y="76140"/>
                </a:lnTo>
                <a:lnTo>
                  <a:pt x="47390" y="76150"/>
                </a:lnTo>
                <a:lnTo>
                  <a:pt x="47400" y="76160"/>
                </a:lnTo>
                <a:lnTo>
                  <a:pt x="47420" y="76170"/>
                </a:lnTo>
                <a:lnTo>
                  <a:pt x="47430" y="76170"/>
                </a:lnTo>
                <a:lnTo>
                  <a:pt x="47440" y="76170"/>
                </a:lnTo>
                <a:lnTo>
                  <a:pt x="47450" y="76160"/>
                </a:lnTo>
                <a:lnTo>
                  <a:pt x="47470" y="76150"/>
                </a:lnTo>
                <a:lnTo>
                  <a:pt x="47480" y="76140"/>
                </a:lnTo>
                <a:lnTo>
                  <a:pt x="47480" y="76120"/>
                </a:lnTo>
                <a:lnTo>
                  <a:pt x="47480" y="76110"/>
                </a:lnTo>
                <a:lnTo>
                  <a:pt x="47480" y="76090"/>
                </a:lnTo>
                <a:lnTo>
                  <a:pt x="47470" y="76060"/>
                </a:lnTo>
                <a:lnTo>
                  <a:pt x="47470" y="76040"/>
                </a:lnTo>
                <a:lnTo>
                  <a:pt x="47480" y="76030"/>
                </a:lnTo>
                <a:lnTo>
                  <a:pt x="47490" y="76020"/>
                </a:lnTo>
                <a:lnTo>
                  <a:pt x="47520" y="76000"/>
                </a:lnTo>
                <a:lnTo>
                  <a:pt x="47550" y="75970"/>
                </a:lnTo>
                <a:lnTo>
                  <a:pt x="47570" y="75950"/>
                </a:lnTo>
                <a:lnTo>
                  <a:pt x="47600" y="75920"/>
                </a:lnTo>
                <a:lnTo>
                  <a:pt x="47610" y="75910"/>
                </a:lnTo>
                <a:lnTo>
                  <a:pt x="47610" y="75900"/>
                </a:lnTo>
                <a:lnTo>
                  <a:pt x="47620" y="75900"/>
                </a:lnTo>
                <a:lnTo>
                  <a:pt x="47630" y="75900"/>
                </a:lnTo>
                <a:lnTo>
                  <a:pt x="47650" y="75920"/>
                </a:lnTo>
                <a:lnTo>
                  <a:pt x="47670" y="75940"/>
                </a:lnTo>
                <a:lnTo>
                  <a:pt x="47680" y="75950"/>
                </a:lnTo>
                <a:lnTo>
                  <a:pt x="47690" y="75950"/>
                </a:lnTo>
                <a:lnTo>
                  <a:pt x="47710" y="75960"/>
                </a:lnTo>
                <a:lnTo>
                  <a:pt x="47730" y="75960"/>
                </a:lnTo>
                <a:lnTo>
                  <a:pt x="47760" y="75960"/>
                </a:lnTo>
                <a:lnTo>
                  <a:pt x="47780" y="75950"/>
                </a:lnTo>
                <a:lnTo>
                  <a:pt x="47810" y="75930"/>
                </a:lnTo>
                <a:lnTo>
                  <a:pt x="47820" y="75910"/>
                </a:lnTo>
                <a:lnTo>
                  <a:pt x="47830" y="75870"/>
                </a:lnTo>
                <a:lnTo>
                  <a:pt x="47840" y="75830"/>
                </a:lnTo>
                <a:lnTo>
                  <a:pt x="47840" y="75810"/>
                </a:lnTo>
                <a:lnTo>
                  <a:pt x="47860" y="75780"/>
                </a:lnTo>
                <a:lnTo>
                  <a:pt x="47880" y="75720"/>
                </a:lnTo>
                <a:lnTo>
                  <a:pt x="47900" y="75670"/>
                </a:lnTo>
                <a:lnTo>
                  <a:pt x="47910" y="75650"/>
                </a:lnTo>
                <a:lnTo>
                  <a:pt x="47920" y="75650"/>
                </a:lnTo>
                <a:lnTo>
                  <a:pt x="47940" y="75640"/>
                </a:lnTo>
                <a:lnTo>
                  <a:pt x="47950" y="75640"/>
                </a:lnTo>
                <a:lnTo>
                  <a:pt x="47980" y="75640"/>
                </a:lnTo>
                <a:lnTo>
                  <a:pt x="48000" y="75640"/>
                </a:lnTo>
                <a:lnTo>
                  <a:pt x="48010" y="75640"/>
                </a:lnTo>
                <a:lnTo>
                  <a:pt x="48020" y="75630"/>
                </a:lnTo>
                <a:lnTo>
                  <a:pt x="48040" y="75620"/>
                </a:lnTo>
                <a:lnTo>
                  <a:pt x="48070" y="75590"/>
                </a:lnTo>
                <a:lnTo>
                  <a:pt x="48080" y="75580"/>
                </a:lnTo>
                <a:lnTo>
                  <a:pt x="48100" y="75570"/>
                </a:lnTo>
                <a:lnTo>
                  <a:pt x="48100" y="75560"/>
                </a:lnTo>
                <a:lnTo>
                  <a:pt x="48110" y="75550"/>
                </a:lnTo>
                <a:lnTo>
                  <a:pt x="48120" y="75530"/>
                </a:lnTo>
                <a:lnTo>
                  <a:pt x="48120" y="75510"/>
                </a:lnTo>
                <a:lnTo>
                  <a:pt x="48120" y="75500"/>
                </a:lnTo>
                <a:lnTo>
                  <a:pt x="48120" y="75460"/>
                </a:lnTo>
                <a:lnTo>
                  <a:pt x="48120" y="75400"/>
                </a:lnTo>
                <a:lnTo>
                  <a:pt x="48130" y="75380"/>
                </a:lnTo>
                <a:lnTo>
                  <a:pt x="48140" y="75360"/>
                </a:lnTo>
                <a:lnTo>
                  <a:pt x="48130" y="75360"/>
                </a:lnTo>
                <a:lnTo>
                  <a:pt x="48120" y="75350"/>
                </a:lnTo>
                <a:lnTo>
                  <a:pt x="48110" y="75360"/>
                </a:lnTo>
                <a:lnTo>
                  <a:pt x="48100" y="75380"/>
                </a:lnTo>
                <a:lnTo>
                  <a:pt x="48090" y="75400"/>
                </a:lnTo>
                <a:lnTo>
                  <a:pt x="48090" y="75430"/>
                </a:lnTo>
                <a:lnTo>
                  <a:pt x="48090" y="75490"/>
                </a:lnTo>
                <a:lnTo>
                  <a:pt x="48080" y="75530"/>
                </a:lnTo>
                <a:lnTo>
                  <a:pt x="48070" y="75550"/>
                </a:lnTo>
                <a:lnTo>
                  <a:pt x="48060" y="75570"/>
                </a:lnTo>
                <a:lnTo>
                  <a:pt x="48020" y="75600"/>
                </a:lnTo>
                <a:lnTo>
                  <a:pt x="48000" y="75610"/>
                </a:lnTo>
                <a:lnTo>
                  <a:pt x="47990" y="75610"/>
                </a:lnTo>
                <a:lnTo>
                  <a:pt x="47970" y="75610"/>
                </a:lnTo>
                <a:lnTo>
                  <a:pt x="47950" y="75610"/>
                </a:lnTo>
                <a:lnTo>
                  <a:pt x="47930" y="75610"/>
                </a:lnTo>
                <a:lnTo>
                  <a:pt x="47910" y="75620"/>
                </a:lnTo>
                <a:lnTo>
                  <a:pt x="47890" y="75630"/>
                </a:lnTo>
                <a:lnTo>
                  <a:pt x="47870" y="75650"/>
                </a:lnTo>
                <a:lnTo>
                  <a:pt x="47860" y="75670"/>
                </a:lnTo>
                <a:lnTo>
                  <a:pt x="47850" y="75700"/>
                </a:lnTo>
                <a:lnTo>
                  <a:pt x="47840" y="75740"/>
                </a:lnTo>
                <a:lnTo>
                  <a:pt x="47820" y="75780"/>
                </a:lnTo>
                <a:lnTo>
                  <a:pt x="47810" y="75800"/>
                </a:lnTo>
                <a:lnTo>
                  <a:pt x="47800" y="75850"/>
                </a:lnTo>
                <a:lnTo>
                  <a:pt x="47790" y="75900"/>
                </a:lnTo>
                <a:lnTo>
                  <a:pt x="47770" y="75920"/>
                </a:lnTo>
                <a:lnTo>
                  <a:pt x="47760" y="75920"/>
                </a:lnTo>
                <a:lnTo>
                  <a:pt x="47740" y="75920"/>
                </a:lnTo>
                <a:lnTo>
                  <a:pt x="47730" y="75920"/>
                </a:lnTo>
                <a:lnTo>
                  <a:pt x="47710" y="75900"/>
                </a:lnTo>
                <a:lnTo>
                  <a:pt x="47690" y="75890"/>
                </a:lnTo>
                <a:lnTo>
                  <a:pt x="47660" y="75880"/>
                </a:lnTo>
                <a:lnTo>
                  <a:pt x="47640" y="75870"/>
                </a:lnTo>
                <a:lnTo>
                  <a:pt x="47610" y="75870"/>
                </a:lnTo>
                <a:lnTo>
                  <a:pt x="47600" y="75870"/>
                </a:lnTo>
                <a:lnTo>
                  <a:pt x="47590" y="75880"/>
                </a:lnTo>
                <a:lnTo>
                  <a:pt x="47570" y="75890"/>
                </a:lnTo>
                <a:lnTo>
                  <a:pt x="47560" y="75900"/>
                </a:lnTo>
                <a:lnTo>
                  <a:pt x="47550" y="75910"/>
                </a:lnTo>
                <a:lnTo>
                  <a:pt x="47540" y="75930"/>
                </a:lnTo>
                <a:lnTo>
                  <a:pt x="47530" y="75940"/>
                </a:lnTo>
                <a:lnTo>
                  <a:pt x="47530" y="75950"/>
                </a:lnTo>
                <a:lnTo>
                  <a:pt x="47520" y="75950"/>
                </a:lnTo>
                <a:lnTo>
                  <a:pt x="47520" y="75960"/>
                </a:lnTo>
                <a:lnTo>
                  <a:pt x="47510" y="75960"/>
                </a:lnTo>
                <a:lnTo>
                  <a:pt x="47510" y="75970"/>
                </a:lnTo>
                <a:lnTo>
                  <a:pt x="47500" y="75970"/>
                </a:lnTo>
                <a:lnTo>
                  <a:pt x="47490" y="75980"/>
                </a:lnTo>
                <a:lnTo>
                  <a:pt x="47480" y="75990"/>
                </a:lnTo>
                <a:lnTo>
                  <a:pt x="47470" y="76000"/>
                </a:lnTo>
                <a:lnTo>
                  <a:pt x="47460" y="76010"/>
                </a:lnTo>
                <a:lnTo>
                  <a:pt x="47450" y="76020"/>
                </a:lnTo>
                <a:lnTo>
                  <a:pt x="47450" y="76030"/>
                </a:lnTo>
                <a:lnTo>
                  <a:pt x="47440" y="76060"/>
                </a:lnTo>
                <a:lnTo>
                  <a:pt x="47440" y="76100"/>
                </a:lnTo>
                <a:lnTo>
                  <a:pt x="47440" y="76110"/>
                </a:lnTo>
                <a:lnTo>
                  <a:pt x="47440" y="76120"/>
                </a:lnTo>
                <a:lnTo>
                  <a:pt x="47430" y="76120"/>
                </a:lnTo>
                <a:lnTo>
                  <a:pt x="47420" y="76120"/>
                </a:lnTo>
                <a:lnTo>
                  <a:pt x="47410" y="76110"/>
                </a:lnTo>
                <a:lnTo>
                  <a:pt x="47380" y="76100"/>
                </a:lnTo>
                <a:lnTo>
                  <a:pt x="47360" y="76090"/>
                </a:lnTo>
                <a:lnTo>
                  <a:pt x="47340" y="76090"/>
                </a:lnTo>
                <a:lnTo>
                  <a:pt x="47300" y="76080"/>
                </a:lnTo>
                <a:lnTo>
                  <a:pt x="47270" y="76080"/>
                </a:lnTo>
                <a:lnTo>
                  <a:pt x="47200" y="76080"/>
                </a:lnTo>
                <a:lnTo>
                  <a:pt x="47190" y="76070"/>
                </a:lnTo>
                <a:lnTo>
                  <a:pt x="47180" y="76070"/>
                </a:lnTo>
                <a:lnTo>
                  <a:pt x="47160" y="76060"/>
                </a:lnTo>
                <a:lnTo>
                  <a:pt x="47140" y="76050"/>
                </a:lnTo>
                <a:lnTo>
                  <a:pt x="47130" y="76030"/>
                </a:lnTo>
                <a:lnTo>
                  <a:pt x="47100" y="76010"/>
                </a:lnTo>
                <a:lnTo>
                  <a:pt x="47090" y="76000"/>
                </a:lnTo>
                <a:lnTo>
                  <a:pt x="47070" y="76000"/>
                </a:lnTo>
                <a:lnTo>
                  <a:pt x="47060" y="76000"/>
                </a:lnTo>
                <a:lnTo>
                  <a:pt x="47050" y="76000"/>
                </a:lnTo>
                <a:lnTo>
                  <a:pt x="47040" y="76000"/>
                </a:lnTo>
                <a:lnTo>
                  <a:pt x="47040" y="75990"/>
                </a:lnTo>
                <a:lnTo>
                  <a:pt x="47030" y="75930"/>
                </a:lnTo>
                <a:lnTo>
                  <a:pt x="47020" y="75870"/>
                </a:lnTo>
                <a:lnTo>
                  <a:pt x="47010" y="75820"/>
                </a:lnTo>
                <a:lnTo>
                  <a:pt x="47000" y="75760"/>
                </a:lnTo>
                <a:lnTo>
                  <a:pt x="47010" y="75720"/>
                </a:lnTo>
                <a:lnTo>
                  <a:pt x="47010" y="75690"/>
                </a:lnTo>
                <a:lnTo>
                  <a:pt x="47020" y="75680"/>
                </a:lnTo>
                <a:lnTo>
                  <a:pt x="47030" y="75680"/>
                </a:lnTo>
                <a:lnTo>
                  <a:pt x="47060" y="75670"/>
                </a:lnTo>
                <a:lnTo>
                  <a:pt x="47100" y="75670"/>
                </a:lnTo>
                <a:lnTo>
                  <a:pt x="47150" y="75670"/>
                </a:lnTo>
                <a:lnTo>
                  <a:pt x="47180" y="75680"/>
                </a:lnTo>
                <a:lnTo>
                  <a:pt x="47230" y="75690"/>
                </a:lnTo>
                <a:lnTo>
                  <a:pt x="47280" y="75700"/>
                </a:lnTo>
                <a:lnTo>
                  <a:pt x="47330" y="75700"/>
                </a:lnTo>
                <a:lnTo>
                  <a:pt x="47360" y="75690"/>
                </a:lnTo>
                <a:lnTo>
                  <a:pt x="47380" y="75680"/>
                </a:lnTo>
                <a:lnTo>
                  <a:pt x="47400" y="75660"/>
                </a:lnTo>
                <a:lnTo>
                  <a:pt x="47410" y="75640"/>
                </a:lnTo>
                <a:lnTo>
                  <a:pt x="47420" y="75620"/>
                </a:lnTo>
                <a:lnTo>
                  <a:pt x="47440" y="75580"/>
                </a:lnTo>
                <a:lnTo>
                  <a:pt x="47440" y="75550"/>
                </a:lnTo>
                <a:lnTo>
                  <a:pt x="47430" y="75520"/>
                </a:lnTo>
                <a:lnTo>
                  <a:pt x="47410" y="75480"/>
                </a:lnTo>
                <a:lnTo>
                  <a:pt x="47380" y="75430"/>
                </a:lnTo>
                <a:lnTo>
                  <a:pt x="47350" y="75390"/>
                </a:lnTo>
                <a:lnTo>
                  <a:pt x="47320" y="75340"/>
                </a:lnTo>
                <a:lnTo>
                  <a:pt x="47300" y="75300"/>
                </a:lnTo>
                <a:lnTo>
                  <a:pt x="47290" y="75290"/>
                </a:lnTo>
                <a:lnTo>
                  <a:pt x="47280" y="75260"/>
                </a:lnTo>
                <a:lnTo>
                  <a:pt x="47280" y="75240"/>
                </a:lnTo>
                <a:lnTo>
                  <a:pt x="47290" y="75210"/>
                </a:lnTo>
                <a:lnTo>
                  <a:pt x="47300" y="75190"/>
                </a:lnTo>
                <a:lnTo>
                  <a:pt x="47320" y="75160"/>
                </a:lnTo>
                <a:lnTo>
                  <a:pt x="47360" y="75110"/>
                </a:lnTo>
                <a:lnTo>
                  <a:pt x="47410" y="75070"/>
                </a:lnTo>
                <a:lnTo>
                  <a:pt x="47450" y="75010"/>
                </a:lnTo>
                <a:lnTo>
                  <a:pt x="47500" y="74950"/>
                </a:lnTo>
                <a:lnTo>
                  <a:pt x="47530" y="74910"/>
                </a:lnTo>
                <a:lnTo>
                  <a:pt x="47560" y="74880"/>
                </a:lnTo>
                <a:lnTo>
                  <a:pt x="47590" y="74840"/>
                </a:lnTo>
                <a:lnTo>
                  <a:pt x="47610" y="74830"/>
                </a:lnTo>
                <a:lnTo>
                  <a:pt x="47620" y="74830"/>
                </a:lnTo>
                <a:lnTo>
                  <a:pt x="47640" y="74840"/>
                </a:lnTo>
                <a:lnTo>
                  <a:pt x="47660" y="74870"/>
                </a:lnTo>
                <a:lnTo>
                  <a:pt x="47700" y="74890"/>
                </a:lnTo>
                <a:lnTo>
                  <a:pt x="47710" y="74900"/>
                </a:lnTo>
                <a:lnTo>
                  <a:pt x="47740" y="74920"/>
                </a:lnTo>
                <a:lnTo>
                  <a:pt x="47760" y="74930"/>
                </a:lnTo>
                <a:lnTo>
                  <a:pt x="47800" y="74930"/>
                </a:lnTo>
                <a:lnTo>
                  <a:pt x="47850" y="74930"/>
                </a:lnTo>
                <a:lnTo>
                  <a:pt x="47890" y="74910"/>
                </a:lnTo>
                <a:lnTo>
                  <a:pt x="47920" y="74900"/>
                </a:lnTo>
                <a:lnTo>
                  <a:pt x="47990" y="74890"/>
                </a:lnTo>
                <a:lnTo>
                  <a:pt x="48060" y="74890"/>
                </a:lnTo>
                <a:lnTo>
                  <a:pt x="48090" y="74880"/>
                </a:lnTo>
                <a:lnTo>
                  <a:pt x="48110" y="74880"/>
                </a:lnTo>
                <a:lnTo>
                  <a:pt x="48160" y="74880"/>
                </a:lnTo>
                <a:lnTo>
                  <a:pt x="48180" y="74870"/>
                </a:lnTo>
                <a:lnTo>
                  <a:pt x="48210" y="74850"/>
                </a:lnTo>
                <a:lnTo>
                  <a:pt x="48230" y="74830"/>
                </a:lnTo>
                <a:lnTo>
                  <a:pt x="48240" y="74830"/>
                </a:lnTo>
                <a:lnTo>
                  <a:pt x="48270" y="74810"/>
                </a:lnTo>
                <a:lnTo>
                  <a:pt x="48300" y="74810"/>
                </a:lnTo>
                <a:lnTo>
                  <a:pt x="48330" y="74810"/>
                </a:lnTo>
                <a:lnTo>
                  <a:pt x="48370" y="74820"/>
                </a:lnTo>
                <a:lnTo>
                  <a:pt x="48440" y="74840"/>
                </a:lnTo>
                <a:lnTo>
                  <a:pt x="48480" y="74850"/>
                </a:lnTo>
                <a:lnTo>
                  <a:pt x="48530" y="74880"/>
                </a:lnTo>
                <a:lnTo>
                  <a:pt x="48560" y="74900"/>
                </a:lnTo>
                <a:lnTo>
                  <a:pt x="48580" y="74920"/>
                </a:lnTo>
                <a:lnTo>
                  <a:pt x="48610" y="74970"/>
                </a:lnTo>
                <a:lnTo>
                  <a:pt x="48630" y="75000"/>
                </a:lnTo>
                <a:lnTo>
                  <a:pt x="48660" y="75060"/>
                </a:lnTo>
                <a:lnTo>
                  <a:pt x="48670" y="75100"/>
                </a:lnTo>
                <a:lnTo>
                  <a:pt x="48680" y="75110"/>
                </a:lnTo>
                <a:lnTo>
                  <a:pt x="48690" y="75130"/>
                </a:lnTo>
                <a:lnTo>
                  <a:pt x="48710" y="75150"/>
                </a:lnTo>
                <a:lnTo>
                  <a:pt x="48720" y="75160"/>
                </a:lnTo>
                <a:lnTo>
                  <a:pt x="48750" y="75190"/>
                </a:lnTo>
                <a:lnTo>
                  <a:pt x="48780" y="75220"/>
                </a:lnTo>
                <a:lnTo>
                  <a:pt x="48800" y="75240"/>
                </a:lnTo>
                <a:lnTo>
                  <a:pt x="48820" y="75260"/>
                </a:lnTo>
                <a:lnTo>
                  <a:pt x="48830" y="75270"/>
                </a:lnTo>
                <a:lnTo>
                  <a:pt x="48850" y="75280"/>
                </a:lnTo>
                <a:lnTo>
                  <a:pt x="48870" y="75290"/>
                </a:lnTo>
                <a:lnTo>
                  <a:pt x="48910" y="75300"/>
                </a:lnTo>
                <a:lnTo>
                  <a:pt x="48930" y="75290"/>
                </a:lnTo>
                <a:lnTo>
                  <a:pt x="48940" y="75290"/>
                </a:lnTo>
                <a:lnTo>
                  <a:pt x="48960" y="75280"/>
                </a:lnTo>
                <a:lnTo>
                  <a:pt x="48990" y="75270"/>
                </a:lnTo>
                <a:lnTo>
                  <a:pt x="49010" y="75250"/>
                </a:lnTo>
                <a:lnTo>
                  <a:pt x="49020" y="75220"/>
                </a:lnTo>
                <a:lnTo>
                  <a:pt x="49040" y="75200"/>
                </a:lnTo>
                <a:lnTo>
                  <a:pt x="49060" y="75160"/>
                </a:lnTo>
                <a:lnTo>
                  <a:pt x="49060" y="75150"/>
                </a:lnTo>
                <a:lnTo>
                  <a:pt x="49060" y="75140"/>
                </a:lnTo>
                <a:lnTo>
                  <a:pt x="49070" y="75090"/>
                </a:lnTo>
                <a:lnTo>
                  <a:pt x="49070" y="75060"/>
                </a:lnTo>
                <a:lnTo>
                  <a:pt x="49080" y="75030"/>
                </a:lnTo>
                <a:lnTo>
                  <a:pt x="49100" y="75000"/>
                </a:lnTo>
                <a:lnTo>
                  <a:pt x="49120" y="74940"/>
                </a:lnTo>
                <a:lnTo>
                  <a:pt x="49140" y="74910"/>
                </a:lnTo>
                <a:lnTo>
                  <a:pt x="49160" y="74890"/>
                </a:lnTo>
                <a:lnTo>
                  <a:pt x="49190" y="74860"/>
                </a:lnTo>
                <a:lnTo>
                  <a:pt x="49220" y="74840"/>
                </a:lnTo>
                <a:lnTo>
                  <a:pt x="49260" y="74800"/>
                </a:lnTo>
                <a:lnTo>
                  <a:pt x="49290" y="74780"/>
                </a:lnTo>
                <a:lnTo>
                  <a:pt x="49300" y="74780"/>
                </a:lnTo>
                <a:lnTo>
                  <a:pt x="49320" y="74760"/>
                </a:lnTo>
                <a:lnTo>
                  <a:pt x="49380" y="74720"/>
                </a:lnTo>
                <a:lnTo>
                  <a:pt x="49400" y="74710"/>
                </a:lnTo>
                <a:lnTo>
                  <a:pt x="49430" y="74700"/>
                </a:lnTo>
                <a:lnTo>
                  <a:pt x="49450" y="74700"/>
                </a:lnTo>
                <a:lnTo>
                  <a:pt x="49460" y="74700"/>
                </a:lnTo>
                <a:lnTo>
                  <a:pt x="49470" y="74700"/>
                </a:lnTo>
                <a:lnTo>
                  <a:pt x="49490" y="74710"/>
                </a:lnTo>
                <a:lnTo>
                  <a:pt x="49500" y="74720"/>
                </a:lnTo>
                <a:lnTo>
                  <a:pt x="49510" y="74750"/>
                </a:lnTo>
                <a:lnTo>
                  <a:pt x="49530" y="74810"/>
                </a:lnTo>
                <a:lnTo>
                  <a:pt x="49540" y="74840"/>
                </a:lnTo>
                <a:lnTo>
                  <a:pt x="49560" y="74870"/>
                </a:lnTo>
                <a:lnTo>
                  <a:pt x="49570" y="74880"/>
                </a:lnTo>
                <a:lnTo>
                  <a:pt x="49590" y="74900"/>
                </a:lnTo>
                <a:lnTo>
                  <a:pt x="49590" y="74910"/>
                </a:lnTo>
                <a:lnTo>
                  <a:pt x="49600" y="74920"/>
                </a:lnTo>
                <a:lnTo>
                  <a:pt x="49600" y="74930"/>
                </a:lnTo>
                <a:lnTo>
                  <a:pt x="49600" y="74950"/>
                </a:lnTo>
                <a:lnTo>
                  <a:pt x="49600" y="74990"/>
                </a:lnTo>
                <a:lnTo>
                  <a:pt x="49590" y="75030"/>
                </a:lnTo>
                <a:lnTo>
                  <a:pt x="49590" y="75060"/>
                </a:lnTo>
                <a:lnTo>
                  <a:pt x="49590" y="75100"/>
                </a:lnTo>
                <a:lnTo>
                  <a:pt x="49580" y="75150"/>
                </a:lnTo>
                <a:lnTo>
                  <a:pt x="49570" y="75160"/>
                </a:lnTo>
                <a:lnTo>
                  <a:pt x="49560" y="75220"/>
                </a:lnTo>
                <a:lnTo>
                  <a:pt x="49550" y="75250"/>
                </a:lnTo>
                <a:close/>
                <a:moveTo>
                  <a:pt x="57390" y="74900"/>
                </a:moveTo>
                <a:lnTo>
                  <a:pt x="57390" y="74920"/>
                </a:lnTo>
                <a:lnTo>
                  <a:pt x="57390" y="74930"/>
                </a:lnTo>
                <a:lnTo>
                  <a:pt x="57390" y="74940"/>
                </a:lnTo>
                <a:lnTo>
                  <a:pt x="57390" y="74950"/>
                </a:lnTo>
                <a:lnTo>
                  <a:pt x="57380" y="74960"/>
                </a:lnTo>
                <a:lnTo>
                  <a:pt x="57370" y="74970"/>
                </a:lnTo>
                <a:lnTo>
                  <a:pt x="57360" y="74970"/>
                </a:lnTo>
                <a:lnTo>
                  <a:pt x="57350" y="74970"/>
                </a:lnTo>
                <a:lnTo>
                  <a:pt x="57350" y="74960"/>
                </a:lnTo>
                <a:lnTo>
                  <a:pt x="57340" y="74950"/>
                </a:lnTo>
                <a:lnTo>
                  <a:pt x="57330" y="74930"/>
                </a:lnTo>
                <a:lnTo>
                  <a:pt x="57320" y="74920"/>
                </a:lnTo>
                <a:lnTo>
                  <a:pt x="57310" y="74920"/>
                </a:lnTo>
                <a:lnTo>
                  <a:pt x="57300" y="74920"/>
                </a:lnTo>
                <a:lnTo>
                  <a:pt x="57300" y="74940"/>
                </a:lnTo>
                <a:lnTo>
                  <a:pt x="57310" y="74950"/>
                </a:lnTo>
                <a:lnTo>
                  <a:pt x="57310" y="74960"/>
                </a:lnTo>
                <a:lnTo>
                  <a:pt x="57310" y="74980"/>
                </a:lnTo>
                <a:lnTo>
                  <a:pt x="57310" y="74990"/>
                </a:lnTo>
                <a:lnTo>
                  <a:pt x="57300" y="75000"/>
                </a:lnTo>
                <a:lnTo>
                  <a:pt x="57290" y="75040"/>
                </a:lnTo>
                <a:lnTo>
                  <a:pt x="57290" y="75050"/>
                </a:lnTo>
                <a:lnTo>
                  <a:pt x="57290" y="75070"/>
                </a:lnTo>
                <a:lnTo>
                  <a:pt x="57290" y="75080"/>
                </a:lnTo>
                <a:lnTo>
                  <a:pt x="57300" y="75120"/>
                </a:lnTo>
                <a:lnTo>
                  <a:pt x="57310" y="75130"/>
                </a:lnTo>
                <a:lnTo>
                  <a:pt x="57320" y="75150"/>
                </a:lnTo>
                <a:lnTo>
                  <a:pt x="57340" y="75180"/>
                </a:lnTo>
                <a:lnTo>
                  <a:pt x="57350" y="75190"/>
                </a:lnTo>
                <a:lnTo>
                  <a:pt x="57340" y="75200"/>
                </a:lnTo>
                <a:lnTo>
                  <a:pt x="57340" y="75210"/>
                </a:lnTo>
                <a:lnTo>
                  <a:pt x="57330" y="75220"/>
                </a:lnTo>
                <a:lnTo>
                  <a:pt x="57330" y="75230"/>
                </a:lnTo>
                <a:lnTo>
                  <a:pt x="57330" y="75240"/>
                </a:lnTo>
                <a:lnTo>
                  <a:pt x="57320" y="75250"/>
                </a:lnTo>
                <a:lnTo>
                  <a:pt x="57320" y="75270"/>
                </a:lnTo>
                <a:lnTo>
                  <a:pt x="57320" y="75280"/>
                </a:lnTo>
                <a:lnTo>
                  <a:pt x="57310" y="75300"/>
                </a:lnTo>
                <a:lnTo>
                  <a:pt x="57310" y="75310"/>
                </a:lnTo>
                <a:lnTo>
                  <a:pt x="57310" y="75320"/>
                </a:lnTo>
                <a:lnTo>
                  <a:pt x="57310" y="75330"/>
                </a:lnTo>
                <a:lnTo>
                  <a:pt x="57310" y="75360"/>
                </a:lnTo>
                <a:lnTo>
                  <a:pt x="57310" y="75370"/>
                </a:lnTo>
                <a:lnTo>
                  <a:pt x="57300" y="75390"/>
                </a:lnTo>
                <a:lnTo>
                  <a:pt x="57300" y="75410"/>
                </a:lnTo>
                <a:lnTo>
                  <a:pt x="57290" y="75420"/>
                </a:lnTo>
                <a:lnTo>
                  <a:pt x="57280" y="75450"/>
                </a:lnTo>
                <a:lnTo>
                  <a:pt x="57280" y="75460"/>
                </a:lnTo>
                <a:lnTo>
                  <a:pt x="57270" y="75470"/>
                </a:lnTo>
                <a:lnTo>
                  <a:pt x="57260" y="75470"/>
                </a:lnTo>
                <a:lnTo>
                  <a:pt x="57250" y="75460"/>
                </a:lnTo>
                <a:lnTo>
                  <a:pt x="57230" y="75450"/>
                </a:lnTo>
                <a:lnTo>
                  <a:pt x="57220" y="75440"/>
                </a:lnTo>
                <a:lnTo>
                  <a:pt x="57210" y="75430"/>
                </a:lnTo>
                <a:lnTo>
                  <a:pt x="57200" y="75420"/>
                </a:lnTo>
                <a:lnTo>
                  <a:pt x="57190" y="75410"/>
                </a:lnTo>
                <a:lnTo>
                  <a:pt x="57180" y="75410"/>
                </a:lnTo>
                <a:lnTo>
                  <a:pt x="57180" y="75420"/>
                </a:lnTo>
                <a:lnTo>
                  <a:pt x="57180" y="75430"/>
                </a:lnTo>
                <a:lnTo>
                  <a:pt x="57180" y="75450"/>
                </a:lnTo>
                <a:lnTo>
                  <a:pt x="57170" y="75450"/>
                </a:lnTo>
                <a:lnTo>
                  <a:pt x="57170" y="75460"/>
                </a:lnTo>
                <a:lnTo>
                  <a:pt x="57160" y="75450"/>
                </a:lnTo>
                <a:lnTo>
                  <a:pt x="57150" y="75450"/>
                </a:lnTo>
                <a:lnTo>
                  <a:pt x="57140" y="75460"/>
                </a:lnTo>
                <a:lnTo>
                  <a:pt x="57130" y="75470"/>
                </a:lnTo>
                <a:lnTo>
                  <a:pt x="57130" y="75480"/>
                </a:lnTo>
                <a:lnTo>
                  <a:pt x="57130" y="75490"/>
                </a:lnTo>
                <a:lnTo>
                  <a:pt x="57140" y="75500"/>
                </a:lnTo>
                <a:lnTo>
                  <a:pt x="57150" y="75510"/>
                </a:lnTo>
                <a:lnTo>
                  <a:pt x="57180" y="75530"/>
                </a:lnTo>
                <a:lnTo>
                  <a:pt x="57190" y="75540"/>
                </a:lnTo>
                <a:lnTo>
                  <a:pt x="57190" y="75550"/>
                </a:lnTo>
                <a:lnTo>
                  <a:pt x="57210" y="75580"/>
                </a:lnTo>
                <a:lnTo>
                  <a:pt x="57220" y="75620"/>
                </a:lnTo>
                <a:lnTo>
                  <a:pt x="57220" y="75640"/>
                </a:lnTo>
                <a:lnTo>
                  <a:pt x="57220" y="75650"/>
                </a:lnTo>
                <a:lnTo>
                  <a:pt x="57220" y="75700"/>
                </a:lnTo>
                <a:lnTo>
                  <a:pt x="57210" y="75720"/>
                </a:lnTo>
                <a:lnTo>
                  <a:pt x="57200" y="75730"/>
                </a:lnTo>
                <a:lnTo>
                  <a:pt x="57190" y="75740"/>
                </a:lnTo>
                <a:lnTo>
                  <a:pt x="57180" y="75750"/>
                </a:lnTo>
                <a:lnTo>
                  <a:pt x="57150" y="75750"/>
                </a:lnTo>
                <a:lnTo>
                  <a:pt x="57120" y="75740"/>
                </a:lnTo>
                <a:lnTo>
                  <a:pt x="57070" y="75710"/>
                </a:lnTo>
                <a:lnTo>
                  <a:pt x="57040" y="75680"/>
                </a:lnTo>
                <a:lnTo>
                  <a:pt x="57010" y="75640"/>
                </a:lnTo>
                <a:lnTo>
                  <a:pt x="56970" y="75580"/>
                </a:lnTo>
                <a:lnTo>
                  <a:pt x="56960" y="75520"/>
                </a:lnTo>
                <a:lnTo>
                  <a:pt x="56950" y="75440"/>
                </a:lnTo>
                <a:lnTo>
                  <a:pt x="56940" y="75400"/>
                </a:lnTo>
                <a:lnTo>
                  <a:pt x="56930" y="75370"/>
                </a:lnTo>
                <a:lnTo>
                  <a:pt x="56920" y="75330"/>
                </a:lnTo>
                <a:lnTo>
                  <a:pt x="56900" y="75250"/>
                </a:lnTo>
                <a:lnTo>
                  <a:pt x="56890" y="75200"/>
                </a:lnTo>
                <a:lnTo>
                  <a:pt x="56870" y="75130"/>
                </a:lnTo>
                <a:lnTo>
                  <a:pt x="56880" y="75100"/>
                </a:lnTo>
                <a:lnTo>
                  <a:pt x="56880" y="75080"/>
                </a:lnTo>
                <a:lnTo>
                  <a:pt x="56890" y="75060"/>
                </a:lnTo>
                <a:lnTo>
                  <a:pt x="56910" y="75020"/>
                </a:lnTo>
                <a:lnTo>
                  <a:pt x="56920" y="74990"/>
                </a:lnTo>
                <a:lnTo>
                  <a:pt x="56930" y="74960"/>
                </a:lnTo>
                <a:lnTo>
                  <a:pt x="56940" y="74950"/>
                </a:lnTo>
                <a:lnTo>
                  <a:pt x="56940" y="74930"/>
                </a:lnTo>
                <a:lnTo>
                  <a:pt x="56950" y="74900"/>
                </a:lnTo>
                <a:lnTo>
                  <a:pt x="56970" y="74870"/>
                </a:lnTo>
                <a:lnTo>
                  <a:pt x="57000" y="74830"/>
                </a:lnTo>
                <a:lnTo>
                  <a:pt x="57020" y="74800"/>
                </a:lnTo>
                <a:lnTo>
                  <a:pt x="57040" y="74790"/>
                </a:lnTo>
                <a:lnTo>
                  <a:pt x="57060" y="74770"/>
                </a:lnTo>
                <a:lnTo>
                  <a:pt x="57150" y="74730"/>
                </a:lnTo>
                <a:lnTo>
                  <a:pt x="57180" y="74710"/>
                </a:lnTo>
                <a:lnTo>
                  <a:pt x="57190" y="74710"/>
                </a:lnTo>
                <a:lnTo>
                  <a:pt x="57200" y="74700"/>
                </a:lnTo>
                <a:lnTo>
                  <a:pt x="57210" y="74700"/>
                </a:lnTo>
                <a:lnTo>
                  <a:pt x="57220" y="74700"/>
                </a:lnTo>
                <a:lnTo>
                  <a:pt x="57230" y="74700"/>
                </a:lnTo>
                <a:lnTo>
                  <a:pt x="57250" y="74710"/>
                </a:lnTo>
                <a:lnTo>
                  <a:pt x="57280" y="74740"/>
                </a:lnTo>
                <a:lnTo>
                  <a:pt x="57310" y="74770"/>
                </a:lnTo>
                <a:lnTo>
                  <a:pt x="57330" y="74830"/>
                </a:lnTo>
                <a:lnTo>
                  <a:pt x="57340" y="74840"/>
                </a:lnTo>
                <a:lnTo>
                  <a:pt x="57360" y="74870"/>
                </a:lnTo>
                <a:lnTo>
                  <a:pt x="57380" y="74890"/>
                </a:lnTo>
                <a:lnTo>
                  <a:pt x="57390" y="74900"/>
                </a:lnTo>
                <a:close/>
                <a:moveTo>
                  <a:pt x="55920" y="74770"/>
                </a:moveTo>
                <a:lnTo>
                  <a:pt x="55910" y="74770"/>
                </a:lnTo>
                <a:lnTo>
                  <a:pt x="55890" y="74770"/>
                </a:lnTo>
                <a:lnTo>
                  <a:pt x="55870" y="74760"/>
                </a:lnTo>
                <a:lnTo>
                  <a:pt x="55860" y="74750"/>
                </a:lnTo>
                <a:lnTo>
                  <a:pt x="55830" y="74740"/>
                </a:lnTo>
                <a:lnTo>
                  <a:pt x="55820" y="74740"/>
                </a:lnTo>
                <a:lnTo>
                  <a:pt x="55810" y="74740"/>
                </a:lnTo>
                <a:lnTo>
                  <a:pt x="55810" y="74730"/>
                </a:lnTo>
                <a:lnTo>
                  <a:pt x="55810" y="74720"/>
                </a:lnTo>
                <a:lnTo>
                  <a:pt x="55810" y="74710"/>
                </a:lnTo>
                <a:lnTo>
                  <a:pt x="55830" y="74690"/>
                </a:lnTo>
                <a:lnTo>
                  <a:pt x="55850" y="74670"/>
                </a:lnTo>
                <a:lnTo>
                  <a:pt x="55870" y="74660"/>
                </a:lnTo>
                <a:lnTo>
                  <a:pt x="55890" y="74650"/>
                </a:lnTo>
                <a:lnTo>
                  <a:pt x="55930" y="74630"/>
                </a:lnTo>
                <a:lnTo>
                  <a:pt x="55960" y="74620"/>
                </a:lnTo>
                <a:lnTo>
                  <a:pt x="56000" y="74620"/>
                </a:lnTo>
                <a:lnTo>
                  <a:pt x="56040" y="74610"/>
                </a:lnTo>
                <a:lnTo>
                  <a:pt x="56050" y="74610"/>
                </a:lnTo>
                <a:lnTo>
                  <a:pt x="56060" y="74610"/>
                </a:lnTo>
                <a:lnTo>
                  <a:pt x="56070" y="74600"/>
                </a:lnTo>
                <a:lnTo>
                  <a:pt x="56080" y="74610"/>
                </a:lnTo>
                <a:lnTo>
                  <a:pt x="56090" y="74610"/>
                </a:lnTo>
                <a:lnTo>
                  <a:pt x="56090" y="74620"/>
                </a:lnTo>
                <a:lnTo>
                  <a:pt x="56080" y="74630"/>
                </a:lnTo>
                <a:lnTo>
                  <a:pt x="56070" y="74640"/>
                </a:lnTo>
                <a:lnTo>
                  <a:pt x="56040" y="74660"/>
                </a:lnTo>
                <a:lnTo>
                  <a:pt x="56020" y="74680"/>
                </a:lnTo>
                <a:lnTo>
                  <a:pt x="55990" y="74720"/>
                </a:lnTo>
                <a:lnTo>
                  <a:pt x="55970" y="74730"/>
                </a:lnTo>
                <a:lnTo>
                  <a:pt x="55950" y="74750"/>
                </a:lnTo>
                <a:lnTo>
                  <a:pt x="55920" y="74770"/>
                </a:lnTo>
                <a:close/>
                <a:moveTo>
                  <a:pt x="56700" y="75380"/>
                </a:moveTo>
                <a:lnTo>
                  <a:pt x="56690" y="75400"/>
                </a:lnTo>
                <a:lnTo>
                  <a:pt x="56670" y="75410"/>
                </a:lnTo>
                <a:lnTo>
                  <a:pt x="56670" y="75420"/>
                </a:lnTo>
                <a:lnTo>
                  <a:pt x="56660" y="75420"/>
                </a:lnTo>
                <a:lnTo>
                  <a:pt x="56640" y="75420"/>
                </a:lnTo>
                <a:lnTo>
                  <a:pt x="56630" y="75410"/>
                </a:lnTo>
                <a:lnTo>
                  <a:pt x="56620" y="75400"/>
                </a:lnTo>
                <a:lnTo>
                  <a:pt x="56610" y="75390"/>
                </a:lnTo>
                <a:lnTo>
                  <a:pt x="56600" y="75390"/>
                </a:lnTo>
                <a:lnTo>
                  <a:pt x="56570" y="75380"/>
                </a:lnTo>
                <a:lnTo>
                  <a:pt x="56550" y="75390"/>
                </a:lnTo>
                <a:lnTo>
                  <a:pt x="56540" y="75390"/>
                </a:lnTo>
                <a:lnTo>
                  <a:pt x="56530" y="75400"/>
                </a:lnTo>
                <a:lnTo>
                  <a:pt x="56510" y="75420"/>
                </a:lnTo>
                <a:lnTo>
                  <a:pt x="56470" y="75460"/>
                </a:lnTo>
                <a:lnTo>
                  <a:pt x="56450" y="75470"/>
                </a:lnTo>
                <a:lnTo>
                  <a:pt x="56420" y="75490"/>
                </a:lnTo>
                <a:lnTo>
                  <a:pt x="56400" y="75490"/>
                </a:lnTo>
                <a:lnTo>
                  <a:pt x="56380" y="75490"/>
                </a:lnTo>
                <a:lnTo>
                  <a:pt x="56360" y="75500"/>
                </a:lnTo>
                <a:lnTo>
                  <a:pt x="56340" y="75500"/>
                </a:lnTo>
                <a:lnTo>
                  <a:pt x="56320" y="75520"/>
                </a:lnTo>
                <a:lnTo>
                  <a:pt x="56320" y="75530"/>
                </a:lnTo>
                <a:lnTo>
                  <a:pt x="56310" y="75560"/>
                </a:lnTo>
                <a:lnTo>
                  <a:pt x="56310" y="75580"/>
                </a:lnTo>
                <a:lnTo>
                  <a:pt x="56300" y="75600"/>
                </a:lnTo>
                <a:lnTo>
                  <a:pt x="56300" y="75620"/>
                </a:lnTo>
                <a:lnTo>
                  <a:pt x="56290" y="75640"/>
                </a:lnTo>
                <a:lnTo>
                  <a:pt x="56280" y="75650"/>
                </a:lnTo>
                <a:lnTo>
                  <a:pt x="56270" y="75650"/>
                </a:lnTo>
                <a:lnTo>
                  <a:pt x="56260" y="75660"/>
                </a:lnTo>
                <a:lnTo>
                  <a:pt x="56260" y="75680"/>
                </a:lnTo>
                <a:lnTo>
                  <a:pt x="56250" y="75690"/>
                </a:lnTo>
                <a:lnTo>
                  <a:pt x="56240" y="75730"/>
                </a:lnTo>
                <a:lnTo>
                  <a:pt x="56220" y="75780"/>
                </a:lnTo>
                <a:lnTo>
                  <a:pt x="56220" y="75810"/>
                </a:lnTo>
                <a:lnTo>
                  <a:pt x="56200" y="75850"/>
                </a:lnTo>
                <a:lnTo>
                  <a:pt x="56190" y="75860"/>
                </a:lnTo>
                <a:lnTo>
                  <a:pt x="56180" y="75870"/>
                </a:lnTo>
                <a:lnTo>
                  <a:pt x="56170" y="75860"/>
                </a:lnTo>
                <a:lnTo>
                  <a:pt x="56150" y="75850"/>
                </a:lnTo>
                <a:lnTo>
                  <a:pt x="56140" y="75820"/>
                </a:lnTo>
                <a:lnTo>
                  <a:pt x="56130" y="75780"/>
                </a:lnTo>
                <a:lnTo>
                  <a:pt x="56130" y="75770"/>
                </a:lnTo>
                <a:lnTo>
                  <a:pt x="56130" y="75750"/>
                </a:lnTo>
                <a:lnTo>
                  <a:pt x="56140" y="75700"/>
                </a:lnTo>
                <a:lnTo>
                  <a:pt x="56160" y="75650"/>
                </a:lnTo>
                <a:lnTo>
                  <a:pt x="56160" y="75610"/>
                </a:lnTo>
                <a:lnTo>
                  <a:pt x="56160" y="75600"/>
                </a:lnTo>
                <a:lnTo>
                  <a:pt x="56160" y="75570"/>
                </a:lnTo>
                <a:lnTo>
                  <a:pt x="56170" y="75540"/>
                </a:lnTo>
                <a:lnTo>
                  <a:pt x="56180" y="75520"/>
                </a:lnTo>
                <a:lnTo>
                  <a:pt x="56210" y="75490"/>
                </a:lnTo>
                <a:lnTo>
                  <a:pt x="56230" y="75470"/>
                </a:lnTo>
                <a:lnTo>
                  <a:pt x="56250" y="75440"/>
                </a:lnTo>
                <a:lnTo>
                  <a:pt x="56300" y="75390"/>
                </a:lnTo>
                <a:lnTo>
                  <a:pt x="56350" y="75320"/>
                </a:lnTo>
                <a:lnTo>
                  <a:pt x="56370" y="75280"/>
                </a:lnTo>
                <a:lnTo>
                  <a:pt x="56400" y="75260"/>
                </a:lnTo>
                <a:lnTo>
                  <a:pt x="56420" y="75240"/>
                </a:lnTo>
                <a:lnTo>
                  <a:pt x="56450" y="75190"/>
                </a:lnTo>
                <a:lnTo>
                  <a:pt x="56480" y="75160"/>
                </a:lnTo>
                <a:lnTo>
                  <a:pt x="56510" y="75120"/>
                </a:lnTo>
                <a:lnTo>
                  <a:pt x="56520" y="75110"/>
                </a:lnTo>
                <a:lnTo>
                  <a:pt x="56550" y="75070"/>
                </a:lnTo>
                <a:lnTo>
                  <a:pt x="56580" y="75030"/>
                </a:lnTo>
                <a:lnTo>
                  <a:pt x="56600" y="74980"/>
                </a:lnTo>
                <a:lnTo>
                  <a:pt x="56630" y="74920"/>
                </a:lnTo>
                <a:lnTo>
                  <a:pt x="56660" y="74880"/>
                </a:lnTo>
                <a:lnTo>
                  <a:pt x="56690" y="74800"/>
                </a:lnTo>
                <a:lnTo>
                  <a:pt x="56730" y="74730"/>
                </a:lnTo>
                <a:lnTo>
                  <a:pt x="56760" y="74700"/>
                </a:lnTo>
                <a:lnTo>
                  <a:pt x="56800" y="74660"/>
                </a:lnTo>
                <a:lnTo>
                  <a:pt x="56830" y="74620"/>
                </a:lnTo>
                <a:lnTo>
                  <a:pt x="56850" y="74610"/>
                </a:lnTo>
                <a:lnTo>
                  <a:pt x="56850" y="74600"/>
                </a:lnTo>
                <a:lnTo>
                  <a:pt x="56860" y="74600"/>
                </a:lnTo>
                <a:lnTo>
                  <a:pt x="56860" y="74610"/>
                </a:lnTo>
                <a:lnTo>
                  <a:pt x="56870" y="74620"/>
                </a:lnTo>
                <a:lnTo>
                  <a:pt x="56880" y="74640"/>
                </a:lnTo>
                <a:lnTo>
                  <a:pt x="56890" y="74670"/>
                </a:lnTo>
                <a:lnTo>
                  <a:pt x="56890" y="74680"/>
                </a:lnTo>
                <a:lnTo>
                  <a:pt x="56890" y="74740"/>
                </a:lnTo>
                <a:lnTo>
                  <a:pt x="56860" y="74820"/>
                </a:lnTo>
                <a:lnTo>
                  <a:pt x="56840" y="74850"/>
                </a:lnTo>
                <a:lnTo>
                  <a:pt x="56820" y="74890"/>
                </a:lnTo>
                <a:lnTo>
                  <a:pt x="56800" y="74930"/>
                </a:lnTo>
                <a:lnTo>
                  <a:pt x="56780" y="74980"/>
                </a:lnTo>
                <a:lnTo>
                  <a:pt x="56760" y="75050"/>
                </a:lnTo>
                <a:lnTo>
                  <a:pt x="56740" y="75120"/>
                </a:lnTo>
                <a:lnTo>
                  <a:pt x="56720" y="75150"/>
                </a:lnTo>
                <a:lnTo>
                  <a:pt x="56690" y="75190"/>
                </a:lnTo>
                <a:lnTo>
                  <a:pt x="56680" y="75200"/>
                </a:lnTo>
                <a:lnTo>
                  <a:pt x="56680" y="75220"/>
                </a:lnTo>
                <a:lnTo>
                  <a:pt x="56680" y="75230"/>
                </a:lnTo>
                <a:lnTo>
                  <a:pt x="56690" y="75250"/>
                </a:lnTo>
                <a:lnTo>
                  <a:pt x="56700" y="75280"/>
                </a:lnTo>
                <a:lnTo>
                  <a:pt x="56710" y="75300"/>
                </a:lnTo>
                <a:lnTo>
                  <a:pt x="56700" y="75350"/>
                </a:lnTo>
                <a:lnTo>
                  <a:pt x="56700" y="75370"/>
                </a:lnTo>
                <a:lnTo>
                  <a:pt x="56700" y="75380"/>
                </a:lnTo>
                <a:close/>
                <a:moveTo>
                  <a:pt x="54960" y="74860"/>
                </a:moveTo>
                <a:lnTo>
                  <a:pt x="54950" y="74860"/>
                </a:lnTo>
                <a:lnTo>
                  <a:pt x="54940" y="74860"/>
                </a:lnTo>
                <a:lnTo>
                  <a:pt x="54920" y="74860"/>
                </a:lnTo>
                <a:lnTo>
                  <a:pt x="54900" y="74860"/>
                </a:lnTo>
                <a:lnTo>
                  <a:pt x="54880" y="74850"/>
                </a:lnTo>
                <a:lnTo>
                  <a:pt x="54860" y="74840"/>
                </a:lnTo>
                <a:lnTo>
                  <a:pt x="54830" y="74820"/>
                </a:lnTo>
                <a:lnTo>
                  <a:pt x="54810" y="74810"/>
                </a:lnTo>
                <a:lnTo>
                  <a:pt x="54790" y="74790"/>
                </a:lnTo>
                <a:lnTo>
                  <a:pt x="54780" y="74770"/>
                </a:lnTo>
                <a:lnTo>
                  <a:pt x="54760" y="74760"/>
                </a:lnTo>
                <a:lnTo>
                  <a:pt x="54760" y="74750"/>
                </a:lnTo>
                <a:lnTo>
                  <a:pt x="54760" y="74740"/>
                </a:lnTo>
                <a:lnTo>
                  <a:pt x="54770" y="74730"/>
                </a:lnTo>
                <a:lnTo>
                  <a:pt x="54790" y="74720"/>
                </a:lnTo>
                <a:lnTo>
                  <a:pt x="54810" y="74710"/>
                </a:lnTo>
                <a:lnTo>
                  <a:pt x="54870" y="74710"/>
                </a:lnTo>
                <a:lnTo>
                  <a:pt x="54940" y="74700"/>
                </a:lnTo>
                <a:lnTo>
                  <a:pt x="55010" y="74690"/>
                </a:lnTo>
                <a:lnTo>
                  <a:pt x="55050" y="74680"/>
                </a:lnTo>
                <a:lnTo>
                  <a:pt x="55070" y="74680"/>
                </a:lnTo>
                <a:lnTo>
                  <a:pt x="55080" y="74670"/>
                </a:lnTo>
                <a:lnTo>
                  <a:pt x="55090" y="74670"/>
                </a:lnTo>
                <a:lnTo>
                  <a:pt x="55100" y="74660"/>
                </a:lnTo>
                <a:lnTo>
                  <a:pt x="55100" y="74650"/>
                </a:lnTo>
                <a:lnTo>
                  <a:pt x="55110" y="74630"/>
                </a:lnTo>
                <a:lnTo>
                  <a:pt x="55120" y="74620"/>
                </a:lnTo>
                <a:lnTo>
                  <a:pt x="55140" y="74610"/>
                </a:lnTo>
                <a:lnTo>
                  <a:pt x="55150" y="74600"/>
                </a:lnTo>
                <a:lnTo>
                  <a:pt x="55160" y="74600"/>
                </a:lnTo>
                <a:lnTo>
                  <a:pt x="55180" y="74600"/>
                </a:lnTo>
                <a:lnTo>
                  <a:pt x="55190" y="74610"/>
                </a:lnTo>
                <a:lnTo>
                  <a:pt x="55190" y="74620"/>
                </a:lnTo>
                <a:lnTo>
                  <a:pt x="55180" y="74630"/>
                </a:lnTo>
                <a:lnTo>
                  <a:pt x="55170" y="74650"/>
                </a:lnTo>
                <a:lnTo>
                  <a:pt x="55170" y="74670"/>
                </a:lnTo>
                <a:lnTo>
                  <a:pt x="55160" y="74690"/>
                </a:lnTo>
                <a:lnTo>
                  <a:pt x="55140" y="74710"/>
                </a:lnTo>
                <a:lnTo>
                  <a:pt x="55090" y="74750"/>
                </a:lnTo>
                <a:lnTo>
                  <a:pt x="55020" y="74810"/>
                </a:lnTo>
                <a:lnTo>
                  <a:pt x="55010" y="74820"/>
                </a:lnTo>
                <a:lnTo>
                  <a:pt x="54990" y="74840"/>
                </a:lnTo>
                <a:lnTo>
                  <a:pt x="54980" y="74840"/>
                </a:lnTo>
                <a:lnTo>
                  <a:pt x="54960" y="74860"/>
                </a:lnTo>
                <a:close/>
                <a:moveTo>
                  <a:pt x="53100" y="74650"/>
                </a:moveTo>
                <a:lnTo>
                  <a:pt x="53100" y="74660"/>
                </a:lnTo>
                <a:lnTo>
                  <a:pt x="53070" y="74650"/>
                </a:lnTo>
                <a:lnTo>
                  <a:pt x="53060" y="74640"/>
                </a:lnTo>
                <a:lnTo>
                  <a:pt x="53050" y="74630"/>
                </a:lnTo>
                <a:lnTo>
                  <a:pt x="53050" y="74620"/>
                </a:lnTo>
                <a:lnTo>
                  <a:pt x="53060" y="74590"/>
                </a:lnTo>
                <a:lnTo>
                  <a:pt x="53070" y="74570"/>
                </a:lnTo>
                <a:lnTo>
                  <a:pt x="53090" y="74550"/>
                </a:lnTo>
                <a:lnTo>
                  <a:pt x="53140" y="74470"/>
                </a:lnTo>
                <a:lnTo>
                  <a:pt x="53160" y="74460"/>
                </a:lnTo>
                <a:lnTo>
                  <a:pt x="53190" y="74430"/>
                </a:lnTo>
                <a:lnTo>
                  <a:pt x="53200" y="74430"/>
                </a:lnTo>
                <a:lnTo>
                  <a:pt x="53200" y="74420"/>
                </a:lnTo>
                <a:lnTo>
                  <a:pt x="53210" y="74420"/>
                </a:lnTo>
                <a:lnTo>
                  <a:pt x="53220" y="74430"/>
                </a:lnTo>
                <a:lnTo>
                  <a:pt x="53220" y="74440"/>
                </a:lnTo>
                <a:lnTo>
                  <a:pt x="53220" y="74450"/>
                </a:lnTo>
                <a:lnTo>
                  <a:pt x="53220" y="74520"/>
                </a:lnTo>
                <a:lnTo>
                  <a:pt x="53210" y="74560"/>
                </a:lnTo>
                <a:lnTo>
                  <a:pt x="53180" y="74610"/>
                </a:lnTo>
                <a:lnTo>
                  <a:pt x="53150" y="74630"/>
                </a:lnTo>
                <a:lnTo>
                  <a:pt x="53120" y="74650"/>
                </a:lnTo>
                <a:lnTo>
                  <a:pt x="53100" y="74650"/>
                </a:lnTo>
                <a:close/>
                <a:moveTo>
                  <a:pt x="57010" y="74690"/>
                </a:moveTo>
                <a:lnTo>
                  <a:pt x="57000" y="74680"/>
                </a:lnTo>
                <a:lnTo>
                  <a:pt x="56990" y="74680"/>
                </a:lnTo>
                <a:lnTo>
                  <a:pt x="56990" y="74670"/>
                </a:lnTo>
                <a:lnTo>
                  <a:pt x="56990" y="74660"/>
                </a:lnTo>
                <a:lnTo>
                  <a:pt x="56990" y="74650"/>
                </a:lnTo>
                <a:lnTo>
                  <a:pt x="56980" y="74620"/>
                </a:lnTo>
                <a:lnTo>
                  <a:pt x="56980" y="74610"/>
                </a:lnTo>
                <a:lnTo>
                  <a:pt x="56970" y="74610"/>
                </a:lnTo>
                <a:lnTo>
                  <a:pt x="56960" y="74610"/>
                </a:lnTo>
                <a:lnTo>
                  <a:pt x="56960" y="74600"/>
                </a:lnTo>
                <a:lnTo>
                  <a:pt x="56950" y="74590"/>
                </a:lnTo>
                <a:lnTo>
                  <a:pt x="56950" y="74550"/>
                </a:lnTo>
                <a:lnTo>
                  <a:pt x="56940" y="74520"/>
                </a:lnTo>
                <a:lnTo>
                  <a:pt x="56950" y="74490"/>
                </a:lnTo>
                <a:lnTo>
                  <a:pt x="56950" y="74460"/>
                </a:lnTo>
                <a:lnTo>
                  <a:pt x="56950" y="74450"/>
                </a:lnTo>
                <a:lnTo>
                  <a:pt x="56970" y="74420"/>
                </a:lnTo>
                <a:lnTo>
                  <a:pt x="56970" y="74400"/>
                </a:lnTo>
                <a:lnTo>
                  <a:pt x="56980" y="74390"/>
                </a:lnTo>
                <a:lnTo>
                  <a:pt x="56990" y="74390"/>
                </a:lnTo>
                <a:lnTo>
                  <a:pt x="57000" y="74400"/>
                </a:lnTo>
                <a:lnTo>
                  <a:pt x="57000" y="74410"/>
                </a:lnTo>
                <a:lnTo>
                  <a:pt x="57000" y="74430"/>
                </a:lnTo>
                <a:lnTo>
                  <a:pt x="57010" y="74460"/>
                </a:lnTo>
                <a:lnTo>
                  <a:pt x="57030" y="74480"/>
                </a:lnTo>
                <a:lnTo>
                  <a:pt x="57070" y="74540"/>
                </a:lnTo>
                <a:lnTo>
                  <a:pt x="57070" y="74550"/>
                </a:lnTo>
                <a:lnTo>
                  <a:pt x="57080" y="74560"/>
                </a:lnTo>
                <a:lnTo>
                  <a:pt x="57090" y="74580"/>
                </a:lnTo>
                <a:lnTo>
                  <a:pt x="57100" y="74590"/>
                </a:lnTo>
                <a:lnTo>
                  <a:pt x="57100" y="74600"/>
                </a:lnTo>
                <a:lnTo>
                  <a:pt x="57090" y="74610"/>
                </a:lnTo>
                <a:lnTo>
                  <a:pt x="57090" y="74620"/>
                </a:lnTo>
                <a:lnTo>
                  <a:pt x="57080" y="74620"/>
                </a:lnTo>
                <a:lnTo>
                  <a:pt x="57070" y="74630"/>
                </a:lnTo>
                <a:lnTo>
                  <a:pt x="57050" y="74640"/>
                </a:lnTo>
                <a:lnTo>
                  <a:pt x="57040" y="74650"/>
                </a:lnTo>
                <a:lnTo>
                  <a:pt x="57030" y="74660"/>
                </a:lnTo>
                <a:lnTo>
                  <a:pt x="57020" y="74670"/>
                </a:lnTo>
                <a:lnTo>
                  <a:pt x="57020" y="74680"/>
                </a:lnTo>
                <a:lnTo>
                  <a:pt x="57010" y="74690"/>
                </a:lnTo>
                <a:close/>
                <a:moveTo>
                  <a:pt x="55260" y="74560"/>
                </a:moveTo>
                <a:lnTo>
                  <a:pt x="55240" y="74560"/>
                </a:lnTo>
                <a:lnTo>
                  <a:pt x="55230" y="74560"/>
                </a:lnTo>
                <a:lnTo>
                  <a:pt x="55220" y="74550"/>
                </a:lnTo>
                <a:lnTo>
                  <a:pt x="55220" y="74540"/>
                </a:lnTo>
                <a:lnTo>
                  <a:pt x="55220" y="74530"/>
                </a:lnTo>
                <a:lnTo>
                  <a:pt x="55240" y="74520"/>
                </a:lnTo>
                <a:lnTo>
                  <a:pt x="55250" y="74510"/>
                </a:lnTo>
                <a:lnTo>
                  <a:pt x="55290" y="74480"/>
                </a:lnTo>
                <a:lnTo>
                  <a:pt x="55310" y="74460"/>
                </a:lnTo>
                <a:lnTo>
                  <a:pt x="55350" y="74420"/>
                </a:lnTo>
                <a:lnTo>
                  <a:pt x="55380" y="74390"/>
                </a:lnTo>
                <a:lnTo>
                  <a:pt x="55410" y="74350"/>
                </a:lnTo>
                <a:lnTo>
                  <a:pt x="55420" y="74350"/>
                </a:lnTo>
                <a:lnTo>
                  <a:pt x="55420" y="74360"/>
                </a:lnTo>
                <a:lnTo>
                  <a:pt x="55420" y="74370"/>
                </a:lnTo>
                <a:lnTo>
                  <a:pt x="55410" y="74390"/>
                </a:lnTo>
                <a:lnTo>
                  <a:pt x="55380" y="74420"/>
                </a:lnTo>
                <a:lnTo>
                  <a:pt x="55340" y="74470"/>
                </a:lnTo>
                <a:lnTo>
                  <a:pt x="55310" y="74510"/>
                </a:lnTo>
                <a:lnTo>
                  <a:pt x="55290" y="74540"/>
                </a:lnTo>
                <a:lnTo>
                  <a:pt x="55280" y="74550"/>
                </a:lnTo>
                <a:lnTo>
                  <a:pt x="55270" y="74560"/>
                </a:lnTo>
                <a:lnTo>
                  <a:pt x="55260" y="74560"/>
                </a:lnTo>
                <a:close/>
                <a:moveTo>
                  <a:pt x="56180" y="74520"/>
                </a:moveTo>
                <a:lnTo>
                  <a:pt x="56130" y="74520"/>
                </a:lnTo>
                <a:lnTo>
                  <a:pt x="56060" y="74520"/>
                </a:lnTo>
                <a:lnTo>
                  <a:pt x="56030" y="74520"/>
                </a:lnTo>
                <a:lnTo>
                  <a:pt x="56020" y="74510"/>
                </a:lnTo>
                <a:lnTo>
                  <a:pt x="56020" y="74500"/>
                </a:lnTo>
                <a:lnTo>
                  <a:pt x="56020" y="74490"/>
                </a:lnTo>
                <a:lnTo>
                  <a:pt x="56020" y="74480"/>
                </a:lnTo>
                <a:lnTo>
                  <a:pt x="56030" y="74470"/>
                </a:lnTo>
                <a:lnTo>
                  <a:pt x="56050" y="74470"/>
                </a:lnTo>
                <a:lnTo>
                  <a:pt x="56060" y="74460"/>
                </a:lnTo>
                <a:lnTo>
                  <a:pt x="56070" y="74450"/>
                </a:lnTo>
                <a:lnTo>
                  <a:pt x="56070" y="74440"/>
                </a:lnTo>
                <a:lnTo>
                  <a:pt x="56080" y="74430"/>
                </a:lnTo>
                <a:lnTo>
                  <a:pt x="56070" y="74420"/>
                </a:lnTo>
                <a:lnTo>
                  <a:pt x="56070" y="74370"/>
                </a:lnTo>
                <a:lnTo>
                  <a:pt x="56070" y="74350"/>
                </a:lnTo>
                <a:lnTo>
                  <a:pt x="56070" y="74330"/>
                </a:lnTo>
                <a:lnTo>
                  <a:pt x="56080" y="74290"/>
                </a:lnTo>
                <a:lnTo>
                  <a:pt x="56090" y="74260"/>
                </a:lnTo>
                <a:lnTo>
                  <a:pt x="56110" y="74250"/>
                </a:lnTo>
                <a:lnTo>
                  <a:pt x="56110" y="74240"/>
                </a:lnTo>
                <a:lnTo>
                  <a:pt x="56120" y="74240"/>
                </a:lnTo>
                <a:lnTo>
                  <a:pt x="56150" y="74220"/>
                </a:lnTo>
                <a:lnTo>
                  <a:pt x="56160" y="74220"/>
                </a:lnTo>
                <a:lnTo>
                  <a:pt x="56200" y="74200"/>
                </a:lnTo>
                <a:lnTo>
                  <a:pt x="56230" y="74190"/>
                </a:lnTo>
                <a:lnTo>
                  <a:pt x="56250" y="74190"/>
                </a:lnTo>
                <a:lnTo>
                  <a:pt x="56260" y="74190"/>
                </a:lnTo>
                <a:lnTo>
                  <a:pt x="56280" y="74190"/>
                </a:lnTo>
                <a:lnTo>
                  <a:pt x="56290" y="74190"/>
                </a:lnTo>
                <a:lnTo>
                  <a:pt x="56300" y="74200"/>
                </a:lnTo>
                <a:lnTo>
                  <a:pt x="56300" y="74210"/>
                </a:lnTo>
                <a:lnTo>
                  <a:pt x="56300" y="74240"/>
                </a:lnTo>
                <a:lnTo>
                  <a:pt x="56300" y="74260"/>
                </a:lnTo>
                <a:lnTo>
                  <a:pt x="56280" y="74340"/>
                </a:lnTo>
                <a:lnTo>
                  <a:pt x="56280" y="74370"/>
                </a:lnTo>
                <a:lnTo>
                  <a:pt x="56280" y="74390"/>
                </a:lnTo>
                <a:lnTo>
                  <a:pt x="56270" y="74420"/>
                </a:lnTo>
                <a:lnTo>
                  <a:pt x="56270" y="74430"/>
                </a:lnTo>
                <a:lnTo>
                  <a:pt x="56260" y="74470"/>
                </a:lnTo>
                <a:lnTo>
                  <a:pt x="56250" y="74490"/>
                </a:lnTo>
                <a:lnTo>
                  <a:pt x="56230" y="74510"/>
                </a:lnTo>
                <a:lnTo>
                  <a:pt x="56210" y="74520"/>
                </a:lnTo>
                <a:lnTo>
                  <a:pt x="56180" y="74520"/>
                </a:lnTo>
                <a:close/>
                <a:moveTo>
                  <a:pt x="53990" y="74730"/>
                </a:moveTo>
                <a:lnTo>
                  <a:pt x="53990" y="74750"/>
                </a:lnTo>
                <a:lnTo>
                  <a:pt x="53970" y="74760"/>
                </a:lnTo>
                <a:lnTo>
                  <a:pt x="53940" y="74790"/>
                </a:lnTo>
                <a:lnTo>
                  <a:pt x="53900" y="74820"/>
                </a:lnTo>
                <a:lnTo>
                  <a:pt x="53840" y="74860"/>
                </a:lnTo>
                <a:lnTo>
                  <a:pt x="53800" y="74890"/>
                </a:lnTo>
                <a:lnTo>
                  <a:pt x="53780" y="74890"/>
                </a:lnTo>
                <a:lnTo>
                  <a:pt x="53770" y="74900"/>
                </a:lnTo>
                <a:lnTo>
                  <a:pt x="53760" y="74890"/>
                </a:lnTo>
                <a:lnTo>
                  <a:pt x="53750" y="74890"/>
                </a:lnTo>
                <a:lnTo>
                  <a:pt x="53740" y="74880"/>
                </a:lnTo>
                <a:lnTo>
                  <a:pt x="53710" y="74870"/>
                </a:lnTo>
                <a:lnTo>
                  <a:pt x="53700" y="74860"/>
                </a:lnTo>
                <a:lnTo>
                  <a:pt x="53680" y="74850"/>
                </a:lnTo>
                <a:lnTo>
                  <a:pt x="53660" y="74830"/>
                </a:lnTo>
                <a:lnTo>
                  <a:pt x="53650" y="74820"/>
                </a:lnTo>
                <a:lnTo>
                  <a:pt x="53640" y="74810"/>
                </a:lnTo>
                <a:lnTo>
                  <a:pt x="53620" y="74800"/>
                </a:lnTo>
                <a:lnTo>
                  <a:pt x="53590" y="74780"/>
                </a:lnTo>
                <a:lnTo>
                  <a:pt x="53580" y="74770"/>
                </a:lnTo>
                <a:lnTo>
                  <a:pt x="53560" y="74760"/>
                </a:lnTo>
                <a:lnTo>
                  <a:pt x="53540" y="74760"/>
                </a:lnTo>
                <a:lnTo>
                  <a:pt x="53540" y="74750"/>
                </a:lnTo>
                <a:lnTo>
                  <a:pt x="53520" y="74750"/>
                </a:lnTo>
                <a:lnTo>
                  <a:pt x="53500" y="74750"/>
                </a:lnTo>
                <a:lnTo>
                  <a:pt x="53490" y="74750"/>
                </a:lnTo>
                <a:lnTo>
                  <a:pt x="53470" y="74750"/>
                </a:lnTo>
                <a:lnTo>
                  <a:pt x="53440" y="74750"/>
                </a:lnTo>
                <a:lnTo>
                  <a:pt x="53400" y="74740"/>
                </a:lnTo>
                <a:lnTo>
                  <a:pt x="53380" y="74740"/>
                </a:lnTo>
                <a:lnTo>
                  <a:pt x="53360" y="74730"/>
                </a:lnTo>
                <a:lnTo>
                  <a:pt x="53330" y="74730"/>
                </a:lnTo>
                <a:lnTo>
                  <a:pt x="53310" y="74720"/>
                </a:lnTo>
                <a:lnTo>
                  <a:pt x="53280" y="74710"/>
                </a:lnTo>
                <a:lnTo>
                  <a:pt x="53250" y="74690"/>
                </a:lnTo>
                <a:lnTo>
                  <a:pt x="53240" y="74680"/>
                </a:lnTo>
                <a:lnTo>
                  <a:pt x="53230" y="74670"/>
                </a:lnTo>
                <a:lnTo>
                  <a:pt x="53230" y="74660"/>
                </a:lnTo>
                <a:lnTo>
                  <a:pt x="53230" y="74650"/>
                </a:lnTo>
                <a:lnTo>
                  <a:pt x="53240" y="74630"/>
                </a:lnTo>
                <a:lnTo>
                  <a:pt x="53250" y="74580"/>
                </a:lnTo>
                <a:lnTo>
                  <a:pt x="53270" y="74530"/>
                </a:lnTo>
                <a:lnTo>
                  <a:pt x="53280" y="74500"/>
                </a:lnTo>
                <a:lnTo>
                  <a:pt x="53280" y="74470"/>
                </a:lnTo>
                <a:lnTo>
                  <a:pt x="53290" y="74450"/>
                </a:lnTo>
                <a:lnTo>
                  <a:pt x="53310" y="74380"/>
                </a:lnTo>
                <a:lnTo>
                  <a:pt x="53330" y="74350"/>
                </a:lnTo>
                <a:lnTo>
                  <a:pt x="53330" y="74340"/>
                </a:lnTo>
                <a:lnTo>
                  <a:pt x="53340" y="74340"/>
                </a:lnTo>
                <a:lnTo>
                  <a:pt x="53360" y="74310"/>
                </a:lnTo>
                <a:lnTo>
                  <a:pt x="53370" y="74290"/>
                </a:lnTo>
                <a:lnTo>
                  <a:pt x="53370" y="74270"/>
                </a:lnTo>
                <a:lnTo>
                  <a:pt x="53380" y="74260"/>
                </a:lnTo>
                <a:lnTo>
                  <a:pt x="53410" y="74240"/>
                </a:lnTo>
                <a:lnTo>
                  <a:pt x="53420" y="74240"/>
                </a:lnTo>
                <a:lnTo>
                  <a:pt x="53440" y="74230"/>
                </a:lnTo>
                <a:lnTo>
                  <a:pt x="53460" y="74210"/>
                </a:lnTo>
                <a:lnTo>
                  <a:pt x="53470" y="74200"/>
                </a:lnTo>
                <a:lnTo>
                  <a:pt x="53510" y="74170"/>
                </a:lnTo>
                <a:lnTo>
                  <a:pt x="53540" y="74140"/>
                </a:lnTo>
                <a:lnTo>
                  <a:pt x="53560" y="74120"/>
                </a:lnTo>
                <a:lnTo>
                  <a:pt x="53570" y="74120"/>
                </a:lnTo>
                <a:lnTo>
                  <a:pt x="53590" y="74120"/>
                </a:lnTo>
                <a:lnTo>
                  <a:pt x="53610" y="74130"/>
                </a:lnTo>
                <a:lnTo>
                  <a:pt x="53620" y="74140"/>
                </a:lnTo>
                <a:lnTo>
                  <a:pt x="53640" y="74160"/>
                </a:lnTo>
                <a:lnTo>
                  <a:pt x="53670" y="74190"/>
                </a:lnTo>
                <a:lnTo>
                  <a:pt x="53700" y="74240"/>
                </a:lnTo>
                <a:lnTo>
                  <a:pt x="53720" y="74270"/>
                </a:lnTo>
                <a:lnTo>
                  <a:pt x="53730" y="74290"/>
                </a:lnTo>
                <a:lnTo>
                  <a:pt x="53760" y="74330"/>
                </a:lnTo>
                <a:lnTo>
                  <a:pt x="53780" y="74350"/>
                </a:lnTo>
                <a:lnTo>
                  <a:pt x="53790" y="74360"/>
                </a:lnTo>
                <a:lnTo>
                  <a:pt x="53800" y="74400"/>
                </a:lnTo>
                <a:lnTo>
                  <a:pt x="53820" y="74430"/>
                </a:lnTo>
                <a:lnTo>
                  <a:pt x="53830" y="74460"/>
                </a:lnTo>
                <a:lnTo>
                  <a:pt x="53850" y="74480"/>
                </a:lnTo>
                <a:lnTo>
                  <a:pt x="53870" y="74500"/>
                </a:lnTo>
                <a:lnTo>
                  <a:pt x="53890" y="74530"/>
                </a:lnTo>
                <a:lnTo>
                  <a:pt x="53910" y="74550"/>
                </a:lnTo>
                <a:lnTo>
                  <a:pt x="53940" y="74590"/>
                </a:lnTo>
                <a:lnTo>
                  <a:pt x="53950" y="74600"/>
                </a:lnTo>
                <a:lnTo>
                  <a:pt x="53970" y="74620"/>
                </a:lnTo>
                <a:lnTo>
                  <a:pt x="53980" y="74640"/>
                </a:lnTo>
                <a:lnTo>
                  <a:pt x="53990" y="74650"/>
                </a:lnTo>
                <a:lnTo>
                  <a:pt x="53990" y="74670"/>
                </a:lnTo>
                <a:lnTo>
                  <a:pt x="54000" y="74700"/>
                </a:lnTo>
                <a:lnTo>
                  <a:pt x="54000" y="74720"/>
                </a:lnTo>
                <a:lnTo>
                  <a:pt x="53990" y="74730"/>
                </a:lnTo>
                <a:close/>
                <a:moveTo>
                  <a:pt x="50230" y="73890"/>
                </a:moveTo>
                <a:lnTo>
                  <a:pt x="50230" y="73910"/>
                </a:lnTo>
                <a:lnTo>
                  <a:pt x="50220" y="73920"/>
                </a:lnTo>
                <a:lnTo>
                  <a:pt x="50210" y="73930"/>
                </a:lnTo>
                <a:lnTo>
                  <a:pt x="50200" y="73940"/>
                </a:lnTo>
                <a:lnTo>
                  <a:pt x="50190" y="73950"/>
                </a:lnTo>
                <a:lnTo>
                  <a:pt x="50190" y="73960"/>
                </a:lnTo>
                <a:lnTo>
                  <a:pt x="50180" y="73960"/>
                </a:lnTo>
                <a:lnTo>
                  <a:pt x="50180" y="73940"/>
                </a:lnTo>
                <a:lnTo>
                  <a:pt x="50170" y="73930"/>
                </a:lnTo>
                <a:lnTo>
                  <a:pt x="50160" y="73930"/>
                </a:lnTo>
                <a:lnTo>
                  <a:pt x="50160" y="73920"/>
                </a:lnTo>
                <a:lnTo>
                  <a:pt x="50160" y="73910"/>
                </a:lnTo>
                <a:lnTo>
                  <a:pt x="50150" y="73900"/>
                </a:lnTo>
                <a:lnTo>
                  <a:pt x="50140" y="73910"/>
                </a:lnTo>
                <a:lnTo>
                  <a:pt x="50140" y="73900"/>
                </a:lnTo>
                <a:lnTo>
                  <a:pt x="50140" y="73890"/>
                </a:lnTo>
                <a:lnTo>
                  <a:pt x="50140" y="73880"/>
                </a:lnTo>
                <a:lnTo>
                  <a:pt x="50140" y="73870"/>
                </a:lnTo>
                <a:lnTo>
                  <a:pt x="50140" y="73860"/>
                </a:lnTo>
                <a:lnTo>
                  <a:pt x="50150" y="73850"/>
                </a:lnTo>
                <a:lnTo>
                  <a:pt x="50160" y="73830"/>
                </a:lnTo>
                <a:lnTo>
                  <a:pt x="50180" y="73820"/>
                </a:lnTo>
                <a:lnTo>
                  <a:pt x="50200" y="73800"/>
                </a:lnTo>
                <a:lnTo>
                  <a:pt x="50210" y="73800"/>
                </a:lnTo>
                <a:lnTo>
                  <a:pt x="50220" y="73790"/>
                </a:lnTo>
                <a:lnTo>
                  <a:pt x="50230" y="73800"/>
                </a:lnTo>
                <a:lnTo>
                  <a:pt x="50230" y="73820"/>
                </a:lnTo>
                <a:lnTo>
                  <a:pt x="50230" y="73840"/>
                </a:lnTo>
                <a:lnTo>
                  <a:pt x="50230" y="73850"/>
                </a:lnTo>
                <a:lnTo>
                  <a:pt x="50230" y="73870"/>
                </a:lnTo>
                <a:lnTo>
                  <a:pt x="50230" y="73880"/>
                </a:lnTo>
                <a:lnTo>
                  <a:pt x="50230" y="73890"/>
                </a:lnTo>
                <a:close/>
                <a:moveTo>
                  <a:pt x="50460" y="73950"/>
                </a:moveTo>
                <a:lnTo>
                  <a:pt x="50450" y="73950"/>
                </a:lnTo>
                <a:lnTo>
                  <a:pt x="50450" y="73940"/>
                </a:lnTo>
                <a:lnTo>
                  <a:pt x="50450" y="73910"/>
                </a:lnTo>
                <a:lnTo>
                  <a:pt x="50460" y="73880"/>
                </a:lnTo>
                <a:lnTo>
                  <a:pt x="50480" y="73840"/>
                </a:lnTo>
                <a:lnTo>
                  <a:pt x="50490" y="73830"/>
                </a:lnTo>
                <a:lnTo>
                  <a:pt x="50500" y="73820"/>
                </a:lnTo>
                <a:lnTo>
                  <a:pt x="50520" y="73810"/>
                </a:lnTo>
                <a:lnTo>
                  <a:pt x="50540" y="73800"/>
                </a:lnTo>
                <a:lnTo>
                  <a:pt x="50570" y="73790"/>
                </a:lnTo>
                <a:lnTo>
                  <a:pt x="50590" y="73790"/>
                </a:lnTo>
                <a:lnTo>
                  <a:pt x="50600" y="73790"/>
                </a:lnTo>
                <a:lnTo>
                  <a:pt x="50610" y="73790"/>
                </a:lnTo>
                <a:lnTo>
                  <a:pt x="50610" y="73800"/>
                </a:lnTo>
                <a:lnTo>
                  <a:pt x="50610" y="73810"/>
                </a:lnTo>
                <a:lnTo>
                  <a:pt x="50590" y="73830"/>
                </a:lnTo>
                <a:lnTo>
                  <a:pt x="50590" y="73840"/>
                </a:lnTo>
                <a:lnTo>
                  <a:pt x="50570" y="73860"/>
                </a:lnTo>
                <a:lnTo>
                  <a:pt x="50550" y="73880"/>
                </a:lnTo>
                <a:lnTo>
                  <a:pt x="50550" y="73890"/>
                </a:lnTo>
                <a:lnTo>
                  <a:pt x="50510" y="73930"/>
                </a:lnTo>
                <a:lnTo>
                  <a:pt x="50490" y="73930"/>
                </a:lnTo>
                <a:lnTo>
                  <a:pt x="50480" y="73940"/>
                </a:lnTo>
                <a:lnTo>
                  <a:pt x="50460" y="73950"/>
                </a:lnTo>
                <a:close/>
                <a:moveTo>
                  <a:pt x="50760" y="74010"/>
                </a:moveTo>
                <a:lnTo>
                  <a:pt x="50760" y="74020"/>
                </a:lnTo>
                <a:lnTo>
                  <a:pt x="50740" y="74040"/>
                </a:lnTo>
                <a:lnTo>
                  <a:pt x="50730" y="74040"/>
                </a:lnTo>
                <a:lnTo>
                  <a:pt x="50720" y="74040"/>
                </a:lnTo>
                <a:lnTo>
                  <a:pt x="50730" y="74020"/>
                </a:lnTo>
                <a:lnTo>
                  <a:pt x="50730" y="74010"/>
                </a:lnTo>
                <a:lnTo>
                  <a:pt x="50720" y="74020"/>
                </a:lnTo>
                <a:lnTo>
                  <a:pt x="50700" y="74050"/>
                </a:lnTo>
                <a:lnTo>
                  <a:pt x="50650" y="74120"/>
                </a:lnTo>
                <a:lnTo>
                  <a:pt x="50610" y="74170"/>
                </a:lnTo>
                <a:lnTo>
                  <a:pt x="50580" y="74200"/>
                </a:lnTo>
                <a:lnTo>
                  <a:pt x="50550" y="74240"/>
                </a:lnTo>
                <a:lnTo>
                  <a:pt x="50510" y="74290"/>
                </a:lnTo>
                <a:lnTo>
                  <a:pt x="50500" y="74300"/>
                </a:lnTo>
                <a:lnTo>
                  <a:pt x="50480" y="74310"/>
                </a:lnTo>
                <a:lnTo>
                  <a:pt x="50450" y="74350"/>
                </a:lnTo>
                <a:lnTo>
                  <a:pt x="50420" y="74390"/>
                </a:lnTo>
                <a:lnTo>
                  <a:pt x="50380" y="74430"/>
                </a:lnTo>
                <a:lnTo>
                  <a:pt x="50320" y="74500"/>
                </a:lnTo>
                <a:lnTo>
                  <a:pt x="50260" y="74560"/>
                </a:lnTo>
                <a:lnTo>
                  <a:pt x="50220" y="74590"/>
                </a:lnTo>
                <a:lnTo>
                  <a:pt x="50200" y="74610"/>
                </a:lnTo>
                <a:lnTo>
                  <a:pt x="50170" y="74640"/>
                </a:lnTo>
                <a:lnTo>
                  <a:pt x="50150" y="74650"/>
                </a:lnTo>
                <a:lnTo>
                  <a:pt x="50140" y="74650"/>
                </a:lnTo>
                <a:lnTo>
                  <a:pt x="50110" y="74670"/>
                </a:lnTo>
                <a:lnTo>
                  <a:pt x="50100" y="74680"/>
                </a:lnTo>
                <a:lnTo>
                  <a:pt x="50100" y="74690"/>
                </a:lnTo>
                <a:lnTo>
                  <a:pt x="50090" y="74690"/>
                </a:lnTo>
                <a:lnTo>
                  <a:pt x="50090" y="74670"/>
                </a:lnTo>
                <a:lnTo>
                  <a:pt x="50110" y="74650"/>
                </a:lnTo>
                <a:lnTo>
                  <a:pt x="50120" y="74630"/>
                </a:lnTo>
                <a:lnTo>
                  <a:pt x="50130" y="74610"/>
                </a:lnTo>
                <a:lnTo>
                  <a:pt x="50160" y="74590"/>
                </a:lnTo>
                <a:lnTo>
                  <a:pt x="50170" y="74570"/>
                </a:lnTo>
                <a:lnTo>
                  <a:pt x="50180" y="74560"/>
                </a:lnTo>
                <a:lnTo>
                  <a:pt x="50210" y="74530"/>
                </a:lnTo>
                <a:lnTo>
                  <a:pt x="50230" y="74510"/>
                </a:lnTo>
                <a:lnTo>
                  <a:pt x="50240" y="74470"/>
                </a:lnTo>
                <a:lnTo>
                  <a:pt x="50260" y="74450"/>
                </a:lnTo>
                <a:lnTo>
                  <a:pt x="50270" y="74430"/>
                </a:lnTo>
                <a:lnTo>
                  <a:pt x="50280" y="74410"/>
                </a:lnTo>
                <a:lnTo>
                  <a:pt x="50300" y="74360"/>
                </a:lnTo>
                <a:lnTo>
                  <a:pt x="50320" y="74320"/>
                </a:lnTo>
                <a:lnTo>
                  <a:pt x="50350" y="74250"/>
                </a:lnTo>
                <a:lnTo>
                  <a:pt x="50390" y="74150"/>
                </a:lnTo>
                <a:lnTo>
                  <a:pt x="50400" y="74110"/>
                </a:lnTo>
                <a:lnTo>
                  <a:pt x="50420" y="74060"/>
                </a:lnTo>
                <a:lnTo>
                  <a:pt x="50430" y="74020"/>
                </a:lnTo>
                <a:lnTo>
                  <a:pt x="50450" y="74000"/>
                </a:lnTo>
                <a:lnTo>
                  <a:pt x="50470" y="73980"/>
                </a:lnTo>
                <a:lnTo>
                  <a:pt x="50500" y="73960"/>
                </a:lnTo>
                <a:lnTo>
                  <a:pt x="50520" y="73940"/>
                </a:lnTo>
                <a:lnTo>
                  <a:pt x="50560" y="73910"/>
                </a:lnTo>
                <a:lnTo>
                  <a:pt x="50590" y="73860"/>
                </a:lnTo>
                <a:lnTo>
                  <a:pt x="50610" y="73840"/>
                </a:lnTo>
                <a:lnTo>
                  <a:pt x="50620" y="73820"/>
                </a:lnTo>
                <a:lnTo>
                  <a:pt x="50650" y="73780"/>
                </a:lnTo>
                <a:lnTo>
                  <a:pt x="50650" y="73770"/>
                </a:lnTo>
                <a:lnTo>
                  <a:pt x="50660" y="73760"/>
                </a:lnTo>
                <a:lnTo>
                  <a:pt x="50670" y="73760"/>
                </a:lnTo>
                <a:lnTo>
                  <a:pt x="50670" y="73770"/>
                </a:lnTo>
                <a:lnTo>
                  <a:pt x="50690" y="73790"/>
                </a:lnTo>
                <a:lnTo>
                  <a:pt x="50720" y="73820"/>
                </a:lnTo>
                <a:lnTo>
                  <a:pt x="50740" y="73840"/>
                </a:lnTo>
                <a:lnTo>
                  <a:pt x="50790" y="73870"/>
                </a:lnTo>
                <a:lnTo>
                  <a:pt x="50800" y="73880"/>
                </a:lnTo>
                <a:lnTo>
                  <a:pt x="50800" y="73900"/>
                </a:lnTo>
                <a:lnTo>
                  <a:pt x="50800" y="73910"/>
                </a:lnTo>
                <a:lnTo>
                  <a:pt x="50800" y="73920"/>
                </a:lnTo>
                <a:lnTo>
                  <a:pt x="50790" y="73940"/>
                </a:lnTo>
                <a:lnTo>
                  <a:pt x="50770" y="73960"/>
                </a:lnTo>
                <a:lnTo>
                  <a:pt x="50760" y="73980"/>
                </a:lnTo>
                <a:lnTo>
                  <a:pt x="50760" y="74010"/>
                </a:lnTo>
                <a:close/>
                <a:moveTo>
                  <a:pt x="55470" y="74300"/>
                </a:moveTo>
                <a:lnTo>
                  <a:pt x="55450" y="74300"/>
                </a:lnTo>
                <a:lnTo>
                  <a:pt x="55440" y="74300"/>
                </a:lnTo>
                <a:lnTo>
                  <a:pt x="55420" y="74310"/>
                </a:lnTo>
                <a:lnTo>
                  <a:pt x="55410" y="74310"/>
                </a:lnTo>
                <a:lnTo>
                  <a:pt x="55400" y="74320"/>
                </a:lnTo>
                <a:lnTo>
                  <a:pt x="55390" y="74330"/>
                </a:lnTo>
                <a:lnTo>
                  <a:pt x="55380" y="74330"/>
                </a:lnTo>
                <a:lnTo>
                  <a:pt x="55370" y="74330"/>
                </a:lnTo>
                <a:lnTo>
                  <a:pt x="55360" y="74330"/>
                </a:lnTo>
                <a:lnTo>
                  <a:pt x="55350" y="74320"/>
                </a:lnTo>
                <a:lnTo>
                  <a:pt x="55350" y="74310"/>
                </a:lnTo>
                <a:lnTo>
                  <a:pt x="55360" y="74290"/>
                </a:lnTo>
                <a:lnTo>
                  <a:pt x="55360" y="74270"/>
                </a:lnTo>
                <a:lnTo>
                  <a:pt x="55390" y="74230"/>
                </a:lnTo>
                <a:lnTo>
                  <a:pt x="55430" y="74170"/>
                </a:lnTo>
                <a:lnTo>
                  <a:pt x="55460" y="74110"/>
                </a:lnTo>
                <a:lnTo>
                  <a:pt x="55490" y="74050"/>
                </a:lnTo>
                <a:lnTo>
                  <a:pt x="55530" y="74000"/>
                </a:lnTo>
                <a:lnTo>
                  <a:pt x="55550" y="73960"/>
                </a:lnTo>
                <a:lnTo>
                  <a:pt x="55560" y="73950"/>
                </a:lnTo>
                <a:lnTo>
                  <a:pt x="55580" y="73910"/>
                </a:lnTo>
                <a:lnTo>
                  <a:pt x="55610" y="73870"/>
                </a:lnTo>
                <a:lnTo>
                  <a:pt x="55630" y="73840"/>
                </a:lnTo>
                <a:lnTo>
                  <a:pt x="55650" y="73820"/>
                </a:lnTo>
                <a:lnTo>
                  <a:pt x="55660" y="73810"/>
                </a:lnTo>
                <a:lnTo>
                  <a:pt x="55680" y="73790"/>
                </a:lnTo>
                <a:lnTo>
                  <a:pt x="55720" y="73770"/>
                </a:lnTo>
                <a:lnTo>
                  <a:pt x="55740" y="73760"/>
                </a:lnTo>
                <a:lnTo>
                  <a:pt x="55760" y="73760"/>
                </a:lnTo>
                <a:lnTo>
                  <a:pt x="55800" y="73760"/>
                </a:lnTo>
                <a:lnTo>
                  <a:pt x="55830" y="73760"/>
                </a:lnTo>
                <a:lnTo>
                  <a:pt x="55840" y="73760"/>
                </a:lnTo>
                <a:lnTo>
                  <a:pt x="55850" y="73770"/>
                </a:lnTo>
                <a:lnTo>
                  <a:pt x="55860" y="73770"/>
                </a:lnTo>
                <a:lnTo>
                  <a:pt x="55860" y="73780"/>
                </a:lnTo>
                <a:lnTo>
                  <a:pt x="55850" y="73820"/>
                </a:lnTo>
                <a:lnTo>
                  <a:pt x="55830" y="73850"/>
                </a:lnTo>
                <a:lnTo>
                  <a:pt x="55830" y="73860"/>
                </a:lnTo>
                <a:lnTo>
                  <a:pt x="55820" y="73880"/>
                </a:lnTo>
                <a:lnTo>
                  <a:pt x="55820" y="73900"/>
                </a:lnTo>
                <a:lnTo>
                  <a:pt x="55810" y="73940"/>
                </a:lnTo>
                <a:lnTo>
                  <a:pt x="55800" y="73970"/>
                </a:lnTo>
                <a:lnTo>
                  <a:pt x="55770" y="74000"/>
                </a:lnTo>
                <a:lnTo>
                  <a:pt x="55710" y="74060"/>
                </a:lnTo>
                <a:lnTo>
                  <a:pt x="55690" y="74070"/>
                </a:lnTo>
                <a:lnTo>
                  <a:pt x="55650" y="74120"/>
                </a:lnTo>
                <a:lnTo>
                  <a:pt x="55620" y="74160"/>
                </a:lnTo>
                <a:lnTo>
                  <a:pt x="55580" y="74200"/>
                </a:lnTo>
                <a:lnTo>
                  <a:pt x="55560" y="74250"/>
                </a:lnTo>
                <a:lnTo>
                  <a:pt x="55540" y="74270"/>
                </a:lnTo>
                <a:lnTo>
                  <a:pt x="55520" y="74280"/>
                </a:lnTo>
                <a:lnTo>
                  <a:pt x="55510" y="74280"/>
                </a:lnTo>
                <a:lnTo>
                  <a:pt x="55490" y="74290"/>
                </a:lnTo>
                <a:lnTo>
                  <a:pt x="55470" y="74300"/>
                </a:lnTo>
                <a:close/>
                <a:moveTo>
                  <a:pt x="52090" y="74750"/>
                </a:moveTo>
                <a:lnTo>
                  <a:pt x="52120" y="74820"/>
                </a:lnTo>
                <a:lnTo>
                  <a:pt x="52150" y="74890"/>
                </a:lnTo>
                <a:lnTo>
                  <a:pt x="52180" y="74960"/>
                </a:lnTo>
                <a:lnTo>
                  <a:pt x="52220" y="75010"/>
                </a:lnTo>
                <a:lnTo>
                  <a:pt x="52230" y="75020"/>
                </a:lnTo>
                <a:lnTo>
                  <a:pt x="52270" y="75080"/>
                </a:lnTo>
                <a:lnTo>
                  <a:pt x="52270" y="75100"/>
                </a:lnTo>
                <a:lnTo>
                  <a:pt x="52280" y="75120"/>
                </a:lnTo>
                <a:lnTo>
                  <a:pt x="52280" y="75150"/>
                </a:lnTo>
                <a:lnTo>
                  <a:pt x="52260" y="75210"/>
                </a:lnTo>
                <a:lnTo>
                  <a:pt x="52220" y="75310"/>
                </a:lnTo>
                <a:lnTo>
                  <a:pt x="52200" y="75330"/>
                </a:lnTo>
                <a:lnTo>
                  <a:pt x="52130" y="75430"/>
                </a:lnTo>
                <a:lnTo>
                  <a:pt x="52080" y="75500"/>
                </a:lnTo>
                <a:lnTo>
                  <a:pt x="52020" y="75570"/>
                </a:lnTo>
                <a:lnTo>
                  <a:pt x="51940" y="75650"/>
                </a:lnTo>
                <a:lnTo>
                  <a:pt x="51920" y="75670"/>
                </a:lnTo>
                <a:lnTo>
                  <a:pt x="51850" y="75730"/>
                </a:lnTo>
                <a:lnTo>
                  <a:pt x="51810" y="75770"/>
                </a:lnTo>
                <a:lnTo>
                  <a:pt x="51750" y="75810"/>
                </a:lnTo>
                <a:lnTo>
                  <a:pt x="51690" y="75840"/>
                </a:lnTo>
                <a:lnTo>
                  <a:pt x="51600" y="75870"/>
                </a:lnTo>
                <a:lnTo>
                  <a:pt x="51460" y="75940"/>
                </a:lnTo>
                <a:lnTo>
                  <a:pt x="51350" y="75990"/>
                </a:lnTo>
                <a:lnTo>
                  <a:pt x="51340" y="75990"/>
                </a:lnTo>
                <a:lnTo>
                  <a:pt x="51270" y="76030"/>
                </a:lnTo>
                <a:lnTo>
                  <a:pt x="51220" y="76050"/>
                </a:lnTo>
                <a:lnTo>
                  <a:pt x="51180" y="76070"/>
                </a:lnTo>
                <a:lnTo>
                  <a:pt x="51180" y="76080"/>
                </a:lnTo>
                <a:lnTo>
                  <a:pt x="51190" y="76080"/>
                </a:lnTo>
                <a:lnTo>
                  <a:pt x="51180" y="76080"/>
                </a:lnTo>
                <a:lnTo>
                  <a:pt x="51170" y="76080"/>
                </a:lnTo>
                <a:lnTo>
                  <a:pt x="51160" y="76090"/>
                </a:lnTo>
                <a:lnTo>
                  <a:pt x="51150" y="76090"/>
                </a:lnTo>
                <a:lnTo>
                  <a:pt x="51140" y="76090"/>
                </a:lnTo>
                <a:lnTo>
                  <a:pt x="51130" y="76090"/>
                </a:lnTo>
                <a:lnTo>
                  <a:pt x="51100" y="76100"/>
                </a:lnTo>
                <a:lnTo>
                  <a:pt x="51040" y="76140"/>
                </a:lnTo>
                <a:lnTo>
                  <a:pt x="51000" y="76180"/>
                </a:lnTo>
                <a:lnTo>
                  <a:pt x="50930" y="76270"/>
                </a:lnTo>
                <a:lnTo>
                  <a:pt x="50910" y="76330"/>
                </a:lnTo>
                <a:lnTo>
                  <a:pt x="50900" y="76360"/>
                </a:lnTo>
                <a:lnTo>
                  <a:pt x="50890" y="76370"/>
                </a:lnTo>
                <a:lnTo>
                  <a:pt x="50890" y="76380"/>
                </a:lnTo>
                <a:lnTo>
                  <a:pt x="50880" y="76410"/>
                </a:lnTo>
                <a:lnTo>
                  <a:pt x="50870" y="76420"/>
                </a:lnTo>
                <a:lnTo>
                  <a:pt x="50860" y="76440"/>
                </a:lnTo>
                <a:lnTo>
                  <a:pt x="50850" y="76460"/>
                </a:lnTo>
                <a:lnTo>
                  <a:pt x="50840" y="76490"/>
                </a:lnTo>
                <a:lnTo>
                  <a:pt x="50840" y="76500"/>
                </a:lnTo>
                <a:lnTo>
                  <a:pt x="50830" y="76520"/>
                </a:lnTo>
                <a:lnTo>
                  <a:pt x="50820" y="76540"/>
                </a:lnTo>
                <a:lnTo>
                  <a:pt x="50810" y="76560"/>
                </a:lnTo>
                <a:lnTo>
                  <a:pt x="50800" y="76570"/>
                </a:lnTo>
                <a:lnTo>
                  <a:pt x="50790" y="76590"/>
                </a:lnTo>
                <a:lnTo>
                  <a:pt x="50760" y="76600"/>
                </a:lnTo>
                <a:lnTo>
                  <a:pt x="50740" y="76600"/>
                </a:lnTo>
                <a:lnTo>
                  <a:pt x="50730" y="76600"/>
                </a:lnTo>
                <a:lnTo>
                  <a:pt x="50720" y="76590"/>
                </a:lnTo>
                <a:lnTo>
                  <a:pt x="50730" y="76580"/>
                </a:lnTo>
                <a:lnTo>
                  <a:pt x="50760" y="76570"/>
                </a:lnTo>
                <a:lnTo>
                  <a:pt x="50780" y="76560"/>
                </a:lnTo>
                <a:lnTo>
                  <a:pt x="50790" y="76540"/>
                </a:lnTo>
                <a:lnTo>
                  <a:pt x="50800" y="76520"/>
                </a:lnTo>
                <a:lnTo>
                  <a:pt x="50820" y="76510"/>
                </a:lnTo>
                <a:lnTo>
                  <a:pt x="50830" y="76490"/>
                </a:lnTo>
                <a:lnTo>
                  <a:pt x="50820" y="76480"/>
                </a:lnTo>
                <a:lnTo>
                  <a:pt x="50810" y="76470"/>
                </a:lnTo>
                <a:lnTo>
                  <a:pt x="50800" y="76470"/>
                </a:lnTo>
                <a:lnTo>
                  <a:pt x="50800" y="76460"/>
                </a:lnTo>
                <a:lnTo>
                  <a:pt x="50790" y="76460"/>
                </a:lnTo>
                <a:lnTo>
                  <a:pt x="50740" y="76470"/>
                </a:lnTo>
                <a:lnTo>
                  <a:pt x="50720" y="76460"/>
                </a:lnTo>
                <a:lnTo>
                  <a:pt x="50710" y="76450"/>
                </a:lnTo>
                <a:lnTo>
                  <a:pt x="50690" y="76430"/>
                </a:lnTo>
                <a:lnTo>
                  <a:pt x="50670" y="76400"/>
                </a:lnTo>
                <a:lnTo>
                  <a:pt x="50650" y="76380"/>
                </a:lnTo>
                <a:lnTo>
                  <a:pt x="50620" y="76350"/>
                </a:lnTo>
                <a:lnTo>
                  <a:pt x="50600" y="76330"/>
                </a:lnTo>
                <a:lnTo>
                  <a:pt x="50550" y="76290"/>
                </a:lnTo>
                <a:lnTo>
                  <a:pt x="50530" y="76270"/>
                </a:lnTo>
                <a:lnTo>
                  <a:pt x="50510" y="76250"/>
                </a:lnTo>
                <a:lnTo>
                  <a:pt x="50480" y="76200"/>
                </a:lnTo>
                <a:lnTo>
                  <a:pt x="50460" y="76130"/>
                </a:lnTo>
                <a:lnTo>
                  <a:pt x="50440" y="76080"/>
                </a:lnTo>
                <a:lnTo>
                  <a:pt x="50420" y="76030"/>
                </a:lnTo>
                <a:lnTo>
                  <a:pt x="50400" y="75990"/>
                </a:lnTo>
                <a:lnTo>
                  <a:pt x="50380" y="75950"/>
                </a:lnTo>
                <a:lnTo>
                  <a:pt x="50370" y="75920"/>
                </a:lnTo>
                <a:lnTo>
                  <a:pt x="50360" y="75900"/>
                </a:lnTo>
                <a:lnTo>
                  <a:pt x="50340" y="75860"/>
                </a:lnTo>
                <a:lnTo>
                  <a:pt x="50330" y="75820"/>
                </a:lnTo>
                <a:lnTo>
                  <a:pt x="50300" y="75820"/>
                </a:lnTo>
                <a:lnTo>
                  <a:pt x="50300" y="75830"/>
                </a:lnTo>
                <a:lnTo>
                  <a:pt x="50300" y="75870"/>
                </a:lnTo>
                <a:lnTo>
                  <a:pt x="50310" y="75900"/>
                </a:lnTo>
                <a:lnTo>
                  <a:pt x="50320" y="75920"/>
                </a:lnTo>
                <a:lnTo>
                  <a:pt x="50320" y="75940"/>
                </a:lnTo>
                <a:lnTo>
                  <a:pt x="50330" y="75960"/>
                </a:lnTo>
                <a:lnTo>
                  <a:pt x="50360" y="76020"/>
                </a:lnTo>
                <a:lnTo>
                  <a:pt x="50400" y="76120"/>
                </a:lnTo>
                <a:lnTo>
                  <a:pt x="50430" y="76180"/>
                </a:lnTo>
                <a:lnTo>
                  <a:pt x="50450" y="76240"/>
                </a:lnTo>
                <a:lnTo>
                  <a:pt x="50480" y="76290"/>
                </a:lnTo>
                <a:lnTo>
                  <a:pt x="50500" y="76330"/>
                </a:lnTo>
                <a:lnTo>
                  <a:pt x="50540" y="76350"/>
                </a:lnTo>
                <a:lnTo>
                  <a:pt x="50570" y="76390"/>
                </a:lnTo>
                <a:lnTo>
                  <a:pt x="50590" y="76410"/>
                </a:lnTo>
                <a:lnTo>
                  <a:pt x="50600" y="76430"/>
                </a:lnTo>
                <a:lnTo>
                  <a:pt x="50600" y="76450"/>
                </a:lnTo>
                <a:lnTo>
                  <a:pt x="50590" y="76470"/>
                </a:lnTo>
                <a:lnTo>
                  <a:pt x="50580" y="76490"/>
                </a:lnTo>
                <a:lnTo>
                  <a:pt x="50580" y="76500"/>
                </a:lnTo>
                <a:lnTo>
                  <a:pt x="50580" y="76510"/>
                </a:lnTo>
                <a:lnTo>
                  <a:pt x="50580" y="76520"/>
                </a:lnTo>
                <a:lnTo>
                  <a:pt x="50570" y="76530"/>
                </a:lnTo>
                <a:lnTo>
                  <a:pt x="50560" y="76530"/>
                </a:lnTo>
                <a:lnTo>
                  <a:pt x="50550" y="76550"/>
                </a:lnTo>
                <a:lnTo>
                  <a:pt x="50510" y="76610"/>
                </a:lnTo>
                <a:lnTo>
                  <a:pt x="50460" y="76670"/>
                </a:lnTo>
                <a:lnTo>
                  <a:pt x="50430" y="76700"/>
                </a:lnTo>
                <a:lnTo>
                  <a:pt x="50400" y="76720"/>
                </a:lnTo>
                <a:lnTo>
                  <a:pt x="50370" y="76750"/>
                </a:lnTo>
                <a:lnTo>
                  <a:pt x="50350" y="76770"/>
                </a:lnTo>
                <a:lnTo>
                  <a:pt x="50340" y="76770"/>
                </a:lnTo>
                <a:lnTo>
                  <a:pt x="50330" y="76770"/>
                </a:lnTo>
                <a:lnTo>
                  <a:pt x="50320" y="76770"/>
                </a:lnTo>
                <a:lnTo>
                  <a:pt x="50310" y="76770"/>
                </a:lnTo>
                <a:lnTo>
                  <a:pt x="50300" y="76780"/>
                </a:lnTo>
                <a:lnTo>
                  <a:pt x="50260" y="76790"/>
                </a:lnTo>
                <a:lnTo>
                  <a:pt x="50250" y="76790"/>
                </a:lnTo>
                <a:lnTo>
                  <a:pt x="50230" y="76800"/>
                </a:lnTo>
                <a:lnTo>
                  <a:pt x="50210" y="76800"/>
                </a:lnTo>
                <a:lnTo>
                  <a:pt x="50200" y="76800"/>
                </a:lnTo>
                <a:lnTo>
                  <a:pt x="50190" y="76810"/>
                </a:lnTo>
                <a:lnTo>
                  <a:pt x="50160" y="76820"/>
                </a:lnTo>
                <a:lnTo>
                  <a:pt x="50150" y="76820"/>
                </a:lnTo>
                <a:lnTo>
                  <a:pt x="50130" y="76830"/>
                </a:lnTo>
                <a:lnTo>
                  <a:pt x="50110" y="76830"/>
                </a:lnTo>
                <a:lnTo>
                  <a:pt x="50090" y="76830"/>
                </a:lnTo>
                <a:lnTo>
                  <a:pt x="50080" y="76830"/>
                </a:lnTo>
                <a:lnTo>
                  <a:pt x="50060" y="76840"/>
                </a:lnTo>
                <a:lnTo>
                  <a:pt x="50050" y="76840"/>
                </a:lnTo>
                <a:lnTo>
                  <a:pt x="50030" y="76850"/>
                </a:lnTo>
                <a:lnTo>
                  <a:pt x="50000" y="76850"/>
                </a:lnTo>
                <a:lnTo>
                  <a:pt x="49950" y="76850"/>
                </a:lnTo>
                <a:lnTo>
                  <a:pt x="49940" y="76840"/>
                </a:lnTo>
                <a:lnTo>
                  <a:pt x="49910" y="76840"/>
                </a:lnTo>
                <a:lnTo>
                  <a:pt x="49870" y="76830"/>
                </a:lnTo>
                <a:lnTo>
                  <a:pt x="49830" y="76810"/>
                </a:lnTo>
                <a:lnTo>
                  <a:pt x="49790" y="76780"/>
                </a:lnTo>
                <a:lnTo>
                  <a:pt x="49780" y="76780"/>
                </a:lnTo>
                <a:lnTo>
                  <a:pt x="49750" y="76750"/>
                </a:lnTo>
                <a:lnTo>
                  <a:pt x="49730" y="76730"/>
                </a:lnTo>
                <a:lnTo>
                  <a:pt x="49710" y="76700"/>
                </a:lnTo>
                <a:lnTo>
                  <a:pt x="49700" y="76690"/>
                </a:lnTo>
                <a:lnTo>
                  <a:pt x="49690" y="76650"/>
                </a:lnTo>
                <a:lnTo>
                  <a:pt x="49680" y="76620"/>
                </a:lnTo>
                <a:lnTo>
                  <a:pt x="49670" y="76570"/>
                </a:lnTo>
                <a:lnTo>
                  <a:pt x="49670" y="76530"/>
                </a:lnTo>
                <a:lnTo>
                  <a:pt x="49670" y="76520"/>
                </a:lnTo>
                <a:lnTo>
                  <a:pt x="49670" y="76510"/>
                </a:lnTo>
                <a:lnTo>
                  <a:pt x="49670" y="76500"/>
                </a:lnTo>
                <a:lnTo>
                  <a:pt x="49660" y="76500"/>
                </a:lnTo>
                <a:lnTo>
                  <a:pt x="49660" y="76490"/>
                </a:lnTo>
                <a:lnTo>
                  <a:pt x="49660" y="76480"/>
                </a:lnTo>
                <a:lnTo>
                  <a:pt x="49650" y="76480"/>
                </a:lnTo>
                <a:lnTo>
                  <a:pt x="49650" y="76470"/>
                </a:lnTo>
                <a:lnTo>
                  <a:pt x="49640" y="76430"/>
                </a:lnTo>
                <a:lnTo>
                  <a:pt x="49630" y="76390"/>
                </a:lnTo>
                <a:lnTo>
                  <a:pt x="49630" y="76340"/>
                </a:lnTo>
                <a:lnTo>
                  <a:pt x="49640" y="76300"/>
                </a:lnTo>
                <a:lnTo>
                  <a:pt x="49640" y="76290"/>
                </a:lnTo>
                <a:lnTo>
                  <a:pt x="49650" y="76290"/>
                </a:lnTo>
                <a:lnTo>
                  <a:pt x="49650" y="76280"/>
                </a:lnTo>
                <a:lnTo>
                  <a:pt x="49660" y="76260"/>
                </a:lnTo>
                <a:lnTo>
                  <a:pt x="49680" y="76240"/>
                </a:lnTo>
                <a:lnTo>
                  <a:pt x="49700" y="76200"/>
                </a:lnTo>
                <a:lnTo>
                  <a:pt x="49750" y="76140"/>
                </a:lnTo>
                <a:lnTo>
                  <a:pt x="49770" y="76100"/>
                </a:lnTo>
                <a:lnTo>
                  <a:pt x="49840" y="75960"/>
                </a:lnTo>
                <a:lnTo>
                  <a:pt x="49920" y="75810"/>
                </a:lnTo>
                <a:lnTo>
                  <a:pt x="49940" y="75730"/>
                </a:lnTo>
                <a:lnTo>
                  <a:pt x="49980" y="75630"/>
                </a:lnTo>
                <a:lnTo>
                  <a:pt x="50010" y="75580"/>
                </a:lnTo>
                <a:lnTo>
                  <a:pt x="50030" y="75530"/>
                </a:lnTo>
                <a:lnTo>
                  <a:pt x="50040" y="75500"/>
                </a:lnTo>
                <a:lnTo>
                  <a:pt x="50040" y="75490"/>
                </a:lnTo>
                <a:lnTo>
                  <a:pt x="50040" y="75480"/>
                </a:lnTo>
                <a:lnTo>
                  <a:pt x="50040" y="75470"/>
                </a:lnTo>
                <a:lnTo>
                  <a:pt x="50050" y="75470"/>
                </a:lnTo>
                <a:lnTo>
                  <a:pt x="50050" y="75460"/>
                </a:lnTo>
                <a:lnTo>
                  <a:pt x="50050" y="75450"/>
                </a:lnTo>
                <a:lnTo>
                  <a:pt x="50050" y="75440"/>
                </a:lnTo>
                <a:lnTo>
                  <a:pt x="50050" y="75430"/>
                </a:lnTo>
                <a:lnTo>
                  <a:pt x="50050" y="75420"/>
                </a:lnTo>
                <a:lnTo>
                  <a:pt x="50060" y="75420"/>
                </a:lnTo>
                <a:lnTo>
                  <a:pt x="50060" y="75430"/>
                </a:lnTo>
                <a:lnTo>
                  <a:pt x="50070" y="75390"/>
                </a:lnTo>
                <a:lnTo>
                  <a:pt x="50080" y="75360"/>
                </a:lnTo>
                <a:lnTo>
                  <a:pt x="50110" y="75330"/>
                </a:lnTo>
                <a:lnTo>
                  <a:pt x="50120" y="75290"/>
                </a:lnTo>
                <a:lnTo>
                  <a:pt x="50150" y="75240"/>
                </a:lnTo>
                <a:lnTo>
                  <a:pt x="50190" y="75190"/>
                </a:lnTo>
                <a:lnTo>
                  <a:pt x="50230" y="75140"/>
                </a:lnTo>
                <a:lnTo>
                  <a:pt x="50240" y="75130"/>
                </a:lnTo>
                <a:lnTo>
                  <a:pt x="50250" y="75100"/>
                </a:lnTo>
                <a:lnTo>
                  <a:pt x="50280" y="75060"/>
                </a:lnTo>
                <a:lnTo>
                  <a:pt x="50290" y="75020"/>
                </a:lnTo>
                <a:lnTo>
                  <a:pt x="50300" y="74960"/>
                </a:lnTo>
                <a:lnTo>
                  <a:pt x="50310" y="74910"/>
                </a:lnTo>
                <a:lnTo>
                  <a:pt x="50320" y="74870"/>
                </a:lnTo>
                <a:lnTo>
                  <a:pt x="50340" y="74850"/>
                </a:lnTo>
                <a:lnTo>
                  <a:pt x="50390" y="74820"/>
                </a:lnTo>
                <a:lnTo>
                  <a:pt x="50400" y="74810"/>
                </a:lnTo>
                <a:lnTo>
                  <a:pt x="50430" y="74790"/>
                </a:lnTo>
                <a:lnTo>
                  <a:pt x="50430" y="74780"/>
                </a:lnTo>
                <a:lnTo>
                  <a:pt x="50470" y="74750"/>
                </a:lnTo>
                <a:lnTo>
                  <a:pt x="50510" y="74720"/>
                </a:lnTo>
                <a:lnTo>
                  <a:pt x="50530" y="74700"/>
                </a:lnTo>
                <a:lnTo>
                  <a:pt x="50590" y="74650"/>
                </a:lnTo>
                <a:lnTo>
                  <a:pt x="50630" y="74620"/>
                </a:lnTo>
                <a:lnTo>
                  <a:pt x="50630" y="74610"/>
                </a:lnTo>
                <a:lnTo>
                  <a:pt x="50700" y="74570"/>
                </a:lnTo>
                <a:lnTo>
                  <a:pt x="50770" y="74510"/>
                </a:lnTo>
                <a:lnTo>
                  <a:pt x="50830" y="74460"/>
                </a:lnTo>
                <a:lnTo>
                  <a:pt x="50880" y="74420"/>
                </a:lnTo>
                <a:lnTo>
                  <a:pt x="50900" y="74400"/>
                </a:lnTo>
                <a:lnTo>
                  <a:pt x="50930" y="74370"/>
                </a:lnTo>
                <a:lnTo>
                  <a:pt x="50930" y="74360"/>
                </a:lnTo>
                <a:lnTo>
                  <a:pt x="50970" y="74310"/>
                </a:lnTo>
                <a:lnTo>
                  <a:pt x="51030" y="74240"/>
                </a:lnTo>
                <a:lnTo>
                  <a:pt x="51080" y="74200"/>
                </a:lnTo>
                <a:lnTo>
                  <a:pt x="51080" y="74190"/>
                </a:lnTo>
                <a:lnTo>
                  <a:pt x="51100" y="74180"/>
                </a:lnTo>
                <a:lnTo>
                  <a:pt x="51120" y="74150"/>
                </a:lnTo>
                <a:lnTo>
                  <a:pt x="51150" y="74120"/>
                </a:lnTo>
                <a:lnTo>
                  <a:pt x="51160" y="74100"/>
                </a:lnTo>
                <a:lnTo>
                  <a:pt x="51170" y="74090"/>
                </a:lnTo>
                <a:lnTo>
                  <a:pt x="51180" y="74080"/>
                </a:lnTo>
                <a:lnTo>
                  <a:pt x="51190" y="74070"/>
                </a:lnTo>
                <a:lnTo>
                  <a:pt x="51200" y="74070"/>
                </a:lnTo>
                <a:lnTo>
                  <a:pt x="51210" y="74070"/>
                </a:lnTo>
                <a:lnTo>
                  <a:pt x="51250" y="74040"/>
                </a:lnTo>
                <a:lnTo>
                  <a:pt x="51320" y="73990"/>
                </a:lnTo>
                <a:lnTo>
                  <a:pt x="51360" y="73980"/>
                </a:lnTo>
                <a:lnTo>
                  <a:pt x="51380" y="73960"/>
                </a:lnTo>
                <a:lnTo>
                  <a:pt x="51440" y="73920"/>
                </a:lnTo>
                <a:lnTo>
                  <a:pt x="51520" y="73880"/>
                </a:lnTo>
                <a:lnTo>
                  <a:pt x="51610" y="73840"/>
                </a:lnTo>
                <a:lnTo>
                  <a:pt x="51660" y="73820"/>
                </a:lnTo>
                <a:lnTo>
                  <a:pt x="51670" y="73810"/>
                </a:lnTo>
                <a:lnTo>
                  <a:pt x="51740" y="73780"/>
                </a:lnTo>
                <a:lnTo>
                  <a:pt x="51780" y="73760"/>
                </a:lnTo>
                <a:lnTo>
                  <a:pt x="51800" y="73750"/>
                </a:lnTo>
                <a:lnTo>
                  <a:pt x="51820" y="73750"/>
                </a:lnTo>
                <a:lnTo>
                  <a:pt x="51840" y="73750"/>
                </a:lnTo>
                <a:lnTo>
                  <a:pt x="51850" y="73770"/>
                </a:lnTo>
                <a:lnTo>
                  <a:pt x="51880" y="73810"/>
                </a:lnTo>
                <a:lnTo>
                  <a:pt x="51900" y="73870"/>
                </a:lnTo>
                <a:lnTo>
                  <a:pt x="51910" y="73900"/>
                </a:lnTo>
                <a:lnTo>
                  <a:pt x="51920" y="73910"/>
                </a:lnTo>
                <a:lnTo>
                  <a:pt x="51960" y="73980"/>
                </a:lnTo>
                <a:lnTo>
                  <a:pt x="51990" y="74020"/>
                </a:lnTo>
                <a:lnTo>
                  <a:pt x="52010" y="74070"/>
                </a:lnTo>
                <a:lnTo>
                  <a:pt x="52010" y="74080"/>
                </a:lnTo>
                <a:lnTo>
                  <a:pt x="52020" y="74120"/>
                </a:lnTo>
                <a:lnTo>
                  <a:pt x="52020" y="74220"/>
                </a:lnTo>
                <a:lnTo>
                  <a:pt x="52030" y="74320"/>
                </a:lnTo>
                <a:lnTo>
                  <a:pt x="52030" y="74370"/>
                </a:lnTo>
                <a:lnTo>
                  <a:pt x="52030" y="74400"/>
                </a:lnTo>
                <a:lnTo>
                  <a:pt x="52040" y="74510"/>
                </a:lnTo>
                <a:lnTo>
                  <a:pt x="52060" y="74610"/>
                </a:lnTo>
                <a:lnTo>
                  <a:pt x="52070" y="74680"/>
                </a:lnTo>
                <a:lnTo>
                  <a:pt x="52090" y="74750"/>
                </a:lnTo>
                <a:close/>
                <a:moveTo>
                  <a:pt x="51880" y="73750"/>
                </a:moveTo>
                <a:lnTo>
                  <a:pt x="51870" y="73750"/>
                </a:lnTo>
                <a:lnTo>
                  <a:pt x="51860" y="73740"/>
                </a:lnTo>
                <a:lnTo>
                  <a:pt x="51860" y="73730"/>
                </a:lnTo>
                <a:lnTo>
                  <a:pt x="51860" y="73720"/>
                </a:lnTo>
                <a:lnTo>
                  <a:pt x="51870" y="73710"/>
                </a:lnTo>
                <a:lnTo>
                  <a:pt x="51880" y="73710"/>
                </a:lnTo>
                <a:lnTo>
                  <a:pt x="51890" y="73710"/>
                </a:lnTo>
                <a:lnTo>
                  <a:pt x="51890" y="73720"/>
                </a:lnTo>
                <a:lnTo>
                  <a:pt x="51890" y="73730"/>
                </a:lnTo>
                <a:lnTo>
                  <a:pt x="51880" y="73750"/>
                </a:lnTo>
                <a:close/>
                <a:moveTo>
                  <a:pt x="50800" y="73980"/>
                </a:moveTo>
                <a:lnTo>
                  <a:pt x="50790" y="73980"/>
                </a:lnTo>
                <a:lnTo>
                  <a:pt x="50790" y="73970"/>
                </a:lnTo>
                <a:lnTo>
                  <a:pt x="50800" y="73960"/>
                </a:lnTo>
                <a:lnTo>
                  <a:pt x="50820" y="73930"/>
                </a:lnTo>
                <a:lnTo>
                  <a:pt x="50820" y="73920"/>
                </a:lnTo>
                <a:lnTo>
                  <a:pt x="50830" y="73910"/>
                </a:lnTo>
                <a:lnTo>
                  <a:pt x="50820" y="73900"/>
                </a:lnTo>
                <a:lnTo>
                  <a:pt x="50820" y="73890"/>
                </a:lnTo>
                <a:lnTo>
                  <a:pt x="50820" y="73880"/>
                </a:lnTo>
                <a:lnTo>
                  <a:pt x="50830" y="73870"/>
                </a:lnTo>
                <a:lnTo>
                  <a:pt x="50840" y="73850"/>
                </a:lnTo>
                <a:lnTo>
                  <a:pt x="50860" y="73840"/>
                </a:lnTo>
                <a:lnTo>
                  <a:pt x="50880" y="73790"/>
                </a:lnTo>
                <a:lnTo>
                  <a:pt x="50900" y="73770"/>
                </a:lnTo>
                <a:lnTo>
                  <a:pt x="50930" y="73740"/>
                </a:lnTo>
                <a:lnTo>
                  <a:pt x="50940" y="73730"/>
                </a:lnTo>
                <a:lnTo>
                  <a:pt x="50960" y="73720"/>
                </a:lnTo>
                <a:lnTo>
                  <a:pt x="50990" y="73700"/>
                </a:lnTo>
                <a:lnTo>
                  <a:pt x="51010" y="73690"/>
                </a:lnTo>
                <a:lnTo>
                  <a:pt x="51010" y="73680"/>
                </a:lnTo>
                <a:lnTo>
                  <a:pt x="51020" y="73680"/>
                </a:lnTo>
                <a:lnTo>
                  <a:pt x="51020" y="73690"/>
                </a:lnTo>
                <a:lnTo>
                  <a:pt x="51010" y="73720"/>
                </a:lnTo>
                <a:lnTo>
                  <a:pt x="51000" y="73720"/>
                </a:lnTo>
                <a:lnTo>
                  <a:pt x="50980" y="73750"/>
                </a:lnTo>
                <a:lnTo>
                  <a:pt x="50960" y="73760"/>
                </a:lnTo>
                <a:lnTo>
                  <a:pt x="50950" y="73770"/>
                </a:lnTo>
                <a:lnTo>
                  <a:pt x="50940" y="73780"/>
                </a:lnTo>
                <a:lnTo>
                  <a:pt x="50940" y="73790"/>
                </a:lnTo>
                <a:lnTo>
                  <a:pt x="50900" y="73840"/>
                </a:lnTo>
                <a:lnTo>
                  <a:pt x="50870" y="73870"/>
                </a:lnTo>
                <a:lnTo>
                  <a:pt x="50850" y="73900"/>
                </a:lnTo>
                <a:lnTo>
                  <a:pt x="50830" y="73920"/>
                </a:lnTo>
                <a:lnTo>
                  <a:pt x="50810" y="73970"/>
                </a:lnTo>
                <a:lnTo>
                  <a:pt x="50800" y="73980"/>
                </a:lnTo>
                <a:close/>
                <a:moveTo>
                  <a:pt x="51530" y="73750"/>
                </a:moveTo>
                <a:lnTo>
                  <a:pt x="51520" y="73750"/>
                </a:lnTo>
                <a:lnTo>
                  <a:pt x="51520" y="73740"/>
                </a:lnTo>
                <a:lnTo>
                  <a:pt x="51510" y="73730"/>
                </a:lnTo>
                <a:lnTo>
                  <a:pt x="51510" y="73710"/>
                </a:lnTo>
                <a:lnTo>
                  <a:pt x="51520" y="73690"/>
                </a:lnTo>
                <a:lnTo>
                  <a:pt x="51520" y="73670"/>
                </a:lnTo>
                <a:lnTo>
                  <a:pt x="51530" y="73650"/>
                </a:lnTo>
                <a:lnTo>
                  <a:pt x="51530" y="73640"/>
                </a:lnTo>
                <a:lnTo>
                  <a:pt x="51540" y="73630"/>
                </a:lnTo>
                <a:lnTo>
                  <a:pt x="51550" y="73620"/>
                </a:lnTo>
                <a:lnTo>
                  <a:pt x="51560" y="73620"/>
                </a:lnTo>
                <a:lnTo>
                  <a:pt x="51580" y="73620"/>
                </a:lnTo>
                <a:lnTo>
                  <a:pt x="51580" y="73630"/>
                </a:lnTo>
                <a:lnTo>
                  <a:pt x="51590" y="73650"/>
                </a:lnTo>
                <a:lnTo>
                  <a:pt x="51590" y="73660"/>
                </a:lnTo>
                <a:lnTo>
                  <a:pt x="51590" y="73670"/>
                </a:lnTo>
                <a:lnTo>
                  <a:pt x="51590" y="73690"/>
                </a:lnTo>
                <a:lnTo>
                  <a:pt x="51580" y="73700"/>
                </a:lnTo>
                <a:lnTo>
                  <a:pt x="51570" y="73720"/>
                </a:lnTo>
                <a:lnTo>
                  <a:pt x="51550" y="73740"/>
                </a:lnTo>
                <a:lnTo>
                  <a:pt x="51540" y="73750"/>
                </a:lnTo>
                <a:lnTo>
                  <a:pt x="51530" y="73750"/>
                </a:lnTo>
                <a:close/>
                <a:moveTo>
                  <a:pt x="52090" y="74080"/>
                </a:moveTo>
                <a:lnTo>
                  <a:pt x="52090" y="74090"/>
                </a:lnTo>
                <a:lnTo>
                  <a:pt x="52080" y="74080"/>
                </a:lnTo>
                <a:lnTo>
                  <a:pt x="52060" y="74060"/>
                </a:lnTo>
                <a:lnTo>
                  <a:pt x="52060" y="74050"/>
                </a:lnTo>
                <a:lnTo>
                  <a:pt x="52040" y="74010"/>
                </a:lnTo>
                <a:lnTo>
                  <a:pt x="52020" y="73970"/>
                </a:lnTo>
                <a:lnTo>
                  <a:pt x="52000" y="73930"/>
                </a:lnTo>
                <a:lnTo>
                  <a:pt x="51970" y="73850"/>
                </a:lnTo>
                <a:lnTo>
                  <a:pt x="51960" y="73830"/>
                </a:lnTo>
                <a:lnTo>
                  <a:pt x="51960" y="73800"/>
                </a:lnTo>
                <a:lnTo>
                  <a:pt x="51960" y="73790"/>
                </a:lnTo>
                <a:lnTo>
                  <a:pt x="51960" y="73780"/>
                </a:lnTo>
                <a:lnTo>
                  <a:pt x="51960" y="73770"/>
                </a:lnTo>
                <a:lnTo>
                  <a:pt x="51960" y="73750"/>
                </a:lnTo>
                <a:lnTo>
                  <a:pt x="51980" y="73690"/>
                </a:lnTo>
                <a:lnTo>
                  <a:pt x="52000" y="73620"/>
                </a:lnTo>
                <a:lnTo>
                  <a:pt x="52010" y="73610"/>
                </a:lnTo>
                <a:lnTo>
                  <a:pt x="52010" y="73600"/>
                </a:lnTo>
                <a:lnTo>
                  <a:pt x="52020" y="73600"/>
                </a:lnTo>
                <a:lnTo>
                  <a:pt x="52030" y="73600"/>
                </a:lnTo>
                <a:lnTo>
                  <a:pt x="52030" y="73610"/>
                </a:lnTo>
                <a:lnTo>
                  <a:pt x="52030" y="73620"/>
                </a:lnTo>
                <a:lnTo>
                  <a:pt x="52030" y="73680"/>
                </a:lnTo>
                <a:lnTo>
                  <a:pt x="52030" y="73730"/>
                </a:lnTo>
                <a:lnTo>
                  <a:pt x="52030" y="73760"/>
                </a:lnTo>
                <a:lnTo>
                  <a:pt x="52010" y="73820"/>
                </a:lnTo>
                <a:lnTo>
                  <a:pt x="52010" y="73850"/>
                </a:lnTo>
                <a:lnTo>
                  <a:pt x="52010" y="73880"/>
                </a:lnTo>
                <a:lnTo>
                  <a:pt x="52020" y="73940"/>
                </a:lnTo>
                <a:lnTo>
                  <a:pt x="52040" y="74010"/>
                </a:lnTo>
                <a:lnTo>
                  <a:pt x="52050" y="74040"/>
                </a:lnTo>
                <a:lnTo>
                  <a:pt x="52060" y="74050"/>
                </a:lnTo>
                <a:lnTo>
                  <a:pt x="52070" y="74060"/>
                </a:lnTo>
                <a:lnTo>
                  <a:pt x="52080" y="74070"/>
                </a:lnTo>
                <a:lnTo>
                  <a:pt x="52090" y="74080"/>
                </a:lnTo>
                <a:close/>
                <a:moveTo>
                  <a:pt x="51640" y="73720"/>
                </a:moveTo>
                <a:lnTo>
                  <a:pt x="51630" y="73720"/>
                </a:lnTo>
                <a:lnTo>
                  <a:pt x="51630" y="73710"/>
                </a:lnTo>
                <a:lnTo>
                  <a:pt x="51630" y="73680"/>
                </a:lnTo>
                <a:lnTo>
                  <a:pt x="51630" y="73670"/>
                </a:lnTo>
                <a:lnTo>
                  <a:pt x="51630" y="73650"/>
                </a:lnTo>
                <a:lnTo>
                  <a:pt x="51630" y="73600"/>
                </a:lnTo>
                <a:lnTo>
                  <a:pt x="51630" y="73590"/>
                </a:lnTo>
                <a:lnTo>
                  <a:pt x="51630" y="73580"/>
                </a:lnTo>
                <a:lnTo>
                  <a:pt x="51640" y="73580"/>
                </a:lnTo>
                <a:lnTo>
                  <a:pt x="51670" y="73570"/>
                </a:lnTo>
                <a:lnTo>
                  <a:pt x="51690" y="73550"/>
                </a:lnTo>
                <a:lnTo>
                  <a:pt x="51710" y="73550"/>
                </a:lnTo>
                <a:lnTo>
                  <a:pt x="51720" y="73550"/>
                </a:lnTo>
                <a:lnTo>
                  <a:pt x="51730" y="73550"/>
                </a:lnTo>
                <a:lnTo>
                  <a:pt x="51740" y="73560"/>
                </a:lnTo>
                <a:lnTo>
                  <a:pt x="51750" y="73580"/>
                </a:lnTo>
                <a:lnTo>
                  <a:pt x="51760" y="73600"/>
                </a:lnTo>
                <a:lnTo>
                  <a:pt x="51760" y="73620"/>
                </a:lnTo>
                <a:lnTo>
                  <a:pt x="51750" y="73630"/>
                </a:lnTo>
                <a:lnTo>
                  <a:pt x="51740" y="73650"/>
                </a:lnTo>
                <a:lnTo>
                  <a:pt x="51720" y="73680"/>
                </a:lnTo>
                <a:lnTo>
                  <a:pt x="51700" y="73690"/>
                </a:lnTo>
                <a:lnTo>
                  <a:pt x="51670" y="73710"/>
                </a:lnTo>
                <a:lnTo>
                  <a:pt x="51640" y="73720"/>
                </a:lnTo>
                <a:close/>
                <a:moveTo>
                  <a:pt x="50910" y="73740"/>
                </a:moveTo>
                <a:lnTo>
                  <a:pt x="50880" y="73780"/>
                </a:lnTo>
                <a:lnTo>
                  <a:pt x="50860" y="73800"/>
                </a:lnTo>
                <a:lnTo>
                  <a:pt x="50840" y="73830"/>
                </a:lnTo>
                <a:lnTo>
                  <a:pt x="50830" y="73850"/>
                </a:lnTo>
                <a:lnTo>
                  <a:pt x="50820" y="73850"/>
                </a:lnTo>
                <a:lnTo>
                  <a:pt x="50790" y="73850"/>
                </a:lnTo>
                <a:lnTo>
                  <a:pt x="50760" y="73840"/>
                </a:lnTo>
                <a:lnTo>
                  <a:pt x="50730" y="73830"/>
                </a:lnTo>
                <a:lnTo>
                  <a:pt x="50710" y="73800"/>
                </a:lnTo>
                <a:lnTo>
                  <a:pt x="50710" y="73780"/>
                </a:lnTo>
                <a:lnTo>
                  <a:pt x="50710" y="73760"/>
                </a:lnTo>
                <a:lnTo>
                  <a:pt x="50700" y="73750"/>
                </a:lnTo>
                <a:lnTo>
                  <a:pt x="50690" y="73740"/>
                </a:lnTo>
                <a:lnTo>
                  <a:pt x="50680" y="73740"/>
                </a:lnTo>
                <a:lnTo>
                  <a:pt x="50670" y="73740"/>
                </a:lnTo>
                <a:lnTo>
                  <a:pt x="50660" y="73740"/>
                </a:lnTo>
                <a:lnTo>
                  <a:pt x="50640" y="73750"/>
                </a:lnTo>
                <a:lnTo>
                  <a:pt x="50630" y="73760"/>
                </a:lnTo>
                <a:lnTo>
                  <a:pt x="50610" y="73760"/>
                </a:lnTo>
                <a:lnTo>
                  <a:pt x="50590" y="73770"/>
                </a:lnTo>
                <a:lnTo>
                  <a:pt x="50550" y="73790"/>
                </a:lnTo>
                <a:lnTo>
                  <a:pt x="50510" y="73800"/>
                </a:lnTo>
                <a:lnTo>
                  <a:pt x="50480" y="73820"/>
                </a:lnTo>
                <a:lnTo>
                  <a:pt x="50460" y="73850"/>
                </a:lnTo>
                <a:lnTo>
                  <a:pt x="50440" y="73900"/>
                </a:lnTo>
                <a:lnTo>
                  <a:pt x="50430" y="73950"/>
                </a:lnTo>
                <a:lnTo>
                  <a:pt x="50420" y="73970"/>
                </a:lnTo>
                <a:lnTo>
                  <a:pt x="50410" y="73990"/>
                </a:lnTo>
                <a:lnTo>
                  <a:pt x="50360" y="74120"/>
                </a:lnTo>
                <a:lnTo>
                  <a:pt x="50330" y="74200"/>
                </a:lnTo>
                <a:lnTo>
                  <a:pt x="50290" y="74330"/>
                </a:lnTo>
                <a:lnTo>
                  <a:pt x="50260" y="74410"/>
                </a:lnTo>
                <a:lnTo>
                  <a:pt x="50230" y="74450"/>
                </a:lnTo>
                <a:lnTo>
                  <a:pt x="50200" y="74500"/>
                </a:lnTo>
                <a:lnTo>
                  <a:pt x="50190" y="74510"/>
                </a:lnTo>
                <a:lnTo>
                  <a:pt x="50180" y="74520"/>
                </a:lnTo>
                <a:lnTo>
                  <a:pt x="50170" y="74520"/>
                </a:lnTo>
                <a:lnTo>
                  <a:pt x="50160" y="74520"/>
                </a:lnTo>
                <a:lnTo>
                  <a:pt x="50140" y="74520"/>
                </a:lnTo>
                <a:lnTo>
                  <a:pt x="50130" y="74520"/>
                </a:lnTo>
                <a:lnTo>
                  <a:pt x="50120" y="74510"/>
                </a:lnTo>
                <a:lnTo>
                  <a:pt x="50110" y="74480"/>
                </a:lnTo>
                <a:lnTo>
                  <a:pt x="50100" y="74440"/>
                </a:lnTo>
                <a:lnTo>
                  <a:pt x="50100" y="74430"/>
                </a:lnTo>
                <a:lnTo>
                  <a:pt x="50110" y="74420"/>
                </a:lnTo>
                <a:lnTo>
                  <a:pt x="50110" y="74410"/>
                </a:lnTo>
                <a:lnTo>
                  <a:pt x="50100" y="74400"/>
                </a:lnTo>
                <a:lnTo>
                  <a:pt x="50100" y="74390"/>
                </a:lnTo>
                <a:lnTo>
                  <a:pt x="50100" y="74380"/>
                </a:lnTo>
                <a:lnTo>
                  <a:pt x="50090" y="74320"/>
                </a:lnTo>
                <a:lnTo>
                  <a:pt x="50090" y="74240"/>
                </a:lnTo>
                <a:lnTo>
                  <a:pt x="50100" y="74230"/>
                </a:lnTo>
                <a:lnTo>
                  <a:pt x="50110" y="74210"/>
                </a:lnTo>
                <a:lnTo>
                  <a:pt x="50130" y="74180"/>
                </a:lnTo>
                <a:lnTo>
                  <a:pt x="50150" y="74160"/>
                </a:lnTo>
                <a:lnTo>
                  <a:pt x="50180" y="74110"/>
                </a:lnTo>
                <a:lnTo>
                  <a:pt x="50190" y="74090"/>
                </a:lnTo>
                <a:lnTo>
                  <a:pt x="50230" y="74020"/>
                </a:lnTo>
                <a:lnTo>
                  <a:pt x="50270" y="73940"/>
                </a:lnTo>
                <a:lnTo>
                  <a:pt x="50300" y="73890"/>
                </a:lnTo>
                <a:lnTo>
                  <a:pt x="50320" y="73840"/>
                </a:lnTo>
                <a:lnTo>
                  <a:pt x="50360" y="73780"/>
                </a:lnTo>
                <a:lnTo>
                  <a:pt x="50390" y="73730"/>
                </a:lnTo>
                <a:lnTo>
                  <a:pt x="50410" y="73690"/>
                </a:lnTo>
                <a:lnTo>
                  <a:pt x="50430" y="73660"/>
                </a:lnTo>
                <a:lnTo>
                  <a:pt x="50450" y="73650"/>
                </a:lnTo>
                <a:lnTo>
                  <a:pt x="50460" y="73630"/>
                </a:lnTo>
                <a:lnTo>
                  <a:pt x="50500" y="73610"/>
                </a:lnTo>
                <a:lnTo>
                  <a:pt x="50560" y="73580"/>
                </a:lnTo>
                <a:lnTo>
                  <a:pt x="50630" y="73520"/>
                </a:lnTo>
                <a:lnTo>
                  <a:pt x="50670" y="73480"/>
                </a:lnTo>
                <a:lnTo>
                  <a:pt x="50700" y="73450"/>
                </a:lnTo>
                <a:lnTo>
                  <a:pt x="50720" y="73420"/>
                </a:lnTo>
                <a:lnTo>
                  <a:pt x="50740" y="73390"/>
                </a:lnTo>
                <a:lnTo>
                  <a:pt x="50770" y="73340"/>
                </a:lnTo>
                <a:lnTo>
                  <a:pt x="50780" y="73310"/>
                </a:lnTo>
                <a:lnTo>
                  <a:pt x="50800" y="73300"/>
                </a:lnTo>
                <a:lnTo>
                  <a:pt x="50820" y="73280"/>
                </a:lnTo>
                <a:lnTo>
                  <a:pt x="50840" y="73280"/>
                </a:lnTo>
                <a:lnTo>
                  <a:pt x="50860" y="73280"/>
                </a:lnTo>
                <a:lnTo>
                  <a:pt x="50900" y="73300"/>
                </a:lnTo>
                <a:lnTo>
                  <a:pt x="50930" y="73310"/>
                </a:lnTo>
                <a:lnTo>
                  <a:pt x="50950" y="73320"/>
                </a:lnTo>
                <a:lnTo>
                  <a:pt x="50990" y="73340"/>
                </a:lnTo>
                <a:lnTo>
                  <a:pt x="51030" y="73350"/>
                </a:lnTo>
                <a:lnTo>
                  <a:pt x="51070" y="73360"/>
                </a:lnTo>
                <a:lnTo>
                  <a:pt x="51100" y="73360"/>
                </a:lnTo>
                <a:lnTo>
                  <a:pt x="51130" y="73370"/>
                </a:lnTo>
                <a:lnTo>
                  <a:pt x="51200" y="73380"/>
                </a:lnTo>
                <a:lnTo>
                  <a:pt x="51230" y="73380"/>
                </a:lnTo>
                <a:lnTo>
                  <a:pt x="51240" y="73390"/>
                </a:lnTo>
                <a:lnTo>
                  <a:pt x="51250" y="73390"/>
                </a:lnTo>
                <a:lnTo>
                  <a:pt x="51270" y="73410"/>
                </a:lnTo>
                <a:lnTo>
                  <a:pt x="51280" y="73420"/>
                </a:lnTo>
                <a:lnTo>
                  <a:pt x="51280" y="73430"/>
                </a:lnTo>
                <a:lnTo>
                  <a:pt x="51280" y="73440"/>
                </a:lnTo>
                <a:lnTo>
                  <a:pt x="51250" y="73460"/>
                </a:lnTo>
                <a:lnTo>
                  <a:pt x="51240" y="73470"/>
                </a:lnTo>
                <a:lnTo>
                  <a:pt x="51190" y="73520"/>
                </a:lnTo>
                <a:lnTo>
                  <a:pt x="51150" y="73560"/>
                </a:lnTo>
                <a:lnTo>
                  <a:pt x="51140" y="73580"/>
                </a:lnTo>
                <a:lnTo>
                  <a:pt x="51130" y="73580"/>
                </a:lnTo>
                <a:lnTo>
                  <a:pt x="51100" y="73610"/>
                </a:lnTo>
                <a:lnTo>
                  <a:pt x="51080" y="73620"/>
                </a:lnTo>
                <a:lnTo>
                  <a:pt x="51050" y="73650"/>
                </a:lnTo>
                <a:lnTo>
                  <a:pt x="51040" y="73660"/>
                </a:lnTo>
                <a:lnTo>
                  <a:pt x="51010" y="73670"/>
                </a:lnTo>
                <a:lnTo>
                  <a:pt x="50980" y="73690"/>
                </a:lnTo>
                <a:lnTo>
                  <a:pt x="50960" y="73700"/>
                </a:lnTo>
                <a:lnTo>
                  <a:pt x="50930" y="73720"/>
                </a:lnTo>
                <a:lnTo>
                  <a:pt x="50910" y="73740"/>
                </a:lnTo>
                <a:close/>
                <a:moveTo>
                  <a:pt x="43740" y="73390"/>
                </a:moveTo>
                <a:lnTo>
                  <a:pt x="43720" y="73390"/>
                </a:lnTo>
                <a:lnTo>
                  <a:pt x="43710" y="73380"/>
                </a:lnTo>
                <a:lnTo>
                  <a:pt x="43700" y="73370"/>
                </a:lnTo>
                <a:lnTo>
                  <a:pt x="43680" y="73360"/>
                </a:lnTo>
                <a:lnTo>
                  <a:pt x="43680" y="73340"/>
                </a:lnTo>
                <a:lnTo>
                  <a:pt x="43670" y="73320"/>
                </a:lnTo>
                <a:lnTo>
                  <a:pt x="43680" y="73320"/>
                </a:lnTo>
                <a:lnTo>
                  <a:pt x="43680" y="73310"/>
                </a:lnTo>
                <a:lnTo>
                  <a:pt x="43690" y="73300"/>
                </a:lnTo>
                <a:lnTo>
                  <a:pt x="43690" y="73290"/>
                </a:lnTo>
                <a:lnTo>
                  <a:pt x="43700" y="73290"/>
                </a:lnTo>
                <a:lnTo>
                  <a:pt x="43700" y="73280"/>
                </a:lnTo>
                <a:lnTo>
                  <a:pt x="43710" y="73270"/>
                </a:lnTo>
                <a:lnTo>
                  <a:pt x="43710" y="73260"/>
                </a:lnTo>
                <a:lnTo>
                  <a:pt x="43730" y="73250"/>
                </a:lnTo>
                <a:lnTo>
                  <a:pt x="43760" y="73220"/>
                </a:lnTo>
                <a:lnTo>
                  <a:pt x="43770" y="73210"/>
                </a:lnTo>
                <a:lnTo>
                  <a:pt x="43780" y="73210"/>
                </a:lnTo>
                <a:lnTo>
                  <a:pt x="43790" y="73210"/>
                </a:lnTo>
                <a:lnTo>
                  <a:pt x="43790" y="73220"/>
                </a:lnTo>
                <a:lnTo>
                  <a:pt x="43800" y="73230"/>
                </a:lnTo>
                <a:lnTo>
                  <a:pt x="43810" y="73250"/>
                </a:lnTo>
                <a:lnTo>
                  <a:pt x="43810" y="73260"/>
                </a:lnTo>
                <a:lnTo>
                  <a:pt x="43810" y="73290"/>
                </a:lnTo>
                <a:lnTo>
                  <a:pt x="43810" y="73310"/>
                </a:lnTo>
                <a:lnTo>
                  <a:pt x="43800" y="73330"/>
                </a:lnTo>
                <a:lnTo>
                  <a:pt x="43790" y="73340"/>
                </a:lnTo>
                <a:lnTo>
                  <a:pt x="43770" y="73360"/>
                </a:lnTo>
                <a:lnTo>
                  <a:pt x="43750" y="73370"/>
                </a:lnTo>
                <a:lnTo>
                  <a:pt x="43740" y="73390"/>
                </a:lnTo>
                <a:close/>
                <a:moveTo>
                  <a:pt x="57700" y="73820"/>
                </a:moveTo>
                <a:lnTo>
                  <a:pt x="57690" y="73820"/>
                </a:lnTo>
                <a:lnTo>
                  <a:pt x="57670" y="73820"/>
                </a:lnTo>
                <a:lnTo>
                  <a:pt x="57650" y="73820"/>
                </a:lnTo>
                <a:lnTo>
                  <a:pt x="57620" y="73810"/>
                </a:lnTo>
                <a:lnTo>
                  <a:pt x="57600" y="73800"/>
                </a:lnTo>
                <a:lnTo>
                  <a:pt x="57580" y="73780"/>
                </a:lnTo>
                <a:lnTo>
                  <a:pt x="57550" y="73740"/>
                </a:lnTo>
                <a:lnTo>
                  <a:pt x="57540" y="73710"/>
                </a:lnTo>
                <a:lnTo>
                  <a:pt x="57540" y="73680"/>
                </a:lnTo>
                <a:lnTo>
                  <a:pt x="57530" y="73670"/>
                </a:lnTo>
                <a:lnTo>
                  <a:pt x="57530" y="73660"/>
                </a:lnTo>
                <a:lnTo>
                  <a:pt x="57530" y="73620"/>
                </a:lnTo>
                <a:lnTo>
                  <a:pt x="57530" y="73590"/>
                </a:lnTo>
                <a:lnTo>
                  <a:pt x="57540" y="73550"/>
                </a:lnTo>
                <a:lnTo>
                  <a:pt x="57540" y="73520"/>
                </a:lnTo>
                <a:lnTo>
                  <a:pt x="57540" y="73450"/>
                </a:lnTo>
                <a:lnTo>
                  <a:pt x="57550" y="73400"/>
                </a:lnTo>
                <a:lnTo>
                  <a:pt x="57550" y="73340"/>
                </a:lnTo>
                <a:lnTo>
                  <a:pt x="57550" y="73320"/>
                </a:lnTo>
                <a:lnTo>
                  <a:pt x="57560" y="73300"/>
                </a:lnTo>
                <a:lnTo>
                  <a:pt x="57580" y="73260"/>
                </a:lnTo>
                <a:lnTo>
                  <a:pt x="57600" y="73220"/>
                </a:lnTo>
                <a:lnTo>
                  <a:pt x="57610" y="73200"/>
                </a:lnTo>
                <a:lnTo>
                  <a:pt x="57620" y="73200"/>
                </a:lnTo>
                <a:lnTo>
                  <a:pt x="57630" y="73190"/>
                </a:lnTo>
                <a:lnTo>
                  <a:pt x="57650" y="73190"/>
                </a:lnTo>
                <a:lnTo>
                  <a:pt x="57670" y="73200"/>
                </a:lnTo>
                <a:lnTo>
                  <a:pt x="57690" y="73210"/>
                </a:lnTo>
                <a:lnTo>
                  <a:pt x="57700" y="73220"/>
                </a:lnTo>
                <a:lnTo>
                  <a:pt x="57720" y="73260"/>
                </a:lnTo>
                <a:lnTo>
                  <a:pt x="57730" y="73260"/>
                </a:lnTo>
                <a:lnTo>
                  <a:pt x="57740" y="73270"/>
                </a:lnTo>
                <a:lnTo>
                  <a:pt x="57750" y="73280"/>
                </a:lnTo>
                <a:lnTo>
                  <a:pt x="57760" y="73300"/>
                </a:lnTo>
                <a:lnTo>
                  <a:pt x="57760" y="73310"/>
                </a:lnTo>
                <a:lnTo>
                  <a:pt x="57760" y="73320"/>
                </a:lnTo>
                <a:lnTo>
                  <a:pt x="57750" y="73320"/>
                </a:lnTo>
                <a:lnTo>
                  <a:pt x="57740" y="73320"/>
                </a:lnTo>
                <a:lnTo>
                  <a:pt x="57740" y="73330"/>
                </a:lnTo>
                <a:lnTo>
                  <a:pt x="57740" y="73350"/>
                </a:lnTo>
                <a:lnTo>
                  <a:pt x="57740" y="73370"/>
                </a:lnTo>
                <a:lnTo>
                  <a:pt x="57750" y="73400"/>
                </a:lnTo>
                <a:lnTo>
                  <a:pt x="57750" y="73410"/>
                </a:lnTo>
                <a:lnTo>
                  <a:pt x="57750" y="73420"/>
                </a:lnTo>
                <a:lnTo>
                  <a:pt x="57750" y="73430"/>
                </a:lnTo>
                <a:lnTo>
                  <a:pt x="57750" y="73440"/>
                </a:lnTo>
                <a:lnTo>
                  <a:pt x="57760" y="73460"/>
                </a:lnTo>
                <a:lnTo>
                  <a:pt x="57770" y="73480"/>
                </a:lnTo>
                <a:lnTo>
                  <a:pt x="57780" y="73510"/>
                </a:lnTo>
                <a:lnTo>
                  <a:pt x="57790" y="73550"/>
                </a:lnTo>
                <a:lnTo>
                  <a:pt x="57800" y="73600"/>
                </a:lnTo>
                <a:lnTo>
                  <a:pt x="57800" y="73630"/>
                </a:lnTo>
                <a:lnTo>
                  <a:pt x="57800" y="73670"/>
                </a:lnTo>
                <a:lnTo>
                  <a:pt x="57790" y="73710"/>
                </a:lnTo>
                <a:lnTo>
                  <a:pt x="57780" y="73740"/>
                </a:lnTo>
                <a:lnTo>
                  <a:pt x="57760" y="73760"/>
                </a:lnTo>
                <a:lnTo>
                  <a:pt x="57740" y="73790"/>
                </a:lnTo>
                <a:lnTo>
                  <a:pt x="57710" y="73810"/>
                </a:lnTo>
                <a:lnTo>
                  <a:pt x="57700" y="73820"/>
                </a:lnTo>
                <a:close/>
                <a:moveTo>
                  <a:pt x="57770" y="73240"/>
                </a:moveTo>
                <a:lnTo>
                  <a:pt x="57760" y="73240"/>
                </a:lnTo>
                <a:lnTo>
                  <a:pt x="57750" y="73230"/>
                </a:lnTo>
                <a:lnTo>
                  <a:pt x="57730" y="73210"/>
                </a:lnTo>
                <a:lnTo>
                  <a:pt x="57710" y="73180"/>
                </a:lnTo>
                <a:lnTo>
                  <a:pt x="57690" y="73180"/>
                </a:lnTo>
                <a:lnTo>
                  <a:pt x="57650" y="73170"/>
                </a:lnTo>
                <a:lnTo>
                  <a:pt x="57640" y="73170"/>
                </a:lnTo>
                <a:lnTo>
                  <a:pt x="57640" y="73160"/>
                </a:lnTo>
                <a:lnTo>
                  <a:pt x="57640" y="73150"/>
                </a:lnTo>
                <a:lnTo>
                  <a:pt x="57650" y="73140"/>
                </a:lnTo>
                <a:lnTo>
                  <a:pt x="57670" y="73120"/>
                </a:lnTo>
                <a:lnTo>
                  <a:pt x="57680" y="73100"/>
                </a:lnTo>
                <a:lnTo>
                  <a:pt x="57690" y="73090"/>
                </a:lnTo>
                <a:lnTo>
                  <a:pt x="57700" y="73090"/>
                </a:lnTo>
                <a:lnTo>
                  <a:pt x="57700" y="73100"/>
                </a:lnTo>
                <a:lnTo>
                  <a:pt x="57710" y="73110"/>
                </a:lnTo>
                <a:lnTo>
                  <a:pt x="57710" y="73130"/>
                </a:lnTo>
                <a:lnTo>
                  <a:pt x="57710" y="73140"/>
                </a:lnTo>
                <a:lnTo>
                  <a:pt x="57710" y="73150"/>
                </a:lnTo>
                <a:lnTo>
                  <a:pt x="57720" y="73170"/>
                </a:lnTo>
                <a:lnTo>
                  <a:pt x="57730" y="73190"/>
                </a:lnTo>
                <a:lnTo>
                  <a:pt x="57750" y="73210"/>
                </a:lnTo>
                <a:lnTo>
                  <a:pt x="57760" y="73230"/>
                </a:lnTo>
                <a:lnTo>
                  <a:pt x="57770" y="73230"/>
                </a:lnTo>
                <a:lnTo>
                  <a:pt x="57770" y="73240"/>
                </a:lnTo>
                <a:close/>
                <a:moveTo>
                  <a:pt x="57540" y="73070"/>
                </a:moveTo>
                <a:lnTo>
                  <a:pt x="57530" y="73070"/>
                </a:lnTo>
                <a:lnTo>
                  <a:pt x="57510" y="73070"/>
                </a:lnTo>
                <a:lnTo>
                  <a:pt x="57500" y="73060"/>
                </a:lnTo>
                <a:lnTo>
                  <a:pt x="57500" y="73050"/>
                </a:lnTo>
                <a:lnTo>
                  <a:pt x="57500" y="73040"/>
                </a:lnTo>
                <a:lnTo>
                  <a:pt x="57500" y="73030"/>
                </a:lnTo>
                <a:lnTo>
                  <a:pt x="57510" y="73020"/>
                </a:lnTo>
                <a:lnTo>
                  <a:pt x="57530" y="72990"/>
                </a:lnTo>
                <a:lnTo>
                  <a:pt x="57540" y="72980"/>
                </a:lnTo>
                <a:lnTo>
                  <a:pt x="57540" y="72970"/>
                </a:lnTo>
                <a:lnTo>
                  <a:pt x="57560" y="72940"/>
                </a:lnTo>
                <a:lnTo>
                  <a:pt x="57590" y="72910"/>
                </a:lnTo>
                <a:lnTo>
                  <a:pt x="57600" y="72890"/>
                </a:lnTo>
                <a:lnTo>
                  <a:pt x="57610" y="72880"/>
                </a:lnTo>
                <a:lnTo>
                  <a:pt x="57620" y="72870"/>
                </a:lnTo>
                <a:lnTo>
                  <a:pt x="57620" y="72860"/>
                </a:lnTo>
                <a:lnTo>
                  <a:pt x="57620" y="72840"/>
                </a:lnTo>
                <a:lnTo>
                  <a:pt x="57620" y="72830"/>
                </a:lnTo>
                <a:lnTo>
                  <a:pt x="57630" y="72810"/>
                </a:lnTo>
                <a:lnTo>
                  <a:pt x="57650" y="72780"/>
                </a:lnTo>
                <a:lnTo>
                  <a:pt x="57670" y="72760"/>
                </a:lnTo>
                <a:lnTo>
                  <a:pt x="57690" y="72730"/>
                </a:lnTo>
                <a:lnTo>
                  <a:pt x="57720" y="72710"/>
                </a:lnTo>
                <a:lnTo>
                  <a:pt x="57740" y="72700"/>
                </a:lnTo>
                <a:lnTo>
                  <a:pt x="57740" y="72690"/>
                </a:lnTo>
                <a:lnTo>
                  <a:pt x="57750" y="72690"/>
                </a:lnTo>
                <a:lnTo>
                  <a:pt x="57760" y="72700"/>
                </a:lnTo>
                <a:lnTo>
                  <a:pt x="57760" y="72710"/>
                </a:lnTo>
                <a:lnTo>
                  <a:pt x="57760" y="72730"/>
                </a:lnTo>
                <a:lnTo>
                  <a:pt x="57760" y="72790"/>
                </a:lnTo>
                <a:lnTo>
                  <a:pt x="57760" y="72800"/>
                </a:lnTo>
                <a:lnTo>
                  <a:pt x="57770" y="72810"/>
                </a:lnTo>
                <a:lnTo>
                  <a:pt x="57770" y="72820"/>
                </a:lnTo>
                <a:lnTo>
                  <a:pt x="57760" y="72830"/>
                </a:lnTo>
                <a:lnTo>
                  <a:pt x="57750" y="72830"/>
                </a:lnTo>
                <a:lnTo>
                  <a:pt x="57750" y="72840"/>
                </a:lnTo>
                <a:lnTo>
                  <a:pt x="57740" y="72850"/>
                </a:lnTo>
                <a:lnTo>
                  <a:pt x="57730" y="72890"/>
                </a:lnTo>
                <a:lnTo>
                  <a:pt x="57720" y="72940"/>
                </a:lnTo>
                <a:lnTo>
                  <a:pt x="57710" y="72950"/>
                </a:lnTo>
                <a:lnTo>
                  <a:pt x="57700" y="72960"/>
                </a:lnTo>
                <a:lnTo>
                  <a:pt x="57690" y="72970"/>
                </a:lnTo>
                <a:lnTo>
                  <a:pt x="57670" y="72970"/>
                </a:lnTo>
                <a:lnTo>
                  <a:pt x="57660" y="72970"/>
                </a:lnTo>
                <a:lnTo>
                  <a:pt x="57640" y="72980"/>
                </a:lnTo>
                <a:lnTo>
                  <a:pt x="57620" y="72990"/>
                </a:lnTo>
                <a:lnTo>
                  <a:pt x="57600" y="73000"/>
                </a:lnTo>
                <a:lnTo>
                  <a:pt x="57590" y="73010"/>
                </a:lnTo>
                <a:lnTo>
                  <a:pt x="57570" y="73020"/>
                </a:lnTo>
                <a:lnTo>
                  <a:pt x="57570" y="73030"/>
                </a:lnTo>
                <a:lnTo>
                  <a:pt x="57560" y="73050"/>
                </a:lnTo>
                <a:lnTo>
                  <a:pt x="57550" y="73060"/>
                </a:lnTo>
                <a:lnTo>
                  <a:pt x="57540" y="73070"/>
                </a:lnTo>
                <a:close/>
                <a:moveTo>
                  <a:pt x="52310" y="72560"/>
                </a:moveTo>
                <a:lnTo>
                  <a:pt x="52300" y="72560"/>
                </a:lnTo>
                <a:lnTo>
                  <a:pt x="52290" y="72560"/>
                </a:lnTo>
                <a:lnTo>
                  <a:pt x="52280" y="72550"/>
                </a:lnTo>
                <a:lnTo>
                  <a:pt x="52280" y="72540"/>
                </a:lnTo>
                <a:lnTo>
                  <a:pt x="52280" y="72520"/>
                </a:lnTo>
                <a:lnTo>
                  <a:pt x="52280" y="72510"/>
                </a:lnTo>
                <a:lnTo>
                  <a:pt x="52280" y="72500"/>
                </a:lnTo>
                <a:lnTo>
                  <a:pt x="52290" y="72490"/>
                </a:lnTo>
                <a:lnTo>
                  <a:pt x="52300" y="72490"/>
                </a:lnTo>
                <a:lnTo>
                  <a:pt x="52320" y="72490"/>
                </a:lnTo>
                <a:lnTo>
                  <a:pt x="52360" y="72480"/>
                </a:lnTo>
                <a:lnTo>
                  <a:pt x="52370" y="72480"/>
                </a:lnTo>
                <a:lnTo>
                  <a:pt x="52380" y="72480"/>
                </a:lnTo>
                <a:lnTo>
                  <a:pt x="52380" y="72490"/>
                </a:lnTo>
                <a:lnTo>
                  <a:pt x="52380" y="72500"/>
                </a:lnTo>
                <a:lnTo>
                  <a:pt x="52380" y="72520"/>
                </a:lnTo>
                <a:lnTo>
                  <a:pt x="52380" y="72530"/>
                </a:lnTo>
                <a:lnTo>
                  <a:pt x="52370" y="72530"/>
                </a:lnTo>
                <a:lnTo>
                  <a:pt x="52370" y="72540"/>
                </a:lnTo>
                <a:lnTo>
                  <a:pt x="52350" y="72540"/>
                </a:lnTo>
                <a:lnTo>
                  <a:pt x="52340" y="72550"/>
                </a:lnTo>
                <a:lnTo>
                  <a:pt x="52330" y="72550"/>
                </a:lnTo>
                <a:lnTo>
                  <a:pt x="52320" y="72560"/>
                </a:lnTo>
                <a:lnTo>
                  <a:pt x="52310" y="72560"/>
                </a:lnTo>
                <a:close/>
                <a:moveTo>
                  <a:pt x="50780" y="72610"/>
                </a:moveTo>
                <a:lnTo>
                  <a:pt x="50770" y="72610"/>
                </a:lnTo>
                <a:lnTo>
                  <a:pt x="50760" y="72610"/>
                </a:lnTo>
                <a:lnTo>
                  <a:pt x="50750" y="72590"/>
                </a:lnTo>
                <a:lnTo>
                  <a:pt x="50760" y="72560"/>
                </a:lnTo>
                <a:lnTo>
                  <a:pt x="50760" y="72530"/>
                </a:lnTo>
                <a:lnTo>
                  <a:pt x="50770" y="72520"/>
                </a:lnTo>
                <a:lnTo>
                  <a:pt x="50790" y="72490"/>
                </a:lnTo>
                <a:lnTo>
                  <a:pt x="50800" y="72470"/>
                </a:lnTo>
                <a:lnTo>
                  <a:pt x="50810" y="72470"/>
                </a:lnTo>
                <a:lnTo>
                  <a:pt x="50840" y="72460"/>
                </a:lnTo>
                <a:lnTo>
                  <a:pt x="50870" y="72450"/>
                </a:lnTo>
                <a:lnTo>
                  <a:pt x="50880" y="72450"/>
                </a:lnTo>
                <a:lnTo>
                  <a:pt x="50880" y="72470"/>
                </a:lnTo>
                <a:lnTo>
                  <a:pt x="50880" y="72520"/>
                </a:lnTo>
                <a:lnTo>
                  <a:pt x="50880" y="72550"/>
                </a:lnTo>
                <a:lnTo>
                  <a:pt x="50870" y="72560"/>
                </a:lnTo>
                <a:lnTo>
                  <a:pt x="50860" y="72570"/>
                </a:lnTo>
                <a:lnTo>
                  <a:pt x="50840" y="72580"/>
                </a:lnTo>
                <a:lnTo>
                  <a:pt x="50810" y="72590"/>
                </a:lnTo>
                <a:lnTo>
                  <a:pt x="50790" y="72600"/>
                </a:lnTo>
                <a:lnTo>
                  <a:pt x="50780" y="72610"/>
                </a:lnTo>
                <a:close/>
                <a:moveTo>
                  <a:pt x="43900" y="72320"/>
                </a:moveTo>
                <a:lnTo>
                  <a:pt x="43890" y="72320"/>
                </a:lnTo>
                <a:lnTo>
                  <a:pt x="43890" y="72310"/>
                </a:lnTo>
                <a:lnTo>
                  <a:pt x="43890" y="72300"/>
                </a:lnTo>
                <a:lnTo>
                  <a:pt x="43890" y="72290"/>
                </a:lnTo>
                <a:lnTo>
                  <a:pt x="43890" y="72280"/>
                </a:lnTo>
                <a:lnTo>
                  <a:pt x="43880" y="72270"/>
                </a:lnTo>
                <a:lnTo>
                  <a:pt x="43880" y="72260"/>
                </a:lnTo>
                <a:lnTo>
                  <a:pt x="43880" y="72250"/>
                </a:lnTo>
                <a:lnTo>
                  <a:pt x="43880" y="72240"/>
                </a:lnTo>
                <a:lnTo>
                  <a:pt x="43870" y="72230"/>
                </a:lnTo>
                <a:lnTo>
                  <a:pt x="43870" y="72220"/>
                </a:lnTo>
                <a:lnTo>
                  <a:pt x="43870" y="72210"/>
                </a:lnTo>
                <a:lnTo>
                  <a:pt x="43870" y="72200"/>
                </a:lnTo>
                <a:lnTo>
                  <a:pt x="43870" y="72190"/>
                </a:lnTo>
                <a:lnTo>
                  <a:pt x="43860" y="72190"/>
                </a:lnTo>
                <a:lnTo>
                  <a:pt x="43860" y="72180"/>
                </a:lnTo>
                <a:lnTo>
                  <a:pt x="43860" y="72170"/>
                </a:lnTo>
                <a:lnTo>
                  <a:pt x="43860" y="72160"/>
                </a:lnTo>
                <a:lnTo>
                  <a:pt x="43860" y="72150"/>
                </a:lnTo>
                <a:lnTo>
                  <a:pt x="43860" y="72140"/>
                </a:lnTo>
                <a:lnTo>
                  <a:pt x="43850" y="72140"/>
                </a:lnTo>
                <a:lnTo>
                  <a:pt x="43850" y="72130"/>
                </a:lnTo>
                <a:lnTo>
                  <a:pt x="43850" y="72120"/>
                </a:lnTo>
                <a:lnTo>
                  <a:pt x="43850" y="72110"/>
                </a:lnTo>
                <a:lnTo>
                  <a:pt x="43850" y="72100"/>
                </a:lnTo>
                <a:lnTo>
                  <a:pt x="43850" y="72110"/>
                </a:lnTo>
                <a:lnTo>
                  <a:pt x="43860" y="72110"/>
                </a:lnTo>
                <a:lnTo>
                  <a:pt x="43860" y="72120"/>
                </a:lnTo>
                <a:lnTo>
                  <a:pt x="43870" y="72130"/>
                </a:lnTo>
                <a:lnTo>
                  <a:pt x="43880" y="72150"/>
                </a:lnTo>
                <a:lnTo>
                  <a:pt x="43880" y="72160"/>
                </a:lnTo>
                <a:lnTo>
                  <a:pt x="43880" y="72170"/>
                </a:lnTo>
                <a:lnTo>
                  <a:pt x="43880" y="72180"/>
                </a:lnTo>
                <a:lnTo>
                  <a:pt x="43890" y="72200"/>
                </a:lnTo>
                <a:lnTo>
                  <a:pt x="43900" y="72230"/>
                </a:lnTo>
                <a:lnTo>
                  <a:pt x="43900" y="72250"/>
                </a:lnTo>
                <a:lnTo>
                  <a:pt x="43900" y="72290"/>
                </a:lnTo>
                <a:lnTo>
                  <a:pt x="43900" y="72320"/>
                </a:lnTo>
                <a:lnTo>
                  <a:pt x="43900" y="72330"/>
                </a:lnTo>
                <a:lnTo>
                  <a:pt x="43900" y="72320"/>
                </a:lnTo>
                <a:close/>
                <a:moveTo>
                  <a:pt x="59420" y="71940"/>
                </a:moveTo>
                <a:lnTo>
                  <a:pt x="59430" y="71920"/>
                </a:lnTo>
                <a:lnTo>
                  <a:pt x="59430" y="71910"/>
                </a:lnTo>
                <a:lnTo>
                  <a:pt x="59430" y="71890"/>
                </a:lnTo>
                <a:lnTo>
                  <a:pt x="59430" y="71880"/>
                </a:lnTo>
                <a:lnTo>
                  <a:pt x="59430" y="71860"/>
                </a:lnTo>
                <a:lnTo>
                  <a:pt x="59440" y="71850"/>
                </a:lnTo>
                <a:lnTo>
                  <a:pt x="59440" y="71830"/>
                </a:lnTo>
                <a:lnTo>
                  <a:pt x="59450" y="71780"/>
                </a:lnTo>
                <a:lnTo>
                  <a:pt x="59450" y="71770"/>
                </a:lnTo>
                <a:lnTo>
                  <a:pt x="59450" y="71780"/>
                </a:lnTo>
                <a:lnTo>
                  <a:pt x="59450" y="71790"/>
                </a:lnTo>
                <a:lnTo>
                  <a:pt x="59450" y="71800"/>
                </a:lnTo>
                <a:lnTo>
                  <a:pt x="59450" y="71810"/>
                </a:lnTo>
                <a:lnTo>
                  <a:pt x="59450" y="71820"/>
                </a:lnTo>
                <a:lnTo>
                  <a:pt x="59450" y="71830"/>
                </a:lnTo>
                <a:lnTo>
                  <a:pt x="59450" y="71840"/>
                </a:lnTo>
                <a:lnTo>
                  <a:pt x="59450" y="71850"/>
                </a:lnTo>
                <a:lnTo>
                  <a:pt x="59450" y="71860"/>
                </a:lnTo>
                <a:lnTo>
                  <a:pt x="59450" y="71870"/>
                </a:lnTo>
                <a:lnTo>
                  <a:pt x="59450" y="71880"/>
                </a:lnTo>
                <a:lnTo>
                  <a:pt x="59440" y="71900"/>
                </a:lnTo>
                <a:lnTo>
                  <a:pt x="59440" y="71910"/>
                </a:lnTo>
                <a:lnTo>
                  <a:pt x="59440" y="71920"/>
                </a:lnTo>
                <a:lnTo>
                  <a:pt x="59430" y="71920"/>
                </a:lnTo>
                <a:lnTo>
                  <a:pt x="59430" y="71930"/>
                </a:lnTo>
                <a:lnTo>
                  <a:pt x="59420" y="71930"/>
                </a:lnTo>
                <a:lnTo>
                  <a:pt x="59420" y="71940"/>
                </a:lnTo>
                <a:close/>
                <a:moveTo>
                  <a:pt x="53740" y="71880"/>
                </a:moveTo>
                <a:lnTo>
                  <a:pt x="53740" y="71900"/>
                </a:lnTo>
                <a:lnTo>
                  <a:pt x="53720" y="71950"/>
                </a:lnTo>
                <a:lnTo>
                  <a:pt x="53710" y="71990"/>
                </a:lnTo>
                <a:lnTo>
                  <a:pt x="53690" y="72000"/>
                </a:lnTo>
                <a:lnTo>
                  <a:pt x="53690" y="72010"/>
                </a:lnTo>
                <a:lnTo>
                  <a:pt x="53680" y="72030"/>
                </a:lnTo>
                <a:lnTo>
                  <a:pt x="53670" y="72080"/>
                </a:lnTo>
                <a:lnTo>
                  <a:pt x="53670" y="72110"/>
                </a:lnTo>
                <a:lnTo>
                  <a:pt x="53680" y="72150"/>
                </a:lnTo>
                <a:lnTo>
                  <a:pt x="53680" y="72170"/>
                </a:lnTo>
                <a:lnTo>
                  <a:pt x="53680" y="72260"/>
                </a:lnTo>
                <a:lnTo>
                  <a:pt x="53690" y="72300"/>
                </a:lnTo>
                <a:lnTo>
                  <a:pt x="53700" y="72320"/>
                </a:lnTo>
                <a:lnTo>
                  <a:pt x="53710" y="72360"/>
                </a:lnTo>
                <a:lnTo>
                  <a:pt x="53720" y="72370"/>
                </a:lnTo>
                <a:lnTo>
                  <a:pt x="53720" y="72400"/>
                </a:lnTo>
                <a:lnTo>
                  <a:pt x="53720" y="72410"/>
                </a:lnTo>
                <a:lnTo>
                  <a:pt x="53730" y="72410"/>
                </a:lnTo>
                <a:lnTo>
                  <a:pt x="53730" y="72420"/>
                </a:lnTo>
                <a:lnTo>
                  <a:pt x="53730" y="72430"/>
                </a:lnTo>
                <a:lnTo>
                  <a:pt x="53730" y="72440"/>
                </a:lnTo>
                <a:lnTo>
                  <a:pt x="53740" y="72450"/>
                </a:lnTo>
                <a:lnTo>
                  <a:pt x="53740" y="72460"/>
                </a:lnTo>
                <a:lnTo>
                  <a:pt x="53740" y="72470"/>
                </a:lnTo>
                <a:lnTo>
                  <a:pt x="53740" y="72480"/>
                </a:lnTo>
                <a:lnTo>
                  <a:pt x="53750" y="72480"/>
                </a:lnTo>
                <a:lnTo>
                  <a:pt x="53750" y="72490"/>
                </a:lnTo>
                <a:lnTo>
                  <a:pt x="53750" y="72500"/>
                </a:lnTo>
                <a:lnTo>
                  <a:pt x="53740" y="72500"/>
                </a:lnTo>
                <a:lnTo>
                  <a:pt x="53740" y="72540"/>
                </a:lnTo>
                <a:lnTo>
                  <a:pt x="53750" y="72560"/>
                </a:lnTo>
                <a:lnTo>
                  <a:pt x="53760" y="72610"/>
                </a:lnTo>
                <a:lnTo>
                  <a:pt x="53760" y="72640"/>
                </a:lnTo>
                <a:lnTo>
                  <a:pt x="53770" y="72680"/>
                </a:lnTo>
                <a:lnTo>
                  <a:pt x="53760" y="72700"/>
                </a:lnTo>
                <a:lnTo>
                  <a:pt x="53760" y="72720"/>
                </a:lnTo>
                <a:lnTo>
                  <a:pt x="53760" y="72730"/>
                </a:lnTo>
                <a:lnTo>
                  <a:pt x="53750" y="72750"/>
                </a:lnTo>
                <a:lnTo>
                  <a:pt x="53760" y="72770"/>
                </a:lnTo>
                <a:lnTo>
                  <a:pt x="53760" y="72790"/>
                </a:lnTo>
                <a:lnTo>
                  <a:pt x="53770" y="72860"/>
                </a:lnTo>
                <a:lnTo>
                  <a:pt x="53790" y="72910"/>
                </a:lnTo>
                <a:lnTo>
                  <a:pt x="53790" y="72940"/>
                </a:lnTo>
                <a:lnTo>
                  <a:pt x="53790" y="72960"/>
                </a:lnTo>
                <a:lnTo>
                  <a:pt x="53780" y="72980"/>
                </a:lnTo>
                <a:lnTo>
                  <a:pt x="53760" y="73010"/>
                </a:lnTo>
                <a:lnTo>
                  <a:pt x="53730" y="73070"/>
                </a:lnTo>
                <a:lnTo>
                  <a:pt x="53710" y="73120"/>
                </a:lnTo>
                <a:lnTo>
                  <a:pt x="53690" y="73180"/>
                </a:lnTo>
                <a:lnTo>
                  <a:pt x="53690" y="73200"/>
                </a:lnTo>
                <a:lnTo>
                  <a:pt x="53680" y="73210"/>
                </a:lnTo>
                <a:lnTo>
                  <a:pt x="53680" y="73220"/>
                </a:lnTo>
                <a:lnTo>
                  <a:pt x="53660" y="73250"/>
                </a:lnTo>
                <a:lnTo>
                  <a:pt x="53660" y="73270"/>
                </a:lnTo>
                <a:lnTo>
                  <a:pt x="53660" y="73300"/>
                </a:lnTo>
                <a:lnTo>
                  <a:pt x="53650" y="73330"/>
                </a:lnTo>
                <a:lnTo>
                  <a:pt x="53650" y="73370"/>
                </a:lnTo>
                <a:lnTo>
                  <a:pt x="53620" y="73460"/>
                </a:lnTo>
                <a:lnTo>
                  <a:pt x="53610" y="73530"/>
                </a:lnTo>
                <a:lnTo>
                  <a:pt x="53580" y="73610"/>
                </a:lnTo>
                <a:lnTo>
                  <a:pt x="53560" y="73660"/>
                </a:lnTo>
                <a:lnTo>
                  <a:pt x="53540" y="73690"/>
                </a:lnTo>
                <a:lnTo>
                  <a:pt x="53520" y="73710"/>
                </a:lnTo>
                <a:lnTo>
                  <a:pt x="53500" y="73720"/>
                </a:lnTo>
                <a:lnTo>
                  <a:pt x="53480" y="73740"/>
                </a:lnTo>
                <a:lnTo>
                  <a:pt x="53450" y="73760"/>
                </a:lnTo>
                <a:lnTo>
                  <a:pt x="53410" y="73780"/>
                </a:lnTo>
                <a:lnTo>
                  <a:pt x="53410" y="73790"/>
                </a:lnTo>
                <a:lnTo>
                  <a:pt x="53400" y="73790"/>
                </a:lnTo>
                <a:lnTo>
                  <a:pt x="53390" y="73790"/>
                </a:lnTo>
                <a:lnTo>
                  <a:pt x="53380" y="73800"/>
                </a:lnTo>
                <a:lnTo>
                  <a:pt x="53360" y="73810"/>
                </a:lnTo>
                <a:lnTo>
                  <a:pt x="53360" y="73820"/>
                </a:lnTo>
                <a:lnTo>
                  <a:pt x="53350" y="73840"/>
                </a:lnTo>
                <a:lnTo>
                  <a:pt x="53330" y="73870"/>
                </a:lnTo>
                <a:lnTo>
                  <a:pt x="53300" y="73920"/>
                </a:lnTo>
                <a:lnTo>
                  <a:pt x="53280" y="73950"/>
                </a:lnTo>
                <a:lnTo>
                  <a:pt x="53260" y="73980"/>
                </a:lnTo>
                <a:lnTo>
                  <a:pt x="53230" y="74030"/>
                </a:lnTo>
                <a:lnTo>
                  <a:pt x="53210" y="74070"/>
                </a:lnTo>
                <a:lnTo>
                  <a:pt x="53190" y="74100"/>
                </a:lnTo>
                <a:lnTo>
                  <a:pt x="53180" y="74110"/>
                </a:lnTo>
                <a:lnTo>
                  <a:pt x="53190" y="74110"/>
                </a:lnTo>
                <a:lnTo>
                  <a:pt x="53190" y="74120"/>
                </a:lnTo>
                <a:lnTo>
                  <a:pt x="53190" y="74130"/>
                </a:lnTo>
                <a:lnTo>
                  <a:pt x="53180" y="74130"/>
                </a:lnTo>
                <a:lnTo>
                  <a:pt x="53180" y="74140"/>
                </a:lnTo>
                <a:lnTo>
                  <a:pt x="53170" y="74150"/>
                </a:lnTo>
                <a:lnTo>
                  <a:pt x="53170" y="74160"/>
                </a:lnTo>
                <a:lnTo>
                  <a:pt x="53160" y="74160"/>
                </a:lnTo>
                <a:lnTo>
                  <a:pt x="53160" y="74170"/>
                </a:lnTo>
                <a:lnTo>
                  <a:pt x="53160" y="74180"/>
                </a:lnTo>
                <a:lnTo>
                  <a:pt x="53150" y="74180"/>
                </a:lnTo>
                <a:lnTo>
                  <a:pt x="53150" y="74190"/>
                </a:lnTo>
                <a:lnTo>
                  <a:pt x="53150" y="74200"/>
                </a:lnTo>
                <a:lnTo>
                  <a:pt x="53140" y="74200"/>
                </a:lnTo>
                <a:lnTo>
                  <a:pt x="53140" y="74210"/>
                </a:lnTo>
                <a:lnTo>
                  <a:pt x="53130" y="74200"/>
                </a:lnTo>
                <a:lnTo>
                  <a:pt x="53120" y="74200"/>
                </a:lnTo>
                <a:lnTo>
                  <a:pt x="53110" y="74190"/>
                </a:lnTo>
                <a:lnTo>
                  <a:pt x="53110" y="74200"/>
                </a:lnTo>
                <a:lnTo>
                  <a:pt x="53080" y="74240"/>
                </a:lnTo>
                <a:lnTo>
                  <a:pt x="53060" y="74270"/>
                </a:lnTo>
                <a:lnTo>
                  <a:pt x="53030" y="74310"/>
                </a:lnTo>
                <a:lnTo>
                  <a:pt x="53020" y="74320"/>
                </a:lnTo>
                <a:lnTo>
                  <a:pt x="53000" y="74340"/>
                </a:lnTo>
                <a:lnTo>
                  <a:pt x="52970" y="74370"/>
                </a:lnTo>
                <a:lnTo>
                  <a:pt x="52940" y="74400"/>
                </a:lnTo>
                <a:lnTo>
                  <a:pt x="52890" y="74440"/>
                </a:lnTo>
                <a:lnTo>
                  <a:pt x="52890" y="74450"/>
                </a:lnTo>
                <a:lnTo>
                  <a:pt x="52890" y="74460"/>
                </a:lnTo>
                <a:lnTo>
                  <a:pt x="52890" y="74470"/>
                </a:lnTo>
                <a:lnTo>
                  <a:pt x="52890" y="74480"/>
                </a:lnTo>
                <a:lnTo>
                  <a:pt x="52880" y="74480"/>
                </a:lnTo>
                <a:lnTo>
                  <a:pt x="52870" y="74480"/>
                </a:lnTo>
                <a:lnTo>
                  <a:pt x="52860" y="74490"/>
                </a:lnTo>
                <a:lnTo>
                  <a:pt x="52850" y="74490"/>
                </a:lnTo>
                <a:lnTo>
                  <a:pt x="52840" y="74500"/>
                </a:lnTo>
                <a:lnTo>
                  <a:pt x="52810" y="74540"/>
                </a:lnTo>
                <a:lnTo>
                  <a:pt x="52770" y="74570"/>
                </a:lnTo>
                <a:lnTo>
                  <a:pt x="52730" y="74620"/>
                </a:lnTo>
                <a:lnTo>
                  <a:pt x="52720" y="74640"/>
                </a:lnTo>
                <a:lnTo>
                  <a:pt x="52720" y="74650"/>
                </a:lnTo>
                <a:lnTo>
                  <a:pt x="52710" y="74660"/>
                </a:lnTo>
                <a:lnTo>
                  <a:pt x="52700" y="74680"/>
                </a:lnTo>
                <a:lnTo>
                  <a:pt x="52680" y="74720"/>
                </a:lnTo>
                <a:lnTo>
                  <a:pt x="52670" y="74750"/>
                </a:lnTo>
                <a:lnTo>
                  <a:pt x="52650" y="74790"/>
                </a:lnTo>
                <a:lnTo>
                  <a:pt x="52640" y="74810"/>
                </a:lnTo>
                <a:lnTo>
                  <a:pt x="52630" y="74840"/>
                </a:lnTo>
                <a:lnTo>
                  <a:pt x="52610" y="74870"/>
                </a:lnTo>
                <a:lnTo>
                  <a:pt x="52600" y="74880"/>
                </a:lnTo>
                <a:lnTo>
                  <a:pt x="52570" y="74940"/>
                </a:lnTo>
                <a:lnTo>
                  <a:pt x="52530" y="74980"/>
                </a:lnTo>
                <a:lnTo>
                  <a:pt x="52510" y="75020"/>
                </a:lnTo>
                <a:lnTo>
                  <a:pt x="52470" y="75080"/>
                </a:lnTo>
                <a:lnTo>
                  <a:pt x="52440" y="75120"/>
                </a:lnTo>
                <a:lnTo>
                  <a:pt x="52420" y="75140"/>
                </a:lnTo>
                <a:lnTo>
                  <a:pt x="52400" y="75160"/>
                </a:lnTo>
                <a:lnTo>
                  <a:pt x="52380" y="75170"/>
                </a:lnTo>
                <a:lnTo>
                  <a:pt x="52370" y="75170"/>
                </a:lnTo>
                <a:lnTo>
                  <a:pt x="52360" y="75170"/>
                </a:lnTo>
                <a:lnTo>
                  <a:pt x="52350" y="75160"/>
                </a:lnTo>
                <a:lnTo>
                  <a:pt x="52340" y="75100"/>
                </a:lnTo>
                <a:lnTo>
                  <a:pt x="52340" y="75060"/>
                </a:lnTo>
                <a:lnTo>
                  <a:pt x="52340" y="75040"/>
                </a:lnTo>
                <a:lnTo>
                  <a:pt x="52340" y="75020"/>
                </a:lnTo>
                <a:lnTo>
                  <a:pt x="52330" y="74970"/>
                </a:lnTo>
                <a:lnTo>
                  <a:pt x="52310" y="74910"/>
                </a:lnTo>
                <a:lnTo>
                  <a:pt x="52300" y="74890"/>
                </a:lnTo>
                <a:lnTo>
                  <a:pt x="52270" y="74820"/>
                </a:lnTo>
                <a:lnTo>
                  <a:pt x="52260" y="74800"/>
                </a:lnTo>
                <a:lnTo>
                  <a:pt x="52250" y="74780"/>
                </a:lnTo>
                <a:lnTo>
                  <a:pt x="52240" y="74760"/>
                </a:lnTo>
                <a:lnTo>
                  <a:pt x="52220" y="74700"/>
                </a:lnTo>
                <a:lnTo>
                  <a:pt x="52200" y="74620"/>
                </a:lnTo>
                <a:lnTo>
                  <a:pt x="52170" y="74560"/>
                </a:lnTo>
                <a:lnTo>
                  <a:pt x="52140" y="74480"/>
                </a:lnTo>
                <a:lnTo>
                  <a:pt x="52110" y="74420"/>
                </a:lnTo>
                <a:lnTo>
                  <a:pt x="52100" y="74380"/>
                </a:lnTo>
                <a:lnTo>
                  <a:pt x="52090" y="74360"/>
                </a:lnTo>
                <a:lnTo>
                  <a:pt x="52090" y="74330"/>
                </a:lnTo>
                <a:lnTo>
                  <a:pt x="52110" y="74290"/>
                </a:lnTo>
                <a:lnTo>
                  <a:pt x="52120" y="74260"/>
                </a:lnTo>
                <a:lnTo>
                  <a:pt x="52140" y="74240"/>
                </a:lnTo>
                <a:lnTo>
                  <a:pt x="52170" y="74230"/>
                </a:lnTo>
                <a:lnTo>
                  <a:pt x="52190" y="74220"/>
                </a:lnTo>
                <a:lnTo>
                  <a:pt x="52220" y="74200"/>
                </a:lnTo>
                <a:lnTo>
                  <a:pt x="52260" y="74200"/>
                </a:lnTo>
                <a:lnTo>
                  <a:pt x="52310" y="74180"/>
                </a:lnTo>
                <a:lnTo>
                  <a:pt x="52340" y="74170"/>
                </a:lnTo>
                <a:lnTo>
                  <a:pt x="52360" y="74150"/>
                </a:lnTo>
                <a:lnTo>
                  <a:pt x="52380" y="74130"/>
                </a:lnTo>
                <a:lnTo>
                  <a:pt x="52370" y="74120"/>
                </a:lnTo>
                <a:lnTo>
                  <a:pt x="52300" y="74150"/>
                </a:lnTo>
                <a:lnTo>
                  <a:pt x="52240" y="74170"/>
                </a:lnTo>
                <a:lnTo>
                  <a:pt x="52200" y="74180"/>
                </a:lnTo>
                <a:lnTo>
                  <a:pt x="52180" y="74180"/>
                </a:lnTo>
                <a:lnTo>
                  <a:pt x="52150" y="74180"/>
                </a:lnTo>
                <a:lnTo>
                  <a:pt x="52140" y="74180"/>
                </a:lnTo>
                <a:lnTo>
                  <a:pt x="52130" y="74180"/>
                </a:lnTo>
                <a:lnTo>
                  <a:pt x="52130" y="74170"/>
                </a:lnTo>
                <a:lnTo>
                  <a:pt x="52130" y="74110"/>
                </a:lnTo>
                <a:lnTo>
                  <a:pt x="52130" y="74070"/>
                </a:lnTo>
                <a:lnTo>
                  <a:pt x="52130" y="74050"/>
                </a:lnTo>
                <a:lnTo>
                  <a:pt x="52120" y="74010"/>
                </a:lnTo>
                <a:lnTo>
                  <a:pt x="52110" y="73990"/>
                </a:lnTo>
                <a:lnTo>
                  <a:pt x="52090" y="73950"/>
                </a:lnTo>
                <a:lnTo>
                  <a:pt x="52080" y="73920"/>
                </a:lnTo>
                <a:lnTo>
                  <a:pt x="52060" y="73880"/>
                </a:lnTo>
                <a:lnTo>
                  <a:pt x="52040" y="73850"/>
                </a:lnTo>
                <a:lnTo>
                  <a:pt x="52040" y="73830"/>
                </a:lnTo>
                <a:lnTo>
                  <a:pt x="52050" y="73780"/>
                </a:lnTo>
                <a:lnTo>
                  <a:pt x="52060" y="73720"/>
                </a:lnTo>
                <a:lnTo>
                  <a:pt x="52070" y="73650"/>
                </a:lnTo>
                <a:lnTo>
                  <a:pt x="52070" y="73630"/>
                </a:lnTo>
                <a:lnTo>
                  <a:pt x="52070" y="73590"/>
                </a:lnTo>
                <a:lnTo>
                  <a:pt x="52090" y="73520"/>
                </a:lnTo>
                <a:lnTo>
                  <a:pt x="52100" y="73460"/>
                </a:lnTo>
                <a:lnTo>
                  <a:pt x="52120" y="73410"/>
                </a:lnTo>
                <a:lnTo>
                  <a:pt x="52140" y="73370"/>
                </a:lnTo>
                <a:lnTo>
                  <a:pt x="52160" y="73320"/>
                </a:lnTo>
                <a:lnTo>
                  <a:pt x="52170" y="73300"/>
                </a:lnTo>
                <a:lnTo>
                  <a:pt x="52200" y="73280"/>
                </a:lnTo>
                <a:lnTo>
                  <a:pt x="52220" y="73250"/>
                </a:lnTo>
                <a:lnTo>
                  <a:pt x="52260" y="73220"/>
                </a:lnTo>
                <a:lnTo>
                  <a:pt x="52270" y="73210"/>
                </a:lnTo>
                <a:lnTo>
                  <a:pt x="52320" y="73160"/>
                </a:lnTo>
                <a:lnTo>
                  <a:pt x="52360" y="73110"/>
                </a:lnTo>
                <a:lnTo>
                  <a:pt x="52380" y="73090"/>
                </a:lnTo>
                <a:lnTo>
                  <a:pt x="52410" y="73060"/>
                </a:lnTo>
                <a:lnTo>
                  <a:pt x="52450" y="73010"/>
                </a:lnTo>
                <a:lnTo>
                  <a:pt x="52460" y="72990"/>
                </a:lnTo>
                <a:lnTo>
                  <a:pt x="52470" y="72980"/>
                </a:lnTo>
                <a:lnTo>
                  <a:pt x="52490" y="72950"/>
                </a:lnTo>
                <a:lnTo>
                  <a:pt x="52520" y="72920"/>
                </a:lnTo>
                <a:lnTo>
                  <a:pt x="52550" y="72890"/>
                </a:lnTo>
                <a:lnTo>
                  <a:pt x="52590" y="72840"/>
                </a:lnTo>
                <a:lnTo>
                  <a:pt x="52640" y="72770"/>
                </a:lnTo>
                <a:lnTo>
                  <a:pt x="52690" y="72720"/>
                </a:lnTo>
                <a:lnTo>
                  <a:pt x="52690" y="72710"/>
                </a:lnTo>
                <a:lnTo>
                  <a:pt x="52690" y="72700"/>
                </a:lnTo>
                <a:lnTo>
                  <a:pt x="52700" y="72700"/>
                </a:lnTo>
                <a:lnTo>
                  <a:pt x="52710" y="72690"/>
                </a:lnTo>
                <a:lnTo>
                  <a:pt x="52730" y="72660"/>
                </a:lnTo>
                <a:lnTo>
                  <a:pt x="52760" y="72630"/>
                </a:lnTo>
                <a:lnTo>
                  <a:pt x="52780" y="72600"/>
                </a:lnTo>
                <a:lnTo>
                  <a:pt x="52790" y="72590"/>
                </a:lnTo>
                <a:lnTo>
                  <a:pt x="52800" y="72580"/>
                </a:lnTo>
                <a:lnTo>
                  <a:pt x="52810" y="72570"/>
                </a:lnTo>
                <a:lnTo>
                  <a:pt x="52830" y="72560"/>
                </a:lnTo>
                <a:lnTo>
                  <a:pt x="52840" y="72540"/>
                </a:lnTo>
                <a:lnTo>
                  <a:pt x="52840" y="72530"/>
                </a:lnTo>
                <a:lnTo>
                  <a:pt x="52850" y="72500"/>
                </a:lnTo>
                <a:lnTo>
                  <a:pt x="52860" y="72450"/>
                </a:lnTo>
                <a:lnTo>
                  <a:pt x="52880" y="72400"/>
                </a:lnTo>
                <a:lnTo>
                  <a:pt x="52910" y="72340"/>
                </a:lnTo>
                <a:lnTo>
                  <a:pt x="52940" y="72270"/>
                </a:lnTo>
                <a:lnTo>
                  <a:pt x="52960" y="72240"/>
                </a:lnTo>
                <a:lnTo>
                  <a:pt x="52970" y="72220"/>
                </a:lnTo>
                <a:lnTo>
                  <a:pt x="52990" y="72190"/>
                </a:lnTo>
                <a:lnTo>
                  <a:pt x="53010" y="72170"/>
                </a:lnTo>
                <a:lnTo>
                  <a:pt x="53030" y="72150"/>
                </a:lnTo>
                <a:lnTo>
                  <a:pt x="53060" y="72130"/>
                </a:lnTo>
                <a:lnTo>
                  <a:pt x="53110" y="72080"/>
                </a:lnTo>
                <a:lnTo>
                  <a:pt x="53150" y="72050"/>
                </a:lnTo>
                <a:lnTo>
                  <a:pt x="53190" y="72010"/>
                </a:lnTo>
                <a:lnTo>
                  <a:pt x="53230" y="71960"/>
                </a:lnTo>
                <a:lnTo>
                  <a:pt x="53260" y="71920"/>
                </a:lnTo>
                <a:lnTo>
                  <a:pt x="53270" y="71910"/>
                </a:lnTo>
                <a:lnTo>
                  <a:pt x="53270" y="71900"/>
                </a:lnTo>
                <a:lnTo>
                  <a:pt x="53260" y="71900"/>
                </a:lnTo>
                <a:lnTo>
                  <a:pt x="53250" y="71900"/>
                </a:lnTo>
                <a:lnTo>
                  <a:pt x="53240" y="71900"/>
                </a:lnTo>
                <a:lnTo>
                  <a:pt x="53230" y="71900"/>
                </a:lnTo>
                <a:lnTo>
                  <a:pt x="53220" y="71900"/>
                </a:lnTo>
                <a:lnTo>
                  <a:pt x="53220" y="71890"/>
                </a:lnTo>
                <a:lnTo>
                  <a:pt x="53230" y="71890"/>
                </a:lnTo>
                <a:lnTo>
                  <a:pt x="53230" y="71880"/>
                </a:lnTo>
                <a:lnTo>
                  <a:pt x="53260" y="71870"/>
                </a:lnTo>
                <a:lnTo>
                  <a:pt x="53290" y="71860"/>
                </a:lnTo>
                <a:lnTo>
                  <a:pt x="53330" y="71840"/>
                </a:lnTo>
                <a:lnTo>
                  <a:pt x="53350" y="71830"/>
                </a:lnTo>
                <a:lnTo>
                  <a:pt x="53370" y="71820"/>
                </a:lnTo>
                <a:lnTo>
                  <a:pt x="53410" y="71820"/>
                </a:lnTo>
                <a:lnTo>
                  <a:pt x="53450" y="71810"/>
                </a:lnTo>
                <a:lnTo>
                  <a:pt x="53490" y="71810"/>
                </a:lnTo>
                <a:lnTo>
                  <a:pt x="53550" y="71800"/>
                </a:lnTo>
                <a:lnTo>
                  <a:pt x="53600" y="71780"/>
                </a:lnTo>
                <a:lnTo>
                  <a:pt x="53640" y="71770"/>
                </a:lnTo>
                <a:lnTo>
                  <a:pt x="53660" y="71760"/>
                </a:lnTo>
                <a:lnTo>
                  <a:pt x="53670" y="71760"/>
                </a:lnTo>
                <a:lnTo>
                  <a:pt x="53680" y="71760"/>
                </a:lnTo>
                <a:lnTo>
                  <a:pt x="53700" y="71760"/>
                </a:lnTo>
                <a:lnTo>
                  <a:pt x="53710" y="71770"/>
                </a:lnTo>
                <a:lnTo>
                  <a:pt x="53710" y="71780"/>
                </a:lnTo>
                <a:lnTo>
                  <a:pt x="53720" y="71790"/>
                </a:lnTo>
                <a:lnTo>
                  <a:pt x="53730" y="71830"/>
                </a:lnTo>
                <a:lnTo>
                  <a:pt x="53740" y="71880"/>
                </a:lnTo>
                <a:close/>
                <a:moveTo>
                  <a:pt x="52840" y="71940"/>
                </a:moveTo>
                <a:lnTo>
                  <a:pt x="52830" y="71940"/>
                </a:lnTo>
                <a:lnTo>
                  <a:pt x="52820" y="71940"/>
                </a:lnTo>
                <a:lnTo>
                  <a:pt x="52820" y="71930"/>
                </a:lnTo>
                <a:lnTo>
                  <a:pt x="52810" y="71910"/>
                </a:lnTo>
                <a:lnTo>
                  <a:pt x="52810" y="71880"/>
                </a:lnTo>
                <a:lnTo>
                  <a:pt x="52820" y="71840"/>
                </a:lnTo>
                <a:lnTo>
                  <a:pt x="52830" y="71800"/>
                </a:lnTo>
                <a:lnTo>
                  <a:pt x="52830" y="71790"/>
                </a:lnTo>
                <a:lnTo>
                  <a:pt x="52830" y="71770"/>
                </a:lnTo>
                <a:lnTo>
                  <a:pt x="52830" y="71760"/>
                </a:lnTo>
                <a:lnTo>
                  <a:pt x="52830" y="71750"/>
                </a:lnTo>
                <a:lnTo>
                  <a:pt x="52830" y="71740"/>
                </a:lnTo>
                <a:lnTo>
                  <a:pt x="52830" y="71730"/>
                </a:lnTo>
                <a:lnTo>
                  <a:pt x="52840" y="71730"/>
                </a:lnTo>
                <a:lnTo>
                  <a:pt x="52850" y="71730"/>
                </a:lnTo>
                <a:lnTo>
                  <a:pt x="52860" y="71700"/>
                </a:lnTo>
                <a:lnTo>
                  <a:pt x="52870" y="71670"/>
                </a:lnTo>
                <a:lnTo>
                  <a:pt x="52880" y="71610"/>
                </a:lnTo>
                <a:lnTo>
                  <a:pt x="52890" y="71580"/>
                </a:lnTo>
                <a:lnTo>
                  <a:pt x="52900" y="71570"/>
                </a:lnTo>
                <a:lnTo>
                  <a:pt x="52910" y="71570"/>
                </a:lnTo>
                <a:lnTo>
                  <a:pt x="52920" y="71570"/>
                </a:lnTo>
                <a:lnTo>
                  <a:pt x="52930" y="71580"/>
                </a:lnTo>
                <a:lnTo>
                  <a:pt x="52930" y="71590"/>
                </a:lnTo>
                <a:lnTo>
                  <a:pt x="52920" y="71620"/>
                </a:lnTo>
                <a:lnTo>
                  <a:pt x="52920" y="71680"/>
                </a:lnTo>
                <a:lnTo>
                  <a:pt x="52910" y="71710"/>
                </a:lnTo>
                <a:lnTo>
                  <a:pt x="52900" y="71760"/>
                </a:lnTo>
                <a:lnTo>
                  <a:pt x="52900" y="71810"/>
                </a:lnTo>
                <a:lnTo>
                  <a:pt x="52900" y="71850"/>
                </a:lnTo>
                <a:lnTo>
                  <a:pt x="52890" y="71880"/>
                </a:lnTo>
                <a:lnTo>
                  <a:pt x="52890" y="71900"/>
                </a:lnTo>
                <a:lnTo>
                  <a:pt x="52880" y="71920"/>
                </a:lnTo>
                <a:lnTo>
                  <a:pt x="52860" y="71930"/>
                </a:lnTo>
                <a:lnTo>
                  <a:pt x="52840" y="71940"/>
                </a:lnTo>
                <a:close/>
                <a:moveTo>
                  <a:pt x="53240" y="71530"/>
                </a:moveTo>
                <a:lnTo>
                  <a:pt x="53230" y="71540"/>
                </a:lnTo>
                <a:lnTo>
                  <a:pt x="53220" y="71540"/>
                </a:lnTo>
                <a:lnTo>
                  <a:pt x="53220" y="71530"/>
                </a:lnTo>
                <a:lnTo>
                  <a:pt x="53220" y="71520"/>
                </a:lnTo>
                <a:lnTo>
                  <a:pt x="53240" y="71450"/>
                </a:lnTo>
                <a:lnTo>
                  <a:pt x="53260" y="71400"/>
                </a:lnTo>
                <a:lnTo>
                  <a:pt x="53260" y="71390"/>
                </a:lnTo>
                <a:lnTo>
                  <a:pt x="53280" y="71370"/>
                </a:lnTo>
                <a:lnTo>
                  <a:pt x="53290" y="71340"/>
                </a:lnTo>
                <a:lnTo>
                  <a:pt x="53320" y="71280"/>
                </a:lnTo>
                <a:lnTo>
                  <a:pt x="53350" y="71230"/>
                </a:lnTo>
                <a:lnTo>
                  <a:pt x="53370" y="71180"/>
                </a:lnTo>
                <a:lnTo>
                  <a:pt x="53370" y="71160"/>
                </a:lnTo>
                <a:lnTo>
                  <a:pt x="53370" y="71150"/>
                </a:lnTo>
                <a:lnTo>
                  <a:pt x="53380" y="71150"/>
                </a:lnTo>
                <a:lnTo>
                  <a:pt x="53390" y="71160"/>
                </a:lnTo>
                <a:lnTo>
                  <a:pt x="53390" y="71170"/>
                </a:lnTo>
                <a:lnTo>
                  <a:pt x="53380" y="71200"/>
                </a:lnTo>
                <a:lnTo>
                  <a:pt x="53370" y="71260"/>
                </a:lnTo>
                <a:lnTo>
                  <a:pt x="53360" y="71300"/>
                </a:lnTo>
                <a:lnTo>
                  <a:pt x="53360" y="71320"/>
                </a:lnTo>
                <a:lnTo>
                  <a:pt x="53350" y="71370"/>
                </a:lnTo>
                <a:lnTo>
                  <a:pt x="53340" y="71420"/>
                </a:lnTo>
                <a:lnTo>
                  <a:pt x="53330" y="71440"/>
                </a:lnTo>
                <a:lnTo>
                  <a:pt x="53310" y="71480"/>
                </a:lnTo>
                <a:lnTo>
                  <a:pt x="53300" y="71490"/>
                </a:lnTo>
                <a:lnTo>
                  <a:pt x="53280" y="71510"/>
                </a:lnTo>
                <a:lnTo>
                  <a:pt x="53250" y="71530"/>
                </a:lnTo>
                <a:lnTo>
                  <a:pt x="53240" y="71530"/>
                </a:lnTo>
                <a:close/>
                <a:moveTo>
                  <a:pt x="53270" y="71700"/>
                </a:moveTo>
                <a:lnTo>
                  <a:pt x="53260" y="71700"/>
                </a:lnTo>
                <a:lnTo>
                  <a:pt x="53240" y="71700"/>
                </a:lnTo>
                <a:lnTo>
                  <a:pt x="53220" y="71690"/>
                </a:lnTo>
                <a:lnTo>
                  <a:pt x="53220" y="71670"/>
                </a:lnTo>
                <a:lnTo>
                  <a:pt x="53220" y="71630"/>
                </a:lnTo>
                <a:lnTo>
                  <a:pt x="53230" y="71590"/>
                </a:lnTo>
                <a:lnTo>
                  <a:pt x="53240" y="71570"/>
                </a:lnTo>
                <a:lnTo>
                  <a:pt x="53250" y="71560"/>
                </a:lnTo>
                <a:lnTo>
                  <a:pt x="53270" y="71540"/>
                </a:lnTo>
                <a:lnTo>
                  <a:pt x="53280" y="71540"/>
                </a:lnTo>
                <a:lnTo>
                  <a:pt x="53320" y="71500"/>
                </a:lnTo>
                <a:lnTo>
                  <a:pt x="53340" y="71470"/>
                </a:lnTo>
                <a:lnTo>
                  <a:pt x="53350" y="71440"/>
                </a:lnTo>
                <a:lnTo>
                  <a:pt x="53370" y="71370"/>
                </a:lnTo>
                <a:lnTo>
                  <a:pt x="53380" y="71310"/>
                </a:lnTo>
                <a:lnTo>
                  <a:pt x="53390" y="71250"/>
                </a:lnTo>
                <a:lnTo>
                  <a:pt x="53390" y="71240"/>
                </a:lnTo>
                <a:lnTo>
                  <a:pt x="53400" y="71200"/>
                </a:lnTo>
                <a:lnTo>
                  <a:pt x="53400" y="71180"/>
                </a:lnTo>
                <a:lnTo>
                  <a:pt x="53400" y="71160"/>
                </a:lnTo>
                <a:lnTo>
                  <a:pt x="53390" y="71150"/>
                </a:lnTo>
                <a:lnTo>
                  <a:pt x="53390" y="71130"/>
                </a:lnTo>
                <a:lnTo>
                  <a:pt x="53380" y="71120"/>
                </a:lnTo>
                <a:lnTo>
                  <a:pt x="53380" y="71110"/>
                </a:lnTo>
                <a:lnTo>
                  <a:pt x="53380" y="71090"/>
                </a:lnTo>
                <a:lnTo>
                  <a:pt x="53380" y="71080"/>
                </a:lnTo>
                <a:lnTo>
                  <a:pt x="53380" y="71060"/>
                </a:lnTo>
                <a:lnTo>
                  <a:pt x="53390" y="71060"/>
                </a:lnTo>
                <a:lnTo>
                  <a:pt x="53410" y="71040"/>
                </a:lnTo>
                <a:lnTo>
                  <a:pt x="53430" y="71030"/>
                </a:lnTo>
                <a:lnTo>
                  <a:pt x="53450" y="71030"/>
                </a:lnTo>
                <a:lnTo>
                  <a:pt x="53460" y="71020"/>
                </a:lnTo>
                <a:lnTo>
                  <a:pt x="53480" y="71000"/>
                </a:lnTo>
                <a:lnTo>
                  <a:pt x="53500" y="71000"/>
                </a:lnTo>
                <a:lnTo>
                  <a:pt x="53510" y="71000"/>
                </a:lnTo>
                <a:lnTo>
                  <a:pt x="53520" y="71010"/>
                </a:lnTo>
                <a:lnTo>
                  <a:pt x="53520" y="71020"/>
                </a:lnTo>
                <a:lnTo>
                  <a:pt x="53520" y="71050"/>
                </a:lnTo>
                <a:lnTo>
                  <a:pt x="53530" y="71100"/>
                </a:lnTo>
                <a:lnTo>
                  <a:pt x="53540" y="71140"/>
                </a:lnTo>
                <a:lnTo>
                  <a:pt x="53540" y="71150"/>
                </a:lnTo>
                <a:lnTo>
                  <a:pt x="53520" y="71220"/>
                </a:lnTo>
                <a:lnTo>
                  <a:pt x="53520" y="71250"/>
                </a:lnTo>
                <a:lnTo>
                  <a:pt x="53510" y="71280"/>
                </a:lnTo>
                <a:lnTo>
                  <a:pt x="53500" y="71320"/>
                </a:lnTo>
                <a:lnTo>
                  <a:pt x="53490" y="71390"/>
                </a:lnTo>
                <a:lnTo>
                  <a:pt x="53490" y="71400"/>
                </a:lnTo>
                <a:lnTo>
                  <a:pt x="53480" y="71430"/>
                </a:lnTo>
                <a:lnTo>
                  <a:pt x="53470" y="71470"/>
                </a:lnTo>
                <a:lnTo>
                  <a:pt x="53450" y="71500"/>
                </a:lnTo>
                <a:lnTo>
                  <a:pt x="53400" y="71550"/>
                </a:lnTo>
                <a:lnTo>
                  <a:pt x="53380" y="71580"/>
                </a:lnTo>
                <a:lnTo>
                  <a:pt x="53370" y="71590"/>
                </a:lnTo>
                <a:lnTo>
                  <a:pt x="53310" y="71660"/>
                </a:lnTo>
                <a:lnTo>
                  <a:pt x="53290" y="71690"/>
                </a:lnTo>
                <a:lnTo>
                  <a:pt x="53270" y="71700"/>
                </a:lnTo>
                <a:close/>
                <a:moveTo>
                  <a:pt x="54110" y="70930"/>
                </a:moveTo>
                <a:lnTo>
                  <a:pt x="54120" y="70940"/>
                </a:lnTo>
                <a:lnTo>
                  <a:pt x="54120" y="70960"/>
                </a:lnTo>
                <a:lnTo>
                  <a:pt x="54120" y="71000"/>
                </a:lnTo>
                <a:lnTo>
                  <a:pt x="54120" y="71070"/>
                </a:lnTo>
                <a:lnTo>
                  <a:pt x="54120" y="71120"/>
                </a:lnTo>
                <a:lnTo>
                  <a:pt x="54120" y="71180"/>
                </a:lnTo>
                <a:lnTo>
                  <a:pt x="54130" y="71250"/>
                </a:lnTo>
                <a:lnTo>
                  <a:pt x="54140" y="71310"/>
                </a:lnTo>
                <a:lnTo>
                  <a:pt x="54140" y="71360"/>
                </a:lnTo>
                <a:lnTo>
                  <a:pt x="54130" y="71390"/>
                </a:lnTo>
                <a:lnTo>
                  <a:pt x="54130" y="71410"/>
                </a:lnTo>
                <a:lnTo>
                  <a:pt x="54100" y="71470"/>
                </a:lnTo>
                <a:lnTo>
                  <a:pt x="54090" y="71500"/>
                </a:lnTo>
                <a:lnTo>
                  <a:pt x="54080" y="71520"/>
                </a:lnTo>
                <a:lnTo>
                  <a:pt x="54070" y="71540"/>
                </a:lnTo>
                <a:lnTo>
                  <a:pt x="54060" y="71540"/>
                </a:lnTo>
                <a:lnTo>
                  <a:pt x="54060" y="71550"/>
                </a:lnTo>
                <a:lnTo>
                  <a:pt x="54050" y="71550"/>
                </a:lnTo>
                <a:lnTo>
                  <a:pt x="54050" y="71540"/>
                </a:lnTo>
                <a:lnTo>
                  <a:pt x="54050" y="71530"/>
                </a:lnTo>
                <a:lnTo>
                  <a:pt x="54040" y="71530"/>
                </a:lnTo>
                <a:lnTo>
                  <a:pt x="54030" y="71540"/>
                </a:lnTo>
                <a:lnTo>
                  <a:pt x="54020" y="71560"/>
                </a:lnTo>
                <a:lnTo>
                  <a:pt x="53990" y="71580"/>
                </a:lnTo>
                <a:lnTo>
                  <a:pt x="53940" y="71620"/>
                </a:lnTo>
                <a:lnTo>
                  <a:pt x="53910" y="71630"/>
                </a:lnTo>
                <a:lnTo>
                  <a:pt x="53870" y="71650"/>
                </a:lnTo>
                <a:lnTo>
                  <a:pt x="53860" y="71650"/>
                </a:lnTo>
                <a:lnTo>
                  <a:pt x="53790" y="71680"/>
                </a:lnTo>
                <a:lnTo>
                  <a:pt x="53740" y="71690"/>
                </a:lnTo>
                <a:lnTo>
                  <a:pt x="53710" y="71700"/>
                </a:lnTo>
                <a:lnTo>
                  <a:pt x="53690" y="71710"/>
                </a:lnTo>
                <a:lnTo>
                  <a:pt x="53670" y="71710"/>
                </a:lnTo>
                <a:lnTo>
                  <a:pt x="53650" y="71720"/>
                </a:lnTo>
                <a:lnTo>
                  <a:pt x="53620" y="71720"/>
                </a:lnTo>
                <a:lnTo>
                  <a:pt x="53580" y="71730"/>
                </a:lnTo>
                <a:lnTo>
                  <a:pt x="53560" y="71740"/>
                </a:lnTo>
                <a:lnTo>
                  <a:pt x="53540" y="71740"/>
                </a:lnTo>
                <a:lnTo>
                  <a:pt x="53500" y="71740"/>
                </a:lnTo>
                <a:lnTo>
                  <a:pt x="53480" y="71740"/>
                </a:lnTo>
                <a:lnTo>
                  <a:pt x="53460" y="71740"/>
                </a:lnTo>
                <a:lnTo>
                  <a:pt x="53440" y="71730"/>
                </a:lnTo>
                <a:lnTo>
                  <a:pt x="53420" y="71730"/>
                </a:lnTo>
                <a:lnTo>
                  <a:pt x="53390" y="71720"/>
                </a:lnTo>
                <a:lnTo>
                  <a:pt x="53370" y="71720"/>
                </a:lnTo>
                <a:lnTo>
                  <a:pt x="53370" y="71710"/>
                </a:lnTo>
                <a:lnTo>
                  <a:pt x="53380" y="71700"/>
                </a:lnTo>
                <a:lnTo>
                  <a:pt x="53380" y="71690"/>
                </a:lnTo>
                <a:lnTo>
                  <a:pt x="53400" y="71650"/>
                </a:lnTo>
                <a:lnTo>
                  <a:pt x="53400" y="71620"/>
                </a:lnTo>
                <a:lnTo>
                  <a:pt x="53420" y="71590"/>
                </a:lnTo>
                <a:lnTo>
                  <a:pt x="53440" y="71570"/>
                </a:lnTo>
                <a:lnTo>
                  <a:pt x="53460" y="71540"/>
                </a:lnTo>
                <a:lnTo>
                  <a:pt x="53480" y="71520"/>
                </a:lnTo>
                <a:lnTo>
                  <a:pt x="53490" y="71500"/>
                </a:lnTo>
                <a:lnTo>
                  <a:pt x="53500" y="71490"/>
                </a:lnTo>
                <a:lnTo>
                  <a:pt x="53510" y="71450"/>
                </a:lnTo>
                <a:lnTo>
                  <a:pt x="53520" y="71390"/>
                </a:lnTo>
                <a:lnTo>
                  <a:pt x="53530" y="71350"/>
                </a:lnTo>
                <a:lnTo>
                  <a:pt x="53540" y="71280"/>
                </a:lnTo>
                <a:lnTo>
                  <a:pt x="53560" y="71240"/>
                </a:lnTo>
                <a:lnTo>
                  <a:pt x="53570" y="71210"/>
                </a:lnTo>
                <a:lnTo>
                  <a:pt x="53570" y="71170"/>
                </a:lnTo>
                <a:lnTo>
                  <a:pt x="53570" y="71160"/>
                </a:lnTo>
                <a:lnTo>
                  <a:pt x="53570" y="71140"/>
                </a:lnTo>
                <a:lnTo>
                  <a:pt x="53560" y="71130"/>
                </a:lnTo>
                <a:lnTo>
                  <a:pt x="53560" y="71090"/>
                </a:lnTo>
                <a:lnTo>
                  <a:pt x="53550" y="71060"/>
                </a:lnTo>
                <a:lnTo>
                  <a:pt x="53550" y="71030"/>
                </a:lnTo>
                <a:lnTo>
                  <a:pt x="53550" y="71010"/>
                </a:lnTo>
                <a:lnTo>
                  <a:pt x="53530" y="71000"/>
                </a:lnTo>
                <a:lnTo>
                  <a:pt x="53530" y="70990"/>
                </a:lnTo>
                <a:lnTo>
                  <a:pt x="53530" y="70970"/>
                </a:lnTo>
                <a:lnTo>
                  <a:pt x="53540" y="70970"/>
                </a:lnTo>
                <a:lnTo>
                  <a:pt x="53550" y="70970"/>
                </a:lnTo>
                <a:lnTo>
                  <a:pt x="53570" y="70970"/>
                </a:lnTo>
                <a:lnTo>
                  <a:pt x="53580" y="70970"/>
                </a:lnTo>
                <a:lnTo>
                  <a:pt x="53600" y="70960"/>
                </a:lnTo>
                <a:lnTo>
                  <a:pt x="53610" y="70960"/>
                </a:lnTo>
                <a:lnTo>
                  <a:pt x="53620" y="70960"/>
                </a:lnTo>
                <a:lnTo>
                  <a:pt x="53630" y="70950"/>
                </a:lnTo>
                <a:lnTo>
                  <a:pt x="53670" y="70940"/>
                </a:lnTo>
                <a:lnTo>
                  <a:pt x="53700" y="70940"/>
                </a:lnTo>
                <a:lnTo>
                  <a:pt x="53760" y="70930"/>
                </a:lnTo>
                <a:lnTo>
                  <a:pt x="53780" y="70930"/>
                </a:lnTo>
                <a:lnTo>
                  <a:pt x="53810" y="70930"/>
                </a:lnTo>
                <a:lnTo>
                  <a:pt x="53880" y="70930"/>
                </a:lnTo>
                <a:lnTo>
                  <a:pt x="53960" y="70930"/>
                </a:lnTo>
                <a:lnTo>
                  <a:pt x="53980" y="70930"/>
                </a:lnTo>
                <a:lnTo>
                  <a:pt x="54010" y="70930"/>
                </a:lnTo>
                <a:lnTo>
                  <a:pt x="54070" y="70930"/>
                </a:lnTo>
                <a:lnTo>
                  <a:pt x="54100" y="70930"/>
                </a:lnTo>
                <a:lnTo>
                  <a:pt x="54110" y="70930"/>
                </a:lnTo>
                <a:close/>
                <a:moveTo>
                  <a:pt x="59400" y="70540"/>
                </a:moveTo>
                <a:lnTo>
                  <a:pt x="59400" y="70550"/>
                </a:lnTo>
                <a:lnTo>
                  <a:pt x="59390" y="70560"/>
                </a:lnTo>
                <a:lnTo>
                  <a:pt x="59390" y="70580"/>
                </a:lnTo>
                <a:lnTo>
                  <a:pt x="59390" y="70620"/>
                </a:lnTo>
                <a:lnTo>
                  <a:pt x="59390" y="70670"/>
                </a:lnTo>
                <a:lnTo>
                  <a:pt x="59390" y="70680"/>
                </a:lnTo>
                <a:lnTo>
                  <a:pt x="59390" y="70690"/>
                </a:lnTo>
                <a:lnTo>
                  <a:pt x="59390" y="70700"/>
                </a:lnTo>
                <a:lnTo>
                  <a:pt x="59390" y="70710"/>
                </a:lnTo>
                <a:lnTo>
                  <a:pt x="59390" y="70720"/>
                </a:lnTo>
                <a:lnTo>
                  <a:pt x="59390" y="70740"/>
                </a:lnTo>
                <a:lnTo>
                  <a:pt x="59390" y="70760"/>
                </a:lnTo>
                <a:lnTo>
                  <a:pt x="59390" y="70770"/>
                </a:lnTo>
                <a:lnTo>
                  <a:pt x="59400" y="70780"/>
                </a:lnTo>
                <a:lnTo>
                  <a:pt x="59400" y="70790"/>
                </a:lnTo>
                <a:lnTo>
                  <a:pt x="59400" y="70800"/>
                </a:lnTo>
                <a:lnTo>
                  <a:pt x="59400" y="70810"/>
                </a:lnTo>
                <a:lnTo>
                  <a:pt x="59400" y="70830"/>
                </a:lnTo>
                <a:lnTo>
                  <a:pt x="59410" y="70840"/>
                </a:lnTo>
                <a:lnTo>
                  <a:pt x="59410" y="70850"/>
                </a:lnTo>
                <a:lnTo>
                  <a:pt x="59410" y="70860"/>
                </a:lnTo>
                <a:lnTo>
                  <a:pt x="59410" y="70870"/>
                </a:lnTo>
                <a:lnTo>
                  <a:pt x="59410" y="70880"/>
                </a:lnTo>
                <a:lnTo>
                  <a:pt x="59420" y="70890"/>
                </a:lnTo>
                <a:lnTo>
                  <a:pt x="59420" y="70910"/>
                </a:lnTo>
                <a:lnTo>
                  <a:pt x="59420" y="70940"/>
                </a:lnTo>
                <a:lnTo>
                  <a:pt x="59410" y="70960"/>
                </a:lnTo>
                <a:lnTo>
                  <a:pt x="59400" y="70970"/>
                </a:lnTo>
                <a:lnTo>
                  <a:pt x="59390" y="70970"/>
                </a:lnTo>
                <a:lnTo>
                  <a:pt x="59390" y="70960"/>
                </a:lnTo>
                <a:lnTo>
                  <a:pt x="59380" y="70930"/>
                </a:lnTo>
                <a:lnTo>
                  <a:pt x="59370" y="70910"/>
                </a:lnTo>
                <a:lnTo>
                  <a:pt x="59360" y="70880"/>
                </a:lnTo>
                <a:lnTo>
                  <a:pt x="59350" y="70850"/>
                </a:lnTo>
                <a:lnTo>
                  <a:pt x="59340" y="70780"/>
                </a:lnTo>
                <a:lnTo>
                  <a:pt x="59340" y="70730"/>
                </a:lnTo>
                <a:lnTo>
                  <a:pt x="59340" y="70690"/>
                </a:lnTo>
                <a:lnTo>
                  <a:pt x="59350" y="70650"/>
                </a:lnTo>
                <a:lnTo>
                  <a:pt x="59360" y="70600"/>
                </a:lnTo>
                <a:lnTo>
                  <a:pt x="59380" y="70570"/>
                </a:lnTo>
                <a:lnTo>
                  <a:pt x="59400" y="70540"/>
                </a:lnTo>
                <a:close/>
                <a:moveTo>
                  <a:pt x="58150" y="71110"/>
                </a:moveTo>
                <a:lnTo>
                  <a:pt x="58140" y="71110"/>
                </a:lnTo>
                <a:lnTo>
                  <a:pt x="58120" y="71110"/>
                </a:lnTo>
                <a:lnTo>
                  <a:pt x="58110" y="71100"/>
                </a:lnTo>
                <a:lnTo>
                  <a:pt x="58100" y="71090"/>
                </a:lnTo>
                <a:lnTo>
                  <a:pt x="58100" y="71080"/>
                </a:lnTo>
                <a:lnTo>
                  <a:pt x="58100" y="71060"/>
                </a:lnTo>
                <a:lnTo>
                  <a:pt x="58110" y="71010"/>
                </a:lnTo>
                <a:lnTo>
                  <a:pt x="58110" y="70990"/>
                </a:lnTo>
                <a:lnTo>
                  <a:pt x="58120" y="70950"/>
                </a:lnTo>
                <a:lnTo>
                  <a:pt x="58140" y="70890"/>
                </a:lnTo>
                <a:lnTo>
                  <a:pt x="58150" y="70830"/>
                </a:lnTo>
                <a:lnTo>
                  <a:pt x="58170" y="70790"/>
                </a:lnTo>
                <a:lnTo>
                  <a:pt x="58190" y="70720"/>
                </a:lnTo>
                <a:lnTo>
                  <a:pt x="58200" y="70700"/>
                </a:lnTo>
                <a:lnTo>
                  <a:pt x="58220" y="70650"/>
                </a:lnTo>
                <a:lnTo>
                  <a:pt x="58220" y="70640"/>
                </a:lnTo>
                <a:lnTo>
                  <a:pt x="58240" y="70570"/>
                </a:lnTo>
                <a:lnTo>
                  <a:pt x="58250" y="70500"/>
                </a:lnTo>
                <a:lnTo>
                  <a:pt x="58260" y="70430"/>
                </a:lnTo>
                <a:lnTo>
                  <a:pt x="58270" y="70390"/>
                </a:lnTo>
                <a:lnTo>
                  <a:pt x="58270" y="70370"/>
                </a:lnTo>
                <a:lnTo>
                  <a:pt x="58270" y="70360"/>
                </a:lnTo>
                <a:lnTo>
                  <a:pt x="58270" y="70350"/>
                </a:lnTo>
                <a:lnTo>
                  <a:pt x="58260" y="70340"/>
                </a:lnTo>
                <a:lnTo>
                  <a:pt x="58260" y="70330"/>
                </a:lnTo>
                <a:lnTo>
                  <a:pt x="58260" y="70320"/>
                </a:lnTo>
                <a:lnTo>
                  <a:pt x="58270" y="70310"/>
                </a:lnTo>
                <a:lnTo>
                  <a:pt x="58280" y="70310"/>
                </a:lnTo>
                <a:lnTo>
                  <a:pt x="58290" y="70300"/>
                </a:lnTo>
                <a:lnTo>
                  <a:pt x="58310" y="70290"/>
                </a:lnTo>
                <a:lnTo>
                  <a:pt x="58320" y="70280"/>
                </a:lnTo>
                <a:lnTo>
                  <a:pt x="58330" y="70270"/>
                </a:lnTo>
                <a:lnTo>
                  <a:pt x="58340" y="70270"/>
                </a:lnTo>
                <a:lnTo>
                  <a:pt x="58350" y="70270"/>
                </a:lnTo>
                <a:lnTo>
                  <a:pt x="58360" y="70280"/>
                </a:lnTo>
                <a:lnTo>
                  <a:pt x="58370" y="70280"/>
                </a:lnTo>
                <a:lnTo>
                  <a:pt x="58370" y="70300"/>
                </a:lnTo>
                <a:lnTo>
                  <a:pt x="58370" y="70330"/>
                </a:lnTo>
                <a:lnTo>
                  <a:pt x="58360" y="70400"/>
                </a:lnTo>
                <a:lnTo>
                  <a:pt x="58360" y="70410"/>
                </a:lnTo>
                <a:lnTo>
                  <a:pt x="58360" y="70460"/>
                </a:lnTo>
                <a:lnTo>
                  <a:pt x="58350" y="70530"/>
                </a:lnTo>
                <a:lnTo>
                  <a:pt x="58340" y="70590"/>
                </a:lnTo>
                <a:lnTo>
                  <a:pt x="58330" y="70630"/>
                </a:lnTo>
                <a:lnTo>
                  <a:pt x="58330" y="70660"/>
                </a:lnTo>
                <a:lnTo>
                  <a:pt x="58320" y="70720"/>
                </a:lnTo>
                <a:lnTo>
                  <a:pt x="58310" y="70730"/>
                </a:lnTo>
                <a:lnTo>
                  <a:pt x="58290" y="70790"/>
                </a:lnTo>
                <a:lnTo>
                  <a:pt x="58280" y="70830"/>
                </a:lnTo>
                <a:lnTo>
                  <a:pt x="58260" y="70870"/>
                </a:lnTo>
                <a:lnTo>
                  <a:pt x="58250" y="70890"/>
                </a:lnTo>
                <a:lnTo>
                  <a:pt x="58240" y="70910"/>
                </a:lnTo>
                <a:lnTo>
                  <a:pt x="58230" y="70930"/>
                </a:lnTo>
                <a:lnTo>
                  <a:pt x="58220" y="70950"/>
                </a:lnTo>
                <a:lnTo>
                  <a:pt x="58220" y="70960"/>
                </a:lnTo>
                <a:lnTo>
                  <a:pt x="58200" y="71000"/>
                </a:lnTo>
                <a:lnTo>
                  <a:pt x="58180" y="71050"/>
                </a:lnTo>
                <a:lnTo>
                  <a:pt x="58170" y="71090"/>
                </a:lnTo>
                <a:lnTo>
                  <a:pt x="58160" y="71100"/>
                </a:lnTo>
                <a:lnTo>
                  <a:pt x="58150" y="71110"/>
                </a:lnTo>
                <a:close/>
                <a:moveTo>
                  <a:pt x="54570" y="70700"/>
                </a:moveTo>
                <a:lnTo>
                  <a:pt x="54560" y="70700"/>
                </a:lnTo>
                <a:lnTo>
                  <a:pt x="54560" y="70690"/>
                </a:lnTo>
                <a:lnTo>
                  <a:pt x="54570" y="70680"/>
                </a:lnTo>
                <a:lnTo>
                  <a:pt x="54590" y="70620"/>
                </a:lnTo>
                <a:lnTo>
                  <a:pt x="54610" y="70570"/>
                </a:lnTo>
                <a:lnTo>
                  <a:pt x="54620" y="70560"/>
                </a:lnTo>
                <a:lnTo>
                  <a:pt x="54630" y="70510"/>
                </a:lnTo>
                <a:lnTo>
                  <a:pt x="54640" y="70490"/>
                </a:lnTo>
                <a:lnTo>
                  <a:pt x="54640" y="70470"/>
                </a:lnTo>
                <a:lnTo>
                  <a:pt x="54650" y="70430"/>
                </a:lnTo>
                <a:lnTo>
                  <a:pt x="54650" y="70380"/>
                </a:lnTo>
                <a:lnTo>
                  <a:pt x="54660" y="70290"/>
                </a:lnTo>
                <a:lnTo>
                  <a:pt x="54670" y="70250"/>
                </a:lnTo>
                <a:lnTo>
                  <a:pt x="54670" y="70240"/>
                </a:lnTo>
                <a:lnTo>
                  <a:pt x="54680" y="70240"/>
                </a:lnTo>
                <a:lnTo>
                  <a:pt x="54690" y="70240"/>
                </a:lnTo>
                <a:lnTo>
                  <a:pt x="54690" y="70230"/>
                </a:lnTo>
                <a:lnTo>
                  <a:pt x="54700" y="70230"/>
                </a:lnTo>
                <a:lnTo>
                  <a:pt x="54710" y="70240"/>
                </a:lnTo>
                <a:lnTo>
                  <a:pt x="54700" y="70260"/>
                </a:lnTo>
                <a:lnTo>
                  <a:pt x="54700" y="70300"/>
                </a:lnTo>
                <a:lnTo>
                  <a:pt x="54700" y="70380"/>
                </a:lnTo>
                <a:lnTo>
                  <a:pt x="54690" y="70440"/>
                </a:lnTo>
                <a:lnTo>
                  <a:pt x="54690" y="70480"/>
                </a:lnTo>
                <a:lnTo>
                  <a:pt x="54680" y="70510"/>
                </a:lnTo>
                <a:lnTo>
                  <a:pt x="54670" y="70550"/>
                </a:lnTo>
                <a:lnTo>
                  <a:pt x="54660" y="70570"/>
                </a:lnTo>
                <a:lnTo>
                  <a:pt x="54640" y="70600"/>
                </a:lnTo>
                <a:lnTo>
                  <a:pt x="54620" y="70640"/>
                </a:lnTo>
                <a:lnTo>
                  <a:pt x="54590" y="70680"/>
                </a:lnTo>
                <a:lnTo>
                  <a:pt x="54580" y="70690"/>
                </a:lnTo>
                <a:lnTo>
                  <a:pt x="54570" y="70700"/>
                </a:lnTo>
                <a:close/>
                <a:moveTo>
                  <a:pt x="57460" y="70260"/>
                </a:moveTo>
                <a:lnTo>
                  <a:pt x="57450" y="70260"/>
                </a:lnTo>
                <a:lnTo>
                  <a:pt x="57440" y="70260"/>
                </a:lnTo>
                <a:lnTo>
                  <a:pt x="57430" y="70260"/>
                </a:lnTo>
                <a:lnTo>
                  <a:pt x="57430" y="70250"/>
                </a:lnTo>
                <a:lnTo>
                  <a:pt x="57420" y="70230"/>
                </a:lnTo>
                <a:lnTo>
                  <a:pt x="57410" y="70220"/>
                </a:lnTo>
                <a:lnTo>
                  <a:pt x="57400" y="70210"/>
                </a:lnTo>
                <a:lnTo>
                  <a:pt x="57400" y="70200"/>
                </a:lnTo>
                <a:lnTo>
                  <a:pt x="57410" y="70190"/>
                </a:lnTo>
                <a:lnTo>
                  <a:pt x="57420" y="70190"/>
                </a:lnTo>
                <a:lnTo>
                  <a:pt x="57440" y="70190"/>
                </a:lnTo>
                <a:lnTo>
                  <a:pt x="57460" y="70190"/>
                </a:lnTo>
                <a:lnTo>
                  <a:pt x="57470" y="70200"/>
                </a:lnTo>
                <a:lnTo>
                  <a:pt x="57480" y="70210"/>
                </a:lnTo>
                <a:lnTo>
                  <a:pt x="57480" y="70230"/>
                </a:lnTo>
                <a:lnTo>
                  <a:pt x="57470" y="70250"/>
                </a:lnTo>
                <a:lnTo>
                  <a:pt x="57460" y="70260"/>
                </a:lnTo>
                <a:close/>
                <a:moveTo>
                  <a:pt x="57810" y="71470"/>
                </a:moveTo>
                <a:lnTo>
                  <a:pt x="57800" y="71470"/>
                </a:lnTo>
                <a:lnTo>
                  <a:pt x="57790" y="71460"/>
                </a:lnTo>
                <a:lnTo>
                  <a:pt x="57780" y="71450"/>
                </a:lnTo>
                <a:lnTo>
                  <a:pt x="57770" y="71410"/>
                </a:lnTo>
                <a:lnTo>
                  <a:pt x="57760" y="71350"/>
                </a:lnTo>
                <a:lnTo>
                  <a:pt x="57760" y="71250"/>
                </a:lnTo>
                <a:lnTo>
                  <a:pt x="57760" y="71170"/>
                </a:lnTo>
                <a:lnTo>
                  <a:pt x="57760" y="71160"/>
                </a:lnTo>
                <a:lnTo>
                  <a:pt x="57760" y="71100"/>
                </a:lnTo>
                <a:lnTo>
                  <a:pt x="57760" y="71050"/>
                </a:lnTo>
                <a:lnTo>
                  <a:pt x="57760" y="70980"/>
                </a:lnTo>
                <a:lnTo>
                  <a:pt x="57760" y="70960"/>
                </a:lnTo>
                <a:lnTo>
                  <a:pt x="57760" y="70950"/>
                </a:lnTo>
                <a:lnTo>
                  <a:pt x="57750" y="70930"/>
                </a:lnTo>
                <a:lnTo>
                  <a:pt x="57750" y="70910"/>
                </a:lnTo>
                <a:lnTo>
                  <a:pt x="57740" y="70890"/>
                </a:lnTo>
                <a:lnTo>
                  <a:pt x="57740" y="70880"/>
                </a:lnTo>
                <a:lnTo>
                  <a:pt x="57750" y="70850"/>
                </a:lnTo>
                <a:lnTo>
                  <a:pt x="57760" y="70820"/>
                </a:lnTo>
                <a:lnTo>
                  <a:pt x="57770" y="70770"/>
                </a:lnTo>
                <a:lnTo>
                  <a:pt x="57790" y="70730"/>
                </a:lnTo>
                <a:lnTo>
                  <a:pt x="57790" y="70710"/>
                </a:lnTo>
                <a:lnTo>
                  <a:pt x="57800" y="70680"/>
                </a:lnTo>
                <a:lnTo>
                  <a:pt x="57810" y="70640"/>
                </a:lnTo>
                <a:lnTo>
                  <a:pt x="57830" y="70560"/>
                </a:lnTo>
                <a:lnTo>
                  <a:pt x="57840" y="70520"/>
                </a:lnTo>
                <a:lnTo>
                  <a:pt x="57860" y="70470"/>
                </a:lnTo>
                <a:lnTo>
                  <a:pt x="57870" y="70440"/>
                </a:lnTo>
                <a:lnTo>
                  <a:pt x="57890" y="70380"/>
                </a:lnTo>
                <a:lnTo>
                  <a:pt x="57900" y="70360"/>
                </a:lnTo>
                <a:lnTo>
                  <a:pt x="57920" y="70310"/>
                </a:lnTo>
                <a:lnTo>
                  <a:pt x="57940" y="70240"/>
                </a:lnTo>
                <a:lnTo>
                  <a:pt x="57940" y="70220"/>
                </a:lnTo>
                <a:lnTo>
                  <a:pt x="57950" y="70200"/>
                </a:lnTo>
                <a:lnTo>
                  <a:pt x="57950" y="70170"/>
                </a:lnTo>
                <a:lnTo>
                  <a:pt x="57960" y="70160"/>
                </a:lnTo>
                <a:lnTo>
                  <a:pt x="57960" y="70150"/>
                </a:lnTo>
                <a:lnTo>
                  <a:pt x="57960" y="70140"/>
                </a:lnTo>
                <a:lnTo>
                  <a:pt x="57970" y="70130"/>
                </a:lnTo>
                <a:lnTo>
                  <a:pt x="57980" y="70140"/>
                </a:lnTo>
                <a:lnTo>
                  <a:pt x="57980" y="70170"/>
                </a:lnTo>
                <a:lnTo>
                  <a:pt x="57980" y="70200"/>
                </a:lnTo>
                <a:lnTo>
                  <a:pt x="57980" y="70230"/>
                </a:lnTo>
                <a:lnTo>
                  <a:pt x="57990" y="70260"/>
                </a:lnTo>
                <a:lnTo>
                  <a:pt x="58010" y="70310"/>
                </a:lnTo>
                <a:lnTo>
                  <a:pt x="58010" y="70330"/>
                </a:lnTo>
                <a:lnTo>
                  <a:pt x="58010" y="70360"/>
                </a:lnTo>
                <a:lnTo>
                  <a:pt x="58010" y="70400"/>
                </a:lnTo>
                <a:lnTo>
                  <a:pt x="58010" y="70440"/>
                </a:lnTo>
                <a:lnTo>
                  <a:pt x="58000" y="70510"/>
                </a:lnTo>
                <a:lnTo>
                  <a:pt x="57990" y="70560"/>
                </a:lnTo>
                <a:lnTo>
                  <a:pt x="57990" y="70610"/>
                </a:lnTo>
                <a:lnTo>
                  <a:pt x="57990" y="70640"/>
                </a:lnTo>
                <a:lnTo>
                  <a:pt x="57980" y="70690"/>
                </a:lnTo>
                <a:lnTo>
                  <a:pt x="57980" y="70700"/>
                </a:lnTo>
                <a:lnTo>
                  <a:pt x="57970" y="70750"/>
                </a:lnTo>
                <a:lnTo>
                  <a:pt x="57960" y="70800"/>
                </a:lnTo>
                <a:lnTo>
                  <a:pt x="57960" y="70830"/>
                </a:lnTo>
                <a:lnTo>
                  <a:pt x="57950" y="70880"/>
                </a:lnTo>
                <a:lnTo>
                  <a:pt x="57940" y="70930"/>
                </a:lnTo>
                <a:lnTo>
                  <a:pt x="57930" y="70960"/>
                </a:lnTo>
                <a:lnTo>
                  <a:pt x="57920" y="70970"/>
                </a:lnTo>
                <a:lnTo>
                  <a:pt x="57920" y="70980"/>
                </a:lnTo>
                <a:lnTo>
                  <a:pt x="57920" y="70990"/>
                </a:lnTo>
                <a:lnTo>
                  <a:pt x="57910" y="70990"/>
                </a:lnTo>
                <a:lnTo>
                  <a:pt x="57890" y="70990"/>
                </a:lnTo>
                <a:lnTo>
                  <a:pt x="57880" y="71000"/>
                </a:lnTo>
                <a:lnTo>
                  <a:pt x="57870" y="71010"/>
                </a:lnTo>
                <a:lnTo>
                  <a:pt x="57880" y="71020"/>
                </a:lnTo>
                <a:lnTo>
                  <a:pt x="57890" y="71050"/>
                </a:lnTo>
                <a:lnTo>
                  <a:pt x="57890" y="71070"/>
                </a:lnTo>
                <a:lnTo>
                  <a:pt x="57890" y="71110"/>
                </a:lnTo>
                <a:lnTo>
                  <a:pt x="57870" y="71180"/>
                </a:lnTo>
                <a:lnTo>
                  <a:pt x="57870" y="71190"/>
                </a:lnTo>
                <a:lnTo>
                  <a:pt x="57850" y="71250"/>
                </a:lnTo>
                <a:lnTo>
                  <a:pt x="57840" y="71310"/>
                </a:lnTo>
                <a:lnTo>
                  <a:pt x="57840" y="71370"/>
                </a:lnTo>
                <a:lnTo>
                  <a:pt x="57820" y="71430"/>
                </a:lnTo>
                <a:lnTo>
                  <a:pt x="57820" y="71450"/>
                </a:lnTo>
                <a:lnTo>
                  <a:pt x="57810" y="71460"/>
                </a:lnTo>
                <a:lnTo>
                  <a:pt x="57810" y="71470"/>
                </a:lnTo>
                <a:close/>
                <a:moveTo>
                  <a:pt x="54360" y="70290"/>
                </a:moveTo>
                <a:lnTo>
                  <a:pt x="54340" y="70300"/>
                </a:lnTo>
                <a:lnTo>
                  <a:pt x="54340" y="70310"/>
                </a:lnTo>
                <a:lnTo>
                  <a:pt x="54330" y="70310"/>
                </a:lnTo>
                <a:lnTo>
                  <a:pt x="54320" y="70330"/>
                </a:lnTo>
                <a:lnTo>
                  <a:pt x="54310" y="70340"/>
                </a:lnTo>
                <a:lnTo>
                  <a:pt x="54300" y="70330"/>
                </a:lnTo>
                <a:lnTo>
                  <a:pt x="54300" y="70320"/>
                </a:lnTo>
                <a:lnTo>
                  <a:pt x="54300" y="70310"/>
                </a:lnTo>
                <a:lnTo>
                  <a:pt x="54310" y="70310"/>
                </a:lnTo>
                <a:lnTo>
                  <a:pt x="54310" y="70300"/>
                </a:lnTo>
                <a:lnTo>
                  <a:pt x="54300" y="70300"/>
                </a:lnTo>
                <a:lnTo>
                  <a:pt x="54290" y="70310"/>
                </a:lnTo>
                <a:lnTo>
                  <a:pt x="54280" y="70330"/>
                </a:lnTo>
                <a:lnTo>
                  <a:pt x="54260" y="70350"/>
                </a:lnTo>
                <a:lnTo>
                  <a:pt x="54250" y="70370"/>
                </a:lnTo>
                <a:lnTo>
                  <a:pt x="54180" y="70450"/>
                </a:lnTo>
                <a:lnTo>
                  <a:pt x="54130" y="70530"/>
                </a:lnTo>
                <a:lnTo>
                  <a:pt x="54100" y="70560"/>
                </a:lnTo>
                <a:lnTo>
                  <a:pt x="54070" y="70590"/>
                </a:lnTo>
                <a:lnTo>
                  <a:pt x="54040" y="70610"/>
                </a:lnTo>
                <a:lnTo>
                  <a:pt x="54030" y="70620"/>
                </a:lnTo>
                <a:lnTo>
                  <a:pt x="54010" y="70640"/>
                </a:lnTo>
                <a:lnTo>
                  <a:pt x="54000" y="70650"/>
                </a:lnTo>
                <a:lnTo>
                  <a:pt x="54000" y="70660"/>
                </a:lnTo>
                <a:lnTo>
                  <a:pt x="54000" y="70670"/>
                </a:lnTo>
                <a:lnTo>
                  <a:pt x="53990" y="70680"/>
                </a:lnTo>
                <a:lnTo>
                  <a:pt x="53990" y="70670"/>
                </a:lnTo>
                <a:lnTo>
                  <a:pt x="53990" y="70660"/>
                </a:lnTo>
                <a:lnTo>
                  <a:pt x="53980" y="70660"/>
                </a:lnTo>
                <a:lnTo>
                  <a:pt x="53980" y="70670"/>
                </a:lnTo>
                <a:lnTo>
                  <a:pt x="53970" y="70680"/>
                </a:lnTo>
                <a:lnTo>
                  <a:pt x="53960" y="70690"/>
                </a:lnTo>
                <a:lnTo>
                  <a:pt x="53930" y="70700"/>
                </a:lnTo>
                <a:lnTo>
                  <a:pt x="53900" y="70700"/>
                </a:lnTo>
                <a:lnTo>
                  <a:pt x="53880" y="70700"/>
                </a:lnTo>
                <a:lnTo>
                  <a:pt x="53870" y="70690"/>
                </a:lnTo>
                <a:lnTo>
                  <a:pt x="53870" y="70680"/>
                </a:lnTo>
                <a:lnTo>
                  <a:pt x="53870" y="70670"/>
                </a:lnTo>
                <a:lnTo>
                  <a:pt x="53870" y="70650"/>
                </a:lnTo>
                <a:lnTo>
                  <a:pt x="53880" y="70630"/>
                </a:lnTo>
                <a:lnTo>
                  <a:pt x="53900" y="70600"/>
                </a:lnTo>
                <a:lnTo>
                  <a:pt x="53910" y="70570"/>
                </a:lnTo>
                <a:lnTo>
                  <a:pt x="53930" y="70550"/>
                </a:lnTo>
                <a:lnTo>
                  <a:pt x="53960" y="70520"/>
                </a:lnTo>
                <a:lnTo>
                  <a:pt x="53980" y="70500"/>
                </a:lnTo>
                <a:lnTo>
                  <a:pt x="54010" y="70470"/>
                </a:lnTo>
                <a:lnTo>
                  <a:pt x="54050" y="70430"/>
                </a:lnTo>
                <a:lnTo>
                  <a:pt x="54110" y="70390"/>
                </a:lnTo>
                <a:lnTo>
                  <a:pt x="54110" y="70380"/>
                </a:lnTo>
                <a:lnTo>
                  <a:pt x="54140" y="70350"/>
                </a:lnTo>
                <a:lnTo>
                  <a:pt x="54150" y="70350"/>
                </a:lnTo>
                <a:lnTo>
                  <a:pt x="54170" y="70310"/>
                </a:lnTo>
                <a:lnTo>
                  <a:pt x="54180" y="70300"/>
                </a:lnTo>
                <a:lnTo>
                  <a:pt x="54190" y="70280"/>
                </a:lnTo>
                <a:lnTo>
                  <a:pt x="54190" y="70270"/>
                </a:lnTo>
                <a:lnTo>
                  <a:pt x="54200" y="70260"/>
                </a:lnTo>
                <a:lnTo>
                  <a:pt x="54230" y="70190"/>
                </a:lnTo>
                <a:lnTo>
                  <a:pt x="54270" y="70120"/>
                </a:lnTo>
                <a:lnTo>
                  <a:pt x="54310" y="70040"/>
                </a:lnTo>
                <a:lnTo>
                  <a:pt x="54320" y="70020"/>
                </a:lnTo>
                <a:lnTo>
                  <a:pt x="54320" y="70010"/>
                </a:lnTo>
                <a:lnTo>
                  <a:pt x="54330" y="70010"/>
                </a:lnTo>
                <a:lnTo>
                  <a:pt x="54340" y="70010"/>
                </a:lnTo>
                <a:lnTo>
                  <a:pt x="54350" y="70020"/>
                </a:lnTo>
                <a:lnTo>
                  <a:pt x="54360" y="70020"/>
                </a:lnTo>
                <a:lnTo>
                  <a:pt x="54370" y="70030"/>
                </a:lnTo>
                <a:lnTo>
                  <a:pt x="54370" y="70040"/>
                </a:lnTo>
                <a:lnTo>
                  <a:pt x="54380" y="70100"/>
                </a:lnTo>
                <a:lnTo>
                  <a:pt x="54390" y="70130"/>
                </a:lnTo>
                <a:lnTo>
                  <a:pt x="54400" y="70190"/>
                </a:lnTo>
                <a:lnTo>
                  <a:pt x="54400" y="70210"/>
                </a:lnTo>
                <a:lnTo>
                  <a:pt x="54410" y="70250"/>
                </a:lnTo>
                <a:lnTo>
                  <a:pt x="54410" y="70260"/>
                </a:lnTo>
                <a:lnTo>
                  <a:pt x="54410" y="70270"/>
                </a:lnTo>
                <a:lnTo>
                  <a:pt x="54400" y="70270"/>
                </a:lnTo>
                <a:lnTo>
                  <a:pt x="54390" y="70280"/>
                </a:lnTo>
                <a:lnTo>
                  <a:pt x="54380" y="70290"/>
                </a:lnTo>
                <a:lnTo>
                  <a:pt x="54370" y="70290"/>
                </a:lnTo>
                <a:lnTo>
                  <a:pt x="54360" y="70290"/>
                </a:lnTo>
                <a:close/>
                <a:moveTo>
                  <a:pt x="57470" y="70120"/>
                </a:moveTo>
                <a:lnTo>
                  <a:pt x="57440" y="70130"/>
                </a:lnTo>
                <a:lnTo>
                  <a:pt x="57440" y="70120"/>
                </a:lnTo>
                <a:lnTo>
                  <a:pt x="57430" y="70120"/>
                </a:lnTo>
                <a:lnTo>
                  <a:pt x="57430" y="70110"/>
                </a:lnTo>
                <a:lnTo>
                  <a:pt x="57440" y="70080"/>
                </a:lnTo>
                <a:lnTo>
                  <a:pt x="57450" y="70070"/>
                </a:lnTo>
                <a:lnTo>
                  <a:pt x="57460" y="70050"/>
                </a:lnTo>
                <a:lnTo>
                  <a:pt x="57470" y="70030"/>
                </a:lnTo>
                <a:lnTo>
                  <a:pt x="57490" y="70010"/>
                </a:lnTo>
                <a:lnTo>
                  <a:pt x="57500" y="70000"/>
                </a:lnTo>
                <a:lnTo>
                  <a:pt x="57510" y="70000"/>
                </a:lnTo>
                <a:lnTo>
                  <a:pt x="57520" y="70000"/>
                </a:lnTo>
                <a:lnTo>
                  <a:pt x="57530" y="70000"/>
                </a:lnTo>
                <a:lnTo>
                  <a:pt x="57540" y="70000"/>
                </a:lnTo>
                <a:lnTo>
                  <a:pt x="57550" y="70010"/>
                </a:lnTo>
                <a:lnTo>
                  <a:pt x="57550" y="70020"/>
                </a:lnTo>
                <a:lnTo>
                  <a:pt x="57540" y="70030"/>
                </a:lnTo>
                <a:lnTo>
                  <a:pt x="57540" y="70040"/>
                </a:lnTo>
                <a:lnTo>
                  <a:pt x="57540" y="70050"/>
                </a:lnTo>
                <a:lnTo>
                  <a:pt x="57540" y="70060"/>
                </a:lnTo>
                <a:lnTo>
                  <a:pt x="57530" y="70070"/>
                </a:lnTo>
                <a:lnTo>
                  <a:pt x="57520" y="70100"/>
                </a:lnTo>
                <a:lnTo>
                  <a:pt x="57510" y="70110"/>
                </a:lnTo>
                <a:lnTo>
                  <a:pt x="57490" y="70120"/>
                </a:lnTo>
                <a:lnTo>
                  <a:pt x="57470" y="70120"/>
                </a:lnTo>
                <a:close/>
                <a:moveTo>
                  <a:pt x="58730" y="70090"/>
                </a:moveTo>
                <a:lnTo>
                  <a:pt x="58720" y="70090"/>
                </a:lnTo>
                <a:lnTo>
                  <a:pt x="58710" y="70080"/>
                </a:lnTo>
                <a:lnTo>
                  <a:pt x="58700" y="70070"/>
                </a:lnTo>
                <a:lnTo>
                  <a:pt x="58700" y="70040"/>
                </a:lnTo>
                <a:lnTo>
                  <a:pt x="58690" y="70010"/>
                </a:lnTo>
                <a:lnTo>
                  <a:pt x="58690" y="70000"/>
                </a:lnTo>
                <a:lnTo>
                  <a:pt x="58680" y="69990"/>
                </a:lnTo>
                <a:lnTo>
                  <a:pt x="58680" y="69940"/>
                </a:lnTo>
                <a:lnTo>
                  <a:pt x="58670" y="69910"/>
                </a:lnTo>
                <a:lnTo>
                  <a:pt x="58670" y="69890"/>
                </a:lnTo>
                <a:lnTo>
                  <a:pt x="58680" y="69870"/>
                </a:lnTo>
                <a:lnTo>
                  <a:pt x="58690" y="69850"/>
                </a:lnTo>
                <a:lnTo>
                  <a:pt x="58700" y="69850"/>
                </a:lnTo>
                <a:lnTo>
                  <a:pt x="58700" y="69840"/>
                </a:lnTo>
                <a:lnTo>
                  <a:pt x="58710" y="69840"/>
                </a:lnTo>
                <a:lnTo>
                  <a:pt x="58720" y="69850"/>
                </a:lnTo>
                <a:lnTo>
                  <a:pt x="58730" y="69860"/>
                </a:lnTo>
                <a:lnTo>
                  <a:pt x="58740" y="69900"/>
                </a:lnTo>
                <a:lnTo>
                  <a:pt x="58750" y="69950"/>
                </a:lnTo>
                <a:lnTo>
                  <a:pt x="58750" y="69970"/>
                </a:lnTo>
                <a:lnTo>
                  <a:pt x="58750" y="69980"/>
                </a:lnTo>
                <a:lnTo>
                  <a:pt x="58750" y="70020"/>
                </a:lnTo>
                <a:lnTo>
                  <a:pt x="58740" y="70050"/>
                </a:lnTo>
                <a:lnTo>
                  <a:pt x="58740" y="70080"/>
                </a:lnTo>
                <a:lnTo>
                  <a:pt x="58730" y="70090"/>
                </a:lnTo>
                <a:close/>
                <a:moveTo>
                  <a:pt x="59360" y="70330"/>
                </a:moveTo>
                <a:lnTo>
                  <a:pt x="59350" y="70340"/>
                </a:lnTo>
                <a:lnTo>
                  <a:pt x="59340" y="70330"/>
                </a:lnTo>
                <a:lnTo>
                  <a:pt x="59330" y="70320"/>
                </a:lnTo>
                <a:lnTo>
                  <a:pt x="59320" y="70290"/>
                </a:lnTo>
                <a:lnTo>
                  <a:pt x="59310" y="70240"/>
                </a:lnTo>
                <a:lnTo>
                  <a:pt x="59300" y="70210"/>
                </a:lnTo>
                <a:lnTo>
                  <a:pt x="59300" y="70200"/>
                </a:lnTo>
                <a:lnTo>
                  <a:pt x="59290" y="70190"/>
                </a:lnTo>
                <a:lnTo>
                  <a:pt x="59270" y="70130"/>
                </a:lnTo>
                <a:lnTo>
                  <a:pt x="59260" y="70090"/>
                </a:lnTo>
                <a:lnTo>
                  <a:pt x="59250" y="70070"/>
                </a:lnTo>
                <a:lnTo>
                  <a:pt x="59230" y="70000"/>
                </a:lnTo>
                <a:lnTo>
                  <a:pt x="59210" y="69910"/>
                </a:lnTo>
                <a:lnTo>
                  <a:pt x="59190" y="69830"/>
                </a:lnTo>
                <a:lnTo>
                  <a:pt x="59180" y="69790"/>
                </a:lnTo>
                <a:lnTo>
                  <a:pt x="59180" y="69760"/>
                </a:lnTo>
                <a:lnTo>
                  <a:pt x="59180" y="69740"/>
                </a:lnTo>
                <a:lnTo>
                  <a:pt x="59190" y="69730"/>
                </a:lnTo>
                <a:lnTo>
                  <a:pt x="59200" y="69720"/>
                </a:lnTo>
                <a:lnTo>
                  <a:pt x="59210" y="69720"/>
                </a:lnTo>
                <a:lnTo>
                  <a:pt x="59210" y="69730"/>
                </a:lnTo>
                <a:lnTo>
                  <a:pt x="59220" y="69740"/>
                </a:lnTo>
                <a:lnTo>
                  <a:pt x="59230" y="69750"/>
                </a:lnTo>
                <a:lnTo>
                  <a:pt x="59230" y="69760"/>
                </a:lnTo>
                <a:lnTo>
                  <a:pt x="59240" y="69780"/>
                </a:lnTo>
                <a:lnTo>
                  <a:pt x="59260" y="69820"/>
                </a:lnTo>
                <a:lnTo>
                  <a:pt x="59270" y="69850"/>
                </a:lnTo>
                <a:lnTo>
                  <a:pt x="59300" y="69880"/>
                </a:lnTo>
                <a:lnTo>
                  <a:pt x="59330" y="69930"/>
                </a:lnTo>
                <a:lnTo>
                  <a:pt x="59350" y="69950"/>
                </a:lnTo>
                <a:lnTo>
                  <a:pt x="59370" y="69990"/>
                </a:lnTo>
                <a:lnTo>
                  <a:pt x="59390" y="70050"/>
                </a:lnTo>
                <a:lnTo>
                  <a:pt x="59410" y="70100"/>
                </a:lnTo>
                <a:lnTo>
                  <a:pt x="59430" y="70130"/>
                </a:lnTo>
                <a:lnTo>
                  <a:pt x="59430" y="70150"/>
                </a:lnTo>
                <a:lnTo>
                  <a:pt x="59430" y="70160"/>
                </a:lnTo>
                <a:lnTo>
                  <a:pt x="59430" y="70190"/>
                </a:lnTo>
                <a:lnTo>
                  <a:pt x="59420" y="70210"/>
                </a:lnTo>
                <a:lnTo>
                  <a:pt x="59420" y="70220"/>
                </a:lnTo>
                <a:lnTo>
                  <a:pt x="59410" y="70250"/>
                </a:lnTo>
                <a:lnTo>
                  <a:pt x="59390" y="70290"/>
                </a:lnTo>
                <a:lnTo>
                  <a:pt x="59370" y="70310"/>
                </a:lnTo>
                <a:lnTo>
                  <a:pt x="59370" y="70320"/>
                </a:lnTo>
                <a:lnTo>
                  <a:pt x="59360" y="70330"/>
                </a:lnTo>
                <a:close/>
                <a:moveTo>
                  <a:pt x="58230" y="70120"/>
                </a:moveTo>
                <a:lnTo>
                  <a:pt x="58200" y="70120"/>
                </a:lnTo>
                <a:lnTo>
                  <a:pt x="58190" y="70120"/>
                </a:lnTo>
                <a:lnTo>
                  <a:pt x="58190" y="70110"/>
                </a:lnTo>
                <a:lnTo>
                  <a:pt x="58190" y="70100"/>
                </a:lnTo>
                <a:lnTo>
                  <a:pt x="58190" y="70080"/>
                </a:lnTo>
                <a:lnTo>
                  <a:pt x="58210" y="70040"/>
                </a:lnTo>
                <a:lnTo>
                  <a:pt x="58220" y="70010"/>
                </a:lnTo>
                <a:lnTo>
                  <a:pt x="58230" y="69990"/>
                </a:lnTo>
                <a:lnTo>
                  <a:pt x="58250" y="69950"/>
                </a:lnTo>
                <a:lnTo>
                  <a:pt x="58260" y="69940"/>
                </a:lnTo>
                <a:lnTo>
                  <a:pt x="58260" y="69930"/>
                </a:lnTo>
                <a:lnTo>
                  <a:pt x="58280" y="69890"/>
                </a:lnTo>
                <a:lnTo>
                  <a:pt x="58300" y="69850"/>
                </a:lnTo>
                <a:lnTo>
                  <a:pt x="58300" y="69840"/>
                </a:lnTo>
                <a:lnTo>
                  <a:pt x="58310" y="69830"/>
                </a:lnTo>
                <a:lnTo>
                  <a:pt x="58300" y="69820"/>
                </a:lnTo>
                <a:lnTo>
                  <a:pt x="58300" y="69810"/>
                </a:lnTo>
                <a:lnTo>
                  <a:pt x="58290" y="69800"/>
                </a:lnTo>
                <a:lnTo>
                  <a:pt x="58290" y="69780"/>
                </a:lnTo>
                <a:lnTo>
                  <a:pt x="58280" y="69740"/>
                </a:lnTo>
                <a:lnTo>
                  <a:pt x="58280" y="69720"/>
                </a:lnTo>
                <a:lnTo>
                  <a:pt x="58290" y="69710"/>
                </a:lnTo>
                <a:lnTo>
                  <a:pt x="58300" y="69690"/>
                </a:lnTo>
                <a:lnTo>
                  <a:pt x="58320" y="69680"/>
                </a:lnTo>
                <a:lnTo>
                  <a:pt x="58330" y="69670"/>
                </a:lnTo>
                <a:lnTo>
                  <a:pt x="58340" y="69680"/>
                </a:lnTo>
                <a:lnTo>
                  <a:pt x="58340" y="69690"/>
                </a:lnTo>
                <a:lnTo>
                  <a:pt x="58350" y="69710"/>
                </a:lnTo>
                <a:lnTo>
                  <a:pt x="58350" y="69730"/>
                </a:lnTo>
                <a:lnTo>
                  <a:pt x="58360" y="69760"/>
                </a:lnTo>
                <a:lnTo>
                  <a:pt x="58360" y="69780"/>
                </a:lnTo>
                <a:lnTo>
                  <a:pt x="58370" y="69790"/>
                </a:lnTo>
                <a:lnTo>
                  <a:pt x="58370" y="69820"/>
                </a:lnTo>
                <a:lnTo>
                  <a:pt x="58380" y="69840"/>
                </a:lnTo>
                <a:lnTo>
                  <a:pt x="58380" y="69860"/>
                </a:lnTo>
                <a:lnTo>
                  <a:pt x="58380" y="69880"/>
                </a:lnTo>
                <a:lnTo>
                  <a:pt x="58390" y="69900"/>
                </a:lnTo>
                <a:lnTo>
                  <a:pt x="58390" y="69930"/>
                </a:lnTo>
                <a:lnTo>
                  <a:pt x="58380" y="69970"/>
                </a:lnTo>
                <a:lnTo>
                  <a:pt x="58370" y="69990"/>
                </a:lnTo>
                <a:lnTo>
                  <a:pt x="58370" y="70000"/>
                </a:lnTo>
                <a:lnTo>
                  <a:pt x="58360" y="70020"/>
                </a:lnTo>
                <a:lnTo>
                  <a:pt x="58360" y="70030"/>
                </a:lnTo>
                <a:lnTo>
                  <a:pt x="58350" y="70040"/>
                </a:lnTo>
                <a:lnTo>
                  <a:pt x="58340" y="70050"/>
                </a:lnTo>
                <a:lnTo>
                  <a:pt x="58310" y="70070"/>
                </a:lnTo>
                <a:lnTo>
                  <a:pt x="58290" y="70090"/>
                </a:lnTo>
                <a:lnTo>
                  <a:pt x="58270" y="70100"/>
                </a:lnTo>
                <a:lnTo>
                  <a:pt x="58240" y="70110"/>
                </a:lnTo>
                <a:lnTo>
                  <a:pt x="58230" y="70120"/>
                </a:lnTo>
                <a:close/>
                <a:moveTo>
                  <a:pt x="57670" y="69810"/>
                </a:moveTo>
                <a:lnTo>
                  <a:pt x="57660" y="69850"/>
                </a:lnTo>
                <a:lnTo>
                  <a:pt x="57650" y="69850"/>
                </a:lnTo>
                <a:lnTo>
                  <a:pt x="57640" y="69860"/>
                </a:lnTo>
                <a:lnTo>
                  <a:pt x="57630" y="69860"/>
                </a:lnTo>
                <a:lnTo>
                  <a:pt x="57620" y="69850"/>
                </a:lnTo>
                <a:lnTo>
                  <a:pt x="57620" y="69840"/>
                </a:lnTo>
                <a:lnTo>
                  <a:pt x="57610" y="69830"/>
                </a:lnTo>
                <a:lnTo>
                  <a:pt x="57590" y="69830"/>
                </a:lnTo>
                <a:lnTo>
                  <a:pt x="57580" y="69830"/>
                </a:lnTo>
                <a:lnTo>
                  <a:pt x="57570" y="69830"/>
                </a:lnTo>
                <a:lnTo>
                  <a:pt x="57560" y="69830"/>
                </a:lnTo>
                <a:lnTo>
                  <a:pt x="57550" y="69840"/>
                </a:lnTo>
                <a:lnTo>
                  <a:pt x="57540" y="69850"/>
                </a:lnTo>
                <a:lnTo>
                  <a:pt x="57530" y="69850"/>
                </a:lnTo>
                <a:lnTo>
                  <a:pt x="57520" y="69850"/>
                </a:lnTo>
                <a:lnTo>
                  <a:pt x="57520" y="69840"/>
                </a:lnTo>
                <a:lnTo>
                  <a:pt x="57520" y="69830"/>
                </a:lnTo>
                <a:lnTo>
                  <a:pt x="57540" y="69800"/>
                </a:lnTo>
                <a:lnTo>
                  <a:pt x="57560" y="69780"/>
                </a:lnTo>
                <a:lnTo>
                  <a:pt x="57580" y="69740"/>
                </a:lnTo>
                <a:lnTo>
                  <a:pt x="57600" y="69720"/>
                </a:lnTo>
                <a:lnTo>
                  <a:pt x="57640" y="69690"/>
                </a:lnTo>
                <a:lnTo>
                  <a:pt x="57660" y="69670"/>
                </a:lnTo>
                <a:lnTo>
                  <a:pt x="57670" y="69670"/>
                </a:lnTo>
                <a:lnTo>
                  <a:pt x="57680" y="69670"/>
                </a:lnTo>
                <a:lnTo>
                  <a:pt x="57690" y="69680"/>
                </a:lnTo>
                <a:lnTo>
                  <a:pt x="57690" y="69690"/>
                </a:lnTo>
                <a:lnTo>
                  <a:pt x="57690" y="69740"/>
                </a:lnTo>
                <a:lnTo>
                  <a:pt x="57670" y="69810"/>
                </a:lnTo>
                <a:close/>
                <a:moveTo>
                  <a:pt x="59480" y="70200"/>
                </a:moveTo>
                <a:lnTo>
                  <a:pt x="59470" y="70130"/>
                </a:lnTo>
                <a:lnTo>
                  <a:pt x="59460" y="70090"/>
                </a:lnTo>
                <a:lnTo>
                  <a:pt x="59450" y="70030"/>
                </a:lnTo>
                <a:lnTo>
                  <a:pt x="59440" y="69990"/>
                </a:lnTo>
                <a:lnTo>
                  <a:pt x="59430" y="69960"/>
                </a:lnTo>
                <a:lnTo>
                  <a:pt x="59420" y="69950"/>
                </a:lnTo>
                <a:lnTo>
                  <a:pt x="59400" y="69930"/>
                </a:lnTo>
                <a:lnTo>
                  <a:pt x="59400" y="69920"/>
                </a:lnTo>
                <a:lnTo>
                  <a:pt x="59380" y="69890"/>
                </a:lnTo>
                <a:lnTo>
                  <a:pt x="59360" y="69870"/>
                </a:lnTo>
                <a:lnTo>
                  <a:pt x="59350" y="69840"/>
                </a:lnTo>
                <a:lnTo>
                  <a:pt x="59340" y="69830"/>
                </a:lnTo>
                <a:lnTo>
                  <a:pt x="59340" y="69820"/>
                </a:lnTo>
                <a:lnTo>
                  <a:pt x="59330" y="69790"/>
                </a:lnTo>
                <a:lnTo>
                  <a:pt x="59320" y="69740"/>
                </a:lnTo>
                <a:lnTo>
                  <a:pt x="59320" y="69710"/>
                </a:lnTo>
                <a:lnTo>
                  <a:pt x="59320" y="69690"/>
                </a:lnTo>
                <a:lnTo>
                  <a:pt x="59320" y="69660"/>
                </a:lnTo>
                <a:lnTo>
                  <a:pt x="59320" y="69630"/>
                </a:lnTo>
                <a:lnTo>
                  <a:pt x="59320" y="69580"/>
                </a:lnTo>
                <a:lnTo>
                  <a:pt x="59320" y="69560"/>
                </a:lnTo>
                <a:lnTo>
                  <a:pt x="59330" y="69550"/>
                </a:lnTo>
                <a:lnTo>
                  <a:pt x="59340" y="69540"/>
                </a:lnTo>
                <a:lnTo>
                  <a:pt x="59350" y="69540"/>
                </a:lnTo>
                <a:lnTo>
                  <a:pt x="59370" y="69550"/>
                </a:lnTo>
                <a:lnTo>
                  <a:pt x="59390" y="69560"/>
                </a:lnTo>
                <a:lnTo>
                  <a:pt x="59420" y="69570"/>
                </a:lnTo>
                <a:lnTo>
                  <a:pt x="59450" y="69590"/>
                </a:lnTo>
                <a:lnTo>
                  <a:pt x="59470" y="69610"/>
                </a:lnTo>
                <a:lnTo>
                  <a:pt x="59480" y="69620"/>
                </a:lnTo>
                <a:lnTo>
                  <a:pt x="59480" y="69630"/>
                </a:lnTo>
                <a:lnTo>
                  <a:pt x="59480" y="69640"/>
                </a:lnTo>
                <a:lnTo>
                  <a:pt x="59490" y="69650"/>
                </a:lnTo>
                <a:lnTo>
                  <a:pt x="59490" y="69660"/>
                </a:lnTo>
                <a:lnTo>
                  <a:pt x="59490" y="69670"/>
                </a:lnTo>
                <a:lnTo>
                  <a:pt x="59500" y="69680"/>
                </a:lnTo>
                <a:lnTo>
                  <a:pt x="59500" y="69690"/>
                </a:lnTo>
                <a:lnTo>
                  <a:pt x="59510" y="69700"/>
                </a:lnTo>
                <a:lnTo>
                  <a:pt x="59510" y="69710"/>
                </a:lnTo>
                <a:lnTo>
                  <a:pt x="59510" y="69720"/>
                </a:lnTo>
                <a:lnTo>
                  <a:pt x="59510" y="69730"/>
                </a:lnTo>
                <a:lnTo>
                  <a:pt x="59520" y="69730"/>
                </a:lnTo>
                <a:lnTo>
                  <a:pt x="59520" y="69740"/>
                </a:lnTo>
                <a:lnTo>
                  <a:pt x="59520" y="69760"/>
                </a:lnTo>
                <a:lnTo>
                  <a:pt x="59530" y="69780"/>
                </a:lnTo>
                <a:lnTo>
                  <a:pt x="59540" y="69800"/>
                </a:lnTo>
                <a:lnTo>
                  <a:pt x="59540" y="69810"/>
                </a:lnTo>
                <a:lnTo>
                  <a:pt x="59540" y="69820"/>
                </a:lnTo>
                <a:lnTo>
                  <a:pt x="59540" y="69840"/>
                </a:lnTo>
                <a:lnTo>
                  <a:pt x="59540" y="69850"/>
                </a:lnTo>
                <a:lnTo>
                  <a:pt x="59530" y="69870"/>
                </a:lnTo>
                <a:lnTo>
                  <a:pt x="59530" y="69880"/>
                </a:lnTo>
                <a:lnTo>
                  <a:pt x="59530" y="69890"/>
                </a:lnTo>
                <a:lnTo>
                  <a:pt x="59520" y="69900"/>
                </a:lnTo>
                <a:lnTo>
                  <a:pt x="59520" y="69910"/>
                </a:lnTo>
                <a:lnTo>
                  <a:pt x="59520" y="69920"/>
                </a:lnTo>
                <a:lnTo>
                  <a:pt x="59510" y="69930"/>
                </a:lnTo>
                <a:lnTo>
                  <a:pt x="59510" y="69940"/>
                </a:lnTo>
                <a:lnTo>
                  <a:pt x="59510" y="69950"/>
                </a:lnTo>
                <a:lnTo>
                  <a:pt x="59500" y="69960"/>
                </a:lnTo>
                <a:lnTo>
                  <a:pt x="59500" y="69970"/>
                </a:lnTo>
                <a:lnTo>
                  <a:pt x="59500" y="69980"/>
                </a:lnTo>
                <a:lnTo>
                  <a:pt x="59500" y="69990"/>
                </a:lnTo>
                <a:lnTo>
                  <a:pt x="59500" y="70000"/>
                </a:lnTo>
                <a:lnTo>
                  <a:pt x="59490" y="70020"/>
                </a:lnTo>
                <a:lnTo>
                  <a:pt x="59490" y="70030"/>
                </a:lnTo>
                <a:lnTo>
                  <a:pt x="59490" y="70040"/>
                </a:lnTo>
                <a:lnTo>
                  <a:pt x="59490" y="70050"/>
                </a:lnTo>
                <a:lnTo>
                  <a:pt x="59490" y="70060"/>
                </a:lnTo>
                <a:lnTo>
                  <a:pt x="59490" y="70070"/>
                </a:lnTo>
                <a:lnTo>
                  <a:pt x="59490" y="70090"/>
                </a:lnTo>
                <a:lnTo>
                  <a:pt x="59480" y="70110"/>
                </a:lnTo>
                <a:lnTo>
                  <a:pt x="59480" y="70130"/>
                </a:lnTo>
                <a:lnTo>
                  <a:pt x="59480" y="70140"/>
                </a:lnTo>
                <a:lnTo>
                  <a:pt x="59480" y="70170"/>
                </a:lnTo>
                <a:lnTo>
                  <a:pt x="59480" y="70190"/>
                </a:lnTo>
                <a:lnTo>
                  <a:pt x="59480" y="70200"/>
                </a:lnTo>
                <a:close/>
                <a:moveTo>
                  <a:pt x="57250" y="69620"/>
                </a:moveTo>
                <a:lnTo>
                  <a:pt x="57240" y="69620"/>
                </a:lnTo>
                <a:lnTo>
                  <a:pt x="57210" y="69600"/>
                </a:lnTo>
                <a:lnTo>
                  <a:pt x="57200" y="69580"/>
                </a:lnTo>
                <a:lnTo>
                  <a:pt x="57200" y="69570"/>
                </a:lnTo>
                <a:lnTo>
                  <a:pt x="57190" y="69550"/>
                </a:lnTo>
                <a:lnTo>
                  <a:pt x="57190" y="69540"/>
                </a:lnTo>
                <a:lnTo>
                  <a:pt x="57200" y="69510"/>
                </a:lnTo>
                <a:lnTo>
                  <a:pt x="57210" y="69480"/>
                </a:lnTo>
                <a:lnTo>
                  <a:pt x="57220" y="69440"/>
                </a:lnTo>
                <a:lnTo>
                  <a:pt x="57220" y="69430"/>
                </a:lnTo>
                <a:lnTo>
                  <a:pt x="57230" y="69420"/>
                </a:lnTo>
                <a:lnTo>
                  <a:pt x="57240" y="69440"/>
                </a:lnTo>
                <a:lnTo>
                  <a:pt x="57240" y="69450"/>
                </a:lnTo>
                <a:lnTo>
                  <a:pt x="57250" y="69470"/>
                </a:lnTo>
                <a:lnTo>
                  <a:pt x="57250" y="69490"/>
                </a:lnTo>
                <a:lnTo>
                  <a:pt x="57260" y="69500"/>
                </a:lnTo>
                <a:lnTo>
                  <a:pt x="57260" y="69520"/>
                </a:lnTo>
                <a:lnTo>
                  <a:pt x="57270" y="69550"/>
                </a:lnTo>
                <a:lnTo>
                  <a:pt x="57260" y="69570"/>
                </a:lnTo>
                <a:lnTo>
                  <a:pt x="57260" y="69580"/>
                </a:lnTo>
                <a:lnTo>
                  <a:pt x="57260" y="69600"/>
                </a:lnTo>
                <a:lnTo>
                  <a:pt x="57260" y="69610"/>
                </a:lnTo>
                <a:lnTo>
                  <a:pt x="57250" y="69620"/>
                </a:lnTo>
                <a:close/>
                <a:moveTo>
                  <a:pt x="59090" y="69650"/>
                </a:moveTo>
                <a:lnTo>
                  <a:pt x="59090" y="69710"/>
                </a:lnTo>
                <a:lnTo>
                  <a:pt x="59090" y="69730"/>
                </a:lnTo>
                <a:lnTo>
                  <a:pt x="59100" y="69780"/>
                </a:lnTo>
                <a:lnTo>
                  <a:pt x="59100" y="69800"/>
                </a:lnTo>
                <a:lnTo>
                  <a:pt x="59100" y="69840"/>
                </a:lnTo>
                <a:lnTo>
                  <a:pt x="59110" y="69870"/>
                </a:lnTo>
                <a:lnTo>
                  <a:pt x="59120" y="69910"/>
                </a:lnTo>
                <a:lnTo>
                  <a:pt x="59120" y="69920"/>
                </a:lnTo>
                <a:lnTo>
                  <a:pt x="59130" y="69940"/>
                </a:lnTo>
                <a:lnTo>
                  <a:pt x="59140" y="69980"/>
                </a:lnTo>
                <a:lnTo>
                  <a:pt x="59160" y="70040"/>
                </a:lnTo>
                <a:lnTo>
                  <a:pt x="59170" y="70090"/>
                </a:lnTo>
                <a:lnTo>
                  <a:pt x="59190" y="70150"/>
                </a:lnTo>
                <a:lnTo>
                  <a:pt x="59190" y="70180"/>
                </a:lnTo>
                <a:lnTo>
                  <a:pt x="59200" y="70210"/>
                </a:lnTo>
                <a:lnTo>
                  <a:pt x="59210" y="70240"/>
                </a:lnTo>
                <a:lnTo>
                  <a:pt x="59210" y="70290"/>
                </a:lnTo>
                <a:lnTo>
                  <a:pt x="59220" y="70370"/>
                </a:lnTo>
                <a:lnTo>
                  <a:pt x="59220" y="70420"/>
                </a:lnTo>
                <a:lnTo>
                  <a:pt x="59220" y="70460"/>
                </a:lnTo>
                <a:lnTo>
                  <a:pt x="59210" y="70520"/>
                </a:lnTo>
                <a:lnTo>
                  <a:pt x="59200" y="70570"/>
                </a:lnTo>
                <a:lnTo>
                  <a:pt x="59190" y="70650"/>
                </a:lnTo>
                <a:lnTo>
                  <a:pt x="59190" y="70690"/>
                </a:lnTo>
                <a:lnTo>
                  <a:pt x="59180" y="70760"/>
                </a:lnTo>
                <a:lnTo>
                  <a:pt x="59170" y="70860"/>
                </a:lnTo>
                <a:lnTo>
                  <a:pt x="59160" y="70920"/>
                </a:lnTo>
                <a:lnTo>
                  <a:pt x="59150" y="70960"/>
                </a:lnTo>
                <a:lnTo>
                  <a:pt x="59150" y="71060"/>
                </a:lnTo>
                <a:lnTo>
                  <a:pt x="59140" y="71120"/>
                </a:lnTo>
                <a:lnTo>
                  <a:pt x="59130" y="71150"/>
                </a:lnTo>
                <a:lnTo>
                  <a:pt x="59130" y="71160"/>
                </a:lnTo>
                <a:lnTo>
                  <a:pt x="59130" y="71170"/>
                </a:lnTo>
                <a:lnTo>
                  <a:pt x="59130" y="71180"/>
                </a:lnTo>
                <a:lnTo>
                  <a:pt x="59130" y="71210"/>
                </a:lnTo>
                <a:lnTo>
                  <a:pt x="59130" y="71220"/>
                </a:lnTo>
                <a:lnTo>
                  <a:pt x="59120" y="71220"/>
                </a:lnTo>
                <a:lnTo>
                  <a:pt x="59120" y="71250"/>
                </a:lnTo>
                <a:lnTo>
                  <a:pt x="59110" y="71320"/>
                </a:lnTo>
                <a:lnTo>
                  <a:pt x="59090" y="71410"/>
                </a:lnTo>
                <a:lnTo>
                  <a:pt x="59080" y="71480"/>
                </a:lnTo>
                <a:lnTo>
                  <a:pt x="59060" y="71580"/>
                </a:lnTo>
                <a:lnTo>
                  <a:pt x="59040" y="71640"/>
                </a:lnTo>
                <a:lnTo>
                  <a:pt x="59020" y="71670"/>
                </a:lnTo>
                <a:lnTo>
                  <a:pt x="59010" y="71690"/>
                </a:lnTo>
                <a:lnTo>
                  <a:pt x="59000" y="71730"/>
                </a:lnTo>
                <a:lnTo>
                  <a:pt x="58960" y="71780"/>
                </a:lnTo>
                <a:lnTo>
                  <a:pt x="58950" y="71820"/>
                </a:lnTo>
                <a:lnTo>
                  <a:pt x="58910" y="71900"/>
                </a:lnTo>
                <a:lnTo>
                  <a:pt x="58880" y="71970"/>
                </a:lnTo>
                <a:lnTo>
                  <a:pt x="58870" y="71980"/>
                </a:lnTo>
                <a:lnTo>
                  <a:pt x="58880" y="71990"/>
                </a:lnTo>
                <a:lnTo>
                  <a:pt x="58890" y="72000"/>
                </a:lnTo>
                <a:lnTo>
                  <a:pt x="58890" y="72010"/>
                </a:lnTo>
                <a:lnTo>
                  <a:pt x="58880" y="72010"/>
                </a:lnTo>
                <a:lnTo>
                  <a:pt x="58870" y="72010"/>
                </a:lnTo>
                <a:lnTo>
                  <a:pt x="58860" y="72010"/>
                </a:lnTo>
                <a:lnTo>
                  <a:pt x="58840" y="72050"/>
                </a:lnTo>
                <a:lnTo>
                  <a:pt x="58820" y="72100"/>
                </a:lnTo>
                <a:lnTo>
                  <a:pt x="58780" y="72150"/>
                </a:lnTo>
                <a:lnTo>
                  <a:pt x="58750" y="72220"/>
                </a:lnTo>
                <a:lnTo>
                  <a:pt x="58710" y="72280"/>
                </a:lnTo>
                <a:lnTo>
                  <a:pt x="58680" y="72340"/>
                </a:lnTo>
                <a:lnTo>
                  <a:pt x="58650" y="72400"/>
                </a:lnTo>
                <a:lnTo>
                  <a:pt x="58630" y="72430"/>
                </a:lnTo>
                <a:lnTo>
                  <a:pt x="58600" y="72460"/>
                </a:lnTo>
                <a:lnTo>
                  <a:pt x="58570" y="72500"/>
                </a:lnTo>
                <a:lnTo>
                  <a:pt x="58540" y="72550"/>
                </a:lnTo>
                <a:lnTo>
                  <a:pt x="58530" y="72550"/>
                </a:lnTo>
                <a:lnTo>
                  <a:pt x="58500" y="72590"/>
                </a:lnTo>
                <a:lnTo>
                  <a:pt x="58460" y="72650"/>
                </a:lnTo>
                <a:lnTo>
                  <a:pt x="58420" y="72720"/>
                </a:lnTo>
                <a:lnTo>
                  <a:pt x="58400" y="72760"/>
                </a:lnTo>
                <a:lnTo>
                  <a:pt x="58370" y="72800"/>
                </a:lnTo>
                <a:lnTo>
                  <a:pt x="58350" y="72830"/>
                </a:lnTo>
                <a:lnTo>
                  <a:pt x="58340" y="72850"/>
                </a:lnTo>
                <a:lnTo>
                  <a:pt x="58320" y="72880"/>
                </a:lnTo>
                <a:lnTo>
                  <a:pt x="58310" y="72900"/>
                </a:lnTo>
                <a:lnTo>
                  <a:pt x="58290" y="72940"/>
                </a:lnTo>
                <a:lnTo>
                  <a:pt x="58270" y="73000"/>
                </a:lnTo>
                <a:lnTo>
                  <a:pt x="58260" y="73010"/>
                </a:lnTo>
                <a:lnTo>
                  <a:pt x="58230" y="73080"/>
                </a:lnTo>
                <a:lnTo>
                  <a:pt x="58210" y="73130"/>
                </a:lnTo>
                <a:lnTo>
                  <a:pt x="58190" y="73190"/>
                </a:lnTo>
                <a:lnTo>
                  <a:pt x="58170" y="73290"/>
                </a:lnTo>
                <a:lnTo>
                  <a:pt x="58160" y="73330"/>
                </a:lnTo>
                <a:lnTo>
                  <a:pt x="58130" y="73370"/>
                </a:lnTo>
                <a:lnTo>
                  <a:pt x="58100" y="73450"/>
                </a:lnTo>
                <a:lnTo>
                  <a:pt x="58090" y="73460"/>
                </a:lnTo>
                <a:lnTo>
                  <a:pt x="58060" y="73470"/>
                </a:lnTo>
                <a:lnTo>
                  <a:pt x="58040" y="73480"/>
                </a:lnTo>
                <a:lnTo>
                  <a:pt x="58010" y="73490"/>
                </a:lnTo>
                <a:lnTo>
                  <a:pt x="57990" y="73490"/>
                </a:lnTo>
                <a:lnTo>
                  <a:pt x="57960" y="73480"/>
                </a:lnTo>
                <a:lnTo>
                  <a:pt x="57940" y="73470"/>
                </a:lnTo>
                <a:lnTo>
                  <a:pt x="57890" y="73430"/>
                </a:lnTo>
                <a:lnTo>
                  <a:pt x="57870" y="73410"/>
                </a:lnTo>
                <a:lnTo>
                  <a:pt x="57850" y="73380"/>
                </a:lnTo>
                <a:lnTo>
                  <a:pt x="57840" y="73360"/>
                </a:lnTo>
                <a:lnTo>
                  <a:pt x="57830" y="73290"/>
                </a:lnTo>
                <a:lnTo>
                  <a:pt x="57830" y="73250"/>
                </a:lnTo>
                <a:lnTo>
                  <a:pt x="57820" y="73180"/>
                </a:lnTo>
                <a:lnTo>
                  <a:pt x="57820" y="73140"/>
                </a:lnTo>
                <a:lnTo>
                  <a:pt x="57810" y="73100"/>
                </a:lnTo>
                <a:lnTo>
                  <a:pt x="57810" y="73080"/>
                </a:lnTo>
                <a:lnTo>
                  <a:pt x="57790" y="73080"/>
                </a:lnTo>
                <a:lnTo>
                  <a:pt x="57790" y="73090"/>
                </a:lnTo>
                <a:lnTo>
                  <a:pt x="57790" y="73100"/>
                </a:lnTo>
                <a:lnTo>
                  <a:pt x="57780" y="73120"/>
                </a:lnTo>
                <a:lnTo>
                  <a:pt x="57780" y="73140"/>
                </a:lnTo>
                <a:lnTo>
                  <a:pt x="57770" y="73150"/>
                </a:lnTo>
                <a:lnTo>
                  <a:pt x="57770" y="73160"/>
                </a:lnTo>
                <a:lnTo>
                  <a:pt x="57760" y="73160"/>
                </a:lnTo>
                <a:lnTo>
                  <a:pt x="57750" y="73160"/>
                </a:lnTo>
                <a:lnTo>
                  <a:pt x="57750" y="73150"/>
                </a:lnTo>
                <a:lnTo>
                  <a:pt x="57760" y="73110"/>
                </a:lnTo>
                <a:lnTo>
                  <a:pt x="57760" y="73080"/>
                </a:lnTo>
                <a:lnTo>
                  <a:pt x="57770" y="73050"/>
                </a:lnTo>
                <a:lnTo>
                  <a:pt x="57780" y="73020"/>
                </a:lnTo>
                <a:lnTo>
                  <a:pt x="57780" y="73010"/>
                </a:lnTo>
                <a:lnTo>
                  <a:pt x="57790" y="72950"/>
                </a:lnTo>
                <a:lnTo>
                  <a:pt x="57810" y="72870"/>
                </a:lnTo>
                <a:lnTo>
                  <a:pt x="57820" y="72790"/>
                </a:lnTo>
                <a:lnTo>
                  <a:pt x="57830" y="72760"/>
                </a:lnTo>
                <a:lnTo>
                  <a:pt x="57840" y="72720"/>
                </a:lnTo>
                <a:lnTo>
                  <a:pt x="57850" y="72670"/>
                </a:lnTo>
                <a:lnTo>
                  <a:pt x="57870" y="72620"/>
                </a:lnTo>
                <a:lnTo>
                  <a:pt x="57880" y="72590"/>
                </a:lnTo>
                <a:lnTo>
                  <a:pt x="57890" y="72560"/>
                </a:lnTo>
                <a:lnTo>
                  <a:pt x="57900" y="72520"/>
                </a:lnTo>
                <a:lnTo>
                  <a:pt x="57920" y="72470"/>
                </a:lnTo>
                <a:lnTo>
                  <a:pt x="57950" y="72400"/>
                </a:lnTo>
                <a:lnTo>
                  <a:pt x="57970" y="72350"/>
                </a:lnTo>
                <a:lnTo>
                  <a:pt x="57990" y="72290"/>
                </a:lnTo>
                <a:lnTo>
                  <a:pt x="58000" y="72260"/>
                </a:lnTo>
                <a:lnTo>
                  <a:pt x="58030" y="72190"/>
                </a:lnTo>
                <a:lnTo>
                  <a:pt x="58040" y="72170"/>
                </a:lnTo>
                <a:lnTo>
                  <a:pt x="58070" y="72090"/>
                </a:lnTo>
                <a:lnTo>
                  <a:pt x="58090" y="72030"/>
                </a:lnTo>
                <a:lnTo>
                  <a:pt x="58090" y="72010"/>
                </a:lnTo>
                <a:lnTo>
                  <a:pt x="58100" y="71990"/>
                </a:lnTo>
                <a:lnTo>
                  <a:pt x="58120" y="71960"/>
                </a:lnTo>
                <a:lnTo>
                  <a:pt x="58150" y="71890"/>
                </a:lnTo>
                <a:lnTo>
                  <a:pt x="58190" y="71810"/>
                </a:lnTo>
                <a:lnTo>
                  <a:pt x="58210" y="71760"/>
                </a:lnTo>
                <a:lnTo>
                  <a:pt x="58250" y="71700"/>
                </a:lnTo>
                <a:lnTo>
                  <a:pt x="58260" y="71670"/>
                </a:lnTo>
                <a:lnTo>
                  <a:pt x="58280" y="71620"/>
                </a:lnTo>
                <a:lnTo>
                  <a:pt x="58290" y="71600"/>
                </a:lnTo>
                <a:lnTo>
                  <a:pt x="58280" y="71600"/>
                </a:lnTo>
                <a:lnTo>
                  <a:pt x="58280" y="71590"/>
                </a:lnTo>
                <a:lnTo>
                  <a:pt x="58270" y="71590"/>
                </a:lnTo>
                <a:lnTo>
                  <a:pt x="58280" y="71590"/>
                </a:lnTo>
                <a:lnTo>
                  <a:pt x="58280" y="71580"/>
                </a:lnTo>
                <a:lnTo>
                  <a:pt x="58290" y="71580"/>
                </a:lnTo>
                <a:lnTo>
                  <a:pt x="58290" y="71570"/>
                </a:lnTo>
                <a:lnTo>
                  <a:pt x="58300" y="71570"/>
                </a:lnTo>
                <a:lnTo>
                  <a:pt x="58300" y="71560"/>
                </a:lnTo>
                <a:lnTo>
                  <a:pt x="58310" y="71540"/>
                </a:lnTo>
                <a:lnTo>
                  <a:pt x="58350" y="71460"/>
                </a:lnTo>
                <a:lnTo>
                  <a:pt x="58390" y="71380"/>
                </a:lnTo>
                <a:lnTo>
                  <a:pt x="58410" y="71330"/>
                </a:lnTo>
                <a:lnTo>
                  <a:pt x="58450" y="71260"/>
                </a:lnTo>
                <a:lnTo>
                  <a:pt x="58460" y="71250"/>
                </a:lnTo>
                <a:lnTo>
                  <a:pt x="58480" y="71200"/>
                </a:lnTo>
                <a:lnTo>
                  <a:pt x="58510" y="71140"/>
                </a:lnTo>
                <a:lnTo>
                  <a:pt x="58540" y="71070"/>
                </a:lnTo>
                <a:lnTo>
                  <a:pt x="58560" y="71020"/>
                </a:lnTo>
                <a:lnTo>
                  <a:pt x="58570" y="71000"/>
                </a:lnTo>
                <a:lnTo>
                  <a:pt x="58580" y="70940"/>
                </a:lnTo>
                <a:lnTo>
                  <a:pt x="58620" y="70850"/>
                </a:lnTo>
                <a:lnTo>
                  <a:pt x="58630" y="70810"/>
                </a:lnTo>
                <a:lnTo>
                  <a:pt x="58640" y="70790"/>
                </a:lnTo>
                <a:lnTo>
                  <a:pt x="58650" y="70740"/>
                </a:lnTo>
                <a:lnTo>
                  <a:pt x="58670" y="70660"/>
                </a:lnTo>
                <a:lnTo>
                  <a:pt x="58690" y="70590"/>
                </a:lnTo>
                <a:lnTo>
                  <a:pt x="58700" y="70530"/>
                </a:lnTo>
                <a:lnTo>
                  <a:pt x="58730" y="70450"/>
                </a:lnTo>
                <a:lnTo>
                  <a:pt x="58730" y="70430"/>
                </a:lnTo>
                <a:lnTo>
                  <a:pt x="58740" y="70390"/>
                </a:lnTo>
                <a:lnTo>
                  <a:pt x="58760" y="70340"/>
                </a:lnTo>
                <a:lnTo>
                  <a:pt x="58770" y="70290"/>
                </a:lnTo>
                <a:lnTo>
                  <a:pt x="58780" y="70270"/>
                </a:lnTo>
                <a:lnTo>
                  <a:pt x="58780" y="70250"/>
                </a:lnTo>
                <a:lnTo>
                  <a:pt x="58790" y="70220"/>
                </a:lnTo>
                <a:lnTo>
                  <a:pt x="58800" y="70160"/>
                </a:lnTo>
                <a:lnTo>
                  <a:pt x="58810" y="70100"/>
                </a:lnTo>
                <a:lnTo>
                  <a:pt x="58820" y="70070"/>
                </a:lnTo>
                <a:lnTo>
                  <a:pt x="58820" y="70060"/>
                </a:lnTo>
                <a:lnTo>
                  <a:pt x="58830" y="70010"/>
                </a:lnTo>
                <a:lnTo>
                  <a:pt x="58830" y="69960"/>
                </a:lnTo>
                <a:lnTo>
                  <a:pt x="58830" y="69910"/>
                </a:lnTo>
                <a:lnTo>
                  <a:pt x="58830" y="69850"/>
                </a:lnTo>
                <a:lnTo>
                  <a:pt x="58830" y="69800"/>
                </a:lnTo>
                <a:lnTo>
                  <a:pt x="58830" y="69760"/>
                </a:lnTo>
                <a:lnTo>
                  <a:pt x="58820" y="69700"/>
                </a:lnTo>
                <a:lnTo>
                  <a:pt x="58810" y="69690"/>
                </a:lnTo>
                <a:lnTo>
                  <a:pt x="58820" y="69690"/>
                </a:lnTo>
                <a:lnTo>
                  <a:pt x="58820" y="69680"/>
                </a:lnTo>
                <a:lnTo>
                  <a:pt x="58820" y="69640"/>
                </a:lnTo>
                <a:lnTo>
                  <a:pt x="58810" y="69600"/>
                </a:lnTo>
                <a:lnTo>
                  <a:pt x="58810" y="69570"/>
                </a:lnTo>
                <a:lnTo>
                  <a:pt x="58800" y="69570"/>
                </a:lnTo>
                <a:lnTo>
                  <a:pt x="58800" y="69560"/>
                </a:lnTo>
                <a:lnTo>
                  <a:pt x="58800" y="69550"/>
                </a:lnTo>
                <a:lnTo>
                  <a:pt x="58800" y="69520"/>
                </a:lnTo>
                <a:lnTo>
                  <a:pt x="58790" y="69510"/>
                </a:lnTo>
                <a:lnTo>
                  <a:pt x="58790" y="69500"/>
                </a:lnTo>
                <a:lnTo>
                  <a:pt x="58790" y="69480"/>
                </a:lnTo>
                <a:lnTo>
                  <a:pt x="58790" y="69460"/>
                </a:lnTo>
                <a:lnTo>
                  <a:pt x="58790" y="69440"/>
                </a:lnTo>
                <a:lnTo>
                  <a:pt x="58810" y="69430"/>
                </a:lnTo>
                <a:lnTo>
                  <a:pt x="58830" y="69420"/>
                </a:lnTo>
                <a:lnTo>
                  <a:pt x="58860" y="69420"/>
                </a:lnTo>
                <a:lnTo>
                  <a:pt x="58890" y="69400"/>
                </a:lnTo>
                <a:lnTo>
                  <a:pt x="58920" y="69400"/>
                </a:lnTo>
                <a:lnTo>
                  <a:pt x="58950" y="69390"/>
                </a:lnTo>
                <a:lnTo>
                  <a:pt x="58980" y="69390"/>
                </a:lnTo>
                <a:lnTo>
                  <a:pt x="59010" y="69400"/>
                </a:lnTo>
                <a:lnTo>
                  <a:pt x="59030" y="69410"/>
                </a:lnTo>
                <a:lnTo>
                  <a:pt x="59050" y="69420"/>
                </a:lnTo>
                <a:lnTo>
                  <a:pt x="59050" y="69430"/>
                </a:lnTo>
                <a:lnTo>
                  <a:pt x="59060" y="69450"/>
                </a:lnTo>
                <a:lnTo>
                  <a:pt x="59060" y="69460"/>
                </a:lnTo>
                <a:lnTo>
                  <a:pt x="59070" y="69510"/>
                </a:lnTo>
                <a:lnTo>
                  <a:pt x="59080" y="69570"/>
                </a:lnTo>
                <a:lnTo>
                  <a:pt x="59090" y="69610"/>
                </a:lnTo>
                <a:lnTo>
                  <a:pt x="59090" y="69650"/>
                </a:lnTo>
                <a:close/>
                <a:moveTo>
                  <a:pt x="58080" y="70300"/>
                </a:moveTo>
                <a:lnTo>
                  <a:pt x="58070" y="70300"/>
                </a:lnTo>
                <a:lnTo>
                  <a:pt x="58060" y="70300"/>
                </a:lnTo>
                <a:lnTo>
                  <a:pt x="58050" y="70260"/>
                </a:lnTo>
                <a:lnTo>
                  <a:pt x="58050" y="70230"/>
                </a:lnTo>
                <a:lnTo>
                  <a:pt x="58050" y="70190"/>
                </a:lnTo>
                <a:lnTo>
                  <a:pt x="58040" y="70180"/>
                </a:lnTo>
                <a:lnTo>
                  <a:pt x="58040" y="70170"/>
                </a:lnTo>
                <a:lnTo>
                  <a:pt x="58030" y="70160"/>
                </a:lnTo>
                <a:lnTo>
                  <a:pt x="58020" y="70140"/>
                </a:lnTo>
                <a:lnTo>
                  <a:pt x="58010" y="70110"/>
                </a:lnTo>
                <a:lnTo>
                  <a:pt x="57980" y="70070"/>
                </a:lnTo>
                <a:lnTo>
                  <a:pt x="57980" y="70040"/>
                </a:lnTo>
                <a:lnTo>
                  <a:pt x="57980" y="70030"/>
                </a:lnTo>
                <a:lnTo>
                  <a:pt x="57980" y="70000"/>
                </a:lnTo>
                <a:lnTo>
                  <a:pt x="58000" y="69940"/>
                </a:lnTo>
                <a:lnTo>
                  <a:pt x="58020" y="69900"/>
                </a:lnTo>
                <a:lnTo>
                  <a:pt x="58030" y="69860"/>
                </a:lnTo>
                <a:lnTo>
                  <a:pt x="58040" y="69840"/>
                </a:lnTo>
                <a:lnTo>
                  <a:pt x="58050" y="69810"/>
                </a:lnTo>
                <a:lnTo>
                  <a:pt x="58060" y="69770"/>
                </a:lnTo>
                <a:lnTo>
                  <a:pt x="58080" y="69720"/>
                </a:lnTo>
                <a:lnTo>
                  <a:pt x="58110" y="69660"/>
                </a:lnTo>
                <a:lnTo>
                  <a:pt x="58130" y="69610"/>
                </a:lnTo>
                <a:lnTo>
                  <a:pt x="58150" y="69550"/>
                </a:lnTo>
                <a:lnTo>
                  <a:pt x="58180" y="69490"/>
                </a:lnTo>
                <a:lnTo>
                  <a:pt x="58200" y="69460"/>
                </a:lnTo>
                <a:lnTo>
                  <a:pt x="58210" y="69430"/>
                </a:lnTo>
                <a:lnTo>
                  <a:pt x="58230" y="69410"/>
                </a:lnTo>
                <a:lnTo>
                  <a:pt x="58240" y="69390"/>
                </a:lnTo>
                <a:lnTo>
                  <a:pt x="58250" y="69390"/>
                </a:lnTo>
                <a:lnTo>
                  <a:pt x="58250" y="69380"/>
                </a:lnTo>
                <a:lnTo>
                  <a:pt x="58270" y="69380"/>
                </a:lnTo>
                <a:lnTo>
                  <a:pt x="58280" y="69390"/>
                </a:lnTo>
                <a:lnTo>
                  <a:pt x="58290" y="69400"/>
                </a:lnTo>
                <a:lnTo>
                  <a:pt x="58310" y="69430"/>
                </a:lnTo>
                <a:lnTo>
                  <a:pt x="58320" y="69460"/>
                </a:lnTo>
                <a:lnTo>
                  <a:pt x="58340" y="69500"/>
                </a:lnTo>
                <a:lnTo>
                  <a:pt x="58340" y="69530"/>
                </a:lnTo>
                <a:lnTo>
                  <a:pt x="58340" y="69560"/>
                </a:lnTo>
                <a:lnTo>
                  <a:pt x="58340" y="69590"/>
                </a:lnTo>
                <a:lnTo>
                  <a:pt x="58330" y="69610"/>
                </a:lnTo>
                <a:lnTo>
                  <a:pt x="58310" y="69630"/>
                </a:lnTo>
                <a:lnTo>
                  <a:pt x="58290" y="69650"/>
                </a:lnTo>
                <a:lnTo>
                  <a:pt x="58280" y="69670"/>
                </a:lnTo>
                <a:lnTo>
                  <a:pt x="58270" y="69710"/>
                </a:lnTo>
                <a:lnTo>
                  <a:pt x="58260" y="69740"/>
                </a:lnTo>
                <a:lnTo>
                  <a:pt x="58260" y="69780"/>
                </a:lnTo>
                <a:lnTo>
                  <a:pt x="58260" y="69810"/>
                </a:lnTo>
                <a:lnTo>
                  <a:pt x="58250" y="69840"/>
                </a:lnTo>
                <a:lnTo>
                  <a:pt x="58240" y="69880"/>
                </a:lnTo>
                <a:lnTo>
                  <a:pt x="58220" y="69910"/>
                </a:lnTo>
                <a:lnTo>
                  <a:pt x="58200" y="69950"/>
                </a:lnTo>
                <a:lnTo>
                  <a:pt x="58190" y="69990"/>
                </a:lnTo>
                <a:lnTo>
                  <a:pt x="58170" y="70030"/>
                </a:lnTo>
                <a:lnTo>
                  <a:pt x="58160" y="70090"/>
                </a:lnTo>
                <a:lnTo>
                  <a:pt x="58140" y="70150"/>
                </a:lnTo>
                <a:lnTo>
                  <a:pt x="58130" y="70180"/>
                </a:lnTo>
                <a:lnTo>
                  <a:pt x="58130" y="70190"/>
                </a:lnTo>
                <a:lnTo>
                  <a:pt x="58130" y="70210"/>
                </a:lnTo>
                <a:lnTo>
                  <a:pt x="58120" y="70240"/>
                </a:lnTo>
                <a:lnTo>
                  <a:pt x="58120" y="70260"/>
                </a:lnTo>
                <a:lnTo>
                  <a:pt x="58100" y="70280"/>
                </a:lnTo>
                <a:lnTo>
                  <a:pt x="58090" y="70300"/>
                </a:lnTo>
                <a:lnTo>
                  <a:pt x="58080" y="70300"/>
                </a:lnTo>
                <a:close/>
                <a:moveTo>
                  <a:pt x="54710" y="70200"/>
                </a:moveTo>
                <a:lnTo>
                  <a:pt x="54700" y="70200"/>
                </a:lnTo>
                <a:lnTo>
                  <a:pt x="54690" y="70200"/>
                </a:lnTo>
                <a:lnTo>
                  <a:pt x="54670" y="70190"/>
                </a:lnTo>
                <a:lnTo>
                  <a:pt x="54660" y="70190"/>
                </a:lnTo>
                <a:lnTo>
                  <a:pt x="54660" y="70170"/>
                </a:lnTo>
                <a:lnTo>
                  <a:pt x="54670" y="70120"/>
                </a:lnTo>
                <a:lnTo>
                  <a:pt x="54670" y="70090"/>
                </a:lnTo>
                <a:lnTo>
                  <a:pt x="54680" y="70040"/>
                </a:lnTo>
                <a:lnTo>
                  <a:pt x="54690" y="69990"/>
                </a:lnTo>
                <a:lnTo>
                  <a:pt x="54700" y="69940"/>
                </a:lnTo>
                <a:lnTo>
                  <a:pt x="54700" y="69890"/>
                </a:lnTo>
                <a:lnTo>
                  <a:pt x="54720" y="69760"/>
                </a:lnTo>
                <a:lnTo>
                  <a:pt x="54720" y="69710"/>
                </a:lnTo>
                <a:lnTo>
                  <a:pt x="54720" y="69670"/>
                </a:lnTo>
                <a:lnTo>
                  <a:pt x="54720" y="69650"/>
                </a:lnTo>
                <a:lnTo>
                  <a:pt x="54720" y="69630"/>
                </a:lnTo>
                <a:lnTo>
                  <a:pt x="54730" y="69570"/>
                </a:lnTo>
                <a:lnTo>
                  <a:pt x="54730" y="69510"/>
                </a:lnTo>
                <a:lnTo>
                  <a:pt x="54720" y="69450"/>
                </a:lnTo>
                <a:lnTo>
                  <a:pt x="54720" y="69400"/>
                </a:lnTo>
                <a:lnTo>
                  <a:pt x="54720" y="69390"/>
                </a:lnTo>
                <a:lnTo>
                  <a:pt x="54730" y="69330"/>
                </a:lnTo>
                <a:lnTo>
                  <a:pt x="54730" y="69310"/>
                </a:lnTo>
                <a:lnTo>
                  <a:pt x="54740" y="69280"/>
                </a:lnTo>
                <a:lnTo>
                  <a:pt x="54750" y="69280"/>
                </a:lnTo>
                <a:lnTo>
                  <a:pt x="54760" y="69280"/>
                </a:lnTo>
                <a:lnTo>
                  <a:pt x="54770" y="69290"/>
                </a:lnTo>
                <a:lnTo>
                  <a:pt x="54780" y="69300"/>
                </a:lnTo>
                <a:lnTo>
                  <a:pt x="54790" y="69320"/>
                </a:lnTo>
                <a:lnTo>
                  <a:pt x="54790" y="69340"/>
                </a:lnTo>
                <a:lnTo>
                  <a:pt x="54780" y="69410"/>
                </a:lnTo>
                <a:lnTo>
                  <a:pt x="54780" y="69440"/>
                </a:lnTo>
                <a:lnTo>
                  <a:pt x="54780" y="69500"/>
                </a:lnTo>
                <a:lnTo>
                  <a:pt x="54780" y="69610"/>
                </a:lnTo>
                <a:lnTo>
                  <a:pt x="54780" y="69640"/>
                </a:lnTo>
                <a:lnTo>
                  <a:pt x="54780" y="69690"/>
                </a:lnTo>
                <a:lnTo>
                  <a:pt x="54780" y="69700"/>
                </a:lnTo>
                <a:lnTo>
                  <a:pt x="54770" y="69810"/>
                </a:lnTo>
                <a:lnTo>
                  <a:pt x="54760" y="69860"/>
                </a:lnTo>
                <a:lnTo>
                  <a:pt x="54750" y="69930"/>
                </a:lnTo>
                <a:lnTo>
                  <a:pt x="54730" y="70010"/>
                </a:lnTo>
                <a:lnTo>
                  <a:pt x="54730" y="70040"/>
                </a:lnTo>
                <a:lnTo>
                  <a:pt x="54720" y="70100"/>
                </a:lnTo>
                <a:lnTo>
                  <a:pt x="54710" y="70150"/>
                </a:lnTo>
                <a:lnTo>
                  <a:pt x="54710" y="70200"/>
                </a:lnTo>
                <a:close/>
                <a:moveTo>
                  <a:pt x="54770" y="69260"/>
                </a:moveTo>
                <a:lnTo>
                  <a:pt x="54770" y="69270"/>
                </a:lnTo>
                <a:lnTo>
                  <a:pt x="54760" y="69270"/>
                </a:lnTo>
                <a:lnTo>
                  <a:pt x="54740" y="69260"/>
                </a:lnTo>
                <a:lnTo>
                  <a:pt x="54740" y="69250"/>
                </a:lnTo>
                <a:lnTo>
                  <a:pt x="54740" y="69240"/>
                </a:lnTo>
                <a:lnTo>
                  <a:pt x="54730" y="69200"/>
                </a:lnTo>
                <a:lnTo>
                  <a:pt x="54730" y="69180"/>
                </a:lnTo>
                <a:lnTo>
                  <a:pt x="54730" y="69170"/>
                </a:lnTo>
                <a:lnTo>
                  <a:pt x="54730" y="69160"/>
                </a:lnTo>
                <a:lnTo>
                  <a:pt x="54740" y="69160"/>
                </a:lnTo>
                <a:lnTo>
                  <a:pt x="54750" y="69170"/>
                </a:lnTo>
                <a:lnTo>
                  <a:pt x="54750" y="69180"/>
                </a:lnTo>
                <a:lnTo>
                  <a:pt x="54750" y="69190"/>
                </a:lnTo>
                <a:lnTo>
                  <a:pt x="54760" y="69210"/>
                </a:lnTo>
                <a:lnTo>
                  <a:pt x="54760" y="69220"/>
                </a:lnTo>
                <a:lnTo>
                  <a:pt x="54760" y="69240"/>
                </a:lnTo>
                <a:lnTo>
                  <a:pt x="54770" y="69250"/>
                </a:lnTo>
                <a:lnTo>
                  <a:pt x="54770" y="69260"/>
                </a:lnTo>
                <a:close/>
                <a:moveTo>
                  <a:pt x="57710" y="69260"/>
                </a:moveTo>
                <a:lnTo>
                  <a:pt x="57720" y="69260"/>
                </a:lnTo>
                <a:lnTo>
                  <a:pt x="57730" y="69260"/>
                </a:lnTo>
                <a:lnTo>
                  <a:pt x="57750" y="69260"/>
                </a:lnTo>
                <a:lnTo>
                  <a:pt x="57760" y="69260"/>
                </a:lnTo>
                <a:lnTo>
                  <a:pt x="57770" y="69250"/>
                </a:lnTo>
                <a:lnTo>
                  <a:pt x="57780" y="69250"/>
                </a:lnTo>
                <a:lnTo>
                  <a:pt x="57790" y="69240"/>
                </a:lnTo>
                <a:lnTo>
                  <a:pt x="57800" y="69240"/>
                </a:lnTo>
                <a:lnTo>
                  <a:pt x="57800" y="69250"/>
                </a:lnTo>
                <a:lnTo>
                  <a:pt x="57790" y="69260"/>
                </a:lnTo>
                <a:lnTo>
                  <a:pt x="57780" y="69270"/>
                </a:lnTo>
                <a:lnTo>
                  <a:pt x="57780" y="69280"/>
                </a:lnTo>
                <a:lnTo>
                  <a:pt x="57760" y="69310"/>
                </a:lnTo>
                <a:lnTo>
                  <a:pt x="57750" y="69320"/>
                </a:lnTo>
                <a:lnTo>
                  <a:pt x="57740" y="69330"/>
                </a:lnTo>
                <a:lnTo>
                  <a:pt x="57730" y="69330"/>
                </a:lnTo>
                <a:lnTo>
                  <a:pt x="57720" y="69360"/>
                </a:lnTo>
                <a:lnTo>
                  <a:pt x="57700" y="69380"/>
                </a:lnTo>
                <a:lnTo>
                  <a:pt x="57690" y="69400"/>
                </a:lnTo>
                <a:lnTo>
                  <a:pt x="57680" y="69410"/>
                </a:lnTo>
                <a:lnTo>
                  <a:pt x="57670" y="69420"/>
                </a:lnTo>
                <a:lnTo>
                  <a:pt x="57650" y="69450"/>
                </a:lnTo>
                <a:lnTo>
                  <a:pt x="57640" y="69470"/>
                </a:lnTo>
                <a:lnTo>
                  <a:pt x="57600" y="69500"/>
                </a:lnTo>
                <a:lnTo>
                  <a:pt x="57560" y="69530"/>
                </a:lnTo>
                <a:lnTo>
                  <a:pt x="57530" y="69550"/>
                </a:lnTo>
                <a:lnTo>
                  <a:pt x="57500" y="69560"/>
                </a:lnTo>
                <a:lnTo>
                  <a:pt x="57470" y="69580"/>
                </a:lnTo>
                <a:lnTo>
                  <a:pt x="57450" y="69580"/>
                </a:lnTo>
                <a:lnTo>
                  <a:pt x="57440" y="69580"/>
                </a:lnTo>
                <a:lnTo>
                  <a:pt x="57430" y="69580"/>
                </a:lnTo>
                <a:lnTo>
                  <a:pt x="57420" y="69570"/>
                </a:lnTo>
                <a:lnTo>
                  <a:pt x="57410" y="69530"/>
                </a:lnTo>
                <a:lnTo>
                  <a:pt x="57400" y="69510"/>
                </a:lnTo>
                <a:lnTo>
                  <a:pt x="57380" y="69490"/>
                </a:lnTo>
                <a:lnTo>
                  <a:pt x="57370" y="69460"/>
                </a:lnTo>
                <a:lnTo>
                  <a:pt x="57360" y="69430"/>
                </a:lnTo>
                <a:lnTo>
                  <a:pt x="57360" y="69410"/>
                </a:lnTo>
                <a:lnTo>
                  <a:pt x="57360" y="69400"/>
                </a:lnTo>
                <a:lnTo>
                  <a:pt x="57360" y="69360"/>
                </a:lnTo>
                <a:lnTo>
                  <a:pt x="57360" y="69310"/>
                </a:lnTo>
                <a:lnTo>
                  <a:pt x="57350" y="69270"/>
                </a:lnTo>
                <a:lnTo>
                  <a:pt x="57340" y="69240"/>
                </a:lnTo>
                <a:lnTo>
                  <a:pt x="57340" y="69220"/>
                </a:lnTo>
                <a:lnTo>
                  <a:pt x="57360" y="69190"/>
                </a:lnTo>
                <a:lnTo>
                  <a:pt x="57360" y="69170"/>
                </a:lnTo>
                <a:lnTo>
                  <a:pt x="57380" y="69130"/>
                </a:lnTo>
                <a:lnTo>
                  <a:pt x="57390" y="69120"/>
                </a:lnTo>
                <a:lnTo>
                  <a:pt x="57390" y="69100"/>
                </a:lnTo>
                <a:lnTo>
                  <a:pt x="57400" y="69100"/>
                </a:lnTo>
                <a:lnTo>
                  <a:pt x="57420" y="69050"/>
                </a:lnTo>
                <a:lnTo>
                  <a:pt x="57440" y="69020"/>
                </a:lnTo>
                <a:lnTo>
                  <a:pt x="57450" y="69000"/>
                </a:lnTo>
                <a:lnTo>
                  <a:pt x="57470" y="68980"/>
                </a:lnTo>
                <a:lnTo>
                  <a:pt x="57490" y="68920"/>
                </a:lnTo>
                <a:lnTo>
                  <a:pt x="57500" y="68890"/>
                </a:lnTo>
                <a:lnTo>
                  <a:pt x="57540" y="68830"/>
                </a:lnTo>
                <a:lnTo>
                  <a:pt x="57570" y="68770"/>
                </a:lnTo>
                <a:lnTo>
                  <a:pt x="57590" y="68720"/>
                </a:lnTo>
                <a:lnTo>
                  <a:pt x="57610" y="68690"/>
                </a:lnTo>
                <a:lnTo>
                  <a:pt x="57620" y="68670"/>
                </a:lnTo>
                <a:lnTo>
                  <a:pt x="57620" y="68660"/>
                </a:lnTo>
                <a:lnTo>
                  <a:pt x="57630" y="68660"/>
                </a:lnTo>
                <a:lnTo>
                  <a:pt x="57640" y="68660"/>
                </a:lnTo>
                <a:lnTo>
                  <a:pt x="57650" y="68670"/>
                </a:lnTo>
                <a:lnTo>
                  <a:pt x="57660" y="68690"/>
                </a:lnTo>
                <a:lnTo>
                  <a:pt x="57670" y="68730"/>
                </a:lnTo>
                <a:lnTo>
                  <a:pt x="57690" y="68780"/>
                </a:lnTo>
                <a:lnTo>
                  <a:pt x="57690" y="68810"/>
                </a:lnTo>
                <a:lnTo>
                  <a:pt x="57690" y="68870"/>
                </a:lnTo>
                <a:lnTo>
                  <a:pt x="57690" y="68940"/>
                </a:lnTo>
                <a:lnTo>
                  <a:pt x="57680" y="68980"/>
                </a:lnTo>
                <a:lnTo>
                  <a:pt x="57680" y="69060"/>
                </a:lnTo>
                <a:lnTo>
                  <a:pt x="57670" y="69140"/>
                </a:lnTo>
                <a:lnTo>
                  <a:pt x="57670" y="69170"/>
                </a:lnTo>
                <a:lnTo>
                  <a:pt x="57660" y="69210"/>
                </a:lnTo>
                <a:lnTo>
                  <a:pt x="57660" y="69240"/>
                </a:lnTo>
                <a:lnTo>
                  <a:pt x="57670" y="69250"/>
                </a:lnTo>
                <a:lnTo>
                  <a:pt x="57680" y="69250"/>
                </a:lnTo>
                <a:lnTo>
                  <a:pt x="57690" y="69260"/>
                </a:lnTo>
                <a:lnTo>
                  <a:pt x="57710" y="69260"/>
                </a:lnTo>
                <a:close/>
                <a:moveTo>
                  <a:pt x="54620" y="68770"/>
                </a:moveTo>
                <a:lnTo>
                  <a:pt x="54610" y="68770"/>
                </a:lnTo>
                <a:lnTo>
                  <a:pt x="54600" y="68760"/>
                </a:lnTo>
                <a:lnTo>
                  <a:pt x="54580" y="68750"/>
                </a:lnTo>
                <a:lnTo>
                  <a:pt x="54570" y="68750"/>
                </a:lnTo>
                <a:lnTo>
                  <a:pt x="54570" y="68730"/>
                </a:lnTo>
                <a:lnTo>
                  <a:pt x="54570" y="68720"/>
                </a:lnTo>
                <a:lnTo>
                  <a:pt x="54560" y="68710"/>
                </a:lnTo>
                <a:lnTo>
                  <a:pt x="54550" y="68690"/>
                </a:lnTo>
                <a:lnTo>
                  <a:pt x="54530" y="68680"/>
                </a:lnTo>
                <a:lnTo>
                  <a:pt x="54520" y="68670"/>
                </a:lnTo>
                <a:lnTo>
                  <a:pt x="54520" y="68650"/>
                </a:lnTo>
                <a:lnTo>
                  <a:pt x="54520" y="68640"/>
                </a:lnTo>
                <a:lnTo>
                  <a:pt x="54520" y="68630"/>
                </a:lnTo>
                <a:lnTo>
                  <a:pt x="54520" y="68620"/>
                </a:lnTo>
                <a:lnTo>
                  <a:pt x="54520" y="68590"/>
                </a:lnTo>
                <a:lnTo>
                  <a:pt x="54520" y="68570"/>
                </a:lnTo>
                <a:lnTo>
                  <a:pt x="54520" y="68540"/>
                </a:lnTo>
                <a:lnTo>
                  <a:pt x="54530" y="68540"/>
                </a:lnTo>
                <a:lnTo>
                  <a:pt x="54540" y="68540"/>
                </a:lnTo>
                <a:lnTo>
                  <a:pt x="54550" y="68540"/>
                </a:lnTo>
                <a:lnTo>
                  <a:pt x="54570" y="68560"/>
                </a:lnTo>
                <a:lnTo>
                  <a:pt x="54590" y="68580"/>
                </a:lnTo>
                <a:lnTo>
                  <a:pt x="54600" y="68620"/>
                </a:lnTo>
                <a:lnTo>
                  <a:pt x="54600" y="68630"/>
                </a:lnTo>
                <a:lnTo>
                  <a:pt x="54610" y="68640"/>
                </a:lnTo>
                <a:lnTo>
                  <a:pt x="54620" y="68670"/>
                </a:lnTo>
                <a:lnTo>
                  <a:pt x="54620" y="68710"/>
                </a:lnTo>
                <a:lnTo>
                  <a:pt x="54630" y="68730"/>
                </a:lnTo>
                <a:lnTo>
                  <a:pt x="54630" y="68760"/>
                </a:lnTo>
                <a:lnTo>
                  <a:pt x="54620" y="68770"/>
                </a:lnTo>
                <a:close/>
                <a:moveTo>
                  <a:pt x="59070" y="68730"/>
                </a:moveTo>
                <a:lnTo>
                  <a:pt x="59080" y="68760"/>
                </a:lnTo>
                <a:lnTo>
                  <a:pt x="59090" y="68820"/>
                </a:lnTo>
                <a:lnTo>
                  <a:pt x="59100" y="68840"/>
                </a:lnTo>
                <a:lnTo>
                  <a:pt x="59120" y="68940"/>
                </a:lnTo>
                <a:lnTo>
                  <a:pt x="59130" y="69000"/>
                </a:lnTo>
                <a:lnTo>
                  <a:pt x="59130" y="69030"/>
                </a:lnTo>
                <a:lnTo>
                  <a:pt x="59120" y="69050"/>
                </a:lnTo>
                <a:lnTo>
                  <a:pt x="59120" y="69080"/>
                </a:lnTo>
                <a:lnTo>
                  <a:pt x="59100" y="69100"/>
                </a:lnTo>
                <a:lnTo>
                  <a:pt x="59090" y="69110"/>
                </a:lnTo>
                <a:lnTo>
                  <a:pt x="59070" y="69120"/>
                </a:lnTo>
                <a:lnTo>
                  <a:pt x="59050" y="69120"/>
                </a:lnTo>
                <a:lnTo>
                  <a:pt x="59030" y="69120"/>
                </a:lnTo>
                <a:lnTo>
                  <a:pt x="59000" y="69110"/>
                </a:lnTo>
                <a:lnTo>
                  <a:pt x="58920" y="69110"/>
                </a:lnTo>
                <a:lnTo>
                  <a:pt x="58870" y="69110"/>
                </a:lnTo>
                <a:lnTo>
                  <a:pt x="58850" y="69100"/>
                </a:lnTo>
                <a:lnTo>
                  <a:pt x="58830" y="69100"/>
                </a:lnTo>
                <a:lnTo>
                  <a:pt x="58810" y="69110"/>
                </a:lnTo>
                <a:lnTo>
                  <a:pt x="58790" y="69110"/>
                </a:lnTo>
                <a:lnTo>
                  <a:pt x="58780" y="69110"/>
                </a:lnTo>
                <a:lnTo>
                  <a:pt x="58770" y="69120"/>
                </a:lnTo>
                <a:lnTo>
                  <a:pt x="58740" y="69110"/>
                </a:lnTo>
                <a:lnTo>
                  <a:pt x="58720" y="69110"/>
                </a:lnTo>
                <a:lnTo>
                  <a:pt x="58700" y="69100"/>
                </a:lnTo>
                <a:lnTo>
                  <a:pt x="58680" y="69090"/>
                </a:lnTo>
                <a:lnTo>
                  <a:pt x="58660" y="69060"/>
                </a:lnTo>
                <a:lnTo>
                  <a:pt x="58640" y="69040"/>
                </a:lnTo>
                <a:lnTo>
                  <a:pt x="58640" y="69030"/>
                </a:lnTo>
                <a:lnTo>
                  <a:pt x="58610" y="69010"/>
                </a:lnTo>
                <a:lnTo>
                  <a:pt x="58590" y="68990"/>
                </a:lnTo>
                <a:lnTo>
                  <a:pt x="58580" y="68970"/>
                </a:lnTo>
                <a:lnTo>
                  <a:pt x="58560" y="68930"/>
                </a:lnTo>
                <a:lnTo>
                  <a:pt x="58550" y="68910"/>
                </a:lnTo>
                <a:lnTo>
                  <a:pt x="58550" y="68900"/>
                </a:lnTo>
                <a:lnTo>
                  <a:pt x="58520" y="68820"/>
                </a:lnTo>
                <a:lnTo>
                  <a:pt x="58510" y="68770"/>
                </a:lnTo>
                <a:lnTo>
                  <a:pt x="58510" y="68760"/>
                </a:lnTo>
                <a:lnTo>
                  <a:pt x="58500" y="68720"/>
                </a:lnTo>
                <a:lnTo>
                  <a:pt x="58510" y="68690"/>
                </a:lnTo>
                <a:lnTo>
                  <a:pt x="58510" y="68650"/>
                </a:lnTo>
                <a:lnTo>
                  <a:pt x="58520" y="68580"/>
                </a:lnTo>
                <a:lnTo>
                  <a:pt x="58540" y="68540"/>
                </a:lnTo>
                <a:lnTo>
                  <a:pt x="58560" y="68510"/>
                </a:lnTo>
                <a:lnTo>
                  <a:pt x="58590" y="68460"/>
                </a:lnTo>
                <a:lnTo>
                  <a:pt x="58610" y="68420"/>
                </a:lnTo>
                <a:lnTo>
                  <a:pt x="58630" y="68400"/>
                </a:lnTo>
                <a:lnTo>
                  <a:pt x="58650" y="68360"/>
                </a:lnTo>
                <a:lnTo>
                  <a:pt x="58680" y="68340"/>
                </a:lnTo>
                <a:lnTo>
                  <a:pt x="58710" y="68320"/>
                </a:lnTo>
                <a:lnTo>
                  <a:pt x="58750" y="68310"/>
                </a:lnTo>
                <a:lnTo>
                  <a:pt x="58780" y="68300"/>
                </a:lnTo>
                <a:lnTo>
                  <a:pt x="58830" y="68290"/>
                </a:lnTo>
                <a:lnTo>
                  <a:pt x="58830" y="68300"/>
                </a:lnTo>
                <a:lnTo>
                  <a:pt x="58840" y="68300"/>
                </a:lnTo>
                <a:lnTo>
                  <a:pt x="58840" y="68310"/>
                </a:lnTo>
                <a:lnTo>
                  <a:pt x="58840" y="68320"/>
                </a:lnTo>
                <a:lnTo>
                  <a:pt x="58850" y="68320"/>
                </a:lnTo>
                <a:lnTo>
                  <a:pt x="58850" y="68330"/>
                </a:lnTo>
                <a:lnTo>
                  <a:pt x="58860" y="68340"/>
                </a:lnTo>
                <a:lnTo>
                  <a:pt x="58860" y="68350"/>
                </a:lnTo>
                <a:lnTo>
                  <a:pt x="58870" y="68350"/>
                </a:lnTo>
                <a:lnTo>
                  <a:pt x="58870" y="68360"/>
                </a:lnTo>
                <a:lnTo>
                  <a:pt x="58880" y="68370"/>
                </a:lnTo>
                <a:lnTo>
                  <a:pt x="58880" y="68380"/>
                </a:lnTo>
                <a:lnTo>
                  <a:pt x="58890" y="68390"/>
                </a:lnTo>
                <a:lnTo>
                  <a:pt x="58900" y="68400"/>
                </a:lnTo>
                <a:lnTo>
                  <a:pt x="58900" y="68410"/>
                </a:lnTo>
                <a:lnTo>
                  <a:pt x="58910" y="68420"/>
                </a:lnTo>
                <a:lnTo>
                  <a:pt x="58910" y="68430"/>
                </a:lnTo>
                <a:lnTo>
                  <a:pt x="58920" y="68430"/>
                </a:lnTo>
                <a:lnTo>
                  <a:pt x="58920" y="68440"/>
                </a:lnTo>
                <a:lnTo>
                  <a:pt x="58920" y="68450"/>
                </a:lnTo>
                <a:lnTo>
                  <a:pt x="58940" y="68470"/>
                </a:lnTo>
                <a:lnTo>
                  <a:pt x="58940" y="68490"/>
                </a:lnTo>
                <a:lnTo>
                  <a:pt x="58950" y="68490"/>
                </a:lnTo>
                <a:lnTo>
                  <a:pt x="58950" y="68500"/>
                </a:lnTo>
                <a:lnTo>
                  <a:pt x="58950" y="68510"/>
                </a:lnTo>
                <a:lnTo>
                  <a:pt x="58960" y="68520"/>
                </a:lnTo>
                <a:lnTo>
                  <a:pt x="58960" y="68530"/>
                </a:lnTo>
                <a:lnTo>
                  <a:pt x="58970" y="68530"/>
                </a:lnTo>
                <a:lnTo>
                  <a:pt x="58970" y="68540"/>
                </a:lnTo>
                <a:lnTo>
                  <a:pt x="58970" y="68550"/>
                </a:lnTo>
                <a:lnTo>
                  <a:pt x="58980" y="68560"/>
                </a:lnTo>
                <a:lnTo>
                  <a:pt x="58980" y="68570"/>
                </a:lnTo>
                <a:lnTo>
                  <a:pt x="58990" y="68580"/>
                </a:lnTo>
                <a:lnTo>
                  <a:pt x="58990" y="68590"/>
                </a:lnTo>
                <a:lnTo>
                  <a:pt x="59000" y="68590"/>
                </a:lnTo>
                <a:lnTo>
                  <a:pt x="59000" y="68600"/>
                </a:lnTo>
                <a:lnTo>
                  <a:pt x="59000" y="68610"/>
                </a:lnTo>
                <a:lnTo>
                  <a:pt x="59010" y="68610"/>
                </a:lnTo>
                <a:lnTo>
                  <a:pt x="59010" y="68620"/>
                </a:lnTo>
                <a:lnTo>
                  <a:pt x="59010" y="68630"/>
                </a:lnTo>
                <a:lnTo>
                  <a:pt x="59020" y="68640"/>
                </a:lnTo>
                <a:lnTo>
                  <a:pt x="59020" y="68650"/>
                </a:lnTo>
                <a:lnTo>
                  <a:pt x="59030" y="68650"/>
                </a:lnTo>
                <a:lnTo>
                  <a:pt x="59030" y="68660"/>
                </a:lnTo>
                <a:lnTo>
                  <a:pt x="59030" y="68670"/>
                </a:lnTo>
                <a:lnTo>
                  <a:pt x="59040" y="68670"/>
                </a:lnTo>
                <a:lnTo>
                  <a:pt x="59040" y="68680"/>
                </a:lnTo>
                <a:lnTo>
                  <a:pt x="59040" y="68690"/>
                </a:lnTo>
                <a:lnTo>
                  <a:pt x="59050" y="68690"/>
                </a:lnTo>
                <a:lnTo>
                  <a:pt x="59050" y="68700"/>
                </a:lnTo>
                <a:lnTo>
                  <a:pt x="59050" y="68710"/>
                </a:lnTo>
                <a:lnTo>
                  <a:pt x="59060" y="68710"/>
                </a:lnTo>
                <a:lnTo>
                  <a:pt x="59070" y="68730"/>
                </a:lnTo>
                <a:close/>
                <a:moveTo>
                  <a:pt x="54690" y="68800"/>
                </a:moveTo>
                <a:lnTo>
                  <a:pt x="54680" y="68800"/>
                </a:lnTo>
                <a:lnTo>
                  <a:pt x="54670" y="68780"/>
                </a:lnTo>
                <a:lnTo>
                  <a:pt x="54660" y="68760"/>
                </a:lnTo>
                <a:lnTo>
                  <a:pt x="54660" y="68730"/>
                </a:lnTo>
                <a:lnTo>
                  <a:pt x="54660" y="68720"/>
                </a:lnTo>
                <a:lnTo>
                  <a:pt x="54650" y="68700"/>
                </a:lnTo>
                <a:lnTo>
                  <a:pt x="54640" y="68660"/>
                </a:lnTo>
                <a:lnTo>
                  <a:pt x="54630" y="68640"/>
                </a:lnTo>
                <a:lnTo>
                  <a:pt x="54630" y="68630"/>
                </a:lnTo>
                <a:lnTo>
                  <a:pt x="54620" y="68610"/>
                </a:lnTo>
                <a:lnTo>
                  <a:pt x="54610" y="68580"/>
                </a:lnTo>
                <a:lnTo>
                  <a:pt x="54590" y="68560"/>
                </a:lnTo>
                <a:lnTo>
                  <a:pt x="54570" y="68540"/>
                </a:lnTo>
                <a:lnTo>
                  <a:pt x="54550" y="68510"/>
                </a:lnTo>
                <a:lnTo>
                  <a:pt x="54530" y="68490"/>
                </a:lnTo>
                <a:lnTo>
                  <a:pt x="54530" y="68480"/>
                </a:lnTo>
                <a:lnTo>
                  <a:pt x="54520" y="68470"/>
                </a:lnTo>
                <a:lnTo>
                  <a:pt x="54520" y="68450"/>
                </a:lnTo>
                <a:lnTo>
                  <a:pt x="54530" y="68400"/>
                </a:lnTo>
                <a:lnTo>
                  <a:pt x="54540" y="68390"/>
                </a:lnTo>
                <a:lnTo>
                  <a:pt x="54550" y="68370"/>
                </a:lnTo>
                <a:lnTo>
                  <a:pt x="54550" y="68360"/>
                </a:lnTo>
                <a:lnTo>
                  <a:pt x="54550" y="68350"/>
                </a:lnTo>
                <a:lnTo>
                  <a:pt x="54550" y="68340"/>
                </a:lnTo>
                <a:lnTo>
                  <a:pt x="54560" y="68280"/>
                </a:lnTo>
                <a:lnTo>
                  <a:pt x="54570" y="68220"/>
                </a:lnTo>
                <a:lnTo>
                  <a:pt x="54580" y="68150"/>
                </a:lnTo>
                <a:lnTo>
                  <a:pt x="54590" y="68100"/>
                </a:lnTo>
                <a:lnTo>
                  <a:pt x="54610" y="68050"/>
                </a:lnTo>
                <a:lnTo>
                  <a:pt x="54610" y="68040"/>
                </a:lnTo>
                <a:lnTo>
                  <a:pt x="54620" y="68040"/>
                </a:lnTo>
                <a:lnTo>
                  <a:pt x="54620" y="68030"/>
                </a:lnTo>
                <a:lnTo>
                  <a:pt x="54630" y="68030"/>
                </a:lnTo>
                <a:lnTo>
                  <a:pt x="54640" y="68040"/>
                </a:lnTo>
                <a:lnTo>
                  <a:pt x="54640" y="68050"/>
                </a:lnTo>
                <a:lnTo>
                  <a:pt x="54630" y="68110"/>
                </a:lnTo>
                <a:lnTo>
                  <a:pt x="54630" y="68180"/>
                </a:lnTo>
                <a:lnTo>
                  <a:pt x="54630" y="68220"/>
                </a:lnTo>
                <a:lnTo>
                  <a:pt x="54630" y="68240"/>
                </a:lnTo>
                <a:lnTo>
                  <a:pt x="54630" y="68250"/>
                </a:lnTo>
                <a:lnTo>
                  <a:pt x="54640" y="68250"/>
                </a:lnTo>
                <a:lnTo>
                  <a:pt x="54640" y="68260"/>
                </a:lnTo>
                <a:lnTo>
                  <a:pt x="54640" y="68270"/>
                </a:lnTo>
                <a:lnTo>
                  <a:pt x="54640" y="68280"/>
                </a:lnTo>
                <a:lnTo>
                  <a:pt x="54650" y="68280"/>
                </a:lnTo>
                <a:lnTo>
                  <a:pt x="54650" y="68290"/>
                </a:lnTo>
                <a:lnTo>
                  <a:pt x="54650" y="68300"/>
                </a:lnTo>
                <a:lnTo>
                  <a:pt x="54650" y="68310"/>
                </a:lnTo>
                <a:lnTo>
                  <a:pt x="54660" y="68310"/>
                </a:lnTo>
                <a:lnTo>
                  <a:pt x="54660" y="68320"/>
                </a:lnTo>
                <a:lnTo>
                  <a:pt x="54660" y="68330"/>
                </a:lnTo>
                <a:lnTo>
                  <a:pt x="54660" y="68340"/>
                </a:lnTo>
                <a:lnTo>
                  <a:pt x="54650" y="68340"/>
                </a:lnTo>
                <a:lnTo>
                  <a:pt x="54650" y="68350"/>
                </a:lnTo>
                <a:lnTo>
                  <a:pt x="54650" y="68360"/>
                </a:lnTo>
                <a:lnTo>
                  <a:pt x="54650" y="68370"/>
                </a:lnTo>
                <a:lnTo>
                  <a:pt x="54650" y="68380"/>
                </a:lnTo>
                <a:lnTo>
                  <a:pt x="54650" y="68390"/>
                </a:lnTo>
                <a:lnTo>
                  <a:pt x="54650" y="68400"/>
                </a:lnTo>
                <a:lnTo>
                  <a:pt x="54660" y="68420"/>
                </a:lnTo>
                <a:lnTo>
                  <a:pt x="54680" y="68490"/>
                </a:lnTo>
                <a:lnTo>
                  <a:pt x="54690" y="68520"/>
                </a:lnTo>
                <a:lnTo>
                  <a:pt x="54690" y="68530"/>
                </a:lnTo>
                <a:lnTo>
                  <a:pt x="54700" y="68550"/>
                </a:lnTo>
                <a:lnTo>
                  <a:pt x="54700" y="68580"/>
                </a:lnTo>
                <a:lnTo>
                  <a:pt x="54710" y="68620"/>
                </a:lnTo>
                <a:lnTo>
                  <a:pt x="54720" y="68710"/>
                </a:lnTo>
                <a:lnTo>
                  <a:pt x="54710" y="68740"/>
                </a:lnTo>
                <a:lnTo>
                  <a:pt x="54700" y="68780"/>
                </a:lnTo>
                <a:lnTo>
                  <a:pt x="54690" y="68800"/>
                </a:lnTo>
                <a:close/>
                <a:moveTo>
                  <a:pt x="58530" y="67630"/>
                </a:moveTo>
                <a:lnTo>
                  <a:pt x="58540" y="67640"/>
                </a:lnTo>
                <a:lnTo>
                  <a:pt x="58540" y="67650"/>
                </a:lnTo>
                <a:lnTo>
                  <a:pt x="58550" y="67660"/>
                </a:lnTo>
                <a:lnTo>
                  <a:pt x="58550" y="67670"/>
                </a:lnTo>
                <a:lnTo>
                  <a:pt x="58550" y="67680"/>
                </a:lnTo>
                <a:lnTo>
                  <a:pt x="58560" y="67690"/>
                </a:lnTo>
                <a:lnTo>
                  <a:pt x="58570" y="67700"/>
                </a:lnTo>
                <a:lnTo>
                  <a:pt x="58570" y="67710"/>
                </a:lnTo>
                <a:lnTo>
                  <a:pt x="58570" y="67720"/>
                </a:lnTo>
                <a:lnTo>
                  <a:pt x="58580" y="67730"/>
                </a:lnTo>
                <a:lnTo>
                  <a:pt x="58580" y="67740"/>
                </a:lnTo>
                <a:lnTo>
                  <a:pt x="58590" y="67740"/>
                </a:lnTo>
                <a:lnTo>
                  <a:pt x="58590" y="67750"/>
                </a:lnTo>
                <a:lnTo>
                  <a:pt x="58600" y="67760"/>
                </a:lnTo>
                <a:lnTo>
                  <a:pt x="58600" y="67770"/>
                </a:lnTo>
                <a:lnTo>
                  <a:pt x="58610" y="67780"/>
                </a:lnTo>
                <a:lnTo>
                  <a:pt x="58620" y="67790"/>
                </a:lnTo>
                <a:lnTo>
                  <a:pt x="58620" y="67800"/>
                </a:lnTo>
                <a:lnTo>
                  <a:pt x="58620" y="67810"/>
                </a:lnTo>
                <a:lnTo>
                  <a:pt x="58630" y="67810"/>
                </a:lnTo>
                <a:lnTo>
                  <a:pt x="58630" y="67820"/>
                </a:lnTo>
                <a:lnTo>
                  <a:pt x="58630" y="67830"/>
                </a:lnTo>
                <a:lnTo>
                  <a:pt x="58640" y="67830"/>
                </a:lnTo>
                <a:lnTo>
                  <a:pt x="58640" y="67840"/>
                </a:lnTo>
                <a:lnTo>
                  <a:pt x="58640" y="67850"/>
                </a:lnTo>
                <a:lnTo>
                  <a:pt x="58650" y="67860"/>
                </a:lnTo>
                <a:lnTo>
                  <a:pt x="58650" y="67870"/>
                </a:lnTo>
                <a:lnTo>
                  <a:pt x="58650" y="67880"/>
                </a:lnTo>
                <a:lnTo>
                  <a:pt x="58650" y="67890"/>
                </a:lnTo>
                <a:lnTo>
                  <a:pt x="58660" y="67900"/>
                </a:lnTo>
                <a:lnTo>
                  <a:pt x="58660" y="67910"/>
                </a:lnTo>
                <a:lnTo>
                  <a:pt x="58660" y="67920"/>
                </a:lnTo>
                <a:lnTo>
                  <a:pt x="58670" y="67920"/>
                </a:lnTo>
                <a:lnTo>
                  <a:pt x="58670" y="67930"/>
                </a:lnTo>
                <a:lnTo>
                  <a:pt x="58670" y="67940"/>
                </a:lnTo>
                <a:lnTo>
                  <a:pt x="58680" y="67940"/>
                </a:lnTo>
                <a:lnTo>
                  <a:pt x="58680" y="67950"/>
                </a:lnTo>
                <a:lnTo>
                  <a:pt x="58690" y="67960"/>
                </a:lnTo>
                <a:lnTo>
                  <a:pt x="58690" y="67970"/>
                </a:lnTo>
                <a:lnTo>
                  <a:pt x="58690" y="67980"/>
                </a:lnTo>
                <a:lnTo>
                  <a:pt x="58690" y="67990"/>
                </a:lnTo>
                <a:lnTo>
                  <a:pt x="58700" y="68000"/>
                </a:lnTo>
                <a:lnTo>
                  <a:pt x="58700" y="68010"/>
                </a:lnTo>
                <a:lnTo>
                  <a:pt x="58710" y="68010"/>
                </a:lnTo>
                <a:lnTo>
                  <a:pt x="58710" y="68020"/>
                </a:lnTo>
                <a:lnTo>
                  <a:pt x="58710" y="68030"/>
                </a:lnTo>
                <a:lnTo>
                  <a:pt x="58720" y="68030"/>
                </a:lnTo>
                <a:lnTo>
                  <a:pt x="58720" y="68040"/>
                </a:lnTo>
                <a:lnTo>
                  <a:pt x="58720" y="68050"/>
                </a:lnTo>
                <a:lnTo>
                  <a:pt x="58730" y="68050"/>
                </a:lnTo>
                <a:lnTo>
                  <a:pt x="58730" y="68060"/>
                </a:lnTo>
                <a:lnTo>
                  <a:pt x="58730" y="68070"/>
                </a:lnTo>
                <a:lnTo>
                  <a:pt x="58730" y="68080"/>
                </a:lnTo>
                <a:lnTo>
                  <a:pt x="58730" y="68090"/>
                </a:lnTo>
                <a:lnTo>
                  <a:pt x="58730" y="68100"/>
                </a:lnTo>
                <a:lnTo>
                  <a:pt x="58730" y="68110"/>
                </a:lnTo>
                <a:lnTo>
                  <a:pt x="58740" y="68110"/>
                </a:lnTo>
                <a:lnTo>
                  <a:pt x="58740" y="68130"/>
                </a:lnTo>
                <a:lnTo>
                  <a:pt x="58740" y="68140"/>
                </a:lnTo>
                <a:lnTo>
                  <a:pt x="58750" y="68140"/>
                </a:lnTo>
                <a:lnTo>
                  <a:pt x="58750" y="68150"/>
                </a:lnTo>
                <a:lnTo>
                  <a:pt x="58750" y="68160"/>
                </a:lnTo>
                <a:lnTo>
                  <a:pt x="58760" y="68170"/>
                </a:lnTo>
                <a:lnTo>
                  <a:pt x="58760" y="68180"/>
                </a:lnTo>
                <a:lnTo>
                  <a:pt x="58760" y="68200"/>
                </a:lnTo>
                <a:lnTo>
                  <a:pt x="58750" y="68220"/>
                </a:lnTo>
                <a:lnTo>
                  <a:pt x="58730" y="68240"/>
                </a:lnTo>
                <a:lnTo>
                  <a:pt x="58700" y="68250"/>
                </a:lnTo>
                <a:lnTo>
                  <a:pt x="58670" y="68260"/>
                </a:lnTo>
                <a:lnTo>
                  <a:pt x="58630" y="68270"/>
                </a:lnTo>
                <a:lnTo>
                  <a:pt x="58590" y="68280"/>
                </a:lnTo>
                <a:lnTo>
                  <a:pt x="58570" y="68290"/>
                </a:lnTo>
                <a:lnTo>
                  <a:pt x="58550" y="68300"/>
                </a:lnTo>
                <a:lnTo>
                  <a:pt x="58520" y="68320"/>
                </a:lnTo>
                <a:lnTo>
                  <a:pt x="58510" y="68330"/>
                </a:lnTo>
                <a:lnTo>
                  <a:pt x="58490" y="68330"/>
                </a:lnTo>
                <a:lnTo>
                  <a:pt x="58460" y="68320"/>
                </a:lnTo>
                <a:lnTo>
                  <a:pt x="58440" y="68310"/>
                </a:lnTo>
                <a:lnTo>
                  <a:pt x="58420" y="68300"/>
                </a:lnTo>
                <a:lnTo>
                  <a:pt x="58390" y="68280"/>
                </a:lnTo>
                <a:lnTo>
                  <a:pt x="58390" y="68270"/>
                </a:lnTo>
                <a:lnTo>
                  <a:pt x="58380" y="68260"/>
                </a:lnTo>
                <a:lnTo>
                  <a:pt x="58360" y="68230"/>
                </a:lnTo>
                <a:lnTo>
                  <a:pt x="58340" y="68220"/>
                </a:lnTo>
                <a:lnTo>
                  <a:pt x="58310" y="68170"/>
                </a:lnTo>
                <a:lnTo>
                  <a:pt x="58300" y="68150"/>
                </a:lnTo>
                <a:lnTo>
                  <a:pt x="58290" y="68120"/>
                </a:lnTo>
                <a:lnTo>
                  <a:pt x="58290" y="68110"/>
                </a:lnTo>
                <a:lnTo>
                  <a:pt x="58290" y="68090"/>
                </a:lnTo>
                <a:lnTo>
                  <a:pt x="58300" y="68070"/>
                </a:lnTo>
                <a:lnTo>
                  <a:pt x="58310" y="68030"/>
                </a:lnTo>
                <a:lnTo>
                  <a:pt x="58320" y="68000"/>
                </a:lnTo>
                <a:lnTo>
                  <a:pt x="58330" y="67970"/>
                </a:lnTo>
                <a:lnTo>
                  <a:pt x="58340" y="67950"/>
                </a:lnTo>
                <a:lnTo>
                  <a:pt x="58350" y="67900"/>
                </a:lnTo>
                <a:lnTo>
                  <a:pt x="58350" y="67870"/>
                </a:lnTo>
                <a:lnTo>
                  <a:pt x="58350" y="67830"/>
                </a:lnTo>
                <a:lnTo>
                  <a:pt x="58350" y="67800"/>
                </a:lnTo>
                <a:lnTo>
                  <a:pt x="58350" y="67780"/>
                </a:lnTo>
                <a:lnTo>
                  <a:pt x="58350" y="67770"/>
                </a:lnTo>
                <a:lnTo>
                  <a:pt x="58350" y="67760"/>
                </a:lnTo>
                <a:lnTo>
                  <a:pt x="58350" y="67750"/>
                </a:lnTo>
                <a:lnTo>
                  <a:pt x="58410" y="67720"/>
                </a:lnTo>
                <a:lnTo>
                  <a:pt x="58430" y="67700"/>
                </a:lnTo>
                <a:lnTo>
                  <a:pt x="58440" y="67680"/>
                </a:lnTo>
                <a:lnTo>
                  <a:pt x="58450" y="67660"/>
                </a:lnTo>
                <a:lnTo>
                  <a:pt x="58470" y="67650"/>
                </a:lnTo>
                <a:lnTo>
                  <a:pt x="58490" y="67640"/>
                </a:lnTo>
                <a:lnTo>
                  <a:pt x="58500" y="67640"/>
                </a:lnTo>
                <a:lnTo>
                  <a:pt x="58520" y="67640"/>
                </a:lnTo>
                <a:lnTo>
                  <a:pt x="58530" y="67630"/>
                </a:lnTo>
                <a:close/>
                <a:moveTo>
                  <a:pt x="54580" y="67860"/>
                </a:moveTo>
                <a:lnTo>
                  <a:pt x="54570" y="67860"/>
                </a:lnTo>
                <a:lnTo>
                  <a:pt x="54570" y="67850"/>
                </a:lnTo>
                <a:lnTo>
                  <a:pt x="54570" y="67800"/>
                </a:lnTo>
                <a:lnTo>
                  <a:pt x="54570" y="67760"/>
                </a:lnTo>
                <a:lnTo>
                  <a:pt x="54570" y="67730"/>
                </a:lnTo>
                <a:lnTo>
                  <a:pt x="54570" y="67680"/>
                </a:lnTo>
                <a:lnTo>
                  <a:pt x="54560" y="67650"/>
                </a:lnTo>
                <a:lnTo>
                  <a:pt x="54560" y="67640"/>
                </a:lnTo>
                <a:lnTo>
                  <a:pt x="54560" y="67630"/>
                </a:lnTo>
                <a:lnTo>
                  <a:pt x="54560" y="67620"/>
                </a:lnTo>
                <a:lnTo>
                  <a:pt x="54570" y="67620"/>
                </a:lnTo>
                <a:lnTo>
                  <a:pt x="54580" y="67620"/>
                </a:lnTo>
                <a:lnTo>
                  <a:pt x="54590" y="67620"/>
                </a:lnTo>
                <a:lnTo>
                  <a:pt x="54600" y="67630"/>
                </a:lnTo>
                <a:lnTo>
                  <a:pt x="54610" y="67640"/>
                </a:lnTo>
                <a:lnTo>
                  <a:pt x="54620" y="67660"/>
                </a:lnTo>
                <a:lnTo>
                  <a:pt x="54640" y="67680"/>
                </a:lnTo>
                <a:lnTo>
                  <a:pt x="54640" y="67690"/>
                </a:lnTo>
                <a:lnTo>
                  <a:pt x="54650" y="67700"/>
                </a:lnTo>
                <a:lnTo>
                  <a:pt x="54650" y="67710"/>
                </a:lnTo>
                <a:lnTo>
                  <a:pt x="54650" y="67720"/>
                </a:lnTo>
                <a:lnTo>
                  <a:pt x="54650" y="67730"/>
                </a:lnTo>
                <a:lnTo>
                  <a:pt x="54640" y="67730"/>
                </a:lnTo>
                <a:lnTo>
                  <a:pt x="54640" y="67740"/>
                </a:lnTo>
                <a:lnTo>
                  <a:pt x="54630" y="67780"/>
                </a:lnTo>
                <a:lnTo>
                  <a:pt x="54610" y="67830"/>
                </a:lnTo>
                <a:lnTo>
                  <a:pt x="54600" y="67840"/>
                </a:lnTo>
                <a:lnTo>
                  <a:pt x="54590" y="67850"/>
                </a:lnTo>
                <a:lnTo>
                  <a:pt x="54580" y="67860"/>
                </a:lnTo>
                <a:close/>
                <a:moveTo>
                  <a:pt x="57780" y="67840"/>
                </a:moveTo>
                <a:lnTo>
                  <a:pt x="57760" y="67840"/>
                </a:lnTo>
                <a:lnTo>
                  <a:pt x="57750" y="67840"/>
                </a:lnTo>
                <a:lnTo>
                  <a:pt x="57730" y="67830"/>
                </a:lnTo>
                <a:lnTo>
                  <a:pt x="57720" y="67810"/>
                </a:lnTo>
                <a:lnTo>
                  <a:pt x="57700" y="67780"/>
                </a:lnTo>
                <a:lnTo>
                  <a:pt x="57700" y="67750"/>
                </a:lnTo>
                <a:lnTo>
                  <a:pt x="57700" y="67720"/>
                </a:lnTo>
                <a:lnTo>
                  <a:pt x="57700" y="67700"/>
                </a:lnTo>
                <a:lnTo>
                  <a:pt x="57710" y="67690"/>
                </a:lnTo>
                <a:lnTo>
                  <a:pt x="57720" y="67650"/>
                </a:lnTo>
                <a:lnTo>
                  <a:pt x="57730" y="67630"/>
                </a:lnTo>
                <a:lnTo>
                  <a:pt x="57760" y="67620"/>
                </a:lnTo>
                <a:lnTo>
                  <a:pt x="57780" y="67610"/>
                </a:lnTo>
                <a:lnTo>
                  <a:pt x="57800" y="67600"/>
                </a:lnTo>
                <a:lnTo>
                  <a:pt x="57820" y="67600"/>
                </a:lnTo>
                <a:lnTo>
                  <a:pt x="57820" y="67590"/>
                </a:lnTo>
                <a:lnTo>
                  <a:pt x="57840" y="67590"/>
                </a:lnTo>
                <a:lnTo>
                  <a:pt x="57890" y="67590"/>
                </a:lnTo>
                <a:lnTo>
                  <a:pt x="57930" y="67590"/>
                </a:lnTo>
                <a:lnTo>
                  <a:pt x="57940" y="67590"/>
                </a:lnTo>
                <a:lnTo>
                  <a:pt x="57950" y="67600"/>
                </a:lnTo>
                <a:lnTo>
                  <a:pt x="57950" y="67610"/>
                </a:lnTo>
                <a:lnTo>
                  <a:pt x="57950" y="67630"/>
                </a:lnTo>
                <a:lnTo>
                  <a:pt x="57940" y="67650"/>
                </a:lnTo>
                <a:lnTo>
                  <a:pt x="57910" y="67700"/>
                </a:lnTo>
                <a:lnTo>
                  <a:pt x="57900" y="67730"/>
                </a:lnTo>
                <a:lnTo>
                  <a:pt x="57890" y="67750"/>
                </a:lnTo>
                <a:lnTo>
                  <a:pt x="57870" y="67770"/>
                </a:lnTo>
                <a:lnTo>
                  <a:pt x="57870" y="67790"/>
                </a:lnTo>
                <a:lnTo>
                  <a:pt x="57860" y="67800"/>
                </a:lnTo>
                <a:lnTo>
                  <a:pt x="57840" y="67820"/>
                </a:lnTo>
                <a:lnTo>
                  <a:pt x="57810" y="67830"/>
                </a:lnTo>
                <a:lnTo>
                  <a:pt x="57780" y="67840"/>
                </a:lnTo>
                <a:close/>
                <a:moveTo>
                  <a:pt x="54680" y="67720"/>
                </a:moveTo>
                <a:lnTo>
                  <a:pt x="54680" y="67700"/>
                </a:lnTo>
                <a:lnTo>
                  <a:pt x="54670" y="67700"/>
                </a:lnTo>
                <a:lnTo>
                  <a:pt x="54670" y="67670"/>
                </a:lnTo>
                <a:lnTo>
                  <a:pt x="54670" y="67640"/>
                </a:lnTo>
                <a:lnTo>
                  <a:pt x="54670" y="67630"/>
                </a:lnTo>
                <a:lnTo>
                  <a:pt x="54660" y="67600"/>
                </a:lnTo>
                <a:lnTo>
                  <a:pt x="54660" y="67580"/>
                </a:lnTo>
                <a:lnTo>
                  <a:pt x="54660" y="67570"/>
                </a:lnTo>
                <a:lnTo>
                  <a:pt x="54660" y="67560"/>
                </a:lnTo>
                <a:lnTo>
                  <a:pt x="54670" y="67550"/>
                </a:lnTo>
                <a:lnTo>
                  <a:pt x="54680" y="67560"/>
                </a:lnTo>
                <a:lnTo>
                  <a:pt x="54680" y="67570"/>
                </a:lnTo>
                <a:lnTo>
                  <a:pt x="54680" y="67580"/>
                </a:lnTo>
                <a:lnTo>
                  <a:pt x="54680" y="67590"/>
                </a:lnTo>
                <a:lnTo>
                  <a:pt x="54680" y="67600"/>
                </a:lnTo>
                <a:lnTo>
                  <a:pt x="54680" y="67620"/>
                </a:lnTo>
                <a:lnTo>
                  <a:pt x="54680" y="67650"/>
                </a:lnTo>
                <a:lnTo>
                  <a:pt x="54690" y="67660"/>
                </a:lnTo>
                <a:lnTo>
                  <a:pt x="54690" y="67670"/>
                </a:lnTo>
                <a:lnTo>
                  <a:pt x="54680" y="67700"/>
                </a:lnTo>
                <a:lnTo>
                  <a:pt x="54680" y="67710"/>
                </a:lnTo>
                <a:lnTo>
                  <a:pt x="54680" y="67720"/>
                </a:lnTo>
                <a:close/>
                <a:moveTo>
                  <a:pt x="54300" y="67660"/>
                </a:moveTo>
                <a:lnTo>
                  <a:pt x="54290" y="67660"/>
                </a:lnTo>
                <a:lnTo>
                  <a:pt x="54280" y="67660"/>
                </a:lnTo>
                <a:lnTo>
                  <a:pt x="54280" y="67620"/>
                </a:lnTo>
                <a:lnTo>
                  <a:pt x="54280" y="67590"/>
                </a:lnTo>
                <a:lnTo>
                  <a:pt x="54280" y="67560"/>
                </a:lnTo>
                <a:lnTo>
                  <a:pt x="54260" y="67520"/>
                </a:lnTo>
                <a:lnTo>
                  <a:pt x="54260" y="67500"/>
                </a:lnTo>
                <a:lnTo>
                  <a:pt x="54250" y="67490"/>
                </a:lnTo>
                <a:lnTo>
                  <a:pt x="54220" y="67460"/>
                </a:lnTo>
                <a:lnTo>
                  <a:pt x="54200" y="67450"/>
                </a:lnTo>
                <a:lnTo>
                  <a:pt x="54180" y="67430"/>
                </a:lnTo>
                <a:lnTo>
                  <a:pt x="54160" y="67410"/>
                </a:lnTo>
                <a:lnTo>
                  <a:pt x="54150" y="67400"/>
                </a:lnTo>
                <a:lnTo>
                  <a:pt x="54140" y="67390"/>
                </a:lnTo>
                <a:lnTo>
                  <a:pt x="54140" y="67380"/>
                </a:lnTo>
                <a:lnTo>
                  <a:pt x="54150" y="67380"/>
                </a:lnTo>
                <a:lnTo>
                  <a:pt x="54180" y="67390"/>
                </a:lnTo>
                <a:lnTo>
                  <a:pt x="54220" y="67400"/>
                </a:lnTo>
                <a:lnTo>
                  <a:pt x="54240" y="67410"/>
                </a:lnTo>
                <a:lnTo>
                  <a:pt x="54250" y="67410"/>
                </a:lnTo>
                <a:lnTo>
                  <a:pt x="54280" y="67420"/>
                </a:lnTo>
                <a:lnTo>
                  <a:pt x="54320" y="67440"/>
                </a:lnTo>
                <a:lnTo>
                  <a:pt x="54330" y="67440"/>
                </a:lnTo>
                <a:lnTo>
                  <a:pt x="54330" y="67450"/>
                </a:lnTo>
                <a:lnTo>
                  <a:pt x="54340" y="67450"/>
                </a:lnTo>
                <a:lnTo>
                  <a:pt x="54340" y="67460"/>
                </a:lnTo>
                <a:lnTo>
                  <a:pt x="54330" y="67490"/>
                </a:lnTo>
                <a:lnTo>
                  <a:pt x="54330" y="67510"/>
                </a:lnTo>
                <a:lnTo>
                  <a:pt x="54320" y="67520"/>
                </a:lnTo>
                <a:lnTo>
                  <a:pt x="54310" y="67570"/>
                </a:lnTo>
                <a:lnTo>
                  <a:pt x="54310" y="67600"/>
                </a:lnTo>
                <a:lnTo>
                  <a:pt x="54300" y="67630"/>
                </a:lnTo>
                <a:lnTo>
                  <a:pt x="54300" y="67650"/>
                </a:lnTo>
                <a:lnTo>
                  <a:pt x="54300" y="67660"/>
                </a:lnTo>
                <a:close/>
                <a:moveTo>
                  <a:pt x="53830" y="67510"/>
                </a:moveTo>
                <a:lnTo>
                  <a:pt x="53820" y="67520"/>
                </a:lnTo>
                <a:lnTo>
                  <a:pt x="53810" y="67530"/>
                </a:lnTo>
                <a:lnTo>
                  <a:pt x="53810" y="67510"/>
                </a:lnTo>
                <a:lnTo>
                  <a:pt x="53800" y="67510"/>
                </a:lnTo>
                <a:lnTo>
                  <a:pt x="53800" y="67520"/>
                </a:lnTo>
                <a:lnTo>
                  <a:pt x="53790" y="67540"/>
                </a:lnTo>
                <a:lnTo>
                  <a:pt x="53780" y="67550"/>
                </a:lnTo>
                <a:lnTo>
                  <a:pt x="53740" y="67590"/>
                </a:lnTo>
                <a:lnTo>
                  <a:pt x="53730" y="67600"/>
                </a:lnTo>
                <a:lnTo>
                  <a:pt x="53710" y="67610"/>
                </a:lnTo>
                <a:lnTo>
                  <a:pt x="53700" y="67610"/>
                </a:lnTo>
                <a:lnTo>
                  <a:pt x="53700" y="67600"/>
                </a:lnTo>
                <a:lnTo>
                  <a:pt x="53710" y="67570"/>
                </a:lnTo>
                <a:lnTo>
                  <a:pt x="53720" y="67570"/>
                </a:lnTo>
                <a:lnTo>
                  <a:pt x="53730" y="67550"/>
                </a:lnTo>
                <a:lnTo>
                  <a:pt x="53760" y="67510"/>
                </a:lnTo>
                <a:lnTo>
                  <a:pt x="53780" y="67460"/>
                </a:lnTo>
                <a:lnTo>
                  <a:pt x="53780" y="67440"/>
                </a:lnTo>
                <a:lnTo>
                  <a:pt x="53790" y="67390"/>
                </a:lnTo>
                <a:lnTo>
                  <a:pt x="53800" y="67360"/>
                </a:lnTo>
                <a:lnTo>
                  <a:pt x="53810" y="67350"/>
                </a:lnTo>
                <a:lnTo>
                  <a:pt x="53820" y="67350"/>
                </a:lnTo>
                <a:lnTo>
                  <a:pt x="53820" y="67360"/>
                </a:lnTo>
                <a:lnTo>
                  <a:pt x="53840" y="67390"/>
                </a:lnTo>
                <a:lnTo>
                  <a:pt x="53840" y="67420"/>
                </a:lnTo>
                <a:lnTo>
                  <a:pt x="53840" y="67450"/>
                </a:lnTo>
                <a:lnTo>
                  <a:pt x="53840" y="67470"/>
                </a:lnTo>
                <a:lnTo>
                  <a:pt x="53830" y="67500"/>
                </a:lnTo>
                <a:lnTo>
                  <a:pt x="53830" y="67510"/>
                </a:lnTo>
                <a:close/>
                <a:moveTo>
                  <a:pt x="54660" y="67410"/>
                </a:moveTo>
                <a:lnTo>
                  <a:pt x="54650" y="67400"/>
                </a:lnTo>
                <a:lnTo>
                  <a:pt x="54650" y="67390"/>
                </a:lnTo>
                <a:lnTo>
                  <a:pt x="54650" y="67380"/>
                </a:lnTo>
                <a:lnTo>
                  <a:pt x="54650" y="67360"/>
                </a:lnTo>
                <a:lnTo>
                  <a:pt x="54650" y="67350"/>
                </a:lnTo>
                <a:lnTo>
                  <a:pt x="54650" y="67340"/>
                </a:lnTo>
                <a:lnTo>
                  <a:pt x="54650" y="67330"/>
                </a:lnTo>
                <a:lnTo>
                  <a:pt x="54660" y="67330"/>
                </a:lnTo>
                <a:lnTo>
                  <a:pt x="54660" y="67340"/>
                </a:lnTo>
                <a:lnTo>
                  <a:pt x="54660" y="67350"/>
                </a:lnTo>
                <a:lnTo>
                  <a:pt x="54660" y="67360"/>
                </a:lnTo>
                <a:lnTo>
                  <a:pt x="54660" y="67370"/>
                </a:lnTo>
                <a:lnTo>
                  <a:pt x="54660" y="67380"/>
                </a:lnTo>
                <a:lnTo>
                  <a:pt x="54660" y="67400"/>
                </a:lnTo>
                <a:lnTo>
                  <a:pt x="54660" y="67410"/>
                </a:lnTo>
                <a:close/>
                <a:moveTo>
                  <a:pt x="57610" y="66840"/>
                </a:moveTo>
                <a:lnTo>
                  <a:pt x="57650" y="66880"/>
                </a:lnTo>
                <a:lnTo>
                  <a:pt x="57680" y="66900"/>
                </a:lnTo>
                <a:lnTo>
                  <a:pt x="57690" y="66910"/>
                </a:lnTo>
                <a:lnTo>
                  <a:pt x="57700" y="66920"/>
                </a:lnTo>
                <a:lnTo>
                  <a:pt x="57720" y="66940"/>
                </a:lnTo>
                <a:lnTo>
                  <a:pt x="57760" y="66970"/>
                </a:lnTo>
                <a:lnTo>
                  <a:pt x="57780" y="66980"/>
                </a:lnTo>
                <a:lnTo>
                  <a:pt x="57810" y="67010"/>
                </a:lnTo>
                <a:lnTo>
                  <a:pt x="57830" y="67020"/>
                </a:lnTo>
                <a:lnTo>
                  <a:pt x="57870" y="67050"/>
                </a:lnTo>
                <a:lnTo>
                  <a:pt x="57880" y="67060"/>
                </a:lnTo>
                <a:lnTo>
                  <a:pt x="57890" y="67060"/>
                </a:lnTo>
                <a:lnTo>
                  <a:pt x="57900" y="67070"/>
                </a:lnTo>
                <a:lnTo>
                  <a:pt x="57900" y="67080"/>
                </a:lnTo>
                <a:lnTo>
                  <a:pt x="57890" y="67090"/>
                </a:lnTo>
                <a:lnTo>
                  <a:pt x="57890" y="67100"/>
                </a:lnTo>
                <a:lnTo>
                  <a:pt x="57890" y="67110"/>
                </a:lnTo>
                <a:lnTo>
                  <a:pt x="57900" y="67120"/>
                </a:lnTo>
                <a:lnTo>
                  <a:pt x="57900" y="67140"/>
                </a:lnTo>
                <a:lnTo>
                  <a:pt x="57910" y="67140"/>
                </a:lnTo>
                <a:lnTo>
                  <a:pt x="57900" y="67150"/>
                </a:lnTo>
                <a:lnTo>
                  <a:pt x="57900" y="67160"/>
                </a:lnTo>
                <a:lnTo>
                  <a:pt x="57880" y="67170"/>
                </a:lnTo>
                <a:lnTo>
                  <a:pt x="57870" y="67180"/>
                </a:lnTo>
                <a:lnTo>
                  <a:pt x="57850" y="67180"/>
                </a:lnTo>
                <a:lnTo>
                  <a:pt x="57840" y="67190"/>
                </a:lnTo>
                <a:lnTo>
                  <a:pt x="57830" y="67190"/>
                </a:lnTo>
                <a:lnTo>
                  <a:pt x="57820" y="67190"/>
                </a:lnTo>
                <a:lnTo>
                  <a:pt x="57810" y="67190"/>
                </a:lnTo>
                <a:lnTo>
                  <a:pt x="57800" y="67190"/>
                </a:lnTo>
                <a:lnTo>
                  <a:pt x="57760" y="67200"/>
                </a:lnTo>
                <a:lnTo>
                  <a:pt x="57730" y="67210"/>
                </a:lnTo>
                <a:lnTo>
                  <a:pt x="57680" y="67220"/>
                </a:lnTo>
                <a:lnTo>
                  <a:pt x="57640" y="67230"/>
                </a:lnTo>
                <a:lnTo>
                  <a:pt x="57590" y="67240"/>
                </a:lnTo>
                <a:lnTo>
                  <a:pt x="57550" y="67240"/>
                </a:lnTo>
                <a:lnTo>
                  <a:pt x="57520" y="67230"/>
                </a:lnTo>
                <a:lnTo>
                  <a:pt x="57480" y="67230"/>
                </a:lnTo>
                <a:lnTo>
                  <a:pt x="57450" y="67220"/>
                </a:lnTo>
                <a:lnTo>
                  <a:pt x="57410" y="67210"/>
                </a:lnTo>
                <a:lnTo>
                  <a:pt x="57390" y="67210"/>
                </a:lnTo>
                <a:lnTo>
                  <a:pt x="57390" y="67200"/>
                </a:lnTo>
                <a:lnTo>
                  <a:pt x="57360" y="67190"/>
                </a:lnTo>
                <a:lnTo>
                  <a:pt x="57350" y="67180"/>
                </a:lnTo>
                <a:lnTo>
                  <a:pt x="57330" y="67160"/>
                </a:lnTo>
                <a:lnTo>
                  <a:pt x="57320" y="67130"/>
                </a:lnTo>
                <a:lnTo>
                  <a:pt x="57320" y="67120"/>
                </a:lnTo>
                <a:lnTo>
                  <a:pt x="57320" y="67100"/>
                </a:lnTo>
                <a:lnTo>
                  <a:pt x="57310" y="67070"/>
                </a:lnTo>
                <a:lnTo>
                  <a:pt x="57310" y="67050"/>
                </a:lnTo>
                <a:lnTo>
                  <a:pt x="57310" y="67030"/>
                </a:lnTo>
                <a:lnTo>
                  <a:pt x="57300" y="66990"/>
                </a:lnTo>
                <a:lnTo>
                  <a:pt x="57310" y="66950"/>
                </a:lnTo>
                <a:lnTo>
                  <a:pt x="57310" y="66910"/>
                </a:lnTo>
                <a:lnTo>
                  <a:pt x="57300" y="66890"/>
                </a:lnTo>
                <a:lnTo>
                  <a:pt x="57300" y="66860"/>
                </a:lnTo>
                <a:lnTo>
                  <a:pt x="57290" y="66860"/>
                </a:lnTo>
                <a:lnTo>
                  <a:pt x="57290" y="66850"/>
                </a:lnTo>
                <a:lnTo>
                  <a:pt x="57300" y="66850"/>
                </a:lnTo>
                <a:lnTo>
                  <a:pt x="57300" y="66840"/>
                </a:lnTo>
                <a:lnTo>
                  <a:pt x="57300" y="66800"/>
                </a:lnTo>
                <a:lnTo>
                  <a:pt x="57290" y="66780"/>
                </a:lnTo>
                <a:lnTo>
                  <a:pt x="57290" y="66770"/>
                </a:lnTo>
                <a:lnTo>
                  <a:pt x="57290" y="66760"/>
                </a:lnTo>
                <a:lnTo>
                  <a:pt x="57290" y="66740"/>
                </a:lnTo>
                <a:lnTo>
                  <a:pt x="57290" y="66710"/>
                </a:lnTo>
                <a:lnTo>
                  <a:pt x="57280" y="66690"/>
                </a:lnTo>
                <a:lnTo>
                  <a:pt x="57260" y="66660"/>
                </a:lnTo>
                <a:lnTo>
                  <a:pt x="57240" y="66640"/>
                </a:lnTo>
                <a:lnTo>
                  <a:pt x="57220" y="66630"/>
                </a:lnTo>
                <a:lnTo>
                  <a:pt x="57210" y="66610"/>
                </a:lnTo>
                <a:lnTo>
                  <a:pt x="57200" y="66580"/>
                </a:lnTo>
                <a:lnTo>
                  <a:pt x="57180" y="66540"/>
                </a:lnTo>
                <a:lnTo>
                  <a:pt x="57180" y="66520"/>
                </a:lnTo>
                <a:lnTo>
                  <a:pt x="57180" y="66510"/>
                </a:lnTo>
                <a:lnTo>
                  <a:pt x="57170" y="66490"/>
                </a:lnTo>
                <a:lnTo>
                  <a:pt x="57170" y="66480"/>
                </a:lnTo>
                <a:lnTo>
                  <a:pt x="57170" y="66460"/>
                </a:lnTo>
                <a:lnTo>
                  <a:pt x="57180" y="66460"/>
                </a:lnTo>
                <a:lnTo>
                  <a:pt x="57190" y="66450"/>
                </a:lnTo>
                <a:lnTo>
                  <a:pt x="57200" y="66450"/>
                </a:lnTo>
                <a:lnTo>
                  <a:pt x="57210" y="66460"/>
                </a:lnTo>
                <a:lnTo>
                  <a:pt x="57220" y="66470"/>
                </a:lnTo>
                <a:lnTo>
                  <a:pt x="57250" y="66500"/>
                </a:lnTo>
                <a:lnTo>
                  <a:pt x="57280" y="66520"/>
                </a:lnTo>
                <a:lnTo>
                  <a:pt x="57290" y="66540"/>
                </a:lnTo>
                <a:lnTo>
                  <a:pt x="57310" y="66560"/>
                </a:lnTo>
                <a:lnTo>
                  <a:pt x="57330" y="66590"/>
                </a:lnTo>
                <a:lnTo>
                  <a:pt x="57360" y="66630"/>
                </a:lnTo>
                <a:lnTo>
                  <a:pt x="57380" y="66650"/>
                </a:lnTo>
                <a:lnTo>
                  <a:pt x="57400" y="66670"/>
                </a:lnTo>
                <a:lnTo>
                  <a:pt x="57430" y="66700"/>
                </a:lnTo>
                <a:lnTo>
                  <a:pt x="57470" y="66730"/>
                </a:lnTo>
                <a:lnTo>
                  <a:pt x="57500" y="66760"/>
                </a:lnTo>
                <a:lnTo>
                  <a:pt x="57520" y="66790"/>
                </a:lnTo>
                <a:lnTo>
                  <a:pt x="57570" y="66820"/>
                </a:lnTo>
                <a:lnTo>
                  <a:pt x="57610" y="66840"/>
                </a:lnTo>
                <a:close/>
                <a:moveTo>
                  <a:pt x="54500" y="66490"/>
                </a:moveTo>
                <a:lnTo>
                  <a:pt x="54490" y="66490"/>
                </a:lnTo>
                <a:lnTo>
                  <a:pt x="54480" y="66490"/>
                </a:lnTo>
                <a:lnTo>
                  <a:pt x="54480" y="66470"/>
                </a:lnTo>
                <a:lnTo>
                  <a:pt x="54470" y="66440"/>
                </a:lnTo>
                <a:lnTo>
                  <a:pt x="54470" y="66420"/>
                </a:lnTo>
                <a:lnTo>
                  <a:pt x="54470" y="66390"/>
                </a:lnTo>
                <a:lnTo>
                  <a:pt x="54470" y="66380"/>
                </a:lnTo>
                <a:lnTo>
                  <a:pt x="54470" y="66370"/>
                </a:lnTo>
                <a:lnTo>
                  <a:pt x="54480" y="66370"/>
                </a:lnTo>
                <a:lnTo>
                  <a:pt x="54500" y="66390"/>
                </a:lnTo>
                <a:lnTo>
                  <a:pt x="54510" y="66400"/>
                </a:lnTo>
                <a:lnTo>
                  <a:pt x="54520" y="66410"/>
                </a:lnTo>
                <a:lnTo>
                  <a:pt x="54520" y="66420"/>
                </a:lnTo>
                <a:lnTo>
                  <a:pt x="54510" y="66450"/>
                </a:lnTo>
                <a:lnTo>
                  <a:pt x="54510" y="66470"/>
                </a:lnTo>
                <a:lnTo>
                  <a:pt x="54500" y="66490"/>
                </a:lnTo>
                <a:close/>
                <a:moveTo>
                  <a:pt x="57140" y="66550"/>
                </a:moveTo>
                <a:lnTo>
                  <a:pt x="57130" y="66550"/>
                </a:lnTo>
                <a:lnTo>
                  <a:pt x="57120" y="66550"/>
                </a:lnTo>
                <a:lnTo>
                  <a:pt x="57110" y="66550"/>
                </a:lnTo>
                <a:lnTo>
                  <a:pt x="57100" y="66560"/>
                </a:lnTo>
                <a:lnTo>
                  <a:pt x="57090" y="66560"/>
                </a:lnTo>
                <a:lnTo>
                  <a:pt x="57070" y="66560"/>
                </a:lnTo>
                <a:lnTo>
                  <a:pt x="57070" y="66570"/>
                </a:lnTo>
                <a:lnTo>
                  <a:pt x="57080" y="66590"/>
                </a:lnTo>
                <a:lnTo>
                  <a:pt x="57090" y="66600"/>
                </a:lnTo>
                <a:lnTo>
                  <a:pt x="57090" y="66620"/>
                </a:lnTo>
                <a:lnTo>
                  <a:pt x="57090" y="66630"/>
                </a:lnTo>
                <a:lnTo>
                  <a:pt x="57090" y="66650"/>
                </a:lnTo>
                <a:lnTo>
                  <a:pt x="57090" y="66660"/>
                </a:lnTo>
                <a:lnTo>
                  <a:pt x="57080" y="66670"/>
                </a:lnTo>
                <a:lnTo>
                  <a:pt x="57070" y="66670"/>
                </a:lnTo>
                <a:lnTo>
                  <a:pt x="57060" y="66660"/>
                </a:lnTo>
                <a:lnTo>
                  <a:pt x="57050" y="66610"/>
                </a:lnTo>
                <a:lnTo>
                  <a:pt x="57040" y="66580"/>
                </a:lnTo>
                <a:lnTo>
                  <a:pt x="57030" y="66540"/>
                </a:lnTo>
                <a:lnTo>
                  <a:pt x="57030" y="66530"/>
                </a:lnTo>
                <a:lnTo>
                  <a:pt x="57020" y="66490"/>
                </a:lnTo>
                <a:lnTo>
                  <a:pt x="57020" y="66460"/>
                </a:lnTo>
                <a:lnTo>
                  <a:pt x="57020" y="66450"/>
                </a:lnTo>
                <a:lnTo>
                  <a:pt x="57030" y="66420"/>
                </a:lnTo>
                <a:lnTo>
                  <a:pt x="57030" y="66390"/>
                </a:lnTo>
                <a:lnTo>
                  <a:pt x="57020" y="66370"/>
                </a:lnTo>
                <a:lnTo>
                  <a:pt x="57020" y="66350"/>
                </a:lnTo>
                <a:lnTo>
                  <a:pt x="57020" y="66340"/>
                </a:lnTo>
                <a:lnTo>
                  <a:pt x="57030" y="66340"/>
                </a:lnTo>
                <a:lnTo>
                  <a:pt x="57050" y="66340"/>
                </a:lnTo>
                <a:lnTo>
                  <a:pt x="57070" y="66350"/>
                </a:lnTo>
                <a:lnTo>
                  <a:pt x="57100" y="66360"/>
                </a:lnTo>
                <a:lnTo>
                  <a:pt x="57130" y="66390"/>
                </a:lnTo>
                <a:lnTo>
                  <a:pt x="57150" y="66400"/>
                </a:lnTo>
                <a:lnTo>
                  <a:pt x="57160" y="66410"/>
                </a:lnTo>
                <a:lnTo>
                  <a:pt x="57170" y="66420"/>
                </a:lnTo>
                <a:lnTo>
                  <a:pt x="57170" y="66430"/>
                </a:lnTo>
                <a:lnTo>
                  <a:pt x="57160" y="66430"/>
                </a:lnTo>
                <a:lnTo>
                  <a:pt x="57150" y="66440"/>
                </a:lnTo>
                <a:lnTo>
                  <a:pt x="57140" y="66450"/>
                </a:lnTo>
                <a:lnTo>
                  <a:pt x="57140" y="66460"/>
                </a:lnTo>
                <a:lnTo>
                  <a:pt x="57140" y="66470"/>
                </a:lnTo>
                <a:lnTo>
                  <a:pt x="57140" y="66480"/>
                </a:lnTo>
                <a:lnTo>
                  <a:pt x="57140" y="66490"/>
                </a:lnTo>
                <a:lnTo>
                  <a:pt x="57150" y="66530"/>
                </a:lnTo>
                <a:lnTo>
                  <a:pt x="57150" y="66540"/>
                </a:lnTo>
                <a:lnTo>
                  <a:pt x="57140" y="66550"/>
                </a:lnTo>
                <a:close/>
                <a:moveTo>
                  <a:pt x="54250" y="66310"/>
                </a:moveTo>
                <a:lnTo>
                  <a:pt x="54260" y="66310"/>
                </a:lnTo>
                <a:lnTo>
                  <a:pt x="54250" y="66310"/>
                </a:lnTo>
                <a:lnTo>
                  <a:pt x="54240" y="66310"/>
                </a:lnTo>
                <a:lnTo>
                  <a:pt x="54220" y="66310"/>
                </a:lnTo>
                <a:lnTo>
                  <a:pt x="54200" y="66310"/>
                </a:lnTo>
                <a:lnTo>
                  <a:pt x="54180" y="66310"/>
                </a:lnTo>
                <a:lnTo>
                  <a:pt x="54170" y="66310"/>
                </a:lnTo>
                <a:lnTo>
                  <a:pt x="54110" y="66310"/>
                </a:lnTo>
                <a:lnTo>
                  <a:pt x="54080" y="66320"/>
                </a:lnTo>
                <a:lnTo>
                  <a:pt x="54060" y="66320"/>
                </a:lnTo>
                <a:lnTo>
                  <a:pt x="54030" y="66320"/>
                </a:lnTo>
                <a:lnTo>
                  <a:pt x="54000" y="66330"/>
                </a:lnTo>
                <a:lnTo>
                  <a:pt x="53960" y="66340"/>
                </a:lnTo>
                <a:lnTo>
                  <a:pt x="53940" y="66350"/>
                </a:lnTo>
                <a:lnTo>
                  <a:pt x="53920" y="66360"/>
                </a:lnTo>
                <a:lnTo>
                  <a:pt x="53930" y="66360"/>
                </a:lnTo>
                <a:lnTo>
                  <a:pt x="53960" y="66350"/>
                </a:lnTo>
                <a:lnTo>
                  <a:pt x="53980" y="66340"/>
                </a:lnTo>
                <a:lnTo>
                  <a:pt x="54050" y="66340"/>
                </a:lnTo>
                <a:lnTo>
                  <a:pt x="54060" y="66340"/>
                </a:lnTo>
                <a:lnTo>
                  <a:pt x="54070" y="66340"/>
                </a:lnTo>
                <a:lnTo>
                  <a:pt x="54070" y="66350"/>
                </a:lnTo>
                <a:lnTo>
                  <a:pt x="54090" y="66370"/>
                </a:lnTo>
                <a:lnTo>
                  <a:pt x="54100" y="66380"/>
                </a:lnTo>
                <a:lnTo>
                  <a:pt x="54100" y="66390"/>
                </a:lnTo>
                <a:lnTo>
                  <a:pt x="54110" y="66400"/>
                </a:lnTo>
                <a:lnTo>
                  <a:pt x="54110" y="66420"/>
                </a:lnTo>
                <a:lnTo>
                  <a:pt x="54110" y="66430"/>
                </a:lnTo>
                <a:lnTo>
                  <a:pt x="54120" y="66430"/>
                </a:lnTo>
                <a:lnTo>
                  <a:pt x="54120" y="66420"/>
                </a:lnTo>
                <a:lnTo>
                  <a:pt x="54120" y="66400"/>
                </a:lnTo>
                <a:lnTo>
                  <a:pt x="54120" y="66390"/>
                </a:lnTo>
                <a:lnTo>
                  <a:pt x="54110" y="66380"/>
                </a:lnTo>
                <a:lnTo>
                  <a:pt x="54100" y="66370"/>
                </a:lnTo>
                <a:lnTo>
                  <a:pt x="54100" y="66360"/>
                </a:lnTo>
                <a:lnTo>
                  <a:pt x="54090" y="66350"/>
                </a:lnTo>
                <a:lnTo>
                  <a:pt x="54090" y="66330"/>
                </a:lnTo>
                <a:lnTo>
                  <a:pt x="54100" y="66330"/>
                </a:lnTo>
                <a:lnTo>
                  <a:pt x="54120" y="66330"/>
                </a:lnTo>
                <a:lnTo>
                  <a:pt x="54150" y="66330"/>
                </a:lnTo>
                <a:lnTo>
                  <a:pt x="54160" y="66330"/>
                </a:lnTo>
                <a:lnTo>
                  <a:pt x="54180" y="66330"/>
                </a:lnTo>
                <a:lnTo>
                  <a:pt x="54210" y="66340"/>
                </a:lnTo>
                <a:lnTo>
                  <a:pt x="54250" y="66340"/>
                </a:lnTo>
                <a:lnTo>
                  <a:pt x="54310" y="66350"/>
                </a:lnTo>
                <a:lnTo>
                  <a:pt x="54340" y="66360"/>
                </a:lnTo>
                <a:lnTo>
                  <a:pt x="54350" y="66360"/>
                </a:lnTo>
                <a:lnTo>
                  <a:pt x="54380" y="66360"/>
                </a:lnTo>
                <a:lnTo>
                  <a:pt x="54400" y="66360"/>
                </a:lnTo>
                <a:lnTo>
                  <a:pt x="54410" y="66370"/>
                </a:lnTo>
                <a:lnTo>
                  <a:pt x="54420" y="66390"/>
                </a:lnTo>
                <a:lnTo>
                  <a:pt x="54430" y="66400"/>
                </a:lnTo>
                <a:lnTo>
                  <a:pt x="54430" y="66410"/>
                </a:lnTo>
                <a:lnTo>
                  <a:pt x="54440" y="66440"/>
                </a:lnTo>
                <a:lnTo>
                  <a:pt x="54440" y="66460"/>
                </a:lnTo>
                <a:lnTo>
                  <a:pt x="54440" y="66490"/>
                </a:lnTo>
                <a:lnTo>
                  <a:pt x="54420" y="66510"/>
                </a:lnTo>
                <a:lnTo>
                  <a:pt x="54400" y="66540"/>
                </a:lnTo>
                <a:lnTo>
                  <a:pt x="54380" y="66560"/>
                </a:lnTo>
                <a:lnTo>
                  <a:pt x="54370" y="66580"/>
                </a:lnTo>
                <a:lnTo>
                  <a:pt x="54360" y="66590"/>
                </a:lnTo>
                <a:lnTo>
                  <a:pt x="54350" y="66600"/>
                </a:lnTo>
                <a:lnTo>
                  <a:pt x="54340" y="66600"/>
                </a:lnTo>
                <a:lnTo>
                  <a:pt x="54330" y="66600"/>
                </a:lnTo>
                <a:lnTo>
                  <a:pt x="54320" y="66600"/>
                </a:lnTo>
                <a:lnTo>
                  <a:pt x="54310" y="66580"/>
                </a:lnTo>
                <a:lnTo>
                  <a:pt x="54300" y="66550"/>
                </a:lnTo>
                <a:lnTo>
                  <a:pt x="54300" y="66530"/>
                </a:lnTo>
                <a:lnTo>
                  <a:pt x="54290" y="66500"/>
                </a:lnTo>
                <a:lnTo>
                  <a:pt x="54290" y="66480"/>
                </a:lnTo>
                <a:lnTo>
                  <a:pt x="54280" y="66460"/>
                </a:lnTo>
                <a:lnTo>
                  <a:pt x="54270" y="66440"/>
                </a:lnTo>
                <a:lnTo>
                  <a:pt x="54270" y="66430"/>
                </a:lnTo>
                <a:lnTo>
                  <a:pt x="54270" y="66440"/>
                </a:lnTo>
                <a:lnTo>
                  <a:pt x="54270" y="66460"/>
                </a:lnTo>
                <a:lnTo>
                  <a:pt x="54280" y="66470"/>
                </a:lnTo>
                <a:lnTo>
                  <a:pt x="54280" y="66490"/>
                </a:lnTo>
                <a:lnTo>
                  <a:pt x="54290" y="66530"/>
                </a:lnTo>
                <a:lnTo>
                  <a:pt x="54290" y="66550"/>
                </a:lnTo>
                <a:lnTo>
                  <a:pt x="54300" y="66570"/>
                </a:lnTo>
                <a:lnTo>
                  <a:pt x="54300" y="66590"/>
                </a:lnTo>
                <a:lnTo>
                  <a:pt x="54300" y="66630"/>
                </a:lnTo>
                <a:lnTo>
                  <a:pt x="54300" y="66640"/>
                </a:lnTo>
                <a:lnTo>
                  <a:pt x="54300" y="66660"/>
                </a:lnTo>
                <a:lnTo>
                  <a:pt x="54300" y="66670"/>
                </a:lnTo>
                <a:lnTo>
                  <a:pt x="54290" y="66670"/>
                </a:lnTo>
                <a:lnTo>
                  <a:pt x="54280" y="66670"/>
                </a:lnTo>
                <a:lnTo>
                  <a:pt x="54260" y="66650"/>
                </a:lnTo>
                <a:lnTo>
                  <a:pt x="54240" y="66620"/>
                </a:lnTo>
                <a:lnTo>
                  <a:pt x="54210" y="66590"/>
                </a:lnTo>
                <a:lnTo>
                  <a:pt x="54190" y="66560"/>
                </a:lnTo>
                <a:lnTo>
                  <a:pt x="54180" y="66550"/>
                </a:lnTo>
                <a:lnTo>
                  <a:pt x="54170" y="66540"/>
                </a:lnTo>
                <a:lnTo>
                  <a:pt x="54160" y="66530"/>
                </a:lnTo>
                <a:lnTo>
                  <a:pt x="54160" y="66520"/>
                </a:lnTo>
                <a:lnTo>
                  <a:pt x="54150" y="66520"/>
                </a:lnTo>
                <a:lnTo>
                  <a:pt x="54140" y="66510"/>
                </a:lnTo>
                <a:lnTo>
                  <a:pt x="54140" y="66500"/>
                </a:lnTo>
                <a:lnTo>
                  <a:pt x="54120" y="66490"/>
                </a:lnTo>
                <a:lnTo>
                  <a:pt x="54120" y="66480"/>
                </a:lnTo>
                <a:lnTo>
                  <a:pt x="54110" y="66480"/>
                </a:lnTo>
                <a:lnTo>
                  <a:pt x="54110" y="66490"/>
                </a:lnTo>
                <a:lnTo>
                  <a:pt x="54120" y="66510"/>
                </a:lnTo>
                <a:lnTo>
                  <a:pt x="54130" y="66510"/>
                </a:lnTo>
                <a:lnTo>
                  <a:pt x="54130" y="66520"/>
                </a:lnTo>
                <a:lnTo>
                  <a:pt x="54140" y="66530"/>
                </a:lnTo>
                <a:lnTo>
                  <a:pt x="54160" y="66560"/>
                </a:lnTo>
                <a:lnTo>
                  <a:pt x="54160" y="66570"/>
                </a:lnTo>
                <a:lnTo>
                  <a:pt x="54160" y="66580"/>
                </a:lnTo>
                <a:lnTo>
                  <a:pt x="54170" y="66590"/>
                </a:lnTo>
                <a:lnTo>
                  <a:pt x="54180" y="66620"/>
                </a:lnTo>
                <a:lnTo>
                  <a:pt x="54210" y="66640"/>
                </a:lnTo>
                <a:lnTo>
                  <a:pt x="54230" y="66670"/>
                </a:lnTo>
                <a:lnTo>
                  <a:pt x="54260" y="66720"/>
                </a:lnTo>
                <a:lnTo>
                  <a:pt x="54270" y="66740"/>
                </a:lnTo>
                <a:lnTo>
                  <a:pt x="54270" y="66750"/>
                </a:lnTo>
                <a:lnTo>
                  <a:pt x="54280" y="66750"/>
                </a:lnTo>
                <a:lnTo>
                  <a:pt x="54280" y="66760"/>
                </a:lnTo>
                <a:lnTo>
                  <a:pt x="54280" y="66770"/>
                </a:lnTo>
                <a:lnTo>
                  <a:pt x="54280" y="66790"/>
                </a:lnTo>
                <a:lnTo>
                  <a:pt x="54290" y="66790"/>
                </a:lnTo>
                <a:lnTo>
                  <a:pt x="54290" y="66800"/>
                </a:lnTo>
                <a:lnTo>
                  <a:pt x="54290" y="66810"/>
                </a:lnTo>
                <a:lnTo>
                  <a:pt x="54300" y="66810"/>
                </a:lnTo>
                <a:lnTo>
                  <a:pt x="54290" y="66820"/>
                </a:lnTo>
                <a:lnTo>
                  <a:pt x="54290" y="66830"/>
                </a:lnTo>
                <a:lnTo>
                  <a:pt x="54290" y="66840"/>
                </a:lnTo>
                <a:lnTo>
                  <a:pt x="54290" y="66850"/>
                </a:lnTo>
                <a:lnTo>
                  <a:pt x="54290" y="66860"/>
                </a:lnTo>
                <a:lnTo>
                  <a:pt x="54290" y="66870"/>
                </a:lnTo>
                <a:lnTo>
                  <a:pt x="54290" y="66880"/>
                </a:lnTo>
                <a:lnTo>
                  <a:pt x="54300" y="66880"/>
                </a:lnTo>
                <a:lnTo>
                  <a:pt x="54300" y="66890"/>
                </a:lnTo>
                <a:lnTo>
                  <a:pt x="54300" y="66900"/>
                </a:lnTo>
                <a:lnTo>
                  <a:pt x="54310" y="66910"/>
                </a:lnTo>
                <a:lnTo>
                  <a:pt x="54320" y="66910"/>
                </a:lnTo>
                <a:lnTo>
                  <a:pt x="54320" y="66920"/>
                </a:lnTo>
                <a:lnTo>
                  <a:pt x="54320" y="66930"/>
                </a:lnTo>
                <a:lnTo>
                  <a:pt x="54330" y="66930"/>
                </a:lnTo>
                <a:lnTo>
                  <a:pt x="54330" y="66940"/>
                </a:lnTo>
                <a:lnTo>
                  <a:pt x="54330" y="66950"/>
                </a:lnTo>
                <a:lnTo>
                  <a:pt x="54340" y="66950"/>
                </a:lnTo>
                <a:lnTo>
                  <a:pt x="54340" y="66960"/>
                </a:lnTo>
                <a:lnTo>
                  <a:pt x="54340" y="66970"/>
                </a:lnTo>
                <a:lnTo>
                  <a:pt x="54340" y="66980"/>
                </a:lnTo>
                <a:lnTo>
                  <a:pt x="54350" y="66980"/>
                </a:lnTo>
                <a:lnTo>
                  <a:pt x="54350" y="67030"/>
                </a:lnTo>
                <a:lnTo>
                  <a:pt x="54360" y="67110"/>
                </a:lnTo>
                <a:lnTo>
                  <a:pt x="54370" y="67150"/>
                </a:lnTo>
                <a:lnTo>
                  <a:pt x="54370" y="67200"/>
                </a:lnTo>
                <a:lnTo>
                  <a:pt x="54370" y="67220"/>
                </a:lnTo>
                <a:lnTo>
                  <a:pt x="54370" y="67240"/>
                </a:lnTo>
                <a:lnTo>
                  <a:pt x="54360" y="67240"/>
                </a:lnTo>
                <a:lnTo>
                  <a:pt x="54350" y="67240"/>
                </a:lnTo>
                <a:lnTo>
                  <a:pt x="54340" y="67240"/>
                </a:lnTo>
                <a:lnTo>
                  <a:pt x="54320" y="67230"/>
                </a:lnTo>
                <a:lnTo>
                  <a:pt x="54260" y="67210"/>
                </a:lnTo>
                <a:lnTo>
                  <a:pt x="54250" y="67210"/>
                </a:lnTo>
                <a:lnTo>
                  <a:pt x="54220" y="67200"/>
                </a:lnTo>
                <a:lnTo>
                  <a:pt x="54200" y="67200"/>
                </a:lnTo>
                <a:lnTo>
                  <a:pt x="54180" y="67200"/>
                </a:lnTo>
                <a:lnTo>
                  <a:pt x="54190" y="67210"/>
                </a:lnTo>
                <a:lnTo>
                  <a:pt x="54190" y="67220"/>
                </a:lnTo>
                <a:lnTo>
                  <a:pt x="54200" y="67220"/>
                </a:lnTo>
                <a:lnTo>
                  <a:pt x="54200" y="67230"/>
                </a:lnTo>
                <a:lnTo>
                  <a:pt x="54210" y="67230"/>
                </a:lnTo>
                <a:lnTo>
                  <a:pt x="54210" y="67240"/>
                </a:lnTo>
                <a:lnTo>
                  <a:pt x="54210" y="67250"/>
                </a:lnTo>
                <a:lnTo>
                  <a:pt x="54200" y="67250"/>
                </a:lnTo>
                <a:lnTo>
                  <a:pt x="54190" y="67260"/>
                </a:lnTo>
                <a:lnTo>
                  <a:pt x="54190" y="67270"/>
                </a:lnTo>
                <a:lnTo>
                  <a:pt x="54180" y="67270"/>
                </a:lnTo>
                <a:lnTo>
                  <a:pt x="54160" y="67250"/>
                </a:lnTo>
                <a:lnTo>
                  <a:pt x="54140" y="67240"/>
                </a:lnTo>
                <a:lnTo>
                  <a:pt x="54120" y="67230"/>
                </a:lnTo>
                <a:lnTo>
                  <a:pt x="54110" y="67220"/>
                </a:lnTo>
                <a:lnTo>
                  <a:pt x="54090" y="67210"/>
                </a:lnTo>
                <a:lnTo>
                  <a:pt x="54070" y="67190"/>
                </a:lnTo>
                <a:lnTo>
                  <a:pt x="54040" y="67140"/>
                </a:lnTo>
                <a:lnTo>
                  <a:pt x="54010" y="67100"/>
                </a:lnTo>
                <a:lnTo>
                  <a:pt x="54000" y="67080"/>
                </a:lnTo>
                <a:lnTo>
                  <a:pt x="54000" y="67070"/>
                </a:lnTo>
                <a:lnTo>
                  <a:pt x="53990" y="67060"/>
                </a:lnTo>
                <a:lnTo>
                  <a:pt x="53970" y="67040"/>
                </a:lnTo>
                <a:lnTo>
                  <a:pt x="53960" y="67020"/>
                </a:lnTo>
                <a:lnTo>
                  <a:pt x="53950" y="67000"/>
                </a:lnTo>
                <a:lnTo>
                  <a:pt x="53950" y="66990"/>
                </a:lnTo>
                <a:lnTo>
                  <a:pt x="53940" y="66980"/>
                </a:lnTo>
                <a:lnTo>
                  <a:pt x="53930" y="66960"/>
                </a:lnTo>
                <a:lnTo>
                  <a:pt x="53910" y="66940"/>
                </a:lnTo>
                <a:lnTo>
                  <a:pt x="53890" y="66890"/>
                </a:lnTo>
                <a:lnTo>
                  <a:pt x="53860" y="66850"/>
                </a:lnTo>
                <a:lnTo>
                  <a:pt x="53850" y="66820"/>
                </a:lnTo>
                <a:lnTo>
                  <a:pt x="53840" y="66800"/>
                </a:lnTo>
                <a:lnTo>
                  <a:pt x="53840" y="66790"/>
                </a:lnTo>
                <a:lnTo>
                  <a:pt x="53820" y="66760"/>
                </a:lnTo>
                <a:lnTo>
                  <a:pt x="53810" y="66740"/>
                </a:lnTo>
                <a:lnTo>
                  <a:pt x="53800" y="66720"/>
                </a:lnTo>
                <a:lnTo>
                  <a:pt x="53790" y="66700"/>
                </a:lnTo>
                <a:lnTo>
                  <a:pt x="53770" y="66670"/>
                </a:lnTo>
                <a:lnTo>
                  <a:pt x="53750" y="66650"/>
                </a:lnTo>
                <a:lnTo>
                  <a:pt x="53740" y="66630"/>
                </a:lnTo>
                <a:lnTo>
                  <a:pt x="53730" y="66600"/>
                </a:lnTo>
                <a:lnTo>
                  <a:pt x="53720" y="66590"/>
                </a:lnTo>
                <a:lnTo>
                  <a:pt x="53710" y="66570"/>
                </a:lnTo>
                <a:lnTo>
                  <a:pt x="53710" y="66560"/>
                </a:lnTo>
                <a:lnTo>
                  <a:pt x="53730" y="66530"/>
                </a:lnTo>
                <a:lnTo>
                  <a:pt x="53740" y="66500"/>
                </a:lnTo>
                <a:lnTo>
                  <a:pt x="53750" y="66490"/>
                </a:lnTo>
                <a:lnTo>
                  <a:pt x="53770" y="66440"/>
                </a:lnTo>
                <a:lnTo>
                  <a:pt x="53790" y="66420"/>
                </a:lnTo>
                <a:lnTo>
                  <a:pt x="53810" y="66390"/>
                </a:lnTo>
                <a:lnTo>
                  <a:pt x="53830" y="66370"/>
                </a:lnTo>
                <a:lnTo>
                  <a:pt x="53860" y="66340"/>
                </a:lnTo>
                <a:lnTo>
                  <a:pt x="53870" y="66340"/>
                </a:lnTo>
                <a:lnTo>
                  <a:pt x="53880" y="66330"/>
                </a:lnTo>
                <a:lnTo>
                  <a:pt x="53900" y="66320"/>
                </a:lnTo>
                <a:lnTo>
                  <a:pt x="53930" y="66310"/>
                </a:lnTo>
                <a:lnTo>
                  <a:pt x="53970" y="66300"/>
                </a:lnTo>
                <a:lnTo>
                  <a:pt x="54000" y="66300"/>
                </a:lnTo>
                <a:lnTo>
                  <a:pt x="54040" y="66300"/>
                </a:lnTo>
                <a:lnTo>
                  <a:pt x="54070" y="66300"/>
                </a:lnTo>
                <a:lnTo>
                  <a:pt x="54090" y="66300"/>
                </a:lnTo>
                <a:lnTo>
                  <a:pt x="54120" y="66290"/>
                </a:lnTo>
                <a:lnTo>
                  <a:pt x="54140" y="66290"/>
                </a:lnTo>
                <a:lnTo>
                  <a:pt x="54170" y="66290"/>
                </a:lnTo>
                <a:lnTo>
                  <a:pt x="54220" y="66290"/>
                </a:lnTo>
                <a:lnTo>
                  <a:pt x="54240" y="66300"/>
                </a:lnTo>
                <a:lnTo>
                  <a:pt x="54250" y="66300"/>
                </a:lnTo>
                <a:lnTo>
                  <a:pt x="54250" y="66310"/>
                </a:lnTo>
                <a:close/>
                <a:moveTo>
                  <a:pt x="58300" y="67190"/>
                </a:moveTo>
                <a:lnTo>
                  <a:pt x="58290" y="67190"/>
                </a:lnTo>
                <a:lnTo>
                  <a:pt x="58240" y="67200"/>
                </a:lnTo>
                <a:lnTo>
                  <a:pt x="58210" y="67200"/>
                </a:lnTo>
                <a:lnTo>
                  <a:pt x="58160" y="67190"/>
                </a:lnTo>
                <a:lnTo>
                  <a:pt x="58130" y="67180"/>
                </a:lnTo>
                <a:lnTo>
                  <a:pt x="58100" y="67170"/>
                </a:lnTo>
                <a:lnTo>
                  <a:pt x="58070" y="67140"/>
                </a:lnTo>
                <a:lnTo>
                  <a:pt x="58050" y="67120"/>
                </a:lnTo>
                <a:lnTo>
                  <a:pt x="58030" y="67100"/>
                </a:lnTo>
                <a:lnTo>
                  <a:pt x="58010" y="67070"/>
                </a:lnTo>
                <a:lnTo>
                  <a:pt x="57990" y="67050"/>
                </a:lnTo>
                <a:lnTo>
                  <a:pt x="57970" y="67040"/>
                </a:lnTo>
                <a:lnTo>
                  <a:pt x="57960" y="67030"/>
                </a:lnTo>
                <a:lnTo>
                  <a:pt x="57940" y="67020"/>
                </a:lnTo>
                <a:lnTo>
                  <a:pt x="57930" y="67010"/>
                </a:lnTo>
                <a:lnTo>
                  <a:pt x="57900" y="67000"/>
                </a:lnTo>
                <a:lnTo>
                  <a:pt x="57880" y="66980"/>
                </a:lnTo>
                <a:lnTo>
                  <a:pt x="57860" y="66960"/>
                </a:lnTo>
                <a:lnTo>
                  <a:pt x="57830" y="66930"/>
                </a:lnTo>
                <a:lnTo>
                  <a:pt x="57810" y="66900"/>
                </a:lnTo>
                <a:lnTo>
                  <a:pt x="57780" y="66880"/>
                </a:lnTo>
                <a:lnTo>
                  <a:pt x="57740" y="66850"/>
                </a:lnTo>
                <a:lnTo>
                  <a:pt x="57730" y="66840"/>
                </a:lnTo>
                <a:lnTo>
                  <a:pt x="57710" y="66830"/>
                </a:lnTo>
                <a:lnTo>
                  <a:pt x="57680" y="66800"/>
                </a:lnTo>
                <a:lnTo>
                  <a:pt x="57650" y="66770"/>
                </a:lnTo>
                <a:lnTo>
                  <a:pt x="57600" y="66740"/>
                </a:lnTo>
                <a:lnTo>
                  <a:pt x="57590" y="66730"/>
                </a:lnTo>
                <a:lnTo>
                  <a:pt x="57560" y="66700"/>
                </a:lnTo>
                <a:lnTo>
                  <a:pt x="57530" y="66680"/>
                </a:lnTo>
                <a:lnTo>
                  <a:pt x="57510" y="66660"/>
                </a:lnTo>
                <a:lnTo>
                  <a:pt x="57480" y="66640"/>
                </a:lnTo>
                <a:lnTo>
                  <a:pt x="57470" y="66620"/>
                </a:lnTo>
                <a:lnTo>
                  <a:pt x="57440" y="66590"/>
                </a:lnTo>
                <a:lnTo>
                  <a:pt x="57390" y="66530"/>
                </a:lnTo>
                <a:lnTo>
                  <a:pt x="57360" y="66490"/>
                </a:lnTo>
                <a:lnTo>
                  <a:pt x="57330" y="66460"/>
                </a:lnTo>
                <a:lnTo>
                  <a:pt x="57290" y="66420"/>
                </a:lnTo>
                <a:lnTo>
                  <a:pt x="57270" y="66400"/>
                </a:lnTo>
                <a:lnTo>
                  <a:pt x="57260" y="66390"/>
                </a:lnTo>
                <a:lnTo>
                  <a:pt x="57250" y="66370"/>
                </a:lnTo>
                <a:lnTo>
                  <a:pt x="57250" y="66380"/>
                </a:lnTo>
                <a:lnTo>
                  <a:pt x="57240" y="66380"/>
                </a:lnTo>
                <a:lnTo>
                  <a:pt x="57240" y="66390"/>
                </a:lnTo>
                <a:lnTo>
                  <a:pt x="57240" y="66380"/>
                </a:lnTo>
                <a:lnTo>
                  <a:pt x="57240" y="66370"/>
                </a:lnTo>
                <a:lnTo>
                  <a:pt x="57230" y="66360"/>
                </a:lnTo>
                <a:lnTo>
                  <a:pt x="57230" y="66350"/>
                </a:lnTo>
                <a:lnTo>
                  <a:pt x="57230" y="66340"/>
                </a:lnTo>
                <a:lnTo>
                  <a:pt x="57210" y="66320"/>
                </a:lnTo>
                <a:lnTo>
                  <a:pt x="57200" y="66310"/>
                </a:lnTo>
                <a:lnTo>
                  <a:pt x="57190" y="66310"/>
                </a:lnTo>
                <a:lnTo>
                  <a:pt x="57190" y="66300"/>
                </a:lnTo>
                <a:lnTo>
                  <a:pt x="57180" y="66290"/>
                </a:lnTo>
                <a:lnTo>
                  <a:pt x="57150" y="66260"/>
                </a:lnTo>
                <a:lnTo>
                  <a:pt x="57100" y="66210"/>
                </a:lnTo>
                <a:lnTo>
                  <a:pt x="57080" y="66200"/>
                </a:lnTo>
                <a:lnTo>
                  <a:pt x="57050" y="66170"/>
                </a:lnTo>
                <a:lnTo>
                  <a:pt x="57030" y="66150"/>
                </a:lnTo>
                <a:lnTo>
                  <a:pt x="57010" y="66140"/>
                </a:lnTo>
                <a:lnTo>
                  <a:pt x="57000" y="66130"/>
                </a:lnTo>
                <a:lnTo>
                  <a:pt x="57000" y="66110"/>
                </a:lnTo>
                <a:lnTo>
                  <a:pt x="57000" y="66080"/>
                </a:lnTo>
                <a:lnTo>
                  <a:pt x="57010" y="66060"/>
                </a:lnTo>
                <a:lnTo>
                  <a:pt x="57010" y="66050"/>
                </a:lnTo>
                <a:lnTo>
                  <a:pt x="57020" y="66030"/>
                </a:lnTo>
                <a:lnTo>
                  <a:pt x="57040" y="66020"/>
                </a:lnTo>
                <a:lnTo>
                  <a:pt x="57070" y="66010"/>
                </a:lnTo>
                <a:lnTo>
                  <a:pt x="57110" y="65990"/>
                </a:lnTo>
                <a:lnTo>
                  <a:pt x="57140" y="65970"/>
                </a:lnTo>
                <a:lnTo>
                  <a:pt x="57170" y="65960"/>
                </a:lnTo>
                <a:lnTo>
                  <a:pt x="57190" y="65950"/>
                </a:lnTo>
                <a:lnTo>
                  <a:pt x="57200" y="65940"/>
                </a:lnTo>
                <a:lnTo>
                  <a:pt x="57200" y="65930"/>
                </a:lnTo>
                <a:lnTo>
                  <a:pt x="57200" y="65920"/>
                </a:lnTo>
                <a:lnTo>
                  <a:pt x="57210" y="65920"/>
                </a:lnTo>
                <a:lnTo>
                  <a:pt x="57230" y="65910"/>
                </a:lnTo>
                <a:lnTo>
                  <a:pt x="57250" y="65910"/>
                </a:lnTo>
                <a:lnTo>
                  <a:pt x="57270" y="65910"/>
                </a:lnTo>
                <a:lnTo>
                  <a:pt x="57280" y="65910"/>
                </a:lnTo>
                <a:lnTo>
                  <a:pt x="57300" y="65920"/>
                </a:lnTo>
                <a:lnTo>
                  <a:pt x="57310" y="65930"/>
                </a:lnTo>
                <a:lnTo>
                  <a:pt x="57330" y="65940"/>
                </a:lnTo>
                <a:lnTo>
                  <a:pt x="57350" y="65950"/>
                </a:lnTo>
                <a:lnTo>
                  <a:pt x="57370" y="65970"/>
                </a:lnTo>
                <a:lnTo>
                  <a:pt x="57370" y="65980"/>
                </a:lnTo>
                <a:lnTo>
                  <a:pt x="57380" y="65990"/>
                </a:lnTo>
                <a:lnTo>
                  <a:pt x="57390" y="66000"/>
                </a:lnTo>
                <a:lnTo>
                  <a:pt x="57400" y="66000"/>
                </a:lnTo>
                <a:lnTo>
                  <a:pt x="57440" y="66030"/>
                </a:lnTo>
                <a:lnTo>
                  <a:pt x="57480" y="66050"/>
                </a:lnTo>
                <a:lnTo>
                  <a:pt x="57520" y="66080"/>
                </a:lnTo>
                <a:lnTo>
                  <a:pt x="57560" y="66110"/>
                </a:lnTo>
                <a:lnTo>
                  <a:pt x="57590" y="66130"/>
                </a:lnTo>
                <a:lnTo>
                  <a:pt x="57630" y="66160"/>
                </a:lnTo>
                <a:lnTo>
                  <a:pt x="57690" y="66180"/>
                </a:lnTo>
                <a:lnTo>
                  <a:pt x="57730" y="66190"/>
                </a:lnTo>
                <a:lnTo>
                  <a:pt x="57740" y="66200"/>
                </a:lnTo>
                <a:lnTo>
                  <a:pt x="57780" y="66240"/>
                </a:lnTo>
                <a:lnTo>
                  <a:pt x="57780" y="66250"/>
                </a:lnTo>
                <a:lnTo>
                  <a:pt x="57790" y="66260"/>
                </a:lnTo>
                <a:lnTo>
                  <a:pt x="57790" y="66270"/>
                </a:lnTo>
                <a:lnTo>
                  <a:pt x="57800" y="66280"/>
                </a:lnTo>
                <a:lnTo>
                  <a:pt x="57800" y="66290"/>
                </a:lnTo>
                <a:lnTo>
                  <a:pt x="57810" y="66300"/>
                </a:lnTo>
                <a:lnTo>
                  <a:pt x="57810" y="66310"/>
                </a:lnTo>
                <a:lnTo>
                  <a:pt x="57810" y="66320"/>
                </a:lnTo>
                <a:lnTo>
                  <a:pt x="57840" y="66370"/>
                </a:lnTo>
                <a:lnTo>
                  <a:pt x="57920" y="66500"/>
                </a:lnTo>
                <a:lnTo>
                  <a:pt x="57930" y="66530"/>
                </a:lnTo>
                <a:lnTo>
                  <a:pt x="57940" y="66530"/>
                </a:lnTo>
                <a:lnTo>
                  <a:pt x="57940" y="66540"/>
                </a:lnTo>
                <a:lnTo>
                  <a:pt x="57950" y="66550"/>
                </a:lnTo>
                <a:lnTo>
                  <a:pt x="57950" y="66560"/>
                </a:lnTo>
                <a:lnTo>
                  <a:pt x="57960" y="66560"/>
                </a:lnTo>
                <a:lnTo>
                  <a:pt x="57960" y="66570"/>
                </a:lnTo>
                <a:lnTo>
                  <a:pt x="57960" y="66580"/>
                </a:lnTo>
                <a:lnTo>
                  <a:pt x="57970" y="66590"/>
                </a:lnTo>
                <a:lnTo>
                  <a:pt x="57970" y="66600"/>
                </a:lnTo>
                <a:lnTo>
                  <a:pt x="57980" y="66610"/>
                </a:lnTo>
                <a:lnTo>
                  <a:pt x="57990" y="66620"/>
                </a:lnTo>
                <a:lnTo>
                  <a:pt x="57990" y="66630"/>
                </a:lnTo>
                <a:lnTo>
                  <a:pt x="58020" y="66680"/>
                </a:lnTo>
                <a:lnTo>
                  <a:pt x="58070" y="66780"/>
                </a:lnTo>
                <a:lnTo>
                  <a:pt x="58100" y="66830"/>
                </a:lnTo>
                <a:lnTo>
                  <a:pt x="58110" y="66840"/>
                </a:lnTo>
                <a:lnTo>
                  <a:pt x="58140" y="66900"/>
                </a:lnTo>
                <a:lnTo>
                  <a:pt x="58140" y="66910"/>
                </a:lnTo>
                <a:lnTo>
                  <a:pt x="58150" y="66910"/>
                </a:lnTo>
                <a:lnTo>
                  <a:pt x="58150" y="66920"/>
                </a:lnTo>
                <a:lnTo>
                  <a:pt x="58160" y="66940"/>
                </a:lnTo>
                <a:lnTo>
                  <a:pt x="58220" y="67060"/>
                </a:lnTo>
                <a:lnTo>
                  <a:pt x="58230" y="67070"/>
                </a:lnTo>
                <a:lnTo>
                  <a:pt x="58270" y="67140"/>
                </a:lnTo>
                <a:lnTo>
                  <a:pt x="58280" y="67160"/>
                </a:lnTo>
                <a:lnTo>
                  <a:pt x="58300" y="67190"/>
                </a:lnTo>
                <a:close/>
                <a:moveTo>
                  <a:pt x="53960" y="65950"/>
                </a:moveTo>
                <a:lnTo>
                  <a:pt x="53960" y="65960"/>
                </a:lnTo>
                <a:lnTo>
                  <a:pt x="53950" y="65960"/>
                </a:lnTo>
                <a:lnTo>
                  <a:pt x="53950" y="65950"/>
                </a:lnTo>
                <a:lnTo>
                  <a:pt x="53950" y="65940"/>
                </a:lnTo>
                <a:lnTo>
                  <a:pt x="53950" y="65930"/>
                </a:lnTo>
                <a:lnTo>
                  <a:pt x="53950" y="65910"/>
                </a:lnTo>
                <a:lnTo>
                  <a:pt x="53960" y="65900"/>
                </a:lnTo>
                <a:lnTo>
                  <a:pt x="53960" y="65910"/>
                </a:lnTo>
                <a:lnTo>
                  <a:pt x="53960" y="65930"/>
                </a:lnTo>
                <a:lnTo>
                  <a:pt x="53960" y="65940"/>
                </a:lnTo>
                <a:lnTo>
                  <a:pt x="53960" y="65950"/>
                </a:lnTo>
                <a:close/>
                <a:moveTo>
                  <a:pt x="53530" y="66030"/>
                </a:moveTo>
                <a:lnTo>
                  <a:pt x="53520" y="66030"/>
                </a:lnTo>
                <a:lnTo>
                  <a:pt x="53510" y="66030"/>
                </a:lnTo>
                <a:lnTo>
                  <a:pt x="53500" y="66030"/>
                </a:lnTo>
                <a:lnTo>
                  <a:pt x="53490" y="66040"/>
                </a:lnTo>
                <a:lnTo>
                  <a:pt x="53460" y="66030"/>
                </a:lnTo>
                <a:lnTo>
                  <a:pt x="53430" y="66030"/>
                </a:lnTo>
                <a:lnTo>
                  <a:pt x="53400" y="66030"/>
                </a:lnTo>
                <a:lnTo>
                  <a:pt x="53350" y="66030"/>
                </a:lnTo>
                <a:lnTo>
                  <a:pt x="53340" y="66040"/>
                </a:lnTo>
                <a:lnTo>
                  <a:pt x="53320" y="66040"/>
                </a:lnTo>
                <a:lnTo>
                  <a:pt x="53290" y="66040"/>
                </a:lnTo>
                <a:lnTo>
                  <a:pt x="53270" y="66050"/>
                </a:lnTo>
                <a:lnTo>
                  <a:pt x="53250" y="66050"/>
                </a:lnTo>
                <a:lnTo>
                  <a:pt x="53250" y="66060"/>
                </a:lnTo>
                <a:lnTo>
                  <a:pt x="53270" y="66050"/>
                </a:lnTo>
                <a:lnTo>
                  <a:pt x="53320" y="66050"/>
                </a:lnTo>
                <a:lnTo>
                  <a:pt x="53340" y="66050"/>
                </a:lnTo>
                <a:lnTo>
                  <a:pt x="53370" y="66040"/>
                </a:lnTo>
                <a:lnTo>
                  <a:pt x="53440" y="66040"/>
                </a:lnTo>
                <a:lnTo>
                  <a:pt x="53460" y="66040"/>
                </a:lnTo>
                <a:lnTo>
                  <a:pt x="53490" y="66050"/>
                </a:lnTo>
                <a:lnTo>
                  <a:pt x="53510" y="66050"/>
                </a:lnTo>
                <a:lnTo>
                  <a:pt x="53520" y="66060"/>
                </a:lnTo>
                <a:lnTo>
                  <a:pt x="53560" y="66060"/>
                </a:lnTo>
                <a:lnTo>
                  <a:pt x="53580" y="66060"/>
                </a:lnTo>
                <a:lnTo>
                  <a:pt x="53600" y="66070"/>
                </a:lnTo>
                <a:lnTo>
                  <a:pt x="53630" y="66090"/>
                </a:lnTo>
                <a:lnTo>
                  <a:pt x="53660" y="66120"/>
                </a:lnTo>
                <a:lnTo>
                  <a:pt x="53670" y="66120"/>
                </a:lnTo>
                <a:lnTo>
                  <a:pt x="53670" y="66130"/>
                </a:lnTo>
                <a:lnTo>
                  <a:pt x="53660" y="66130"/>
                </a:lnTo>
                <a:lnTo>
                  <a:pt x="53650" y="66130"/>
                </a:lnTo>
                <a:lnTo>
                  <a:pt x="53640" y="66120"/>
                </a:lnTo>
                <a:lnTo>
                  <a:pt x="53610" y="66120"/>
                </a:lnTo>
                <a:lnTo>
                  <a:pt x="53600" y="66110"/>
                </a:lnTo>
                <a:lnTo>
                  <a:pt x="53590" y="66110"/>
                </a:lnTo>
                <a:lnTo>
                  <a:pt x="53580" y="66110"/>
                </a:lnTo>
                <a:lnTo>
                  <a:pt x="53570" y="66100"/>
                </a:lnTo>
                <a:lnTo>
                  <a:pt x="53560" y="66090"/>
                </a:lnTo>
                <a:lnTo>
                  <a:pt x="53550" y="66090"/>
                </a:lnTo>
                <a:lnTo>
                  <a:pt x="53540" y="66090"/>
                </a:lnTo>
                <a:lnTo>
                  <a:pt x="53550" y="66100"/>
                </a:lnTo>
                <a:lnTo>
                  <a:pt x="53560" y="66110"/>
                </a:lnTo>
                <a:lnTo>
                  <a:pt x="53570" y="66110"/>
                </a:lnTo>
                <a:lnTo>
                  <a:pt x="53580" y="66120"/>
                </a:lnTo>
                <a:lnTo>
                  <a:pt x="53580" y="66130"/>
                </a:lnTo>
                <a:lnTo>
                  <a:pt x="53570" y="66130"/>
                </a:lnTo>
                <a:lnTo>
                  <a:pt x="53550" y="66130"/>
                </a:lnTo>
                <a:lnTo>
                  <a:pt x="53490" y="66150"/>
                </a:lnTo>
                <a:lnTo>
                  <a:pt x="53440" y="66160"/>
                </a:lnTo>
                <a:lnTo>
                  <a:pt x="53440" y="66170"/>
                </a:lnTo>
                <a:lnTo>
                  <a:pt x="53460" y="66170"/>
                </a:lnTo>
                <a:lnTo>
                  <a:pt x="53490" y="66160"/>
                </a:lnTo>
                <a:lnTo>
                  <a:pt x="53530" y="66150"/>
                </a:lnTo>
                <a:lnTo>
                  <a:pt x="53580" y="66140"/>
                </a:lnTo>
                <a:lnTo>
                  <a:pt x="53590" y="66140"/>
                </a:lnTo>
                <a:lnTo>
                  <a:pt x="53600" y="66140"/>
                </a:lnTo>
                <a:lnTo>
                  <a:pt x="53620" y="66150"/>
                </a:lnTo>
                <a:lnTo>
                  <a:pt x="53640" y="66170"/>
                </a:lnTo>
                <a:lnTo>
                  <a:pt x="53680" y="66190"/>
                </a:lnTo>
                <a:lnTo>
                  <a:pt x="53690" y="66200"/>
                </a:lnTo>
                <a:lnTo>
                  <a:pt x="53710" y="66210"/>
                </a:lnTo>
                <a:lnTo>
                  <a:pt x="53730" y="66220"/>
                </a:lnTo>
                <a:lnTo>
                  <a:pt x="53770" y="66270"/>
                </a:lnTo>
                <a:lnTo>
                  <a:pt x="53780" y="66280"/>
                </a:lnTo>
                <a:lnTo>
                  <a:pt x="53780" y="66290"/>
                </a:lnTo>
                <a:lnTo>
                  <a:pt x="53780" y="66300"/>
                </a:lnTo>
                <a:lnTo>
                  <a:pt x="53780" y="66310"/>
                </a:lnTo>
                <a:lnTo>
                  <a:pt x="53770" y="66320"/>
                </a:lnTo>
                <a:lnTo>
                  <a:pt x="53760" y="66320"/>
                </a:lnTo>
                <a:lnTo>
                  <a:pt x="53740" y="66320"/>
                </a:lnTo>
                <a:lnTo>
                  <a:pt x="53740" y="66310"/>
                </a:lnTo>
                <a:lnTo>
                  <a:pt x="53730" y="66300"/>
                </a:lnTo>
                <a:lnTo>
                  <a:pt x="53720" y="66300"/>
                </a:lnTo>
                <a:lnTo>
                  <a:pt x="53700" y="66310"/>
                </a:lnTo>
                <a:lnTo>
                  <a:pt x="53680" y="66310"/>
                </a:lnTo>
                <a:lnTo>
                  <a:pt x="53660" y="66310"/>
                </a:lnTo>
                <a:lnTo>
                  <a:pt x="53660" y="66320"/>
                </a:lnTo>
                <a:lnTo>
                  <a:pt x="53670" y="66330"/>
                </a:lnTo>
                <a:lnTo>
                  <a:pt x="53690" y="66330"/>
                </a:lnTo>
                <a:lnTo>
                  <a:pt x="53700" y="66340"/>
                </a:lnTo>
                <a:lnTo>
                  <a:pt x="53710" y="66340"/>
                </a:lnTo>
                <a:lnTo>
                  <a:pt x="53720" y="66340"/>
                </a:lnTo>
                <a:lnTo>
                  <a:pt x="53730" y="66340"/>
                </a:lnTo>
                <a:lnTo>
                  <a:pt x="53750" y="66340"/>
                </a:lnTo>
                <a:lnTo>
                  <a:pt x="53760" y="66340"/>
                </a:lnTo>
                <a:lnTo>
                  <a:pt x="53760" y="66350"/>
                </a:lnTo>
                <a:lnTo>
                  <a:pt x="53760" y="66360"/>
                </a:lnTo>
                <a:lnTo>
                  <a:pt x="53760" y="66380"/>
                </a:lnTo>
                <a:lnTo>
                  <a:pt x="53750" y="66410"/>
                </a:lnTo>
                <a:lnTo>
                  <a:pt x="53720" y="66430"/>
                </a:lnTo>
                <a:lnTo>
                  <a:pt x="53690" y="66450"/>
                </a:lnTo>
                <a:lnTo>
                  <a:pt x="53670" y="66460"/>
                </a:lnTo>
                <a:lnTo>
                  <a:pt x="53650" y="66460"/>
                </a:lnTo>
                <a:lnTo>
                  <a:pt x="53650" y="66450"/>
                </a:lnTo>
                <a:lnTo>
                  <a:pt x="53660" y="66440"/>
                </a:lnTo>
                <a:lnTo>
                  <a:pt x="53670" y="66440"/>
                </a:lnTo>
                <a:lnTo>
                  <a:pt x="53670" y="66430"/>
                </a:lnTo>
                <a:lnTo>
                  <a:pt x="53680" y="66420"/>
                </a:lnTo>
                <a:lnTo>
                  <a:pt x="53680" y="66410"/>
                </a:lnTo>
                <a:lnTo>
                  <a:pt x="53680" y="66400"/>
                </a:lnTo>
                <a:lnTo>
                  <a:pt x="53680" y="66390"/>
                </a:lnTo>
                <a:lnTo>
                  <a:pt x="53680" y="66400"/>
                </a:lnTo>
                <a:lnTo>
                  <a:pt x="53670" y="66400"/>
                </a:lnTo>
                <a:lnTo>
                  <a:pt x="53660" y="66420"/>
                </a:lnTo>
                <a:lnTo>
                  <a:pt x="53640" y="66440"/>
                </a:lnTo>
                <a:lnTo>
                  <a:pt x="53620" y="66450"/>
                </a:lnTo>
                <a:lnTo>
                  <a:pt x="53600" y="66450"/>
                </a:lnTo>
                <a:lnTo>
                  <a:pt x="53580" y="66440"/>
                </a:lnTo>
                <a:lnTo>
                  <a:pt x="53530" y="66410"/>
                </a:lnTo>
                <a:lnTo>
                  <a:pt x="53490" y="66390"/>
                </a:lnTo>
                <a:lnTo>
                  <a:pt x="53470" y="66380"/>
                </a:lnTo>
                <a:lnTo>
                  <a:pt x="53410" y="66340"/>
                </a:lnTo>
                <a:lnTo>
                  <a:pt x="53370" y="66320"/>
                </a:lnTo>
                <a:lnTo>
                  <a:pt x="53320" y="66280"/>
                </a:lnTo>
                <a:lnTo>
                  <a:pt x="53310" y="66280"/>
                </a:lnTo>
                <a:lnTo>
                  <a:pt x="53280" y="66260"/>
                </a:lnTo>
                <a:lnTo>
                  <a:pt x="53270" y="66250"/>
                </a:lnTo>
                <a:lnTo>
                  <a:pt x="53240" y="66230"/>
                </a:lnTo>
                <a:lnTo>
                  <a:pt x="53210" y="66200"/>
                </a:lnTo>
                <a:lnTo>
                  <a:pt x="53180" y="66180"/>
                </a:lnTo>
                <a:lnTo>
                  <a:pt x="53160" y="66150"/>
                </a:lnTo>
                <a:lnTo>
                  <a:pt x="53120" y="66110"/>
                </a:lnTo>
                <a:lnTo>
                  <a:pt x="53090" y="66080"/>
                </a:lnTo>
                <a:lnTo>
                  <a:pt x="53080" y="66060"/>
                </a:lnTo>
                <a:lnTo>
                  <a:pt x="53060" y="66020"/>
                </a:lnTo>
                <a:lnTo>
                  <a:pt x="53030" y="65980"/>
                </a:lnTo>
                <a:lnTo>
                  <a:pt x="53030" y="65970"/>
                </a:lnTo>
                <a:lnTo>
                  <a:pt x="53020" y="65950"/>
                </a:lnTo>
                <a:lnTo>
                  <a:pt x="53020" y="65930"/>
                </a:lnTo>
                <a:lnTo>
                  <a:pt x="53020" y="65900"/>
                </a:lnTo>
                <a:lnTo>
                  <a:pt x="53020" y="65870"/>
                </a:lnTo>
                <a:lnTo>
                  <a:pt x="53020" y="65860"/>
                </a:lnTo>
                <a:lnTo>
                  <a:pt x="53020" y="65840"/>
                </a:lnTo>
                <a:lnTo>
                  <a:pt x="53030" y="65840"/>
                </a:lnTo>
                <a:lnTo>
                  <a:pt x="53030" y="65830"/>
                </a:lnTo>
                <a:lnTo>
                  <a:pt x="53030" y="65820"/>
                </a:lnTo>
                <a:lnTo>
                  <a:pt x="53030" y="65810"/>
                </a:lnTo>
                <a:lnTo>
                  <a:pt x="53040" y="65800"/>
                </a:lnTo>
                <a:lnTo>
                  <a:pt x="53080" y="65780"/>
                </a:lnTo>
                <a:lnTo>
                  <a:pt x="53100" y="65780"/>
                </a:lnTo>
                <a:lnTo>
                  <a:pt x="53120" y="65780"/>
                </a:lnTo>
                <a:lnTo>
                  <a:pt x="53130" y="65780"/>
                </a:lnTo>
                <a:lnTo>
                  <a:pt x="53160" y="65780"/>
                </a:lnTo>
                <a:lnTo>
                  <a:pt x="53190" y="65790"/>
                </a:lnTo>
                <a:lnTo>
                  <a:pt x="53200" y="65790"/>
                </a:lnTo>
                <a:lnTo>
                  <a:pt x="53210" y="65800"/>
                </a:lnTo>
                <a:lnTo>
                  <a:pt x="53220" y="65820"/>
                </a:lnTo>
                <a:lnTo>
                  <a:pt x="53250" y="65830"/>
                </a:lnTo>
                <a:lnTo>
                  <a:pt x="53280" y="65850"/>
                </a:lnTo>
                <a:lnTo>
                  <a:pt x="53320" y="65880"/>
                </a:lnTo>
                <a:lnTo>
                  <a:pt x="53380" y="65920"/>
                </a:lnTo>
                <a:lnTo>
                  <a:pt x="53410" y="65950"/>
                </a:lnTo>
                <a:lnTo>
                  <a:pt x="53430" y="65960"/>
                </a:lnTo>
                <a:lnTo>
                  <a:pt x="53450" y="65970"/>
                </a:lnTo>
                <a:lnTo>
                  <a:pt x="53490" y="66000"/>
                </a:lnTo>
                <a:lnTo>
                  <a:pt x="53520" y="66020"/>
                </a:lnTo>
                <a:lnTo>
                  <a:pt x="53530" y="66030"/>
                </a:lnTo>
                <a:close/>
                <a:moveTo>
                  <a:pt x="53350" y="65650"/>
                </a:moveTo>
                <a:lnTo>
                  <a:pt x="53340" y="65650"/>
                </a:lnTo>
                <a:lnTo>
                  <a:pt x="53320" y="65640"/>
                </a:lnTo>
                <a:lnTo>
                  <a:pt x="53310" y="65630"/>
                </a:lnTo>
                <a:lnTo>
                  <a:pt x="53300" y="65620"/>
                </a:lnTo>
                <a:lnTo>
                  <a:pt x="53270" y="65600"/>
                </a:lnTo>
                <a:lnTo>
                  <a:pt x="53250" y="65590"/>
                </a:lnTo>
                <a:lnTo>
                  <a:pt x="53250" y="65580"/>
                </a:lnTo>
                <a:lnTo>
                  <a:pt x="53240" y="65580"/>
                </a:lnTo>
                <a:lnTo>
                  <a:pt x="53250" y="65580"/>
                </a:lnTo>
                <a:lnTo>
                  <a:pt x="53260" y="65580"/>
                </a:lnTo>
                <a:lnTo>
                  <a:pt x="53270" y="65580"/>
                </a:lnTo>
                <a:lnTo>
                  <a:pt x="53300" y="65600"/>
                </a:lnTo>
                <a:lnTo>
                  <a:pt x="53330" y="65630"/>
                </a:lnTo>
                <a:lnTo>
                  <a:pt x="53340" y="65640"/>
                </a:lnTo>
                <a:lnTo>
                  <a:pt x="53350" y="65640"/>
                </a:lnTo>
                <a:lnTo>
                  <a:pt x="53350" y="65650"/>
                </a:lnTo>
                <a:close/>
                <a:moveTo>
                  <a:pt x="53370" y="65740"/>
                </a:moveTo>
                <a:lnTo>
                  <a:pt x="53460" y="65830"/>
                </a:lnTo>
                <a:lnTo>
                  <a:pt x="53500" y="65880"/>
                </a:lnTo>
                <a:lnTo>
                  <a:pt x="53520" y="65900"/>
                </a:lnTo>
                <a:lnTo>
                  <a:pt x="53540" y="65930"/>
                </a:lnTo>
                <a:lnTo>
                  <a:pt x="53570" y="65990"/>
                </a:lnTo>
                <a:lnTo>
                  <a:pt x="53580" y="66000"/>
                </a:lnTo>
                <a:lnTo>
                  <a:pt x="53580" y="66010"/>
                </a:lnTo>
                <a:lnTo>
                  <a:pt x="53570" y="66020"/>
                </a:lnTo>
                <a:lnTo>
                  <a:pt x="53550" y="66020"/>
                </a:lnTo>
                <a:lnTo>
                  <a:pt x="53510" y="66000"/>
                </a:lnTo>
                <a:lnTo>
                  <a:pt x="53450" y="65950"/>
                </a:lnTo>
                <a:lnTo>
                  <a:pt x="53420" y="65940"/>
                </a:lnTo>
                <a:lnTo>
                  <a:pt x="53370" y="65900"/>
                </a:lnTo>
                <a:lnTo>
                  <a:pt x="53330" y="65860"/>
                </a:lnTo>
                <a:lnTo>
                  <a:pt x="53270" y="65830"/>
                </a:lnTo>
                <a:lnTo>
                  <a:pt x="53240" y="65820"/>
                </a:lnTo>
                <a:lnTo>
                  <a:pt x="53230" y="65800"/>
                </a:lnTo>
                <a:lnTo>
                  <a:pt x="53210" y="65790"/>
                </a:lnTo>
                <a:lnTo>
                  <a:pt x="53200" y="65780"/>
                </a:lnTo>
                <a:lnTo>
                  <a:pt x="53190" y="65770"/>
                </a:lnTo>
                <a:lnTo>
                  <a:pt x="53170" y="65770"/>
                </a:lnTo>
                <a:lnTo>
                  <a:pt x="53140" y="65770"/>
                </a:lnTo>
                <a:lnTo>
                  <a:pt x="53120" y="65770"/>
                </a:lnTo>
                <a:lnTo>
                  <a:pt x="53090" y="65770"/>
                </a:lnTo>
                <a:lnTo>
                  <a:pt x="53080" y="65770"/>
                </a:lnTo>
                <a:lnTo>
                  <a:pt x="53060" y="65770"/>
                </a:lnTo>
                <a:lnTo>
                  <a:pt x="53050" y="65780"/>
                </a:lnTo>
                <a:lnTo>
                  <a:pt x="53030" y="65790"/>
                </a:lnTo>
                <a:lnTo>
                  <a:pt x="53020" y="65790"/>
                </a:lnTo>
                <a:lnTo>
                  <a:pt x="53020" y="65800"/>
                </a:lnTo>
                <a:lnTo>
                  <a:pt x="53000" y="65790"/>
                </a:lnTo>
                <a:lnTo>
                  <a:pt x="52990" y="65790"/>
                </a:lnTo>
                <a:lnTo>
                  <a:pt x="52980" y="65770"/>
                </a:lnTo>
                <a:lnTo>
                  <a:pt x="52960" y="65750"/>
                </a:lnTo>
                <a:lnTo>
                  <a:pt x="52960" y="65730"/>
                </a:lnTo>
                <a:lnTo>
                  <a:pt x="52950" y="65720"/>
                </a:lnTo>
                <a:lnTo>
                  <a:pt x="52930" y="65660"/>
                </a:lnTo>
                <a:lnTo>
                  <a:pt x="52910" y="65620"/>
                </a:lnTo>
                <a:lnTo>
                  <a:pt x="52890" y="65580"/>
                </a:lnTo>
                <a:lnTo>
                  <a:pt x="52880" y="65560"/>
                </a:lnTo>
                <a:lnTo>
                  <a:pt x="52880" y="65550"/>
                </a:lnTo>
                <a:lnTo>
                  <a:pt x="52890" y="65540"/>
                </a:lnTo>
                <a:lnTo>
                  <a:pt x="52890" y="65530"/>
                </a:lnTo>
                <a:lnTo>
                  <a:pt x="52900" y="65520"/>
                </a:lnTo>
                <a:lnTo>
                  <a:pt x="52920" y="65470"/>
                </a:lnTo>
                <a:lnTo>
                  <a:pt x="52930" y="65450"/>
                </a:lnTo>
                <a:lnTo>
                  <a:pt x="52940" y="65430"/>
                </a:lnTo>
                <a:lnTo>
                  <a:pt x="52960" y="65420"/>
                </a:lnTo>
                <a:lnTo>
                  <a:pt x="52980" y="65410"/>
                </a:lnTo>
                <a:lnTo>
                  <a:pt x="53000" y="65410"/>
                </a:lnTo>
                <a:lnTo>
                  <a:pt x="53010" y="65410"/>
                </a:lnTo>
                <a:lnTo>
                  <a:pt x="53020" y="65410"/>
                </a:lnTo>
                <a:lnTo>
                  <a:pt x="53030" y="65410"/>
                </a:lnTo>
                <a:lnTo>
                  <a:pt x="53030" y="65420"/>
                </a:lnTo>
                <a:lnTo>
                  <a:pt x="53030" y="65430"/>
                </a:lnTo>
                <a:lnTo>
                  <a:pt x="53030" y="65440"/>
                </a:lnTo>
                <a:lnTo>
                  <a:pt x="53040" y="65440"/>
                </a:lnTo>
                <a:lnTo>
                  <a:pt x="53040" y="65450"/>
                </a:lnTo>
                <a:lnTo>
                  <a:pt x="53040" y="65460"/>
                </a:lnTo>
                <a:lnTo>
                  <a:pt x="53040" y="65470"/>
                </a:lnTo>
                <a:lnTo>
                  <a:pt x="53080" y="65510"/>
                </a:lnTo>
                <a:lnTo>
                  <a:pt x="53110" y="65560"/>
                </a:lnTo>
                <a:lnTo>
                  <a:pt x="53150" y="65600"/>
                </a:lnTo>
                <a:lnTo>
                  <a:pt x="53170" y="65610"/>
                </a:lnTo>
                <a:lnTo>
                  <a:pt x="53230" y="65650"/>
                </a:lnTo>
                <a:lnTo>
                  <a:pt x="53250" y="65660"/>
                </a:lnTo>
                <a:lnTo>
                  <a:pt x="53290" y="65680"/>
                </a:lnTo>
                <a:lnTo>
                  <a:pt x="53340" y="65720"/>
                </a:lnTo>
                <a:lnTo>
                  <a:pt x="53370" y="65740"/>
                </a:lnTo>
                <a:close/>
                <a:moveTo>
                  <a:pt x="52790" y="65340"/>
                </a:moveTo>
                <a:lnTo>
                  <a:pt x="52820" y="65340"/>
                </a:lnTo>
                <a:lnTo>
                  <a:pt x="52850" y="65340"/>
                </a:lnTo>
                <a:lnTo>
                  <a:pt x="52870" y="65330"/>
                </a:lnTo>
                <a:lnTo>
                  <a:pt x="52880" y="65340"/>
                </a:lnTo>
                <a:lnTo>
                  <a:pt x="52900" y="65350"/>
                </a:lnTo>
                <a:lnTo>
                  <a:pt x="52910" y="65360"/>
                </a:lnTo>
                <a:lnTo>
                  <a:pt x="52920" y="65370"/>
                </a:lnTo>
                <a:lnTo>
                  <a:pt x="52920" y="65380"/>
                </a:lnTo>
                <a:lnTo>
                  <a:pt x="52920" y="65390"/>
                </a:lnTo>
                <a:lnTo>
                  <a:pt x="52910" y="65390"/>
                </a:lnTo>
                <a:lnTo>
                  <a:pt x="52900" y="65400"/>
                </a:lnTo>
                <a:lnTo>
                  <a:pt x="52890" y="65420"/>
                </a:lnTo>
                <a:lnTo>
                  <a:pt x="52880" y="65430"/>
                </a:lnTo>
                <a:lnTo>
                  <a:pt x="52880" y="65440"/>
                </a:lnTo>
                <a:lnTo>
                  <a:pt x="52880" y="65450"/>
                </a:lnTo>
                <a:lnTo>
                  <a:pt x="52880" y="65470"/>
                </a:lnTo>
                <a:lnTo>
                  <a:pt x="52870" y="65480"/>
                </a:lnTo>
                <a:lnTo>
                  <a:pt x="52870" y="65490"/>
                </a:lnTo>
                <a:lnTo>
                  <a:pt x="52860" y="65500"/>
                </a:lnTo>
                <a:lnTo>
                  <a:pt x="52850" y="65500"/>
                </a:lnTo>
                <a:lnTo>
                  <a:pt x="52830" y="65500"/>
                </a:lnTo>
                <a:lnTo>
                  <a:pt x="52820" y="65500"/>
                </a:lnTo>
                <a:lnTo>
                  <a:pt x="52800" y="65490"/>
                </a:lnTo>
                <a:lnTo>
                  <a:pt x="52790" y="65460"/>
                </a:lnTo>
                <a:lnTo>
                  <a:pt x="52780" y="65440"/>
                </a:lnTo>
                <a:lnTo>
                  <a:pt x="52780" y="65430"/>
                </a:lnTo>
                <a:lnTo>
                  <a:pt x="52770" y="65400"/>
                </a:lnTo>
                <a:lnTo>
                  <a:pt x="52770" y="65380"/>
                </a:lnTo>
                <a:lnTo>
                  <a:pt x="52760" y="65350"/>
                </a:lnTo>
                <a:lnTo>
                  <a:pt x="52760" y="65340"/>
                </a:lnTo>
                <a:lnTo>
                  <a:pt x="52760" y="65330"/>
                </a:lnTo>
                <a:lnTo>
                  <a:pt x="52770" y="65330"/>
                </a:lnTo>
                <a:lnTo>
                  <a:pt x="52790" y="65340"/>
                </a:lnTo>
                <a:close/>
                <a:moveTo>
                  <a:pt x="52790" y="65680"/>
                </a:moveTo>
                <a:lnTo>
                  <a:pt x="52800" y="65710"/>
                </a:lnTo>
                <a:lnTo>
                  <a:pt x="52810" y="65730"/>
                </a:lnTo>
                <a:lnTo>
                  <a:pt x="52820" y="65740"/>
                </a:lnTo>
                <a:lnTo>
                  <a:pt x="52830" y="65760"/>
                </a:lnTo>
                <a:lnTo>
                  <a:pt x="52840" y="65780"/>
                </a:lnTo>
                <a:lnTo>
                  <a:pt x="52860" y="65820"/>
                </a:lnTo>
                <a:lnTo>
                  <a:pt x="52890" y="65860"/>
                </a:lnTo>
                <a:lnTo>
                  <a:pt x="52930" y="65910"/>
                </a:lnTo>
                <a:lnTo>
                  <a:pt x="52950" y="65940"/>
                </a:lnTo>
                <a:lnTo>
                  <a:pt x="52970" y="65980"/>
                </a:lnTo>
                <a:lnTo>
                  <a:pt x="52970" y="65990"/>
                </a:lnTo>
                <a:lnTo>
                  <a:pt x="52980" y="66010"/>
                </a:lnTo>
                <a:lnTo>
                  <a:pt x="52970" y="66010"/>
                </a:lnTo>
                <a:lnTo>
                  <a:pt x="52950" y="65980"/>
                </a:lnTo>
                <a:lnTo>
                  <a:pt x="52940" y="65960"/>
                </a:lnTo>
                <a:lnTo>
                  <a:pt x="52930" y="65940"/>
                </a:lnTo>
                <a:lnTo>
                  <a:pt x="52910" y="65900"/>
                </a:lnTo>
                <a:lnTo>
                  <a:pt x="52900" y="65890"/>
                </a:lnTo>
                <a:lnTo>
                  <a:pt x="52900" y="65880"/>
                </a:lnTo>
                <a:lnTo>
                  <a:pt x="52890" y="65880"/>
                </a:lnTo>
                <a:lnTo>
                  <a:pt x="52910" y="65930"/>
                </a:lnTo>
                <a:lnTo>
                  <a:pt x="52920" y="65960"/>
                </a:lnTo>
                <a:lnTo>
                  <a:pt x="52940" y="65990"/>
                </a:lnTo>
                <a:lnTo>
                  <a:pt x="52960" y="66010"/>
                </a:lnTo>
                <a:lnTo>
                  <a:pt x="52970" y="66040"/>
                </a:lnTo>
                <a:lnTo>
                  <a:pt x="52980" y="66050"/>
                </a:lnTo>
                <a:lnTo>
                  <a:pt x="52970" y="66060"/>
                </a:lnTo>
                <a:lnTo>
                  <a:pt x="52970" y="66050"/>
                </a:lnTo>
                <a:lnTo>
                  <a:pt x="52940" y="66040"/>
                </a:lnTo>
                <a:lnTo>
                  <a:pt x="52930" y="66020"/>
                </a:lnTo>
                <a:lnTo>
                  <a:pt x="52910" y="66000"/>
                </a:lnTo>
                <a:lnTo>
                  <a:pt x="52870" y="65960"/>
                </a:lnTo>
                <a:lnTo>
                  <a:pt x="52820" y="65920"/>
                </a:lnTo>
                <a:lnTo>
                  <a:pt x="52800" y="65890"/>
                </a:lnTo>
                <a:lnTo>
                  <a:pt x="52790" y="65870"/>
                </a:lnTo>
                <a:lnTo>
                  <a:pt x="52780" y="65860"/>
                </a:lnTo>
                <a:lnTo>
                  <a:pt x="52780" y="65850"/>
                </a:lnTo>
                <a:lnTo>
                  <a:pt x="52780" y="65840"/>
                </a:lnTo>
                <a:lnTo>
                  <a:pt x="52780" y="65830"/>
                </a:lnTo>
                <a:lnTo>
                  <a:pt x="52780" y="65820"/>
                </a:lnTo>
                <a:lnTo>
                  <a:pt x="52780" y="65810"/>
                </a:lnTo>
                <a:lnTo>
                  <a:pt x="52780" y="65790"/>
                </a:lnTo>
                <a:lnTo>
                  <a:pt x="52790" y="65770"/>
                </a:lnTo>
                <a:lnTo>
                  <a:pt x="52780" y="65760"/>
                </a:lnTo>
                <a:lnTo>
                  <a:pt x="52770" y="65770"/>
                </a:lnTo>
                <a:lnTo>
                  <a:pt x="52770" y="65780"/>
                </a:lnTo>
                <a:lnTo>
                  <a:pt x="52770" y="65790"/>
                </a:lnTo>
                <a:lnTo>
                  <a:pt x="52770" y="65800"/>
                </a:lnTo>
                <a:lnTo>
                  <a:pt x="52770" y="65820"/>
                </a:lnTo>
                <a:lnTo>
                  <a:pt x="52760" y="65820"/>
                </a:lnTo>
                <a:lnTo>
                  <a:pt x="52760" y="65810"/>
                </a:lnTo>
                <a:lnTo>
                  <a:pt x="52750" y="65810"/>
                </a:lnTo>
                <a:lnTo>
                  <a:pt x="52750" y="65800"/>
                </a:lnTo>
                <a:lnTo>
                  <a:pt x="52750" y="65790"/>
                </a:lnTo>
                <a:lnTo>
                  <a:pt x="52740" y="65780"/>
                </a:lnTo>
                <a:lnTo>
                  <a:pt x="52730" y="65770"/>
                </a:lnTo>
                <a:lnTo>
                  <a:pt x="52730" y="65760"/>
                </a:lnTo>
                <a:lnTo>
                  <a:pt x="52730" y="65750"/>
                </a:lnTo>
                <a:lnTo>
                  <a:pt x="52730" y="65740"/>
                </a:lnTo>
                <a:lnTo>
                  <a:pt x="52730" y="65730"/>
                </a:lnTo>
                <a:lnTo>
                  <a:pt x="52740" y="65720"/>
                </a:lnTo>
                <a:lnTo>
                  <a:pt x="52730" y="65720"/>
                </a:lnTo>
                <a:lnTo>
                  <a:pt x="52730" y="65730"/>
                </a:lnTo>
                <a:lnTo>
                  <a:pt x="52720" y="65740"/>
                </a:lnTo>
                <a:lnTo>
                  <a:pt x="52720" y="65750"/>
                </a:lnTo>
                <a:lnTo>
                  <a:pt x="52710" y="65750"/>
                </a:lnTo>
                <a:lnTo>
                  <a:pt x="52710" y="65740"/>
                </a:lnTo>
                <a:lnTo>
                  <a:pt x="52710" y="65730"/>
                </a:lnTo>
                <a:lnTo>
                  <a:pt x="52710" y="65720"/>
                </a:lnTo>
                <a:lnTo>
                  <a:pt x="52710" y="65710"/>
                </a:lnTo>
                <a:lnTo>
                  <a:pt x="52700" y="65690"/>
                </a:lnTo>
                <a:lnTo>
                  <a:pt x="52700" y="65700"/>
                </a:lnTo>
                <a:lnTo>
                  <a:pt x="52700" y="65710"/>
                </a:lnTo>
                <a:lnTo>
                  <a:pt x="52700" y="65720"/>
                </a:lnTo>
                <a:lnTo>
                  <a:pt x="52700" y="65740"/>
                </a:lnTo>
                <a:lnTo>
                  <a:pt x="52710" y="65780"/>
                </a:lnTo>
                <a:lnTo>
                  <a:pt x="52710" y="65790"/>
                </a:lnTo>
                <a:lnTo>
                  <a:pt x="52720" y="65800"/>
                </a:lnTo>
                <a:lnTo>
                  <a:pt x="52720" y="65810"/>
                </a:lnTo>
                <a:lnTo>
                  <a:pt x="52720" y="65820"/>
                </a:lnTo>
                <a:lnTo>
                  <a:pt x="52730" y="65820"/>
                </a:lnTo>
                <a:lnTo>
                  <a:pt x="52730" y="65810"/>
                </a:lnTo>
                <a:lnTo>
                  <a:pt x="52720" y="65810"/>
                </a:lnTo>
                <a:lnTo>
                  <a:pt x="52720" y="65800"/>
                </a:lnTo>
                <a:lnTo>
                  <a:pt x="52720" y="65790"/>
                </a:lnTo>
                <a:lnTo>
                  <a:pt x="52730" y="65790"/>
                </a:lnTo>
                <a:lnTo>
                  <a:pt x="52730" y="65800"/>
                </a:lnTo>
                <a:lnTo>
                  <a:pt x="52740" y="65810"/>
                </a:lnTo>
                <a:lnTo>
                  <a:pt x="52750" y="65830"/>
                </a:lnTo>
                <a:lnTo>
                  <a:pt x="52750" y="65850"/>
                </a:lnTo>
                <a:lnTo>
                  <a:pt x="52760" y="65860"/>
                </a:lnTo>
                <a:lnTo>
                  <a:pt x="52760" y="65870"/>
                </a:lnTo>
                <a:lnTo>
                  <a:pt x="52750" y="65870"/>
                </a:lnTo>
                <a:lnTo>
                  <a:pt x="52750" y="65860"/>
                </a:lnTo>
                <a:lnTo>
                  <a:pt x="52740" y="65850"/>
                </a:lnTo>
                <a:lnTo>
                  <a:pt x="52740" y="65860"/>
                </a:lnTo>
                <a:lnTo>
                  <a:pt x="52740" y="65870"/>
                </a:lnTo>
                <a:lnTo>
                  <a:pt x="52750" y="65880"/>
                </a:lnTo>
                <a:lnTo>
                  <a:pt x="52770" y="65900"/>
                </a:lnTo>
                <a:lnTo>
                  <a:pt x="52770" y="65920"/>
                </a:lnTo>
                <a:lnTo>
                  <a:pt x="52770" y="65930"/>
                </a:lnTo>
                <a:lnTo>
                  <a:pt x="52760" y="65930"/>
                </a:lnTo>
                <a:lnTo>
                  <a:pt x="52750" y="65940"/>
                </a:lnTo>
                <a:lnTo>
                  <a:pt x="52730" y="65940"/>
                </a:lnTo>
                <a:lnTo>
                  <a:pt x="52690" y="65940"/>
                </a:lnTo>
                <a:lnTo>
                  <a:pt x="52650" y="65940"/>
                </a:lnTo>
                <a:lnTo>
                  <a:pt x="52630" y="65930"/>
                </a:lnTo>
                <a:lnTo>
                  <a:pt x="52620" y="65930"/>
                </a:lnTo>
                <a:lnTo>
                  <a:pt x="52620" y="65920"/>
                </a:lnTo>
                <a:lnTo>
                  <a:pt x="52610" y="65850"/>
                </a:lnTo>
                <a:lnTo>
                  <a:pt x="52610" y="65840"/>
                </a:lnTo>
                <a:lnTo>
                  <a:pt x="52610" y="65820"/>
                </a:lnTo>
                <a:lnTo>
                  <a:pt x="52610" y="65810"/>
                </a:lnTo>
                <a:lnTo>
                  <a:pt x="52620" y="65800"/>
                </a:lnTo>
                <a:lnTo>
                  <a:pt x="52620" y="65790"/>
                </a:lnTo>
                <a:lnTo>
                  <a:pt x="52620" y="65710"/>
                </a:lnTo>
                <a:lnTo>
                  <a:pt x="52620" y="65690"/>
                </a:lnTo>
                <a:lnTo>
                  <a:pt x="52630" y="65660"/>
                </a:lnTo>
                <a:lnTo>
                  <a:pt x="52630" y="65650"/>
                </a:lnTo>
                <a:lnTo>
                  <a:pt x="52630" y="65630"/>
                </a:lnTo>
                <a:lnTo>
                  <a:pt x="52630" y="65620"/>
                </a:lnTo>
                <a:lnTo>
                  <a:pt x="52630" y="65610"/>
                </a:lnTo>
                <a:lnTo>
                  <a:pt x="52630" y="65600"/>
                </a:lnTo>
                <a:lnTo>
                  <a:pt x="52620" y="65560"/>
                </a:lnTo>
                <a:lnTo>
                  <a:pt x="52620" y="65550"/>
                </a:lnTo>
                <a:lnTo>
                  <a:pt x="52620" y="65530"/>
                </a:lnTo>
                <a:lnTo>
                  <a:pt x="52620" y="65460"/>
                </a:lnTo>
                <a:lnTo>
                  <a:pt x="52610" y="65380"/>
                </a:lnTo>
                <a:lnTo>
                  <a:pt x="52610" y="65350"/>
                </a:lnTo>
                <a:lnTo>
                  <a:pt x="52610" y="65270"/>
                </a:lnTo>
                <a:lnTo>
                  <a:pt x="52610" y="65260"/>
                </a:lnTo>
                <a:lnTo>
                  <a:pt x="52600" y="65190"/>
                </a:lnTo>
                <a:lnTo>
                  <a:pt x="52590" y="65120"/>
                </a:lnTo>
                <a:lnTo>
                  <a:pt x="52580" y="65060"/>
                </a:lnTo>
                <a:lnTo>
                  <a:pt x="52580" y="65050"/>
                </a:lnTo>
                <a:lnTo>
                  <a:pt x="52590" y="65040"/>
                </a:lnTo>
                <a:lnTo>
                  <a:pt x="52600" y="65030"/>
                </a:lnTo>
                <a:lnTo>
                  <a:pt x="52620" y="65020"/>
                </a:lnTo>
                <a:lnTo>
                  <a:pt x="52640" y="65010"/>
                </a:lnTo>
                <a:lnTo>
                  <a:pt x="52650" y="65000"/>
                </a:lnTo>
                <a:lnTo>
                  <a:pt x="52660" y="65000"/>
                </a:lnTo>
                <a:lnTo>
                  <a:pt x="52670" y="64990"/>
                </a:lnTo>
                <a:lnTo>
                  <a:pt x="52730" y="64990"/>
                </a:lnTo>
                <a:lnTo>
                  <a:pt x="52760" y="64990"/>
                </a:lnTo>
                <a:lnTo>
                  <a:pt x="52770" y="64990"/>
                </a:lnTo>
                <a:lnTo>
                  <a:pt x="52790" y="64990"/>
                </a:lnTo>
                <a:lnTo>
                  <a:pt x="52790" y="65000"/>
                </a:lnTo>
                <a:lnTo>
                  <a:pt x="52790" y="65020"/>
                </a:lnTo>
                <a:lnTo>
                  <a:pt x="52770" y="65050"/>
                </a:lnTo>
                <a:lnTo>
                  <a:pt x="52740" y="65090"/>
                </a:lnTo>
                <a:lnTo>
                  <a:pt x="52720" y="65140"/>
                </a:lnTo>
                <a:lnTo>
                  <a:pt x="52700" y="65190"/>
                </a:lnTo>
                <a:lnTo>
                  <a:pt x="52690" y="65200"/>
                </a:lnTo>
                <a:lnTo>
                  <a:pt x="52690" y="65210"/>
                </a:lnTo>
                <a:lnTo>
                  <a:pt x="52680" y="65250"/>
                </a:lnTo>
                <a:lnTo>
                  <a:pt x="52680" y="65290"/>
                </a:lnTo>
                <a:lnTo>
                  <a:pt x="52680" y="65330"/>
                </a:lnTo>
                <a:lnTo>
                  <a:pt x="52680" y="65380"/>
                </a:lnTo>
                <a:lnTo>
                  <a:pt x="52690" y="65400"/>
                </a:lnTo>
                <a:lnTo>
                  <a:pt x="52700" y="65440"/>
                </a:lnTo>
                <a:lnTo>
                  <a:pt x="52720" y="65470"/>
                </a:lnTo>
                <a:lnTo>
                  <a:pt x="52730" y="65490"/>
                </a:lnTo>
                <a:lnTo>
                  <a:pt x="52750" y="65510"/>
                </a:lnTo>
                <a:lnTo>
                  <a:pt x="52760" y="65530"/>
                </a:lnTo>
                <a:lnTo>
                  <a:pt x="52770" y="65550"/>
                </a:lnTo>
                <a:lnTo>
                  <a:pt x="52780" y="65590"/>
                </a:lnTo>
                <a:lnTo>
                  <a:pt x="52780" y="65600"/>
                </a:lnTo>
                <a:lnTo>
                  <a:pt x="52780" y="65630"/>
                </a:lnTo>
                <a:lnTo>
                  <a:pt x="52790" y="65680"/>
                </a:lnTo>
                <a:close/>
                <a:moveTo>
                  <a:pt x="55710" y="64700"/>
                </a:moveTo>
                <a:lnTo>
                  <a:pt x="55710" y="64710"/>
                </a:lnTo>
                <a:lnTo>
                  <a:pt x="55700" y="64710"/>
                </a:lnTo>
                <a:lnTo>
                  <a:pt x="55700" y="64700"/>
                </a:lnTo>
                <a:lnTo>
                  <a:pt x="55680" y="64700"/>
                </a:lnTo>
                <a:lnTo>
                  <a:pt x="55670" y="64690"/>
                </a:lnTo>
                <a:lnTo>
                  <a:pt x="55650" y="64680"/>
                </a:lnTo>
                <a:lnTo>
                  <a:pt x="55640" y="64670"/>
                </a:lnTo>
                <a:lnTo>
                  <a:pt x="55630" y="64660"/>
                </a:lnTo>
                <a:lnTo>
                  <a:pt x="55630" y="64650"/>
                </a:lnTo>
                <a:lnTo>
                  <a:pt x="55620" y="64630"/>
                </a:lnTo>
                <a:lnTo>
                  <a:pt x="55630" y="64620"/>
                </a:lnTo>
                <a:lnTo>
                  <a:pt x="55640" y="64610"/>
                </a:lnTo>
                <a:lnTo>
                  <a:pt x="55650" y="64610"/>
                </a:lnTo>
                <a:lnTo>
                  <a:pt x="55660" y="64610"/>
                </a:lnTo>
                <a:lnTo>
                  <a:pt x="55680" y="64620"/>
                </a:lnTo>
                <a:lnTo>
                  <a:pt x="55680" y="64630"/>
                </a:lnTo>
                <a:lnTo>
                  <a:pt x="55700" y="64650"/>
                </a:lnTo>
                <a:lnTo>
                  <a:pt x="55710" y="64660"/>
                </a:lnTo>
                <a:lnTo>
                  <a:pt x="55710" y="64670"/>
                </a:lnTo>
                <a:lnTo>
                  <a:pt x="55720" y="64670"/>
                </a:lnTo>
                <a:lnTo>
                  <a:pt x="55720" y="64680"/>
                </a:lnTo>
                <a:lnTo>
                  <a:pt x="55720" y="64690"/>
                </a:lnTo>
                <a:lnTo>
                  <a:pt x="55720" y="64700"/>
                </a:lnTo>
                <a:lnTo>
                  <a:pt x="55710" y="64700"/>
                </a:lnTo>
                <a:close/>
                <a:moveTo>
                  <a:pt x="55230" y="64850"/>
                </a:moveTo>
                <a:lnTo>
                  <a:pt x="55220" y="64850"/>
                </a:lnTo>
                <a:lnTo>
                  <a:pt x="55210" y="64850"/>
                </a:lnTo>
                <a:lnTo>
                  <a:pt x="55200" y="64820"/>
                </a:lnTo>
                <a:lnTo>
                  <a:pt x="55190" y="64810"/>
                </a:lnTo>
                <a:lnTo>
                  <a:pt x="55180" y="64810"/>
                </a:lnTo>
                <a:lnTo>
                  <a:pt x="55170" y="64790"/>
                </a:lnTo>
                <a:lnTo>
                  <a:pt x="55170" y="64780"/>
                </a:lnTo>
                <a:lnTo>
                  <a:pt x="55150" y="64750"/>
                </a:lnTo>
                <a:lnTo>
                  <a:pt x="55130" y="64720"/>
                </a:lnTo>
                <a:lnTo>
                  <a:pt x="55120" y="64710"/>
                </a:lnTo>
                <a:lnTo>
                  <a:pt x="55120" y="64700"/>
                </a:lnTo>
                <a:lnTo>
                  <a:pt x="55110" y="64700"/>
                </a:lnTo>
                <a:lnTo>
                  <a:pt x="55100" y="64690"/>
                </a:lnTo>
                <a:lnTo>
                  <a:pt x="55090" y="64690"/>
                </a:lnTo>
                <a:lnTo>
                  <a:pt x="55090" y="64680"/>
                </a:lnTo>
                <a:lnTo>
                  <a:pt x="55090" y="64670"/>
                </a:lnTo>
                <a:lnTo>
                  <a:pt x="55100" y="64660"/>
                </a:lnTo>
                <a:lnTo>
                  <a:pt x="55110" y="64640"/>
                </a:lnTo>
                <a:lnTo>
                  <a:pt x="55110" y="64620"/>
                </a:lnTo>
                <a:lnTo>
                  <a:pt x="55120" y="64610"/>
                </a:lnTo>
                <a:lnTo>
                  <a:pt x="55120" y="64600"/>
                </a:lnTo>
                <a:lnTo>
                  <a:pt x="55130" y="64600"/>
                </a:lnTo>
                <a:lnTo>
                  <a:pt x="55140" y="64610"/>
                </a:lnTo>
                <a:lnTo>
                  <a:pt x="55150" y="64620"/>
                </a:lnTo>
                <a:lnTo>
                  <a:pt x="55180" y="64650"/>
                </a:lnTo>
                <a:lnTo>
                  <a:pt x="55180" y="64660"/>
                </a:lnTo>
                <a:lnTo>
                  <a:pt x="55190" y="64680"/>
                </a:lnTo>
                <a:lnTo>
                  <a:pt x="55200" y="64720"/>
                </a:lnTo>
                <a:lnTo>
                  <a:pt x="55220" y="64760"/>
                </a:lnTo>
                <a:lnTo>
                  <a:pt x="55220" y="64780"/>
                </a:lnTo>
                <a:lnTo>
                  <a:pt x="55230" y="64810"/>
                </a:lnTo>
                <a:lnTo>
                  <a:pt x="55230" y="64820"/>
                </a:lnTo>
                <a:lnTo>
                  <a:pt x="55230" y="64830"/>
                </a:lnTo>
                <a:lnTo>
                  <a:pt x="55230" y="64840"/>
                </a:lnTo>
                <a:lnTo>
                  <a:pt x="55230" y="64850"/>
                </a:lnTo>
                <a:close/>
                <a:moveTo>
                  <a:pt x="55680" y="64560"/>
                </a:moveTo>
                <a:lnTo>
                  <a:pt x="55690" y="64570"/>
                </a:lnTo>
                <a:lnTo>
                  <a:pt x="55690" y="64580"/>
                </a:lnTo>
                <a:lnTo>
                  <a:pt x="55680" y="64590"/>
                </a:lnTo>
                <a:lnTo>
                  <a:pt x="55670" y="64590"/>
                </a:lnTo>
                <a:lnTo>
                  <a:pt x="55660" y="64590"/>
                </a:lnTo>
                <a:lnTo>
                  <a:pt x="55640" y="64590"/>
                </a:lnTo>
                <a:lnTo>
                  <a:pt x="55590" y="64580"/>
                </a:lnTo>
                <a:lnTo>
                  <a:pt x="55570" y="64570"/>
                </a:lnTo>
                <a:lnTo>
                  <a:pt x="55560" y="64570"/>
                </a:lnTo>
                <a:lnTo>
                  <a:pt x="55550" y="64560"/>
                </a:lnTo>
                <a:lnTo>
                  <a:pt x="55540" y="64560"/>
                </a:lnTo>
                <a:lnTo>
                  <a:pt x="55530" y="64570"/>
                </a:lnTo>
                <a:lnTo>
                  <a:pt x="55520" y="64570"/>
                </a:lnTo>
                <a:lnTo>
                  <a:pt x="55510" y="64570"/>
                </a:lnTo>
                <a:lnTo>
                  <a:pt x="55500" y="64570"/>
                </a:lnTo>
                <a:lnTo>
                  <a:pt x="55490" y="64570"/>
                </a:lnTo>
                <a:lnTo>
                  <a:pt x="55490" y="64560"/>
                </a:lnTo>
                <a:lnTo>
                  <a:pt x="55480" y="64520"/>
                </a:lnTo>
                <a:lnTo>
                  <a:pt x="55480" y="64490"/>
                </a:lnTo>
                <a:lnTo>
                  <a:pt x="55480" y="64480"/>
                </a:lnTo>
                <a:lnTo>
                  <a:pt x="55480" y="64470"/>
                </a:lnTo>
                <a:lnTo>
                  <a:pt x="55490" y="64410"/>
                </a:lnTo>
                <a:lnTo>
                  <a:pt x="55500" y="64370"/>
                </a:lnTo>
                <a:lnTo>
                  <a:pt x="55510" y="64360"/>
                </a:lnTo>
                <a:lnTo>
                  <a:pt x="55520" y="64320"/>
                </a:lnTo>
                <a:lnTo>
                  <a:pt x="55540" y="64300"/>
                </a:lnTo>
                <a:lnTo>
                  <a:pt x="55550" y="64290"/>
                </a:lnTo>
                <a:lnTo>
                  <a:pt x="55560" y="64300"/>
                </a:lnTo>
                <a:lnTo>
                  <a:pt x="55580" y="64310"/>
                </a:lnTo>
                <a:lnTo>
                  <a:pt x="55580" y="64320"/>
                </a:lnTo>
                <a:lnTo>
                  <a:pt x="55610" y="64330"/>
                </a:lnTo>
                <a:lnTo>
                  <a:pt x="55620" y="64340"/>
                </a:lnTo>
                <a:lnTo>
                  <a:pt x="55630" y="64350"/>
                </a:lnTo>
                <a:lnTo>
                  <a:pt x="55630" y="64360"/>
                </a:lnTo>
                <a:lnTo>
                  <a:pt x="55630" y="64390"/>
                </a:lnTo>
                <a:lnTo>
                  <a:pt x="55630" y="64410"/>
                </a:lnTo>
                <a:lnTo>
                  <a:pt x="55630" y="64420"/>
                </a:lnTo>
                <a:lnTo>
                  <a:pt x="55640" y="64480"/>
                </a:lnTo>
                <a:lnTo>
                  <a:pt x="55650" y="64500"/>
                </a:lnTo>
                <a:lnTo>
                  <a:pt x="55670" y="64540"/>
                </a:lnTo>
                <a:lnTo>
                  <a:pt x="55680" y="64560"/>
                </a:lnTo>
                <a:close/>
                <a:moveTo>
                  <a:pt x="52920" y="64100"/>
                </a:moveTo>
                <a:lnTo>
                  <a:pt x="52940" y="64110"/>
                </a:lnTo>
                <a:lnTo>
                  <a:pt x="52950" y="64120"/>
                </a:lnTo>
                <a:lnTo>
                  <a:pt x="52970" y="64120"/>
                </a:lnTo>
                <a:lnTo>
                  <a:pt x="52990" y="64120"/>
                </a:lnTo>
                <a:lnTo>
                  <a:pt x="53000" y="64120"/>
                </a:lnTo>
                <a:lnTo>
                  <a:pt x="53020" y="64120"/>
                </a:lnTo>
                <a:lnTo>
                  <a:pt x="53030" y="64120"/>
                </a:lnTo>
                <a:lnTo>
                  <a:pt x="53070" y="64120"/>
                </a:lnTo>
                <a:lnTo>
                  <a:pt x="53110" y="64120"/>
                </a:lnTo>
                <a:lnTo>
                  <a:pt x="53140" y="64120"/>
                </a:lnTo>
                <a:lnTo>
                  <a:pt x="53150" y="64120"/>
                </a:lnTo>
                <a:lnTo>
                  <a:pt x="53190" y="64110"/>
                </a:lnTo>
                <a:lnTo>
                  <a:pt x="53210" y="64110"/>
                </a:lnTo>
                <a:lnTo>
                  <a:pt x="53220" y="64120"/>
                </a:lnTo>
                <a:lnTo>
                  <a:pt x="53230" y="64130"/>
                </a:lnTo>
                <a:lnTo>
                  <a:pt x="53240" y="64140"/>
                </a:lnTo>
                <a:lnTo>
                  <a:pt x="53250" y="64160"/>
                </a:lnTo>
                <a:lnTo>
                  <a:pt x="53250" y="64170"/>
                </a:lnTo>
                <a:lnTo>
                  <a:pt x="53240" y="64180"/>
                </a:lnTo>
                <a:lnTo>
                  <a:pt x="53240" y="64220"/>
                </a:lnTo>
                <a:lnTo>
                  <a:pt x="53240" y="64240"/>
                </a:lnTo>
                <a:lnTo>
                  <a:pt x="53240" y="64250"/>
                </a:lnTo>
                <a:lnTo>
                  <a:pt x="53230" y="64250"/>
                </a:lnTo>
                <a:lnTo>
                  <a:pt x="53230" y="64260"/>
                </a:lnTo>
                <a:lnTo>
                  <a:pt x="53230" y="64270"/>
                </a:lnTo>
                <a:lnTo>
                  <a:pt x="53240" y="64300"/>
                </a:lnTo>
                <a:lnTo>
                  <a:pt x="53250" y="64350"/>
                </a:lnTo>
                <a:lnTo>
                  <a:pt x="53260" y="64380"/>
                </a:lnTo>
                <a:lnTo>
                  <a:pt x="53260" y="64420"/>
                </a:lnTo>
                <a:lnTo>
                  <a:pt x="53260" y="64440"/>
                </a:lnTo>
                <a:lnTo>
                  <a:pt x="53260" y="64470"/>
                </a:lnTo>
                <a:lnTo>
                  <a:pt x="53270" y="64510"/>
                </a:lnTo>
                <a:lnTo>
                  <a:pt x="53290" y="64560"/>
                </a:lnTo>
                <a:lnTo>
                  <a:pt x="53290" y="64590"/>
                </a:lnTo>
                <a:lnTo>
                  <a:pt x="53290" y="64610"/>
                </a:lnTo>
                <a:lnTo>
                  <a:pt x="53290" y="64630"/>
                </a:lnTo>
                <a:lnTo>
                  <a:pt x="53290" y="64680"/>
                </a:lnTo>
                <a:lnTo>
                  <a:pt x="53280" y="64750"/>
                </a:lnTo>
                <a:lnTo>
                  <a:pt x="53260" y="64800"/>
                </a:lnTo>
                <a:lnTo>
                  <a:pt x="53240" y="64840"/>
                </a:lnTo>
                <a:lnTo>
                  <a:pt x="53220" y="64880"/>
                </a:lnTo>
                <a:lnTo>
                  <a:pt x="53210" y="64890"/>
                </a:lnTo>
                <a:lnTo>
                  <a:pt x="53200" y="64890"/>
                </a:lnTo>
                <a:lnTo>
                  <a:pt x="53180" y="64900"/>
                </a:lnTo>
                <a:lnTo>
                  <a:pt x="53170" y="64900"/>
                </a:lnTo>
                <a:lnTo>
                  <a:pt x="53160" y="64900"/>
                </a:lnTo>
                <a:lnTo>
                  <a:pt x="53140" y="64900"/>
                </a:lnTo>
                <a:lnTo>
                  <a:pt x="53140" y="64890"/>
                </a:lnTo>
                <a:lnTo>
                  <a:pt x="53150" y="64890"/>
                </a:lnTo>
                <a:lnTo>
                  <a:pt x="53160" y="64880"/>
                </a:lnTo>
                <a:lnTo>
                  <a:pt x="53150" y="64880"/>
                </a:lnTo>
                <a:lnTo>
                  <a:pt x="53140" y="64880"/>
                </a:lnTo>
                <a:lnTo>
                  <a:pt x="53120" y="64880"/>
                </a:lnTo>
                <a:lnTo>
                  <a:pt x="53110" y="64880"/>
                </a:lnTo>
                <a:lnTo>
                  <a:pt x="53110" y="64870"/>
                </a:lnTo>
                <a:lnTo>
                  <a:pt x="53120" y="64860"/>
                </a:lnTo>
                <a:lnTo>
                  <a:pt x="53120" y="64850"/>
                </a:lnTo>
                <a:lnTo>
                  <a:pt x="53130" y="64840"/>
                </a:lnTo>
                <a:lnTo>
                  <a:pt x="53130" y="64830"/>
                </a:lnTo>
                <a:lnTo>
                  <a:pt x="53140" y="64830"/>
                </a:lnTo>
                <a:lnTo>
                  <a:pt x="53160" y="64820"/>
                </a:lnTo>
                <a:lnTo>
                  <a:pt x="53180" y="64810"/>
                </a:lnTo>
                <a:lnTo>
                  <a:pt x="53190" y="64800"/>
                </a:lnTo>
                <a:lnTo>
                  <a:pt x="53200" y="64790"/>
                </a:lnTo>
                <a:lnTo>
                  <a:pt x="53210" y="64780"/>
                </a:lnTo>
                <a:lnTo>
                  <a:pt x="53210" y="64760"/>
                </a:lnTo>
                <a:lnTo>
                  <a:pt x="53220" y="64760"/>
                </a:lnTo>
                <a:lnTo>
                  <a:pt x="53220" y="64750"/>
                </a:lnTo>
                <a:lnTo>
                  <a:pt x="53210" y="64750"/>
                </a:lnTo>
                <a:lnTo>
                  <a:pt x="53200" y="64750"/>
                </a:lnTo>
                <a:lnTo>
                  <a:pt x="53190" y="64750"/>
                </a:lnTo>
                <a:lnTo>
                  <a:pt x="53180" y="64750"/>
                </a:lnTo>
                <a:lnTo>
                  <a:pt x="53190" y="64750"/>
                </a:lnTo>
                <a:lnTo>
                  <a:pt x="53190" y="64760"/>
                </a:lnTo>
                <a:lnTo>
                  <a:pt x="53200" y="64760"/>
                </a:lnTo>
                <a:lnTo>
                  <a:pt x="53200" y="64770"/>
                </a:lnTo>
                <a:lnTo>
                  <a:pt x="53190" y="64780"/>
                </a:lnTo>
                <a:lnTo>
                  <a:pt x="53180" y="64800"/>
                </a:lnTo>
                <a:lnTo>
                  <a:pt x="53170" y="64800"/>
                </a:lnTo>
                <a:lnTo>
                  <a:pt x="53140" y="64820"/>
                </a:lnTo>
                <a:lnTo>
                  <a:pt x="53120" y="64830"/>
                </a:lnTo>
                <a:lnTo>
                  <a:pt x="53110" y="64840"/>
                </a:lnTo>
                <a:lnTo>
                  <a:pt x="53100" y="64850"/>
                </a:lnTo>
                <a:lnTo>
                  <a:pt x="53090" y="64870"/>
                </a:lnTo>
                <a:lnTo>
                  <a:pt x="53080" y="64880"/>
                </a:lnTo>
                <a:lnTo>
                  <a:pt x="53050" y="64890"/>
                </a:lnTo>
                <a:lnTo>
                  <a:pt x="53020" y="64900"/>
                </a:lnTo>
                <a:lnTo>
                  <a:pt x="53000" y="64900"/>
                </a:lnTo>
                <a:lnTo>
                  <a:pt x="52990" y="64900"/>
                </a:lnTo>
                <a:lnTo>
                  <a:pt x="52980" y="64890"/>
                </a:lnTo>
                <a:lnTo>
                  <a:pt x="52970" y="64860"/>
                </a:lnTo>
                <a:lnTo>
                  <a:pt x="52970" y="64840"/>
                </a:lnTo>
                <a:lnTo>
                  <a:pt x="52980" y="64830"/>
                </a:lnTo>
                <a:lnTo>
                  <a:pt x="53000" y="64810"/>
                </a:lnTo>
                <a:lnTo>
                  <a:pt x="53010" y="64770"/>
                </a:lnTo>
                <a:lnTo>
                  <a:pt x="53010" y="64760"/>
                </a:lnTo>
                <a:lnTo>
                  <a:pt x="53030" y="64730"/>
                </a:lnTo>
                <a:lnTo>
                  <a:pt x="53040" y="64690"/>
                </a:lnTo>
                <a:lnTo>
                  <a:pt x="53040" y="64660"/>
                </a:lnTo>
                <a:lnTo>
                  <a:pt x="53030" y="64610"/>
                </a:lnTo>
                <a:lnTo>
                  <a:pt x="53030" y="64580"/>
                </a:lnTo>
                <a:lnTo>
                  <a:pt x="53030" y="64590"/>
                </a:lnTo>
                <a:lnTo>
                  <a:pt x="53030" y="64640"/>
                </a:lnTo>
                <a:lnTo>
                  <a:pt x="53030" y="64660"/>
                </a:lnTo>
                <a:lnTo>
                  <a:pt x="53030" y="64700"/>
                </a:lnTo>
                <a:lnTo>
                  <a:pt x="53030" y="64720"/>
                </a:lnTo>
                <a:lnTo>
                  <a:pt x="53010" y="64750"/>
                </a:lnTo>
                <a:lnTo>
                  <a:pt x="52980" y="64810"/>
                </a:lnTo>
                <a:lnTo>
                  <a:pt x="52960" y="64840"/>
                </a:lnTo>
                <a:lnTo>
                  <a:pt x="52950" y="64860"/>
                </a:lnTo>
                <a:lnTo>
                  <a:pt x="52940" y="64860"/>
                </a:lnTo>
                <a:lnTo>
                  <a:pt x="52940" y="64850"/>
                </a:lnTo>
                <a:lnTo>
                  <a:pt x="52940" y="64840"/>
                </a:lnTo>
                <a:lnTo>
                  <a:pt x="52930" y="64820"/>
                </a:lnTo>
                <a:lnTo>
                  <a:pt x="52930" y="64800"/>
                </a:lnTo>
                <a:lnTo>
                  <a:pt x="52920" y="64780"/>
                </a:lnTo>
                <a:lnTo>
                  <a:pt x="52900" y="64710"/>
                </a:lnTo>
                <a:lnTo>
                  <a:pt x="52900" y="64650"/>
                </a:lnTo>
                <a:lnTo>
                  <a:pt x="52890" y="64600"/>
                </a:lnTo>
                <a:lnTo>
                  <a:pt x="52880" y="64570"/>
                </a:lnTo>
                <a:lnTo>
                  <a:pt x="52880" y="64560"/>
                </a:lnTo>
                <a:lnTo>
                  <a:pt x="52880" y="64550"/>
                </a:lnTo>
                <a:lnTo>
                  <a:pt x="52880" y="64540"/>
                </a:lnTo>
                <a:lnTo>
                  <a:pt x="52860" y="64520"/>
                </a:lnTo>
                <a:lnTo>
                  <a:pt x="52840" y="64510"/>
                </a:lnTo>
                <a:lnTo>
                  <a:pt x="52820" y="64490"/>
                </a:lnTo>
                <a:lnTo>
                  <a:pt x="52790" y="64470"/>
                </a:lnTo>
                <a:lnTo>
                  <a:pt x="52770" y="64460"/>
                </a:lnTo>
                <a:lnTo>
                  <a:pt x="52770" y="64470"/>
                </a:lnTo>
                <a:lnTo>
                  <a:pt x="52810" y="64500"/>
                </a:lnTo>
                <a:lnTo>
                  <a:pt x="52840" y="64520"/>
                </a:lnTo>
                <a:lnTo>
                  <a:pt x="52850" y="64540"/>
                </a:lnTo>
                <a:lnTo>
                  <a:pt x="52850" y="64550"/>
                </a:lnTo>
                <a:lnTo>
                  <a:pt x="52860" y="64570"/>
                </a:lnTo>
                <a:lnTo>
                  <a:pt x="52870" y="64610"/>
                </a:lnTo>
                <a:lnTo>
                  <a:pt x="52870" y="64650"/>
                </a:lnTo>
                <a:lnTo>
                  <a:pt x="52860" y="64690"/>
                </a:lnTo>
                <a:lnTo>
                  <a:pt x="52860" y="64740"/>
                </a:lnTo>
                <a:lnTo>
                  <a:pt x="52860" y="64790"/>
                </a:lnTo>
                <a:lnTo>
                  <a:pt x="52850" y="64840"/>
                </a:lnTo>
                <a:lnTo>
                  <a:pt x="52840" y="64900"/>
                </a:lnTo>
                <a:lnTo>
                  <a:pt x="52830" y="64940"/>
                </a:lnTo>
                <a:lnTo>
                  <a:pt x="52820" y="64950"/>
                </a:lnTo>
                <a:lnTo>
                  <a:pt x="52810" y="64960"/>
                </a:lnTo>
                <a:lnTo>
                  <a:pt x="52800" y="64970"/>
                </a:lnTo>
                <a:lnTo>
                  <a:pt x="52780" y="64970"/>
                </a:lnTo>
                <a:lnTo>
                  <a:pt x="52740" y="64960"/>
                </a:lnTo>
                <a:lnTo>
                  <a:pt x="52710" y="64960"/>
                </a:lnTo>
                <a:lnTo>
                  <a:pt x="52670" y="64970"/>
                </a:lnTo>
                <a:lnTo>
                  <a:pt x="52660" y="64970"/>
                </a:lnTo>
                <a:lnTo>
                  <a:pt x="52640" y="64980"/>
                </a:lnTo>
                <a:lnTo>
                  <a:pt x="52640" y="65000"/>
                </a:lnTo>
                <a:lnTo>
                  <a:pt x="52630" y="65000"/>
                </a:lnTo>
                <a:lnTo>
                  <a:pt x="52620" y="65000"/>
                </a:lnTo>
                <a:lnTo>
                  <a:pt x="52610" y="65000"/>
                </a:lnTo>
                <a:lnTo>
                  <a:pt x="52600" y="64980"/>
                </a:lnTo>
                <a:lnTo>
                  <a:pt x="52590" y="64950"/>
                </a:lnTo>
                <a:lnTo>
                  <a:pt x="52580" y="64920"/>
                </a:lnTo>
                <a:lnTo>
                  <a:pt x="52570" y="64880"/>
                </a:lnTo>
                <a:lnTo>
                  <a:pt x="52570" y="64860"/>
                </a:lnTo>
                <a:lnTo>
                  <a:pt x="52560" y="64820"/>
                </a:lnTo>
                <a:lnTo>
                  <a:pt x="52550" y="64770"/>
                </a:lnTo>
                <a:lnTo>
                  <a:pt x="52550" y="64730"/>
                </a:lnTo>
                <a:lnTo>
                  <a:pt x="52560" y="64620"/>
                </a:lnTo>
                <a:lnTo>
                  <a:pt x="52570" y="64580"/>
                </a:lnTo>
                <a:lnTo>
                  <a:pt x="52580" y="64520"/>
                </a:lnTo>
                <a:lnTo>
                  <a:pt x="52580" y="64490"/>
                </a:lnTo>
                <a:lnTo>
                  <a:pt x="52580" y="64460"/>
                </a:lnTo>
                <a:lnTo>
                  <a:pt x="52580" y="64390"/>
                </a:lnTo>
                <a:lnTo>
                  <a:pt x="52570" y="64310"/>
                </a:lnTo>
                <a:lnTo>
                  <a:pt x="52570" y="64290"/>
                </a:lnTo>
                <a:lnTo>
                  <a:pt x="52560" y="64220"/>
                </a:lnTo>
                <a:lnTo>
                  <a:pt x="52560" y="64200"/>
                </a:lnTo>
                <a:lnTo>
                  <a:pt x="52570" y="64180"/>
                </a:lnTo>
                <a:lnTo>
                  <a:pt x="52580" y="64160"/>
                </a:lnTo>
                <a:lnTo>
                  <a:pt x="52600" y="64150"/>
                </a:lnTo>
                <a:lnTo>
                  <a:pt x="52600" y="64130"/>
                </a:lnTo>
                <a:lnTo>
                  <a:pt x="52610" y="64120"/>
                </a:lnTo>
                <a:lnTo>
                  <a:pt x="52610" y="64110"/>
                </a:lnTo>
                <a:lnTo>
                  <a:pt x="52610" y="64100"/>
                </a:lnTo>
                <a:lnTo>
                  <a:pt x="52610" y="64090"/>
                </a:lnTo>
                <a:lnTo>
                  <a:pt x="52610" y="64100"/>
                </a:lnTo>
                <a:lnTo>
                  <a:pt x="52620" y="64100"/>
                </a:lnTo>
                <a:lnTo>
                  <a:pt x="52640" y="64090"/>
                </a:lnTo>
                <a:lnTo>
                  <a:pt x="52660" y="64070"/>
                </a:lnTo>
                <a:lnTo>
                  <a:pt x="52680" y="64050"/>
                </a:lnTo>
                <a:lnTo>
                  <a:pt x="52690" y="64030"/>
                </a:lnTo>
                <a:lnTo>
                  <a:pt x="52700" y="64030"/>
                </a:lnTo>
                <a:lnTo>
                  <a:pt x="52710" y="64030"/>
                </a:lnTo>
                <a:lnTo>
                  <a:pt x="52730" y="64020"/>
                </a:lnTo>
                <a:lnTo>
                  <a:pt x="52740" y="64020"/>
                </a:lnTo>
                <a:lnTo>
                  <a:pt x="52790" y="64040"/>
                </a:lnTo>
                <a:lnTo>
                  <a:pt x="52810" y="64050"/>
                </a:lnTo>
                <a:lnTo>
                  <a:pt x="52830" y="64050"/>
                </a:lnTo>
                <a:lnTo>
                  <a:pt x="52850" y="64050"/>
                </a:lnTo>
                <a:lnTo>
                  <a:pt x="52870" y="64060"/>
                </a:lnTo>
                <a:lnTo>
                  <a:pt x="52890" y="64080"/>
                </a:lnTo>
                <a:lnTo>
                  <a:pt x="52920" y="64100"/>
                </a:lnTo>
                <a:close/>
                <a:moveTo>
                  <a:pt x="52820" y="63960"/>
                </a:moveTo>
                <a:lnTo>
                  <a:pt x="52820" y="63970"/>
                </a:lnTo>
                <a:lnTo>
                  <a:pt x="52820" y="63980"/>
                </a:lnTo>
                <a:lnTo>
                  <a:pt x="52810" y="63970"/>
                </a:lnTo>
                <a:lnTo>
                  <a:pt x="52810" y="63960"/>
                </a:lnTo>
                <a:lnTo>
                  <a:pt x="52800" y="63960"/>
                </a:lnTo>
                <a:lnTo>
                  <a:pt x="52800" y="63970"/>
                </a:lnTo>
                <a:lnTo>
                  <a:pt x="52790" y="63970"/>
                </a:lnTo>
                <a:lnTo>
                  <a:pt x="52790" y="63980"/>
                </a:lnTo>
                <a:lnTo>
                  <a:pt x="52780" y="63980"/>
                </a:lnTo>
                <a:lnTo>
                  <a:pt x="52770" y="63980"/>
                </a:lnTo>
                <a:lnTo>
                  <a:pt x="52770" y="63990"/>
                </a:lnTo>
                <a:lnTo>
                  <a:pt x="52760" y="63990"/>
                </a:lnTo>
                <a:lnTo>
                  <a:pt x="52750" y="63990"/>
                </a:lnTo>
                <a:lnTo>
                  <a:pt x="52740" y="63990"/>
                </a:lnTo>
                <a:lnTo>
                  <a:pt x="52730" y="63990"/>
                </a:lnTo>
                <a:lnTo>
                  <a:pt x="52720" y="63990"/>
                </a:lnTo>
                <a:lnTo>
                  <a:pt x="52720" y="63980"/>
                </a:lnTo>
                <a:lnTo>
                  <a:pt x="52710" y="63980"/>
                </a:lnTo>
                <a:lnTo>
                  <a:pt x="52700" y="63980"/>
                </a:lnTo>
                <a:lnTo>
                  <a:pt x="52690" y="63980"/>
                </a:lnTo>
                <a:lnTo>
                  <a:pt x="52680" y="63980"/>
                </a:lnTo>
                <a:lnTo>
                  <a:pt x="52680" y="63990"/>
                </a:lnTo>
                <a:lnTo>
                  <a:pt x="52670" y="63990"/>
                </a:lnTo>
                <a:lnTo>
                  <a:pt x="52670" y="63980"/>
                </a:lnTo>
                <a:lnTo>
                  <a:pt x="52670" y="63970"/>
                </a:lnTo>
                <a:lnTo>
                  <a:pt x="52670" y="63960"/>
                </a:lnTo>
                <a:lnTo>
                  <a:pt x="52670" y="63940"/>
                </a:lnTo>
                <a:lnTo>
                  <a:pt x="52680" y="63910"/>
                </a:lnTo>
                <a:lnTo>
                  <a:pt x="52680" y="63900"/>
                </a:lnTo>
                <a:lnTo>
                  <a:pt x="52680" y="63890"/>
                </a:lnTo>
                <a:lnTo>
                  <a:pt x="52680" y="63850"/>
                </a:lnTo>
                <a:lnTo>
                  <a:pt x="52680" y="63830"/>
                </a:lnTo>
                <a:lnTo>
                  <a:pt x="52680" y="63810"/>
                </a:lnTo>
                <a:lnTo>
                  <a:pt x="52680" y="63800"/>
                </a:lnTo>
                <a:lnTo>
                  <a:pt x="52690" y="63760"/>
                </a:lnTo>
                <a:lnTo>
                  <a:pt x="52700" y="63740"/>
                </a:lnTo>
                <a:lnTo>
                  <a:pt x="52710" y="63730"/>
                </a:lnTo>
                <a:lnTo>
                  <a:pt x="52720" y="63730"/>
                </a:lnTo>
                <a:lnTo>
                  <a:pt x="52730" y="63740"/>
                </a:lnTo>
                <a:lnTo>
                  <a:pt x="52740" y="63770"/>
                </a:lnTo>
                <a:lnTo>
                  <a:pt x="52740" y="63800"/>
                </a:lnTo>
                <a:lnTo>
                  <a:pt x="52750" y="63810"/>
                </a:lnTo>
                <a:lnTo>
                  <a:pt x="52760" y="63830"/>
                </a:lnTo>
                <a:lnTo>
                  <a:pt x="52770" y="63830"/>
                </a:lnTo>
                <a:lnTo>
                  <a:pt x="52780" y="63840"/>
                </a:lnTo>
                <a:lnTo>
                  <a:pt x="52790" y="63850"/>
                </a:lnTo>
                <a:lnTo>
                  <a:pt x="52800" y="63870"/>
                </a:lnTo>
                <a:lnTo>
                  <a:pt x="52810" y="63880"/>
                </a:lnTo>
                <a:lnTo>
                  <a:pt x="52820" y="63910"/>
                </a:lnTo>
                <a:lnTo>
                  <a:pt x="52820" y="63920"/>
                </a:lnTo>
                <a:lnTo>
                  <a:pt x="52820" y="63950"/>
                </a:lnTo>
                <a:lnTo>
                  <a:pt x="52820" y="63960"/>
                </a:lnTo>
                <a:close/>
                <a:moveTo>
                  <a:pt x="55450" y="63680"/>
                </a:moveTo>
                <a:lnTo>
                  <a:pt x="55450" y="63690"/>
                </a:lnTo>
                <a:lnTo>
                  <a:pt x="55450" y="63700"/>
                </a:lnTo>
                <a:lnTo>
                  <a:pt x="55440" y="63710"/>
                </a:lnTo>
                <a:lnTo>
                  <a:pt x="55430" y="63710"/>
                </a:lnTo>
                <a:lnTo>
                  <a:pt x="55430" y="63720"/>
                </a:lnTo>
                <a:lnTo>
                  <a:pt x="55420" y="63730"/>
                </a:lnTo>
                <a:lnTo>
                  <a:pt x="55410" y="63730"/>
                </a:lnTo>
                <a:lnTo>
                  <a:pt x="55390" y="63730"/>
                </a:lnTo>
                <a:lnTo>
                  <a:pt x="55360" y="63720"/>
                </a:lnTo>
                <a:lnTo>
                  <a:pt x="55350" y="63710"/>
                </a:lnTo>
                <a:lnTo>
                  <a:pt x="55330" y="63700"/>
                </a:lnTo>
                <a:lnTo>
                  <a:pt x="55320" y="63690"/>
                </a:lnTo>
                <a:lnTo>
                  <a:pt x="55310" y="63690"/>
                </a:lnTo>
                <a:lnTo>
                  <a:pt x="55300" y="63690"/>
                </a:lnTo>
                <a:lnTo>
                  <a:pt x="55290" y="63690"/>
                </a:lnTo>
                <a:lnTo>
                  <a:pt x="55290" y="63700"/>
                </a:lnTo>
                <a:lnTo>
                  <a:pt x="55310" y="63710"/>
                </a:lnTo>
                <a:lnTo>
                  <a:pt x="55340" y="63720"/>
                </a:lnTo>
                <a:lnTo>
                  <a:pt x="55380" y="63750"/>
                </a:lnTo>
                <a:lnTo>
                  <a:pt x="55400" y="63770"/>
                </a:lnTo>
                <a:lnTo>
                  <a:pt x="55410" y="63790"/>
                </a:lnTo>
                <a:lnTo>
                  <a:pt x="55430" y="63810"/>
                </a:lnTo>
                <a:lnTo>
                  <a:pt x="55430" y="63820"/>
                </a:lnTo>
                <a:lnTo>
                  <a:pt x="55440" y="63820"/>
                </a:lnTo>
                <a:lnTo>
                  <a:pt x="55440" y="63830"/>
                </a:lnTo>
                <a:lnTo>
                  <a:pt x="55450" y="63830"/>
                </a:lnTo>
                <a:lnTo>
                  <a:pt x="55450" y="63840"/>
                </a:lnTo>
                <a:lnTo>
                  <a:pt x="55450" y="63850"/>
                </a:lnTo>
                <a:lnTo>
                  <a:pt x="55450" y="63860"/>
                </a:lnTo>
                <a:lnTo>
                  <a:pt x="55440" y="63870"/>
                </a:lnTo>
                <a:lnTo>
                  <a:pt x="55450" y="63890"/>
                </a:lnTo>
                <a:lnTo>
                  <a:pt x="55450" y="63900"/>
                </a:lnTo>
                <a:lnTo>
                  <a:pt x="55450" y="63920"/>
                </a:lnTo>
                <a:lnTo>
                  <a:pt x="55450" y="63950"/>
                </a:lnTo>
                <a:lnTo>
                  <a:pt x="55450" y="64010"/>
                </a:lnTo>
                <a:lnTo>
                  <a:pt x="55450" y="64050"/>
                </a:lnTo>
                <a:lnTo>
                  <a:pt x="55450" y="64070"/>
                </a:lnTo>
                <a:lnTo>
                  <a:pt x="55430" y="64090"/>
                </a:lnTo>
                <a:lnTo>
                  <a:pt x="55420" y="64110"/>
                </a:lnTo>
                <a:lnTo>
                  <a:pt x="55400" y="64140"/>
                </a:lnTo>
                <a:lnTo>
                  <a:pt x="55380" y="64190"/>
                </a:lnTo>
                <a:lnTo>
                  <a:pt x="55380" y="64210"/>
                </a:lnTo>
                <a:lnTo>
                  <a:pt x="55370" y="64270"/>
                </a:lnTo>
                <a:lnTo>
                  <a:pt x="55370" y="64330"/>
                </a:lnTo>
                <a:lnTo>
                  <a:pt x="55360" y="64380"/>
                </a:lnTo>
                <a:lnTo>
                  <a:pt x="55360" y="64400"/>
                </a:lnTo>
                <a:lnTo>
                  <a:pt x="55360" y="64410"/>
                </a:lnTo>
                <a:lnTo>
                  <a:pt x="55360" y="64420"/>
                </a:lnTo>
                <a:lnTo>
                  <a:pt x="55350" y="64420"/>
                </a:lnTo>
                <a:lnTo>
                  <a:pt x="55340" y="64410"/>
                </a:lnTo>
                <a:lnTo>
                  <a:pt x="55340" y="64400"/>
                </a:lnTo>
                <a:lnTo>
                  <a:pt x="55300" y="64330"/>
                </a:lnTo>
                <a:lnTo>
                  <a:pt x="55260" y="64260"/>
                </a:lnTo>
                <a:lnTo>
                  <a:pt x="55220" y="64190"/>
                </a:lnTo>
                <a:lnTo>
                  <a:pt x="55170" y="64080"/>
                </a:lnTo>
                <a:lnTo>
                  <a:pt x="55130" y="64020"/>
                </a:lnTo>
                <a:lnTo>
                  <a:pt x="55120" y="63990"/>
                </a:lnTo>
                <a:lnTo>
                  <a:pt x="55100" y="63970"/>
                </a:lnTo>
                <a:lnTo>
                  <a:pt x="55070" y="63920"/>
                </a:lnTo>
                <a:lnTo>
                  <a:pt x="55060" y="63880"/>
                </a:lnTo>
                <a:lnTo>
                  <a:pt x="55050" y="63870"/>
                </a:lnTo>
                <a:lnTo>
                  <a:pt x="55040" y="63850"/>
                </a:lnTo>
                <a:lnTo>
                  <a:pt x="55030" y="63850"/>
                </a:lnTo>
                <a:lnTo>
                  <a:pt x="55010" y="63820"/>
                </a:lnTo>
                <a:lnTo>
                  <a:pt x="55010" y="63790"/>
                </a:lnTo>
                <a:lnTo>
                  <a:pt x="55010" y="63760"/>
                </a:lnTo>
                <a:lnTo>
                  <a:pt x="55000" y="63750"/>
                </a:lnTo>
                <a:lnTo>
                  <a:pt x="55000" y="63740"/>
                </a:lnTo>
                <a:lnTo>
                  <a:pt x="55000" y="63730"/>
                </a:lnTo>
                <a:lnTo>
                  <a:pt x="55000" y="63720"/>
                </a:lnTo>
                <a:lnTo>
                  <a:pt x="55000" y="63710"/>
                </a:lnTo>
                <a:lnTo>
                  <a:pt x="55020" y="63680"/>
                </a:lnTo>
                <a:lnTo>
                  <a:pt x="55020" y="63670"/>
                </a:lnTo>
                <a:lnTo>
                  <a:pt x="55030" y="63670"/>
                </a:lnTo>
                <a:lnTo>
                  <a:pt x="55040" y="63640"/>
                </a:lnTo>
                <a:lnTo>
                  <a:pt x="55050" y="63600"/>
                </a:lnTo>
                <a:lnTo>
                  <a:pt x="55060" y="63580"/>
                </a:lnTo>
                <a:lnTo>
                  <a:pt x="55070" y="63570"/>
                </a:lnTo>
                <a:lnTo>
                  <a:pt x="55080" y="63510"/>
                </a:lnTo>
                <a:lnTo>
                  <a:pt x="55090" y="63460"/>
                </a:lnTo>
                <a:lnTo>
                  <a:pt x="55100" y="63440"/>
                </a:lnTo>
                <a:lnTo>
                  <a:pt x="55110" y="63410"/>
                </a:lnTo>
                <a:lnTo>
                  <a:pt x="55110" y="63400"/>
                </a:lnTo>
                <a:lnTo>
                  <a:pt x="55120" y="63370"/>
                </a:lnTo>
                <a:lnTo>
                  <a:pt x="55130" y="63350"/>
                </a:lnTo>
                <a:lnTo>
                  <a:pt x="55130" y="63330"/>
                </a:lnTo>
                <a:lnTo>
                  <a:pt x="55140" y="63320"/>
                </a:lnTo>
                <a:lnTo>
                  <a:pt x="55150" y="63320"/>
                </a:lnTo>
                <a:lnTo>
                  <a:pt x="55160" y="63320"/>
                </a:lnTo>
                <a:lnTo>
                  <a:pt x="55170" y="63320"/>
                </a:lnTo>
                <a:lnTo>
                  <a:pt x="55190" y="63340"/>
                </a:lnTo>
                <a:lnTo>
                  <a:pt x="55190" y="63350"/>
                </a:lnTo>
                <a:lnTo>
                  <a:pt x="55220" y="63390"/>
                </a:lnTo>
                <a:lnTo>
                  <a:pt x="55260" y="63440"/>
                </a:lnTo>
                <a:lnTo>
                  <a:pt x="55290" y="63490"/>
                </a:lnTo>
                <a:lnTo>
                  <a:pt x="55320" y="63530"/>
                </a:lnTo>
                <a:lnTo>
                  <a:pt x="55350" y="63570"/>
                </a:lnTo>
                <a:lnTo>
                  <a:pt x="55390" y="63610"/>
                </a:lnTo>
                <a:lnTo>
                  <a:pt x="55400" y="63610"/>
                </a:lnTo>
                <a:lnTo>
                  <a:pt x="55420" y="63640"/>
                </a:lnTo>
                <a:lnTo>
                  <a:pt x="55430" y="63650"/>
                </a:lnTo>
                <a:lnTo>
                  <a:pt x="55440" y="63670"/>
                </a:lnTo>
                <a:lnTo>
                  <a:pt x="55450" y="63670"/>
                </a:lnTo>
                <a:lnTo>
                  <a:pt x="55450" y="63680"/>
                </a:lnTo>
                <a:close/>
                <a:moveTo>
                  <a:pt x="54930" y="63370"/>
                </a:moveTo>
                <a:lnTo>
                  <a:pt x="54920" y="63360"/>
                </a:lnTo>
                <a:lnTo>
                  <a:pt x="54910" y="63350"/>
                </a:lnTo>
                <a:lnTo>
                  <a:pt x="54910" y="63340"/>
                </a:lnTo>
                <a:lnTo>
                  <a:pt x="54910" y="63320"/>
                </a:lnTo>
                <a:lnTo>
                  <a:pt x="54920" y="63290"/>
                </a:lnTo>
                <a:lnTo>
                  <a:pt x="54920" y="63280"/>
                </a:lnTo>
                <a:lnTo>
                  <a:pt x="54930" y="63280"/>
                </a:lnTo>
                <a:lnTo>
                  <a:pt x="54940" y="63280"/>
                </a:lnTo>
                <a:lnTo>
                  <a:pt x="54940" y="63290"/>
                </a:lnTo>
                <a:lnTo>
                  <a:pt x="54940" y="63300"/>
                </a:lnTo>
                <a:lnTo>
                  <a:pt x="54940" y="63320"/>
                </a:lnTo>
                <a:lnTo>
                  <a:pt x="54940" y="63340"/>
                </a:lnTo>
                <a:lnTo>
                  <a:pt x="54940" y="63350"/>
                </a:lnTo>
                <a:lnTo>
                  <a:pt x="54940" y="63360"/>
                </a:lnTo>
                <a:lnTo>
                  <a:pt x="54930" y="63370"/>
                </a:lnTo>
                <a:close/>
                <a:moveTo>
                  <a:pt x="54860" y="63170"/>
                </a:moveTo>
                <a:lnTo>
                  <a:pt x="54870" y="63170"/>
                </a:lnTo>
                <a:lnTo>
                  <a:pt x="54870" y="63160"/>
                </a:lnTo>
                <a:lnTo>
                  <a:pt x="54880" y="63160"/>
                </a:lnTo>
                <a:lnTo>
                  <a:pt x="54880" y="63170"/>
                </a:lnTo>
                <a:lnTo>
                  <a:pt x="54880" y="63180"/>
                </a:lnTo>
                <a:lnTo>
                  <a:pt x="54890" y="63180"/>
                </a:lnTo>
                <a:lnTo>
                  <a:pt x="54890" y="63190"/>
                </a:lnTo>
                <a:lnTo>
                  <a:pt x="54900" y="63200"/>
                </a:lnTo>
                <a:lnTo>
                  <a:pt x="54900" y="63210"/>
                </a:lnTo>
                <a:lnTo>
                  <a:pt x="54890" y="63210"/>
                </a:lnTo>
                <a:lnTo>
                  <a:pt x="54880" y="63210"/>
                </a:lnTo>
                <a:lnTo>
                  <a:pt x="54880" y="63220"/>
                </a:lnTo>
                <a:lnTo>
                  <a:pt x="54880" y="63230"/>
                </a:lnTo>
                <a:lnTo>
                  <a:pt x="54880" y="63240"/>
                </a:lnTo>
                <a:lnTo>
                  <a:pt x="54880" y="63250"/>
                </a:lnTo>
                <a:lnTo>
                  <a:pt x="54880" y="63260"/>
                </a:lnTo>
                <a:lnTo>
                  <a:pt x="54870" y="63270"/>
                </a:lnTo>
                <a:lnTo>
                  <a:pt x="54860" y="63270"/>
                </a:lnTo>
                <a:lnTo>
                  <a:pt x="54850" y="63270"/>
                </a:lnTo>
                <a:lnTo>
                  <a:pt x="54840" y="63260"/>
                </a:lnTo>
                <a:lnTo>
                  <a:pt x="54830" y="63260"/>
                </a:lnTo>
                <a:lnTo>
                  <a:pt x="54820" y="63260"/>
                </a:lnTo>
                <a:lnTo>
                  <a:pt x="54810" y="63260"/>
                </a:lnTo>
                <a:lnTo>
                  <a:pt x="54810" y="63270"/>
                </a:lnTo>
                <a:lnTo>
                  <a:pt x="54810" y="63280"/>
                </a:lnTo>
                <a:lnTo>
                  <a:pt x="54820" y="63290"/>
                </a:lnTo>
                <a:lnTo>
                  <a:pt x="54840" y="63300"/>
                </a:lnTo>
                <a:lnTo>
                  <a:pt x="54850" y="63300"/>
                </a:lnTo>
                <a:lnTo>
                  <a:pt x="54850" y="63310"/>
                </a:lnTo>
                <a:lnTo>
                  <a:pt x="54840" y="63320"/>
                </a:lnTo>
                <a:lnTo>
                  <a:pt x="54830" y="63320"/>
                </a:lnTo>
                <a:lnTo>
                  <a:pt x="54820" y="63310"/>
                </a:lnTo>
                <a:lnTo>
                  <a:pt x="54800" y="63300"/>
                </a:lnTo>
                <a:lnTo>
                  <a:pt x="54790" y="63300"/>
                </a:lnTo>
                <a:lnTo>
                  <a:pt x="54780" y="63290"/>
                </a:lnTo>
                <a:lnTo>
                  <a:pt x="54780" y="63280"/>
                </a:lnTo>
                <a:lnTo>
                  <a:pt x="54780" y="63270"/>
                </a:lnTo>
                <a:lnTo>
                  <a:pt x="54770" y="63260"/>
                </a:lnTo>
                <a:lnTo>
                  <a:pt x="54770" y="63250"/>
                </a:lnTo>
                <a:lnTo>
                  <a:pt x="54770" y="63240"/>
                </a:lnTo>
                <a:lnTo>
                  <a:pt x="54760" y="63230"/>
                </a:lnTo>
                <a:lnTo>
                  <a:pt x="54760" y="63220"/>
                </a:lnTo>
                <a:lnTo>
                  <a:pt x="54760" y="63210"/>
                </a:lnTo>
                <a:lnTo>
                  <a:pt x="54760" y="63200"/>
                </a:lnTo>
                <a:lnTo>
                  <a:pt x="54770" y="63190"/>
                </a:lnTo>
                <a:lnTo>
                  <a:pt x="54780" y="63190"/>
                </a:lnTo>
                <a:lnTo>
                  <a:pt x="54790" y="63190"/>
                </a:lnTo>
                <a:lnTo>
                  <a:pt x="54800" y="63180"/>
                </a:lnTo>
                <a:lnTo>
                  <a:pt x="54800" y="63170"/>
                </a:lnTo>
                <a:lnTo>
                  <a:pt x="54810" y="63160"/>
                </a:lnTo>
                <a:lnTo>
                  <a:pt x="54820" y="63150"/>
                </a:lnTo>
                <a:lnTo>
                  <a:pt x="54830" y="63150"/>
                </a:lnTo>
                <a:lnTo>
                  <a:pt x="54840" y="63140"/>
                </a:lnTo>
                <a:lnTo>
                  <a:pt x="54840" y="63150"/>
                </a:lnTo>
                <a:lnTo>
                  <a:pt x="54850" y="63160"/>
                </a:lnTo>
                <a:lnTo>
                  <a:pt x="54850" y="63170"/>
                </a:lnTo>
                <a:lnTo>
                  <a:pt x="54860" y="63170"/>
                </a:lnTo>
                <a:close/>
                <a:moveTo>
                  <a:pt x="51720" y="63290"/>
                </a:moveTo>
                <a:lnTo>
                  <a:pt x="51710" y="63290"/>
                </a:lnTo>
                <a:lnTo>
                  <a:pt x="51700" y="63290"/>
                </a:lnTo>
                <a:lnTo>
                  <a:pt x="51690" y="63280"/>
                </a:lnTo>
                <a:lnTo>
                  <a:pt x="51670" y="63270"/>
                </a:lnTo>
                <a:lnTo>
                  <a:pt x="51650" y="63260"/>
                </a:lnTo>
                <a:lnTo>
                  <a:pt x="51630" y="63250"/>
                </a:lnTo>
                <a:lnTo>
                  <a:pt x="51590" y="63240"/>
                </a:lnTo>
                <a:lnTo>
                  <a:pt x="51570" y="63230"/>
                </a:lnTo>
                <a:lnTo>
                  <a:pt x="51550" y="63220"/>
                </a:lnTo>
                <a:lnTo>
                  <a:pt x="51540" y="63220"/>
                </a:lnTo>
                <a:lnTo>
                  <a:pt x="51510" y="63210"/>
                </a:lnTo>
                <a:lnTo>
                  <a:pt x="51500" y="63200"/>
                </a:lnTo>
                <a:lnTo>
                  <a:pt x="51500" y="63180"/>
                </a:lnTo>
                <a:lnTo>
                  <a:pt x="51500" y="63170"/>
                </a:lnTo>
                <a:lnTo>
                  <a:pt x="51500" y="63160"/>
                </a:lnTo>
                <a:lnTo>
                  <a:pt x="51510" y="63150"/>
                </a:lnTo>
                <a:lnTo>
                  <a:pt x="51520" y="63140"/>
                </a:lnTo>
                <a:lnTo>
                  <a:pt x="51550" y="63130"/>
                </a:lnTo>
                <a:lnTo>
                  <a:pt x="51570" y="63130"/>
                </a:lnTo>
                <a:lnTo>
                  <a:pt x="51580" y="63120"/>
                </a:lnTo>
                <a:lnTo>
                  <a:pt x="51590" y="63120"/>
                </a:lnTo>
                <a:lnTo>
                  <a:pt x="51630" y="63110"/>
                </a:lnTo>
                <a:lnTo>
                  <a:pt x="51640" y="63100"/>
                </a:lnTo>
                <a:lnTo>
                  <a:pt x="51650" y="63100"/>
                </a:lnTo>
                <a:lnTo>
                  <a:pt x="51650" y="63110"/>
                </a:lnTo>
                <a:lnTo>
                  <a:pt x="51660" y="63110"/>
                </a:lnTo>
                <a:lnTo>
                  <a:pt x="51670" y="63130"/>
                </a:lnTo>
                <a:lnTo>
                  <a:pt x="51690" y="63150"/>
                </a:lnTo>
                <a:lnTo>
                  <a:pt x="51710" y="63190"/>
                </a:lnTo>
                <a:lnTo>
                  <a:pt x="51720" y="63200"/>
                </a:lnTo>
                <a:lnTo>
                  <a:pt x="51720" y="63220"/>
                </a:lnTo>
                <a:lnTo>
                  <a:pt x="51730" y="63240"/>
                </a:lnTo>
                <a:lnTo>
                  <a:pt x="51730" y="63260"/>
                </a:lnTo>
                <a:lnTo>
                  <a:pt x="51720" y="63270"/>
                </a:lnTo>
                <a:lnTo>
                  <a:pt x="51720" y="63280"/>
                </a:lnTo>
                <a:lnTo>
                  <a:pt x="51720" y="63290"/>
                </a:lnTo>
                <a:close/>
                <a:moveTo>
                  <a:pt x="54890" y="62930"/>
                </a:moveTo>
                <a:lnTo>
                  <a:pt x="54900" y="62950"/>
                </a:lnTo>
                <a:lnTo>
                  <a:pt x="54900" y="62960"/>
                </a:lnTo>
                <a:lnTo>
                  <a:pt x="54890" y="62970"/>
                </a:lnTo>
                <a:lnTo>
                  <a:pt x="54880" y="62960"/>
                </a:lnTo>
                <a:lnTo>
                  <a:pt x="54880" y="62950"/>
                </a:lnTo>
                <a:lnTo>
                  <a:pt x="54870" y="62940"/>
                </a:lnTo>
                <a:lnTo>
                  <a:pt x="54870" y="62950"/>
                </a:lnTo>
                <a:lnTo>
                  <a:pt x="54870" y="62980"/>
                </a:lnTo>
                <a:lnTo>
                  <a:pt x="54860" y="62990"/>
                </a:lnTo>
                <a:lnTo>
                  <a:pt x="54860" y="63000"/>
                </a:lnTo>
                <a:lnTo>
                  <a:pt x="54860" y="63010"/>
                </a:lnTo>
                <a:lnTo>
                  <a:pt x="54850" y="63020"/>
                </a:lnTo>
                <a:lnTo>
                  <a:pt x="54840" y="63030"/>
                </a:lnTo>
                <a:lnTo>
                  <a:pt x="54830" y="63030"/>
                </a:lnTo>
                <a:lnTo>
                  <a:pt x="54800" y="63030"/>
                </a:lnTo>
                <a:lnTo>
                  <a:pt x="54790" y="63030"/>
                </a:lnTo>
                <a:lnTo>
                  <a:pt x="54780" y="63030"/>
                </a:lnTo>
                <a:lnTo>
                  <a:pt x="54770" y="63020"/>
                </a:lnTo>
                <a:lnTo>
                  <a:pt x="54770" y="63010"/>
                </a:lnTo>
                <a:lnTo>
                  <a:pt x="54770" y="63000"/>
                </a:lnTo>
                <a:lnTo>
                  <a:pt x="54760" y="63020"/>
                </a:lnTo>
                <a:lnTo>
                  <a:pt x="54750" y="63020"/>
                </a:lnTo>
                <a:lnTo>
                  <a:pt x="54740" y="63020"/>
                </a:lnTo>
                <a:lnTo>
                  <a:pt x="54740" y="63010"/>
                </a:lnTo>
                <a:lnTo>
                  <a:pt x="54750" y="62990"/>
                </a:lnTo>
                <a:lnTo>
                  <a:pt x="54760" y="62970"/>
                </a:lnTo>
                <a:lnTo>
                  <a:pt x="54770" y="62960"/>
                </a:lnTo>
                <a:lnTo>
                  <a:pt x="54830" y="62920"/>
                </a:lnTo>
                <a:lnTo>
                  <a:pt x="54840" y="62910"/>
                </a:lnTo>
                <a:lnTo>
                  <a:pt x="54850" y="62910"/>
                </a:lnTo>
                <a:lnTo>
                  <a:pt x="54860" y="62910"/>
                </a:lnTo>
                <a:lnTo>
                  <a:pt x="54870" y="62910"/>
                </a:lnTo>
                <a:lnTo>
                  <a:pt x="54880" y="62920"/>
                </a:lnTo>
                <a:lnTo>
                  <a:pt x="54890" y="62920"/>
                </a:lnTo>
                <a:lnTo>
                  <a:pt x="54890" y="62930"/>
                </a:lnTo>
                <a:close/>
                <a:moveTo>
                  <a:pt x="54700" y="62660"/>
                </a:moveTo>
                <a:lnTo>
                  <a:pt x="54700" y="62670"/>
                </a:lnTo>
                <a:lnTo>
                  <a:pt x="54690" y="62670"/>
                </a:lnTo>
                <a:lnTo>
                  <a:pt x="54680" y="62680"/>
                </a:lnTo>
                <a:lnTo>
                  <a:pt x="54670" y="62680"/>
                </a:lnTo>
                <a:lnTo>
                  <a:pt x="54650" y="62680"/>
                </a:lnTo>
                <a:lnTo>
                  <a:pt x="54630" y="62680"/>
                </a:lnTo>
                <a:lnTo>
                  <a:pt x="54610" y="62670"/>
                </a:lnTo>
                <a:lnTo>
                  <a:pt x="54600" y="62670"/>
                </a:lnTo>
                <a:lnTo>
                  <a:pt x="54590" y="62670"/>
                </a:lnTo>
                <a:lnTo>
                  <a:pt x="54580" y="62670"/>
                </a:lnTo>
                <a:lnTo>
                  <a:pt x="54580" y="62680"/>
                </a:lnTo>
                <a:lnTo>
                  <a:pt x="54570" y="62690"/>
                </a:lnTo>
                <a:lnTo>
                  <a:pt x="54560" y="62690"/>
                </a:lnTo>
                <a:lnTo>
                  <a:pt x="54550" y="62700"/>
                </a:lnTo>
                <a:lnTo>
                  <a:pt x="54530" y="62700"/>
                </a:lnTo>
                <a:lnTo>
                  <a:pt x="54520" y="62690"/>
                </a:lnTo>
                <a:lnTo>
                  <a:pt x="54490" y="62690"/>
                </a:lnTo>
                <a:lnTo>
                  <a:pt x="54480" y="62680"/>
                </a:lnTo>
                <a:lnTo>
                  <a:pt x="54490" y="62680"/>
                </a:lnTo>
                <a:lnTo>
                  <a:pt x="54500" y="62680"/>
                </a:lnTo>
                <a:lnTo>
                  <a:pt x="54520" y="62680"/>
                </a:lnTo>
                <a:lnTo>
                  <a:pt x="54530" y="62680"/>
                </a:lnTo>
                <a:lnTo>
                  <a:pt x="54560" y="62670"/>
                </a:lnTo>
                <a:lnTo>
                  <a:pt x="54580" y="62660"/>
                </a:lnTo>
                <a:lnTo>
                  <a:pt x="54590" y="62660"/>
                </a:lnTo>
                <a:lnTo>
                  <a:pt x="54600" y="62660"/>
                </a:lnTo>
                <a:lnTo>
                  <a:pt x="54610" y="62660"/>
                </a:lnTo>
                <a:lnTo>
                  <a:pt x="54620" y="62660"/>
                </a:lnTo>
                <a:lnTo>
                  <a:pt x="54630" y="62660"/>
                </a:lnTo>
                <a:lnTo>
                  <a:pt x="54640" y="62660"/>
                </a:lnTo>
                <a:lnTo>
                  <a:pt x="54670" y="62650"/>
                </a:lnTo>
                <a:lnTo>
                  <a:pt x="54690" y="62640"/>
                </a:lnTo>
                <a:lnTo>
                  <a:pt x="54700" y="62640"/>
                </a:lnTo>
                <a:lnTo>
                  <a:pt x="54710" y="62650"/>
                </a:lnTo>
                <a:lnTo>
                  <a:pt x="54700" y="62660"/>
                </a:lnTo>
                <a:close/>
                <a:moveTo>
                  <a:pt x="52260" y="62630"/>
                </a:moveTo>
                <a:lnTo>
                  <a:pt x="52250" y="62630"/>
                </a:lnTo>
                <a:lnTo>
                  <a:pt x="52250" y="62620"/>
                </a:lnTo>
                <a:lnTo>
                  <a:pt x="52240" y="62620"/>
                </a:lnTo>
                <a:lnTo>
                  <a:pt x="52250" y="62610"/>
                </a:lnTo>
                <a:lnTo>
                  <a:pt x="52250" y="62620"/>
                </a:lnTo>
                <a:lnTo>
                  <a:pt x="52260" y="62620"/>
                </a:lnTo>
                <a:lnTo>
                  <a:pt x="52260" y="62630"/>
                </a:lnTo>
                <a:close/>
                <a:moveTo>
                  <a:pt x="52640" y="63790"/>
                </a:moveTo>
                <a:lnTo>
                  <a:pt x="52640" y="63870"/>
                </a:lnTo>
                <a:lnTo>
                  <a:pt x="52640" y="63890"/>
                </a:lnTo>
                <a:lnTo>
                  <a:pt x="52630" y="63910"/>
                </a:lnTo>
                <a:lnTo>
                  <a:pt x="52630" y="63930"/>
                </a:lnTo>
                <a:lnTo>
                  <a:pt x="52610" y="63940"/>
                </a:lnTo>
                <a:lnTo>
                  <a:pt x="52590" y="63950"/>
                </a:lnTo>
                <a:lnTo>
                  <a:pt x="52580" y="63950"/>
                </a:lnTo>
                <a:lnTo>
                  <a:pt x="52560" y="63950"/>
                </a:lnTo>
                <a:lnTo>
                  <a:pt x="52550" y="63940"/>
                </a:lnTo>
                <a:lnTo>
                  <a:pt x="52540" y="63940"/>
                </a:lnTo>
                <a:lnTo>
                  <a:pt x="52530" y="63930"/>
                </a:lnTo>
                <a:lnTo>
                  <a:pt x="52510" y="63910"/>
                </a:lnTo>
                <a:lnTo>
                  <a:pt x="52490" y="63900"/>
                </a:lnTo>
                <a:lnTo>
                  <a:pt x="52480" y="63890"/>
                </a:lnTo>
                <a:lnTo>
                  <a:pt x="52480" y="63880"/>
                </a:lnTo>
                <a:lnTo>
                  <a:pt x="52480" y="63870"/>
                </a:lnTo>
                <a:lnTo>
                  <a:pt x="52480" y="63860"/>
                </a:lnTo>
                <a:lnTo>
                  <a:pt x="52480" y="63850"/>
                </a:lnTo>
                <a:lnTo>
                  <a:pt x="52470" y="63850"/>
                </a:lnTo>
                <a:lnTo>
                  <a:pt x="52470" y="63860"/>
                </a:lnTo>
                <a:lnTo>
                  <a:pt x="52460" y="63860"/>
                </a:lnTo>
                <a:lnTo>
                  <a:pt x="52450" y="63860"/>
                </a:lnTo>
                <a:lnTo>
                  <a:pt x="52450" y="63850"/>
                </a:lnTo>
                <a:lnTo>
                  <a:pt x="52440" y="63840"/>
                </a:lnTo>
                <a:lnTo>
                  <a:pt x="52430" y="63830"/>
                </a:lnTo>
                <a:lnTo>
                  <a:pt x="52420" y="63820"/>
                </a:lnTo>
                <a:lnTo>
                  <a:pt x="52410" y="63810"/>
                </a:lnTo>
                <a:lnTo>
                  <a:pt x="52410" y="63820"/>
                </a:lnTo>
                <a:lnTo>
                  <a:pt x="52410" y="63830"/>
                </a:lnTo>
                <a:lnTo>
                  <a:pt x="52420" y="63840"/>
                </a:lnTo>
                <a:lnTo>
                  <a:pt x="52410" y="63840"/>
                </a:lnTo>
                <a:lnTo>
                  <a:pt x="52400" y="63840"/>
                </a:lnTo>
                <a:lnTo>
                  <a:pt x="52400" y="63830"/>
                </a:lnTo>
                <a:lnTo>
                  <a:pt x="52400" y="63820"/>
                </a:lnTo>
                <a:lnTo>
                  <a:pt x="52390" y="63810"/>
                </a:lnTo>
                <a:lnTo>
                  <a:pt x="52370" y="63800"/>
                </a:lnTo>
                <a:lnTo>
                  <a:pt x="52340" y="63740"/>
                </a:lnTo>
                <a:lnTo>
                  <a:pt x="52330" y="63730"/>
                </a:lnTo>
                <a:lnTo>
                  <a:pt x="52290" y="63670"/>
                </a:lnTo>
                <a:lnTo>
                  <a:pt x="52270" y="63640"/>
                </a:lnTo>
                <a:lnTo>
                  <a:pt x="52260" y="63620"/>
                </a:lnTo>
                <a:lnTo>
                  <a:pt x="52250" y="63560"/>
                </a:lnTo>
                <a:lnTo>
                  <a:pt x="52250" y="63540"/>
                </a:lnTo>
                <a:lnTo>
                  <a:pt x="52250" y="63510"/>
                </a:lnTo>
                <a:lnTo>
                  <a:pt x="52240" y="63500"/>
                </a:lnTo>
                <a:lnTo>
                  <a:pt x="52240" y="63490"/>
                </a:lnTo>
                <a:lnTo>
                  <a:pt x="52240" y="63480"/>
                </a:lnTo>
                <a:lnTo>
                  <a:pt x="52240" y="63470"/>
                </a:lnTo>
                <a:lnTo>
                  <a:pt x="52240" y="63450"/>
                </a:lnTo>
                <a:lnTo>
                  <a:pt x="52220" y="63420"/>
                </a:lnTo>
                <a:lnTo>
                  <a:pt x="52200" y="63390"/>
                </a:lnTo>
                <a:lnTo>
                  <a:pt x="52190" y="63380"/>
                </a:lnTo>
                <a:lnTo>
                  <a:pt x="52180" y="63370"/>
                </a:lnTo>
                <a:lnTo>
                  <a:pt x="52160" y="63360"/>
                </a:lnTo>
                <a:lnTo>
                  <a:pt x="52140" y="63350"/>
                </a:lnTo>
                <a:lnTo>
                  <a:pt x="52130" y="63340"/>
                </a:lnTo>
                <a:lnTo>
                  <a:pt x="52120" y="63330"/>
                </a:lnTo>
                <a:lnTo>
                  <a:pt x="52110" y="63320"/>
                </a:lnTo>
                <a:lnTo>
                  <a:pt x="52100" y="63320"/>
                </a:lnTo>
                <a:lnTo>
                  <a:pt x="52100" y="63300"/>
                </a:lnTo>
                <a:lnTo>
                  <a:pt x="52100" y="63280"/>
                </a:lnTo>
                <a:lnTo>
                  <a:pt x="52120" y="63240"/>
                </a:lnTo>
                <a:lnTo>
                  <a:pt x="52140" y="63210"/>
                </a:lnTo>
                <a:lnTo>
                  <a:pt x="52150" y="63190"/>
                </a:lnTo>
                <a:lnTo>
                  <a:pt x="52170" y="63170"/>
                </a:lnTo>
                <a:lnTo>
                  <a:pt x="52190" y="63150"/>
                </a:lnTo>
                <a:lnTo>
                  <a:pt x="52220" y="63130"/>
                </a:lnTo>
                <a:lnTo>
                  <a:pt x="52240" y="63110"/>
                </a:lnTo>
                <a:lnTo>
                  <a:pt x="52270" y="63080"/>
                </a:lnTo>
                <a:lnTo>
                  <a:pt x="52290" y="63060"/>
                </a:lnTo>
                <a:lnTo>
                  <a:pt x="52290" y="63050"/>
                </a:lnTo>
                <a:lnTo>
                  <a:pt x="52320" y="63010"/>
                </a:lnTo>
                <a:lnTo>
                  <a:pt x="52330" y="62990"/>
                </a:lnTo>
                <a:lnTo>
                  <a:pt x="52330" y="62960"/>
                </a:lnTo>
                <a:lnTo>
                  <a:pt x="52340" y="62930"/>
                </a:lnTo>
                <a:lnTo>
                  <a:pt x="52340" y="62920"/>
                </a:lnTo>
                <a:lnTo>
                  <a:pt x="52340" y="62910"/>
                </a:lnTo>
                <a:lnTo>
                  <a:pt x="52340" y="62890"/>
                </a:lnTo>
                <a:lnTo>
                  <a:pt x="52340" y="62870"/>
                </a:lnTo>
                <a:lnTo>
                  <a:pt x="52340" y="62820"/>
                </a:lnTo>
                <a:lnTo>
                  <a:pt x="52330" y="62780"/>
                </a:lnTo>
                <a:lnTo>
                  <a:pt x="52330" y="62750"/>
                </a:lnTo>
                <a:lnTo>
                  <a:pt x="52330" y="62740"/>
                </a:lnTo>
                <a:lnTo>
                  <a:pt x="52330" y="62730"/>
                </a:lnTo>
                <a:lnTo>
                  <a:pt x="52340" y="62710"/>
                </a:lnTo>
                <a:lnTo>
                  <a:pt x="52360" y="62700"/>
                </a:lnTo>
                <a:lnTo>
                  <a:pt x="52370" y="62680"/>
                </a:lnTo>
                <a:lnTo>
                  <a:pt x="52410" y="62650"/>
                </a:lnTo>
                <a:lnTo>
                  <a:pt x="52440" y="62630"/>
                </a:lnTo>
                <a:lnTo>
                  <a:pt x="52440" y="62620"/>
                </a:lnTo>
                <a:lnTo>
                  <a:pt x="52470" y="62610"/>
                </a:lnTo>
                <a:lnTo>
                  <a:pt x="52490" y="62590"/>
                </a:lnTo>
                <a:lnTo>
                  <a:pt x="52500" y="62590"/>
                </a:lnTo>
                <a:lnTo>
                  <a:pt x="52520" y="62590"/>
                </a:lnTo>
                <a:lnTo>
                  <a:pt x="52540" y="62590"/>
                </a:lnTo>
                <a:lnTo>
                  <a:pt x="52560" y="62600"/>
                </a:lnTo>
                <a:lnTo>
                  <a:pt x="52570" y="62610"/>
                </a:lnTo>
                <a:lnTo>
                  <a:pt x="52580" y="62620"/>
                </a:lnTo>
                <a:lnTo>
                  <a:pt x="52580" y="62630"/>
                </a:lnTo>
                <a:lnTo>
                  <a:pt x="52570" y="62640"/>
                </a:lnTo>
                <a:lnTo>
                  <a:pt x="52570" y="62650"/>
                </a:lnTo>
                <a:lnTo>
                  <a:pt x="52580" y="62660"/>
                </a:lnTo>
                <a:lnTo>
                  <a:pt x="52600" y="62680"/>
                </a:lnTo>
                <a:lnTo>
                  <a:pt x="52630" y="62700"/>
                </a:lnTo>
                <a:lnTo>
                  <a:pt x="52640" y="62720"/>
                </a:lnTo>
                <a:lnTo>
                  <a:pt x="52650" y="62740"/>
                </a:lnTo>
                <a:lnTo>
                  <a:pt x="52660" y="62750"/>
                </a:lnTo>
                <a:lnTo>
                  <a:pt x="52680" y="62770"/>
                </a:lnTo>
                <a:lnTo>
                  <a:pt x="52690" y="62780"/>
                </a:lnTo>
                <a:lnTo>
                  <a:pt x="52700" y="62790"/>
                </a:lnTo>
                <a:lnTo>
                  <a:pt x="52700" y="62800"/>
                </a:lnTo>
                <a:lnTo>
                  <a:pt x="52710" y="62810"/>
                </a:lnTo>
                <a:lnTo>
                  <a:pt x="52710" y="62820"/>
                </a:lnTo>
                <a:lnTo>
                  <a:pt x="52700" y="62830"/>
                </a:lnTo>
                <a:lnTo>
                  <a:pt x="52690" y="62860"/>
                </a:lnTo>
                <a:lnTo>
                  <a:pt x="52690" y="62870"/>
                </a:lnTo>
                <a:lnTo>
                  <a:pt x="52680" y="62880"/>
                </a:lnTo>
                <a:lnTo>
                  <a:pt x="52680" y="62890"/>
                </a:lnTo>
                <a:lnTo>
                  <a:pt x="52660" y="62940"/>
                </a:lnTo>
                <a:lnTo>
                  <a:pt x="52640" y="62990"/>
                </a:lnTo>
                <a:lnTo>
                  <a:pt x="52630" y="63020"/>
                </a:lnTo>
                <a:lnTo>
                  <a:pt x="52630" y="63050"/>
                </a:lnTo>
                <a:lnTo>
                  <a:pt x="52620" y="63090"/>
                </a:lnTo>
                <a:lnTo>
                  <a:pt x="52620" y="63100"/>
                </a:lnTo>
                <a:lnTo>
                  <a:pt x="52610" y="63150"/>
                </a:lnTo>
                <a:lnTo>
                  <a:pt x="52600" y="63180"/>
                </a:lnTo>
                <a:lnTo>
                  <a:pt x="52600" y="63220"/>
                </a:lnTo>
                <a:lnTo>
                  <a:pt x="52590" y="63270"/>
                </a:lnTo>
                <a:lnTo>
                  <a:pt x="52590" y="63330"/>
                </a:lnTo>
                <a:lnTo>
                  <a:pt x="52600" y="63360"/>
                </a:lnTo>
                <a:lnTo>
                  <a:pt x="52600" y="63390"/>
                </a:lnTo>
                <a:lnTo>
                  <a:pt x="52610" y="63420"/>
                </a:lnTo>
                <a:lnTo>
                  <a:pt x="52620" y="63480"/>
                </a:lnTo>
                <a:lnTo>
                  <a:pt x="52640" y="63520"/>
                </a:lnTo>
                <a:lnTo>
                  <a:pt x="52640" y="63550"/>
                </a:lnTo>
                <a:lnTo>
                  <a:pt x="52650" y="63570"/>
                </a:lnTo>
                <a:lnTo>
                  <a:pt x="52640" y="63600"/>
                </a:lnTo>
                <a:lnTo>
                  <a:pt x="52650" y="63670"/>
                </a:lnTo>
                <a:lnTo>
                  <a:pt x="52650" y="63730"/>
                </a:lnTo>
                <a:lnTo>
                  <a:pt x="52640" y="63780"/>
                </a:lnTo>
                <a:lnTo>
                  <a:pt x="52640" y="63790"/>
                </a:lnTo>
                <a:close/>
                <a:moveTo>
                  <a:pt x="53870" y="62550"/>
                </a:moveTo>
                <a:lnTo>
                  <a:pt x="53890" y="62550"/>
                </a:lnTo>
                <a:lnTo>
                  <a:pt x="53940" y="62550"/>
                </a:lnTo>
                <a:lnTo>
                  <a:pt x="53950" y="62550"/>
                </a:lnTo>
                <a:lnTo>
                  <a:pt x="53960" y="62550"/>
                </a:lnTo>
                <a:lnTo>
                  <a:pt x="54000" y="62550"/>
                </a:lnTo>
                <a:lnTo>
                  <a:pt x="54000" y="62560"/>
                </a:lnTo>
                <a:lnTo>
                  <a:pt x="54010" y="62560"/>
                </a:lnTo>
                <a:lnTo>
                  <a:pt x="54020" y="62560"/>
                </a:lnTo>
                <a:lnTo>
                  <a:pt x="54050" y="62580"/>
                </a:lnTo>
                <a:lnTo>
                  <a:pt x="54100" y="62600"/>
                </a:lnTo>
                <a:lnTo>
                  <a:pt x="54150" y="62630"/>
                </a:lnTo>
                <a:lnTo>
                  <a:pt x="54210" y="62660"/>
                </a:lnTo>
                <a:lnTo>
                  <a:pt x="54260" y="62700"/>
                </a:lnTo>
                <a:lnTo>
                  <a:pt x="54300" y="62730"/>
                </a:lnTo>
                <a:lnTo>
                  <a:pt x="54320" y="62740"/>
                </a:lnTo>
                <a:lnTo>
                  <a:pt x="54360" y="62770"/>
                </a:lnTo>
                <a:lnTo>
                  <a:pt x="54410" y="62810"/>
                </a:lnTo>
                <a:lnTo>
                  <a:pt x="54430" y="62830"/>
                </a:lnTo>
                <a:lnTo>
                  <a:pt x="54430" y="62840"/>
                </a:lnTo>
                <a:lnTo>
                  <a:pt x="54440" y="62850"/>
                </a:lnTo>
                <a:lnTo>
                  <a:pt x="54440" y="62860"/>
                </a:lnTo>
                <a:lnTo>
                  <a:pt x="54450" y="62860"/>
                </a:lnTo>
                <a:lnTo>
                  <a:pt x="54460" y="62870"/>
                </a:lnTo>
                <a:lnTo>
                  <a:pt x="54470" y="62870"/>
                </a:lnTo>
                <a:lnTo>
                  <a:pt x="54480" y="62910"/>
                </a:lnTo>
                <a:lnTo>
                  <a:pt x="54490" y="62940"/>
                </a:lnTo>
                <a:lnTo>
                  <a:pt x="54500" y="62960"/>
                </a:lnTo>
                <a:lnTo>
                  <a:pt x="54510" y="62990"/>
                </a:lnTo>
                <a:lnTo>
                  <a:pt x="54510" y="63050"/>
                </a:lnTo>
                <a:lnTo>
                  <a:pt x="54510" y="63110"/>
                </a:lnTo>
                <a:lnTo>
                  <a:pt x="54510" y="63160"/>
                </a:lnTo>
                <a:lnTo>
                  <a:pt x="54500" y="63190"/>
                </a:lnTo>
                <a:lnTo>
                  <a:pt x="54510" y="63230"/>
                </a:lnTo>
                <a:lnTo>
                  <a:pt x="54510" y="63270"/>
                </a:lnTo>
                <a:lnTo>
                  <a:pt x="54520" y="63290"/>
                </a:lnTo>
                <a:lnTo>
                  <a:pt x="54530" y="63320"/>
                </a:lnTo>
                <a:lnTo>
                  <a:pt x="54540" y="63330"/>
                </a:lnTo>
                <a:lnTo>
                  <a:pt x="54540" y="63370"/>
                </a:lnTo>
                <a:lnTo>
                  <a:pt x="54550" y="63400"/>
                </a:lnTo>
                <a:lnTo>
                  <a:pt x="54550" y="63420"/>
                </a:lnTo>
                <a:lnTo>
                  <a:pt x="54560" y="63440"/>
                </a:lnTo>
                <a:lnTo>
                  <a:pt x="54580" y="63470"/>
                </a:lnTo>
                <a:lnTo>
                  <a:pt x="54600" y="63520"/>
                </a:lnTo>
                <a:lnTo>
                  <a:pt x="54630" y="63570"/>
                </a:lnTo>
                <a:lnTo>
                  <a:pt x="54630" y="63590"/>
                </a:lnTo>
                <a:lnTo>
                  <a:pt x="54640" y="63620"/>
                </a:lnTo>
                <a:lnTo>
                  <a:pt x="54660" y="63690"/>
                </a:lnTo>
                <a:lnTo>
                  <a:pt x="54660" y="63700"/>
                </a:lnTo>
                <a:lnTo>
                  <a:pt x="54680" y="63760"/>
                </a:lnTo>
                <a:lnTo>
                  <a:pt x="54680" y="63790"/>
                </a:lnTo>
                <a:lnTo>
                  <a:pt x="54710" y="63820"/>
                </a:lnTo>
                <a:lnTo>
                  <a:pt x="54720" y="63830"/>
                </a:lnTo>
                <a:lnTo>
                  <a:pt x="54730" y="63820"/>
                </a:lnTo>
                <a:lnTo>
                  <a:pt x="54740" y="63820"/>
                </a:lnTo>
                <a:lnTo>
                  <a:pt x="54750" y="63830"/>
                </a:lnTo>
                <a:lnTo>
                  <a:pt x="54760" y="63860"/>
                </a:lnTo>
                <a:lnTo>
                  <a:pt x="54760" y="63890"/>
                </a:lnTo>
                <a:lnTo>
                  <a:pt x="54770" y="63930"/>
                </a:lnTo>
                <a:lnTo>
                  <a:pt x="54770" y="63960"/>
                </a:lnTo>
                <a:lnTo>
                  <a:pt x="54780" y="63990"/>
                </a:lnTo>
                <a:lnTo>
                  <a:pt x="54780" y="64050"/>
                </a:lnTo>
                <a:lnTo>
                  <a:pt x="54790" y="64080"/>
                </a:lnTo>
                <a:lnTo>
                  <a:pt x="54790" y="64100"/>
                </a:lnTo>
                <a:lnTo>
                  <a:pt x="54800" y="64130"/>
                </a:lnTo>
                <a:lnTo>
                  <a:pt x="54820" y="64180"/>
                </a:lnTo>
                <a:lnTo>
                  <a:pt x="54840" y="64220"/>
                </a:lnTo>
                <a:lnTo>
                  <a:pt x="54860" y="64270"/>
                </a:lnTo>
                <a:lnTo>
                  <a:pt x="54860" y="64280"/>
                </a:lnTo>
                <a:lnTo>
                  <a:pt x="54880" y="64310"/>
                </a:lnTo>
                <a:lnTo>
                  <a:pt x="54910" y="64360"/>
                </a:lnTo>
                <a:lnTo>
                  <a:pt x="54940" y="64380"/>
                </a:lnTo>
                <a:lnTo>
                  <a:pt x="54950" y="64390"/>
                </a:lnTo>
                <a:lnTo>
                  <a:pt x="54980" y="64400"/>
                </a:lnTo>
                <a:lnTo>
                  <a:pt x="54990" y="64410"/>
                </a:lnTo>
                <a:lnTo>
                  <a:pt x="55000" y="64420"/>
                </a:lnTo>
                <a:lnTo>
                  <a:pt x="55020" y="64440"/>
                </a:lnTo>
                <a:lnTo>
                  <a:pt x="55040" y="64460"/>
                </a:lnTo>
                <a:lnTo>
                  <a:pt x="55050" y="64480"/>
                </a:lnTo>
                <a:lnTo>
                  <a:pt x="55050" y="64500"/>
                </a:lnTo>
                <a:lnTo>
                  <a:pt x="55050" y="64530"/>
                </a:lnTo>
                <a:lnTo>
                  <a:pt x="55050" y="64590"/>
                </a:lnTo>
                <a:lnTo>
                  <a:pt x="55050" y="64600"/>
                </a:lnTo>
                <a:lnTo>
                  <a:pt x="55060" y="64660"/>
                </a:lnTo>
                <a:lnTo>
                  <a:pt x="55070" y="64740"/>
                </a:lnTo>
                <a:lnTo>
                  <a:pt x="55080" y="64760"/>
                </a:lnTo>
                <a:lnTo>
                  <a:pt x="55090" y="64780"/>
                </a:lnTo>
                <a:lnTo>
                  <a:pt x="55090" y="64790"/>
                </a:lnTo>
                <a:lnTo>
                  <a:pt x="55110" y="64830"/>
                </a:lnTo>
                <a:lnTo>
                  <a:pt x="55160" y="64900"/>
                </a:lnTo>
                <a:lnTo>
                  <a:pt x="55170" y="64930"/>
                </a:lnTo>
                <a:lnTo>
                  <a:pt x="55190" y="64960"/>
                </a:lnTo>
                <a:lnTo>
                  <a:pt x="55190" y="64970"/>
                </a:lnTo>
                <a:lnTo>
                  <a:pt x="55210" y="65000"/>
                </a:lnTo>
                <a:lnTo>
                  <a:pt x="55210" y="65010"/>
                </a:lnTo>
                <a:lnTo>
                  <a:pt x="55230" y="65050"/>
                </a:lnTo>
                <a:lnTo>
                  <a:pt x="55250" y="65080"/>
                </a:lnTo>
                <a:lnTo>
                  <a:pt x="55250" y="65100"/>
                </a:lnTo>
                <a:lnTo>
                  <a:pt x="55260" y="65100"/>
                </a:lnTo>
                <a:lnTo>
                  <a:pt x="55260" y="65110"/>
                </a:lnTo>
                <a:lnTo>
                  <a:pt x="55280" y="65130"/>
                </a:lnTo>
                <a:lnTo>
                  <a:pt x="55310" y="65170"/>
                </a:lnTo>
                <a:lnTo>
                  <a:pt x="55340" y="65190"/>
                </a:lnTo>
                <a:lnTo>
                  <a:pt x="55360" y="65220"/>
                </a:lnTo>
                <a:lnTo>
                  <a:pt x="55370" y="65240"/>
                </a:lnTo>
                <a:lnTo>
                  <a:pt x="55380" y="65250"/>
                </a:lnTo>
                <a:lnTo>
                  <a:pt x="55390" y="65260"/>
                </a:lnTo>
                <a:lnTo>
                  <a:pt x="55410" y="65270"/>
                </a:lnTo>
                <a:lnTo>
                  <a:pt x="55420" y="65280"/>
                </a:lnTo>
                <a:lnTo>
                  <a:pt x="55420" y="65290"/>
                </a:lnTo>
                <a:lnTo>
                  <a:pt x="55430" y="65300"/>
                </a:lnTo>
                <a:lnTo>
                  <a:pt x="55420" y="65310"/>
                </a:lnTo>
                <a:lnTo>
                  <a:pt x="55390" y="65320"/>
                </a:lnTo>
                <a:lnTo>
                  <a:pt x="55350" y="65330"/>
                </a:lnTo>
                <a:lnTo>
                  <a:pt x="55330" y="65330"/>
                </a:lnTo>
                <a:lnTo>
                  <a:pt x="55300" y="65340"/>
                </a:lnTo>
                <a:lnTo>
                  <a:pt x="55290" y="65340"/>
                </a:lnTo>
                <a:lnTo>
                  <a:pt x="55280" y="65340"/>
                </a:lnTo>
                <a:lnTo>
                  <a:pt x="55260" y="65340"/>
                </a:lnTo>
                <a:lnTo>
                  <a:pt x="55240" y="65330"/>
                </a:lnTo>
                <a:lnTo>
                  <a:pt x="55200" y="65310"/>
                </a:lnTo>
                <a:lnTo>
                  <a:pt x="55190" y="65300"/>
                </a:lnTo>
                <a:lnTo>
                  <a:pt x="55190" y="65310"/>
                </a:lnTo>
                <a:lnTo>
                  <a:pt x="55200" y="65320"/>
                </a:lnTo>
                <a:lnTo>
                  <a:pt x="55220" y="65330"/>
                </a:lnTo>
                <a:lnTo>
                  <a:pt x="55250" y="65350"/>
                </a:lnTo>
                <a:lnTo>
                  <a:pt x="55270" y="65350"/>
                </a:lnTo>
                <a:lnTo>
                  <a:pt x="55290" y="65350"/>
                </a:lnTo>
                <a:lnTo>
                  <a:pt x="55320" y="65350"/>
                </a:lnTo>
                <a:lnTo>
                  <a:pt x="55370" y="65340"/>
                </a:lnTo>
                <a:lnTo>
                  <a:pt x="55400" y="65330"/>
                </a:lnTo>
                <a:lnTo>
                  <a:pt x="55420" y="65320"/>
                </a:lnTo>
                <a:lnTo>
                  <a:pt x="55440" y="65320"/>
                </a:lnTo>
                <a:lnTo>
                  <a:pt x="55460" y="65320"/>
                </a:lnTo>
                <a:lnTo>
                  <a:pt x="55470" y="65330"/>
                </a:lnTo>
                <a:lnTo>
                  <a:pt x="55490" y="65330"/>
                </a:lnTo>
                <a:lnTo>
                  <a:pt x="55500" y="65340"/>
                </a:lnTo>
                <a:lnTo>
                  <a:pt x="55500" y="65350"/>
                </a:lnTo>
                <a:lnTo>
                  <a:pt x="55510" y="65350"/>
                </a:lnTo>
                <a:lnTo>
                  <a:pt x="55520" y="65350"/>
                </a:lnTo>
                <a:lnTo>
                  <a:pt x="55540" y="65350"/>
                </a:lnTo>
                <a:lnTo>
                  <a:pt x="55580" y="65360"/>
                </a:lnTo>
                <a:lnTo>
                  <a:pt x="55600" y="65360"/>
                </a:lnTo>
                <a:lnTo>
                  <a:pt x="55610" y="65360"/>
                </a:lnTo>
                <a:lnTo>
                  <a:pt x="55620" y="65370"/>
                </a:lnTo>
                <a:lnTo>
                  <a:pt x="55630" y="65380"/>
                </a:lnTo>
                <a:lnTo>
                  <a:pt x="55630" y="65390"/>
                </a:lnTo>
                <a:lnTo>
                  <a:pt x="55650" y="65410"/>
                </a:lnTo>
                <a:lnTo>
                  <a:pt x="55660" y="65410"/>
                </a:lnTo>
                <a:lnTo>
                  <a:pt x="55670" y="65420"/>
                </a:lnTo>
                <a:lnTo>
                  <a:pt x="55680" y="65440"/>
                </a:lnTo>
                <a:lnTo>
                  <a:pt x="55700" y="65450"/>
                </a:lnTo>
                <a:lnTo>
                  <a:pt x="55700" y="65460"/>
                </a:lnTo>
                <a:lnTo>
                  <a:pt x="55710" y="65460"/>
                </a:lnTo>
                <a:lnTo>
                  <a:pt x="55710" y="65470"/>
                </a:lnTo>
                <a:lnTo>
                  <a:pt x="55720" y="65480"/>
                </a:lnTo>
                <a:lnTo>
                  <a:pt x="55750" y="65500"/>
                </a:lnTo>
                <a:lnTo>
                  <a:pt x="55760" y="65520"/>
                </a:lnTo>
                <a:lnTo>
                  <a:pt x="55770" y="65530"/>
                </a:lnTo>
                <a:lnTo>
                  <a:pt x="55790" y="65550"/>
                </a:lnTo>
                <a:lnTo>
                  <a:pt x="55800" y="65560"/>
                </a:lnTo>
                <a:lnTo>
                  <a:pt x="55830" y="65600"/>
                </a:lnTo>
                <a:lnTo>
                  <a:pt x="55850" y="65640"/>
                </a:lnTo>
                <a:lnTo>
                  <a:pt x="55870" y="65660"/>
                </a:lnTo>
                <a:lnTo>
                  <a:pt x="55880" y="65680"/>
                </a:lnTo>
                <a:lnTo>
                  <a:pt x="55880" y="65690"/>
                </a:lnTo>
                <a:lnTo>
                  <a:pt x="55880" y="65720"/>
                </a:lnTo>
                <a:lnTo>
                  <a:pt x="55880" y="65760"/>
                </a:lnTo>
                <a:lnTo>
                  <a:pt x="55880" y="65830"/>
                </a:lnTo>
                <a:lnTo>
                  <a:pt x="55880" y="65840"/>
                </a:lnTo>
                <a:lnTo>
                  <a:pt x="55880" y="65870"/>
                </a:lnTo>
                <a:lnTo>
                  <a:pt x="55880" y="65900"/>
                </a:lnTo>
                <a:lnTo>
                  <a:pt x="55880" y="65920"/>
                </a:lnTo>
                <a:lnTo>
                  <a:pt x="55880" y="65980"/>
                </a:lnTo>
                <a:lnTo>
                  <a:pt x="55890" y="66040"/>
                </a:lnTo>
                <a:lnTo>
                  <a:pt x="55890" y="66100"/>
                </a:lnTo>
                <a:lnTo>
                  <a:pt x="55900" y="66160"/>
                </a:lnTo>
                <a:lnTo>
                  <a:pt x="55900" y="66210"/>
                </a:lnTo>
                <a:lnTo>
                  <a:pt x="55900" y="66280"/>
                </a:lnTo>
                <a:lnTo>
                  <a:pt x="55910" y="66330"/>
                </a:lnTo>
                <a:lnTo>
                  <a:pt x="55910" y="66360"/>
                </a:lnTo>
                <a:lnTo>
                  <a:pt x="55920" y="66410"/>
                </a:lnTo>
                <a:lnTo>
                  <a:pt x="55920" y="66440"/>
                </a:lnTo>
                <a:lnTo>
                  <a:pt x="55930" y="66450"/>
                </a:lnTo>
                <a:lnTo>
                  <a:pt x="55930" y="66470"/>
                </a:lnTo>
                <a:lnTo>
                  <a:pt x="55940" y="66510"/>
                </a:lnTo>
                <a:lnTo>
                  <a:pt x="55950" y="66560"/>
                </a:lnTo>
                <a:lnTo>
                  <a:pt x="55960" y="66600"/>
                </a:lnTo>
                <a:lnTo>
                  <a:pt x="55970" y="66620"/>
                </a:lnTo>
                <a:lnTo>
                  <a:pt x="55980" y="66650"/>
                </a:lnTo>
                <a:lnTo>
                  <a:pt x="56000" y="66690"/>
                </a:lnTo>
                <a:lnTo>
                  <a:pt x="56020" y="66720"/>
                </a:lnTo>
                <a:lnTo>
                  <a:pt x="56050" y="66800"/>
                </a:lnTo>
                <a:lnTo>
                  <a:pt x="56080" y="66840"/>
                </a:lnTo>
                <a:lnTo>
                  <a:pt x="56090" y="66860"/>
                </a:lnTo>
                <a:lnTo>
                  <a:pt x="56110" y="66880"/>
                </a:lnTo>
                <a:lnTo>
                  <a:pt x="56110" y="66890"/>
                </a:lnTo>
                <a:lnTo>
                  <a:pt x="56120" y="66890"/>
                </a:lnTo>
                <a:lnTo>
                  <a:pt x="56120" y="66900"/>
                </a:lnTo>
                <a:lnTo>
                  <a:pt x="56130" y="66900"/>
                </a:lnTo>
                <a:lnTo>
                  <a:pt x="56130" y="66910"/>
                </a:lnTo>
                <a:lnTo>
                  <a:pt x="56140" y="66920"/>
                </a:lnTo>
                <a:lnTo>
                  <a:pt x="56170" y="66960"/>
                </a:lnTo>
                <a:lnTo>
                  <a:pt x="56200" y="66990"/>
                </a:lnTo>
                <a:lnTo>
                  <a:pt x="56210" y="67000"/>
                </a:lnTo>
                <a:lnTo>
                  <a:pt x="56220" y="67000"/>
                </a:lnTo>
                <a:lnTo>
                  <a:pt x="56220" y="67010"/>
                </a:lnTo>
                <a:lnTo>
                  <a:pt x="56230" y="67020"/>
                </a:lnTo>
                <a:lnTo>
                  <a:pt x="56250" y="67030"/>
                </a:lnTo>
                <a:lnTo>
                  <a:pt x="56250" y="67040"/>
                </a:lnTo>
                <a:lnTo>
                  <a:pt x="56270" y="67050"/>
                </a:lnTo>
                <a:lnTo>
                  <a:pt x="56300" y="67080"/>
                </a:lnTo>
                <a:lnTo>
                  <a:pt x="56330" y="67110"/>
                </a:lnTo>
                <a:lnTo>
                  <a:pt x="56340" y="67120"/>
                </a:lnTo>
                <a:lnTo>
                  <a:pt x="56340" y="67130"/>
                </a:lnTo>
                <a:lnTo>
                  <a:pt x="56350" y="67130"/>
                </a:lnTo>
                <a:lnTo>
                  <a:pt x="56360" y="67130"/>
                </a:lnTo>
                <a:lnTo>
                  <a:pt x="56360" y="67140"/>
                </a:lnTo>
                <a:lnTo>
                  <a:pt x="56370" y="67140"/>
                </a:lnTo>
                <a:lnTo>
                  <a:pt x="56370" y="67150"/>
                </a:lnTo>
                <a:lnTo>
                  <a:pt x="56380" y="67150"/>
                </a:lnTo>
                <a:lnTo>
                  <a:pt x="56380" y="67160"/>
                </a:lnTo>
                <a:lnTo>
                  <a:pt x="56390" y="67170"/>
                </a:lnTo>
                <a:lnTo>
                  <a:pt x="56400" y="67170"/>
                </a:lnTo>
                <a:lnTo>
                  <a:pt x="56400" y="67180"/>
                </a:lnTo>
                <a:lnTo>
                  <a:pt x="56420" y="67210"/>
                </a:lnTo>
                <a:lnTo>
                  <a:pt x="56470" y="67240"/>
                </a:lnTo>
                <a:lnTo>
                  <a:pt x="56490" y="67270"/>
                </a:lnTo>
                <a:lnTo>
                  <a:pt x="56520" y="67290"/>
                </a:lnTo>
                <a:lnTo>
                  <a:pt x="56540" y="67310"/>
                </a:lnTo>
                <a:lnTo>
                  <a:pt x="56560" y="67320"/>
                </a:lnTo>
                <a:lnTo>
                  <a:pt x="56580" y="67340"/>
                </a:lnTo>
                <a:lnTo>
                  <a:pt x="56600" y="67360"/>
                </a:lnTo>
                <a:lnTo>
                  <a:pt x="56630" y="67380"/>
                </a:lnTo>
                <a:lnTo>
                  <a:pt x="56660" y="67400"/>
                </a:lnTo>
                <a:lnTo>
                  <a:pt x="56690" y="67440"/>
                </a:lnTo>
                <a:lnTo>
                  <a:pt x="56690" y="67450"/>
                </a:lnTo>
                <a:lnTo>
                  <a:pt x="56730" y="67490"/>
                </a:lnTo>
                <a:lnTo>
                  <a:pt x="56750" y="67510"/>
                </a:lnTo>
                <a:lnTo>
                  <a:pt x="56770" y="67550"/>
                </a:lnTo>
                <a:lnTo>
                  <a:pt x="56800" y="67590"/>
                </a:lnTo>
                <a:lnTo>
                  <a:pt x="56800" y="67600"/>
                </a:lnTo>
                <a:lnTo>
                  <a:pt x="56820" y="67630"/>
                </a:lnTo>
                <a:lnTo>
                  <a:pt x="56840" y="67660"/>
                </a:lnTo>
                <a:lnTo>
                  <a:pt x="56850" y="67690"/>
                </a:lnTo>
                <a:lnTo>
                  <a:pt x="56860" y="67710"/>
                </a:lnTo>
                <a:lnTo>
                  <a:pt x="56880" y="67740"/>
                </a:lnTo>
                <a:lnTo>
                  <a:pt x="56900" y="67760"/>
                </a:lnTo>
                <a:lnTo>
                  <a:pt x="56910" y="67780"/>
                </a:lnTo>
                <a:lnTo>
                  <a:pt x="56940" y="67800"/>
                </a:lnTo>
                <a:lnTo>
                  <a:pt x="56960" y="67820"/>
                </a:lnTo>
                <a:lnTo>
                  <a:pt x="56990" y="67850"/>
                </a:lnTo>
                <a:lnTo>
                  <a:pt x="57020" y="67890"/>
                </a:lnTo>
                <a:lnTo>
                  <a:pt x="57050" y="67930"/>
                </a:lnTo>
                <a:lnTo>
                  <a:pt x="57090" y="67970"/>
                </a:lnTo>
                <a:lnTo>
                  <a:pt x="57110" y="68000"/>
                </a:lnTo>
                <a:lnTo>
                  <a:pt x="57130" y="68020"/>
                </a:lnTo>
                <a:lnTo>
                  <a:pt x="57150" y="68040"/>
                </a:lnTo>
                <a:lnTo>
                  <a:pt x="57180" y="68060"/>
                </a:lnTo>
                <a:lnTo>
                  <a:pt x="57220" y="68070"/>
                </a:lnTo>
                <a:lnTo>
                  <a:pt x="57260" y="68100"/>
                </a:lnTo>
                <a:lnTo>
                  <a:pt x="57290" y="68110"/>
                </a:lnTo>
                <a:lnTo>
                  <a:pt x="57300" y="68130"/>
                </a:lnTo>
                <a:lnTo>
                  <a:pt x="57320" y="68150"/>
                </a:lnTo>
                <a:lnTo>
                  <a:pt x="57330" y="68160"/>
                </a:lnTo>
                <a:lnTo>
                  <a:pt x="57330" y="68190"/>
                </a:lnTo>
                <a:lnTo>
                  <a:pt x="57340" y="68220"/>
                </a:lnTo>
                <a:lnTo>
                  <a:pt x="57350" y="68250"/>
                </a:lnTo>
                <a:lnTo>
                  <a:pt x="57350" y="68280"/>
                </a:lnTo>
                <a:lnTo>
                  <a:pt x="57340" y="68330"/>
                </a:lnTo>
                <a:lnTo>
                  <a:pt x="57340" y="68340"/>
                </a:lnTo>
                <a:lnTo>
                  <a:pt x="57330" y="68380"/>
                </a:lnTo>
                <a:lnTo>
                  <a:pt x="57330" y="68410"/>
                </a:lnTo>
                <a:lnTo>
                  <a:pt x="57330" y="68420"/>
                </a:lnTo>
                <a:lnTo>
                  <a:pt x="57340" y="68420"/>
                </a:lnTo>
                <a:lnTo>
                  <a:pt x="57340" y="68430"/>
                </a:lnTo>
                <a:lnTo>
                  <a:pt x="57330" y="68440"/>
                </a:lnTo>
                <a:lnTo>
                  <a:pt x="57330" y="68450"/>
                </a:lnTo>
                <a:lnTo>
                  <a:pt x="57320" y="68460"/>
                </a:lnTo>
                <a:lnTo>
                  <a:pt x="57320" y="68470"/>
                </a:lnTo>
                <a:lnTo>
                  <a:pt x="57310" y="68470"/>
                </a:lnTo>
                <a:lnTo>
                  <a:pt x="57310" y="68490"/>
                </a:lnTo>
                <a:lnTo>
                  <a:pt x="57300" y="68510"/>
                </a:lnTo>
                <a:lnTo>
                  <a:pt x="57280" y="68560"/>
                </a:lnTo>
                <a:lnTo>
                  <a:pt x="57250" y="68600"/>
                </a:lnTo>
                <a:lnTo>
                  <a:pt x="57240" y="68630"/>
                </a:lnTo>
                <a:lnTo>
                  <a:pt x="57210" y="68660"/>
                </a:lnTo>
                <a:lnTo>
                  <a:pt x="57180" y="68700"/>
                </a:lnTo>
                <a:lnTo>
                  <a:pt x="57160" y="68740"/>
                </a:lnTo>
                <a:lnTo>
                  <a:pt x="57130" y="68780"/>
                </a:lnTo>
                <a:lnTo>
                  <a:pt x="57110" y="68800"/>
                </a:lnTo>
                <a:lnTo>
                  <a:pt x="57100" y="68830"/>
                </a:lnTo>
                <a:lnTo>
                  <a:pt x="57080" y="68880"/>
                </a:lnTo>
                <a:lnTo>
                  <a:pt x="57070" y="68910"/>
                </a:lnTo>
                <a:lnTo>
                  <a:pt x="57060" y="68930"/>
                </a:lnTo>
                <a:lnTo>
                  <a:pt x="57050" y="68960"/>
                </a:lnTo>
                <a:lnTo>
                  <a:pt x="57030" y="69010"/>
                </a:lnTo>
                <a:lnTo>
                  <a:pt x="57020" y="69070"/>
                </a:lnTo>
                <a:lnTo>
                  <a:pt x="57010" y="69080"/>
                </a:lnTo>
                <a:lnTo>
                  <a:pt x="57010" y="69110"/>
                </a:lnTo>
                <a:lnTo>
                  <a:pt x="57000" y="69150"/>
                </a:lnTo>
                <a:lnTo>
                  <a:pt x="57010" y="69160"/>
                </a:lnTo>
                <a:lnTo>
                  <a:pt x="57000" y="69170"/>
                </a:lnTo>
                <a:lnTo>
                  <a:pt x="57000" y="69190"/>
                </a:lnTo>
                <a:lnTo>
                  <a:pt x="56980" y="69230"/>
                </a:lnTo>
                <a:lnTo>
                  <a:pt x="56970" y="69270"/>
                </a:lnTo>
                <a:lnTo>
                  <a:pt x="56960" y="69320"/>
                </a:lnTo>
                <a:lnTo>
                  <a:pt x="56950" y="69360"/>
                </a:lnTo>
                <a:lnTo>
                  <a:pt x="56950" y="69400"/>
                </a:lnTo>
                <a:lnTo>
                  <a:pt x="56950" y="69430"/>
                </a:lnTo>
                <a:lnTo>
                  <a:pt x="56950" y="69440"/>
                </a:lnTo>
                <a:lnTo>
                  <a:pt x="56950" y="69460"/>
                </a:lnTo>
                <a:lnTo>
                  <a:pt x="56950" y="69490"/>
                </a:lnTo>
                <a:lnTo>
                  <a:pt x="56940" y="69540"/>
                </a:lnTo>
                <a:lnTo>
                  <a:pt x="56940" y="69590"/>
                </a:lnTo>
                <a:lnTo>
                  <a:pt x="56940" y="69620"/>
                </a:lnTo>
                <a:lnTo>
                  <a:pt x="56940" y="69680"/>
                </a:lnTo>
                <a:lnTo>
                  <a:pt x="56950" y="69720"/>
                </a:lnTo>
                <a:lnTo>
                  <a:pt x="56950" y="69770"/>
                </a:lnTo>
                <a:lnTo>
                  <a:pt x="56960" y="69810"/>
                </a:lnTo>
                <a:lnTo>
                  <a:pt x="56970" y="69820"/>
                </a:lnTo>
                <a:lnTo>
                  <a:pt x="56970" y="69840"/>
                </a:lnTo>
                <a:lnTo>
                  <a:pt x="56980" y="69850"/>
                </a:lnTo>
                <a:lnTo>
                  <a:pt x="56980" y="69890"/>
                </a:lnTo>
                <a:lnTo>
                  <a:pt x="56980" y="69920"/>
                </a:lnTo>
                <a:lnTo>
                  <a:pt x="56990" y="69940"/>
                </a:lnTo>
                <a:lnTo>
                  <a:pt x="56990" y="69960"/>
                </a:lnTo>
                <a:lnTo>
                  <a:pt x="57000" y="70000"/>
                </a:lnTo>
                <a:lnTo>
                  <a:pt x="57000" y="70020"/>
                </a:lnTo>
                <a:lnTo>
                  <a:pt x="57010" y="70060"/>
                </a:lnTo>
                <a:lnTo>
                  <a:pt x="57020" y="70090"/>
                </a:lnTo>
                <a:lnTo>
                  <a:pt x="57020" y="70100"/>
                </a:lnTo>
                <a:lnTo>
                  <a:pt x="57020" y="70110"/>
                </a:lnTo>
                <a:lnTo>
                  <a:pt x="57030" y="70150"/>
                </a:lnTo>
                <a:lnTo>
                  <a:pt x="57040" y="70180"/>
                </a:lnTo>
                <a:lnTo>
                  <a:pt x="57040" y="70200"/>
                </a:lnTo>
                <a:lnTo>
                  <a:pt x="57040" y="70250"/>
                </a:lnTo>
                <a:lnTo>
                  <a:pt x="57040" y="70270"/>
                </a:lnTo>
                <a:lnTo>
                  <a:pt x="57040" y="70290"/>
                </a:lnTo>
                <a:lnTo>
                  <a:pt x="57040" y="70320"/>
                </a:lnTo>
                <a:lnTo>
                  <a:pt x="57040" y="70350"/>
                </a:lnTo>
                <a:lnTo>
                  <a:pt x="57030" y="70370"/>
                </a:lnTo>
                <a:lnTo>
                  <a:pt x="57030" y="70410"/>
                </a:lnTo>
                <a:lnTo>
                  <a:pt x="57020" y="70460"/>
                </a:lnTo>
                <a:lnTo>
                  <a:pt x="57020" y="70490"/>
                </a:lnTo>
                <a:lnTo>
                  <a:pt x="57020" y="70540"/>
                </a:lnTo>
                <a:lnTo>
                  <a:pt x="57020" y="70600"/>
                </a:lnTo>
                <a:lnTo>
                  <a:pt x="57010" y="70640"/>
                </a:lnTo>
                <a:lnTo>
                  <a:pt x="57000" y="70690"/>
                </a:lnTo>
                <a:lnTo>
                  <a:pt x="56990" y="70730"/>
                </a:lnTo>
                <a:lnTo>
                  <a:pt x="56970" y="70800"/>
                </a:lnTo>
                <a:lnTo>
                  <a:pt x="56960" y="70820"/>
                </a:lnTo>
                <a:lnTo>
                  <a:pt x="56950" y="70870"/>
                </a:lnTo>
                <a:lnTo>
                  <a:pt x="56940" y="70920"/>
                </a:lnTo>
                <a:lnTo>
                  <a:pt x="56930" y="70980"/>
                </a:lnTo>
                <a:lnTo>
                  <a:pt x="56920" y="71030"/>
                </a:lnTo>
                <a:lnTo>
                  <a:pt x="56910" y="71070"/>
                </a:lnTo>
                <a:lnTo>
                  <a:pt x="56900" y="71110"/>
                </a:lnTo>
                <a:lnTo>
                  <a:pt x="56890" y="71140"/>
                </a:lnTo>
                <a:lnTo>
                  <a:pt x="56880" y="71180"/>
                </a:lnTo>
                <a:lnTo>
                  <a:pt x="56880" y="71210"/>
                </a:lnTo>
                <a:lnTo>
                  <a:pt x="56870" y="71240"/>
                </a:lnTo>
                <a:lnTo>
                  <a:pt x="56870" y="71290"/>
                </a:lnTo>
                <a:lnTo>
                  <a:pt x="56860" y="71340"/>
                </a:lnTo>
                <a:lnTo>
                  <a:pt x="56860" y="71370"/>
                </a:lnTo>
                <a:lnTo>
                  <a:pt x="56850" y="71410"/>
                </a:lnTo>
                <a:lnTo>
                  <a:pt x="56840" y="71480"/>
                </a:lnTo>
                <a:lnTo>
                  <a:pt x="56830" y="71500"/>
                </a:lnTo>
                <a:lnTo>
                  <a:pt x="56830" y="71530"/>
                </a:lnTo>
                <a:lnTo>
                  <a:pt x="56830" y="71560"/>
                </a:lnTo>
                <a:lnTo>
                  <a:pt x="56820" y="71620"/>
                </a:lnTo>
                <a:lnTo>
                  <a:pt x="56810" y="71660"/>
                </a:lnTo>
                <a:lnTo>
                  <a:pt x="56810" y="71670"/>
                </a:lnTo>
                <a:lnTo>
                  <a:pt x="56790" y="71740"/>
                </a:lnTo>
                <a:lnTo>
                  <a:pt x="56780" y="71780"/>
                </a:lnTo>
                <a:lnTo>
                  <a:pt x="56770" y="71830"/>
                </a:lnTo>
                <a:lnTo>
                  <a:pt x="56770" y="71860"/>
                </a:lnTo>
                <a:lnTo>
                  <a:pt x="56750" y="71930"/>
                </a:lnTo>
                <a:lnTo>
                  <a:pt x="56730" y="71990"/>
                </a:lnTo>
                <a:lnTo>
                  <a:pt x="56710" y="72070"/>
                </a:lnTo>
                <a:lnTo>
                  <a:pt x="56690" y="72130"/>
                </a:lnTo>
                <a:lnTo>
                  <a:pt x="56680" y="72180"/>
                </a:lnTo>
                <a:lnTo>
                  <a:pt x="56680" y="72270"/>
                </a:lnTo>
                <a:lnTo>
                  <a:pt x="56670" y="72320"/>
                </a:lnTo>
                <a:lnTo>
                  <a:pt x="56670" y="72370"/>
                </a:lnTo>
                <a:lnTo>
                  <a:pt x="56650" y="72460"/>
                </a:lnTo>
                <a:lnTo>
                  <a:pt x="56650" y="72480"/>
                </a:lnTo>
                <a:lnTo>
                  <a:pt x="56640" y="72510"/>
                </a:lnTo>
                <a:lnTo>
                  <a:pt x="56630" y="72570"/>
                </a:lnTo>
                <a:lnTo>
                  <a:pt x="56600" y="72650"/>
                </a:lnTo>
                <a:lnTo>
                  <a:pt x="56590" y="72700"/>
                </a:lnTo>
                <a:lnTo>
                  <a:pt x="56580" y="72710"/>
                </a:lnTo>
                <a:lnTo>
                  <a:pt x="56560" y="72740"/>
                </a:lnTo>
                <a:lnTo>
                  <a:pt x="56540" y="72770"/>
                </a:lnTo>
                <a:lnTo>
                  <a:pt x="56530" y="72780"/>
                </a:lnTo>
                <a:lnTo>
                  <a:pt x="56520" y="72790"/>
                </a:lnTo>
                <a:lnTo>
                  <a:pt x="56520" y="72800"/>
                </a:lnTo>
                <a:lnTo>
                  <a:pt x="56510" y="72810"/>
                </a:lnTo>
                <a:lnTo>
                  <a:pt x="56510" y="72840"/>
                </a:lnTo>
                <a:lnTo>
                  <a:pt x="56490" y="72860"/>
                </a:lnTo>
                <a:lnTo>
                  <a:pt x="56470" y="72880"/>
                </a:lnTo>
                <a:lnTo>
                  <a:pt x="56440" y="72890"/>
                </a:lnTo>
                <a:lnTo>
                  <a:pt x="56430" y="72900"/>
                </a:lnTo>
                <a:lnTo>
                  <a:pt x="56430" y="72920"/>
                </a:lnTo>
                <a:lnTo>
                  <a:pt x="56420" y="72920"/>
                </a:lnTo>
                <a:lnTo>
                  <a:pt x="56410" y="72920"/>
                </a:lnTo>
                <a:lnTo>
                  <a:pt x="56400" y="72920"/>
                </a:lnTo>
                <a:lnTo>
                  <a:pt x="56380" y="72950"/>
                </a:lnTo>
                <a:lnTo>
                  <a:pt x="56370" y="72990"/>
                </a:lnTo>
                <a:lnTo>
                  <a:pt x="56360" y="73060"/>
                </a:lnTo>
                <a:lnTo>
                  <a:pt x="56350" y="73100"/>
                </a:lnTo>
                <a:lnTo>
                  <a:pt x="56330" y="73140"/>
                </a:lnTo>
                <a:lnTo>
                  <a:pt x="56290" y="73210"/>
                </a:lnTo>
                <a:lnTo>
                  <a:pt x="56260" y="73270"/>
                </a:lnTo>
                <a:lnTo>
                  <a:pt x="56250" y="73290"/>
                </a:lnTo>
                <a:lnTo>
                  <a:pt x="56230" y="73320"/>
                </a:lnTo>
                <a:lnTo>
                  <a:pt x="56200" y="73360"/>
                </a:lnTo>
                <a:lnTo>
                  <a:pt x="56180" y="73410"/>
                </a:lnTo>
                <a:lnTo>
                  <a:pt x="56170" y="73430"/>
                </a:lnTo>
                <a:lnTo>
                  <a:pt x="56150" y="73450"/>
                </a:lnTo>
                <a:lnTo>
                  <a:pt x="56140" y="73450"/>
                </a:lnTo>
                <a:lnTo>
                  <a:pt x="56140" y="73440"/>
                </a:lnTo>
                <a:lnTo>
                  <a:pt x="56140" y="73430"/>
                </a:lnTo>
                <a:lnTo>
                  <a:pt x="56120" y="73420"/>
                </a:lnTo>
                <a:lnTo>
                  <a:pt x="56110" y="73440"/>
                </a:lnTo>
                <a:lnTo>
                  <a:pt x="56090" y="73460"/>
                </a:lnTo>
                <a:lnTo>
                  <a:pt x="56050" y="73490"/>
                </a:lnTo>
                <a:lnTo>
                  <a:pt x="55990" y="73550"/>
                </a:lnTo>
                <a:lnTo>
                  <a:pt x="55950" y="73590"/>
                </a:lnTo>
                <a:lnTo>
                  <a:pt x="55890" y="73630"/>
                </a:lnTo>
                <a:lnTo>
                  <a:pt x="55850" y="73660"/>
                </a:lnTo>
                <a:lnTo>
                  <a:pt x="55820" y="73670"/>
                </a:lnTo>
                <a:lnTo>
                  <a:pt x="55800" y="73680"/>
                </a:lnTo>
                <a:lnTo>
                  <a:pt x="55710" y="73720"/>
                </a:lnTo>
                <a:lnTo>
                  <a:pt x="55660" y="73750"/>
                </a:lnTo>
                <a:lnTo>
                  <a:pt x="55630" y="73770"/>
                </a:lnTo>
                <a:lnTo>
                  <a:pt x="55600" y="73800"/>
                </a:lnTo>
                <a:lnTo>
                  <a:pt x="55560" y="73850"/>
                </a:lnTo>
                <a:lnTo>
                  <a:pt x="55520" y="73900"/>
                </a:lnTo>
                <a:lnTo>
                  <a:pt x="55490" y="73930"/>
                </a:lnTo>
                <a:lnTo>
                  <a:pt x="55440" y="73980"/>
                </a:lnTo>
                <a:lnTo>
                  <a:pt x="55410" y="74010"/>
                </a:lnTo>
                <a:lnTo>
                  <a:pt x="55400" y="74010"/>
                </a:lnTo>
                <a:lnTo>
                  <a:pt x="55380" y="74040"/>
                </a:lnTo>
                <a:lnTo>
                  <a:pt x="55350" y="74080"/>
                </a:lnTo>
                <a:lnTo>
                  <a:pt x="55300" y="74160"/>
                </a:lnTo>
                <a:lnTo>
                  <a:pt x="55260" y="74220"/>
                </a:lnTo>
                <a:lnTo>
                  <a:pt x="55250" y="74240"/>
                </a:lnTo>
                <a:lnTo>
                  <a:pt x="55240" y="74260"/>
                </a:lnTo>
                <a:lnTo>
                  <a:pt x="55240" y="74270"/>
                </a:lnTo>
                <a:lnTo>
                  <a:pt x="55220" y="74310"/>
                </a:lnTo>
                <a:lnTo>
                  <a:pt x="55180" y="74350"/>
                </a:lnTo>
                <a:lnTo>
                  <a:pt x="55140" y="74390"/>
                </a:lnTo>
                <a:lnTo>
                  <a:pt x="55090" y="74420"/>
                </a:lnTo>
                <a:lnTo>
                  <a:pt x="55050" y="74450"/>
                </a:lnTo>
                <a:lnTo>
                  <a:pt x="55010" y="74480"/>
                </a:lnTo>
                <a:lnTo>
                  <a:pt x="55000" y="74480"/>
                </a:lnTo>
                <a:lnTo>
                  <a:pt x="54960" y="74510"/>
                </a:lnTo>
                <a:lnTo>
                  <a:pt x="54920" y="74530"/>
                </a:lnTo>
                <a:lnTo>
                  <a:pt x="54890" y="74550"/>
                </a:lnTo>
                <a:lnTo>
                  <a:pt x="54850" y="74560"/>
                </a:lnTo>
                <a:lnTo>
                  <a:pt x="54810" y="74570"/>
                </a:lnTo>
                <a:lnTo>
                  <a:pt x="54780" y="74580"/>
                </a:lnTo>
                <a:lnTo>
                  <a:pt x="54750" y="74580"/>
                </a:lnTo>
                <a:lnTo>
                  <a:pt x="54720" y="74580"/>
                </a:lnTo>
                <a:lnTo>
                  <a:pt x="54680" y="74580"/>
                </a:lnTo>
                <a:lnTo>
                  <a:pt x="54660" y="74580"/>
                </a:lnTo>
                <a:lnTo>
                  <a:pt x="54650" y="74580"/>
                </a:lnTo>
                <a:lnTo>
                  <a:pt x="54630" y="74590"/>
                </a:lnTo>
                <a:lnTo>
                  <a:pt x="54600" y="74590"/>
                </a:lnTo>
                <a:lnTo>
                  <a:pt x="54550" y="74600"/>
                </a:lnTo>
                <a:lnTo>
                  <a:pt x="54530" y="74600"/>
                </a:lnTo>
                <a:lnTo>
                  <a:pt x="54490" y="74620"/>
                </a:lnTo>
                <a:lnTo>
                  <a:pt x="54470" y="74620"/>
                </a:lnTo>
                <a:lnTo>
                  <a:pt x="54430" y="74630"/>
                </a:lnTo>
                <a:lnTo>
                  <a:pt x="54420" y="74630"/>
                </a:lnTo>
                <a:lnTo>
                  <a:pt x="54390" y="74640"/>
                </a:lnTo>
                <a:lnTo>
                  <a:pt x="54330" y="74640"/>
                </a:lnTo>
                <a:lnTo>
                  <a:pt x="54300" y="74640"/>
                </a:lnTo>
                <a:lnTo>
                  <a:pt x="54270" y="74640"/>
                </a:lnTo>
                <a:lnTo>
                  <a:pt x="54250" y="74640"/>
                </a:lnTo>
                <a:lnTo>
                  <a:pt x="54230" y="74650"/>
                </a:lnTo>
                <a:lnTo>
                  <a:pt x="54220" y="74660"/>
                </a:lnTo>
                <a:lnTo>
                  <a:pt x="54210" y="74660"/>
                </a:lnTo>
                <a:lnTo>
                  <a:pt x="54180" y="74660"/>
                </a:lnTo>
                <a:lnTo>
                  <a:pt x="54160" y="74660"/>
                </a:lnTo>
                <a:lnTo>
                  <a:pt x="54130" y="74660"/>
                </a:lnTo>
                <a:lnTo>
                  <a:pt x="54110" y="74660"/>
                </a:lnTo>
                <a:lnTo>
                  <a:pt x="54100" y="74650"/>
                </a:lnTo>
                <a:lnTo>
                  <a:pt x="54090" y="74650"/>
                </a:lnTo>
                <a:lnTo>
                  <a:pt x="54070" y="74630"/>
                </a:lnTo>
                <a:lnTo>
                  <a:pt x="54060" y="74600"/>
                </a:lnTo>
                <a:lnTo>
                  <a:pt x="54030" y="74580"/>
                </a:lnTo>
                <a:lnTo>
                  <a:pt x="53990" y="74540"/>
                </a:lnTo>
                <a:lnTo>
                  <a:pt x="53970" y="74510"/>
                </a:lnTo>
                <a:lnTo>
                  <a:pt x="53950" y="74480"/>
                </a:lnTo>
                <a:lnTo>
                  <a:pt x="53940" y="74470"/>
                </a:lnTo>
                <a:lnTo>
                  <a:pt x="53930" y="74470"/>
                </a:lnTo>
                <a:lnTo>
                  <a:pt x="53920" y="74470"/>
                </a:lnTo>
                <a:lnTo>
                  <a:pt x="53910" y="74460"/>
                </a:lnTo>
                <a:lnTo>
                  <a:pt x="53900" y="74450"/>
                </a:lnTo>
                <a:lnTo>
                  <a:pt x="53880" y="74420"/>
                </a:lnTo>
                <a:lnTo>
                  <a:pt x="53870" y="74390"/>
                </a:lnTo>
                <a:lnTo>
                  <a:pt x="53840" y="74360"/>
                </a:lnTo>
                <a:lnTo>
                  <a:pt x="53830" y="74350"/>
                </a:lnTo>
                <a:lnTo>
                  <a:pt x="53800" y="74300"/>
                </a:lnTo>
                <a:lnTo>
                  <a:pt x="53780" y="74270"/>
                </a:lnTo>
                <a:lnTo>
                  <a:pt x="53770" y="74230"/>
                </a:lnTo>
                <a:lnTo>
                  <a:pt x="53740" y="74190"/>
                </a:lnTo>
                <a:lnTo>
                  <a:pt x="53710" y="74140"/>
                </a:lnTo>
                <a:lnTo>
                  <a:pt x="53680" y="74090"/>
                </a:lnTo>
                <a:lnTo>
                  <a:pt x="53670" y="74080"/>
                </a:lnTo>
                <a:lnTo>
                  <a:pt x="53650" y="74060"/>
                </a:lnTo>
                <a:lnTo>
                  <a:pt x="53640" y="74050"/>
                </a:lnTo>
                <a:lnTo>
                  <a:pt x="53630" y="74000"/>
                </a:lnTo>
                <a:lnTo>
                  <a:pt x="53640" y="73950"/>
                </a:lnTo>
                <a:lnTo>
                  <a:pt x="53650" y="73920"/>
                </a:lnTo>
                <a:lnTo>
                  <a:pt x="53660" y="73860"/>
                </a:lnTo>
                <a:lnTo>
                  <a:pt x="53680" y="73810"/>
                </a:lnTo>
                <a:lnTo>
                  <a:pt x="53710" y="73730"/>
                </a:lnTo>
                <a:lnTo>
                  <a:pt x="53740" y="73650"/>
                </a:lnTo>
                <a:lnTo>
                  <a:pt x="53770" y="73560"/>
                </a:lnTo>
                <a:lnTo>
                  <a:pt x="53780" y="73520"/>
                </a:lnTo>
                <a:lnTo>
                  <a:pt x="53800" y="73470"/>
                </a:lnTo>
                <a:lnTo>
                  <a:pt x="53810" y="73440"/>
                </a:lnTo>
                <a:lnTo>
                  <a:pt x="53830" y="73390"/>
                </a:lnTo>
                <a:lnTo>
                  <a:pt x="53840" y="73380"/>
                </a:lnTo>
                <a:lnTo>
                  <a:pt x="53850" y="73340"/>
                </a:lnTo>
                <a:lnTo>
                  <a:pt x="53860" y="73320"/>
                </a:lnTo>
                <a:lnTo>
                  <a:pt x="53870" y="73300"/>
                </a:lnTo>
                <a:lnTo>
                  <a:pt x="53870" y="73290"/>
                </a:lnTo>
                <a:lnTo>
                  <a:pt x="53880" y="73250"/>
                </a:lnTo>
                <a:lnTo>
                  <a:pt x="53900" y="73220"/>
                </a:lnTo>
                <a:lnTo>
                  <a:pt x="53910" y="73180"/>
                </a:lnTo>
                <a:lnTo>
                  <a:pt x="53930" y="73120"/>
                </a:lnTo>
                <a:lnTo>
                  <a:pt x="53950" y="73060"/>
                </a:lnTo>
                <a:lnTo>
                  <a:pt x="53950" y="73010"/>
                </a:lnTo>
                <a:lnTo>
                  <a:pt x="53960" y="72930"/>
                </a:lnTo>
                <a:lnTo>
                  <a:pt x="53970" y="72910"/>
                </a:lnTo>
                <a:lnTo>
                  <a:pt x="53980" y="72890"/>
                </a:lnTo>
                <a:lnTo>
                  <a:pt x="53980" y="72880"/>
                </a:lnTo>
                <a:lnTo>
                  <a:pt x="53990" y="72870"/>
                </a:lnTo>
                <a:lnTo>
                  <a:pt x="54000" y="72860"/>
                </a:lnTo>
                <a:lnTo>
                  <a:pt x="54010" y="72860"/>
                </a:lnTo>
                <a:lnTo>
                  <a:pt x="54010" y="72830"/>
                </a:lnTo>
                <a:lnTo>
                  <a:pt x="54000" y="72830"/>
                </a:lnTo>
                <a:lnTo>
                  <a:pt x="54000" y="72840"/>
                </a:lnTo>
                <a:lnTo>
                  <a:pt x="53990" y="72840"/>
                </a:lnTo>
                <a:lnTo>
                  <a:pt x="53980" y="72830"/>
                </a:lnTo>
                <a:lnTo>
                  <a:pt x="53970" y="72820"/>
                </a:lnTo>
                <a:lnTo>
                  <a:pt x="53980" y="72810"/>
                </a:lnTo>
                <a:lnTo>
                  <a:pt x="53970" y="72760"/>
                </a:lnTo>
                <a:lnTo>
                  <a:pt x="53970" y="72730"/>
                </a:lnTo>
                <a:lnTo>
                  <a:pt x="53970" y="72670"/>
                </a:lnTo>
                <a:lnTo>
                  <a:pt x="53970" y="72600"/>
                </a:lnTo>
                <a:lnTo>
                  <a:pt x="53970" y="72550"/>
                </a:lnTo>
                <a:lnTo>
                  <a:pt x="53960" y="72490"/>
                </a:lnTo>
                <a:lnTo>
                  <a:pt x="53960" y="72470"/>
                </a:lnTo>
                <a:lnTo>
                  <a:pt x="53960" y="72460"/>
                </a:lnTo>
                <a:lnTo>
                  <a:pt x="53960" y="72420"/>
                </a:lnTo>
                <a:lnTo>
                  <a:pt x="53970" y="72380"/>
                </a:lnTo>
                <a:lnTo>
                  <a:pt x="53980" y="72300"/>
                </a:lnTo>
                <a:lnTo>
                  <a:pt x="53990" y="72230"/>
                </a:lnTo>
                <a:lnTo>
                  <a:pt x="54000" y="72150"/>
                </a:lnTo>
                <a:lnTo>
                  <a:pt x="54000" y="72110"/>
                </a:lnTo>
                <a:lnTo>
                  <a:pt x="54000" y="72090"/>
                </a:lnTo>
                <a:lnTo>
                  <a:pt x="54000" y="72060"/>
                </a:lnTo>
                <a:lnTo>
                  <a:pt x="54000" y="72040"/>
                </a:lnTo>
                <a:lnTo>
                  <a:pt x="54000" y="72030"/>
                </a:lnTo>
                <a:lnTo>
                  <a:pt x="53990" y="72030"/>
                </a:lnTo>
                <a:lnTo>
                  <a:pt x="53980" y="72030"/>
                </a:lnTo>
                <a:lnTo>
                  <a:pt x="53970" y="72030"/>
                </a:lnTo>
                <a:lnTo>
                  <a:pt x="53960" y="72040"/>
                </a:lnTo>
                <a:lnTo>
                  <a:pt x="53950" y="72040"/>
                </a:lnTo>
                <a:lnTo>
                  <a:pt x="53930" y="72040"/>
                </a:lnTo>
                <a:lnTo>
                  <a:pt x="53920" y="72040"/>
                </a:lnTo>
                <a:lnTo>
                  <a:pt x="53920" y="72050"/>
                </a:lnTo>
                <a:lnTo>
                  <a:pt x="53920" y="72070"/>
                </a:lnTo>
                <a:lnTo>
                  <a:pt x="53910" y="72080"/>
                </a:lnTo>
                <a:lnTo>
                  <a:pt x="53910" y="72090"/>
                </a:lnTo>
                <a:lnTo>
                  <a:pt x="53900" y="72090"/>
                </a:lnTo>
                <a:lnTo>
                  <a:pt x="53880" y="72100"/>
                </a:lnTo>
                <a:lnTo>
                  <a:pt x="53870" y="72110"/>
                </a:lnTo>
                <a:lnTo>
                  <a:pt x="53860" y="72100"/>
                </a:lnTo>
                <a:lnTo>
                  <a:pt x="53860" y="72090"/>
                </a:lnTo>
                <a:lnTo>
                  <a:pt x="53880" y="72050"/>
                </a:lnTo>
                <a:lnTo>
                  <a:pt x="53900" y="72020"/>
                </a:lnTo>
                <a:lnTo>
                  <a:pt x="53920" y="71990"/>
                </a:lnTo>
                <a:lnTo>
                  <a:pt x="53950" y="71950"/>
                </a:lnTo>
                <a:lnTo>
                  <a:pt x="53960" y="71920"/>
                </a:lnTo>
                <a:lnTo>
                  <a:pt x="53970" y="71900"/>
                </a:lnTo>
                <a:lnTo>
                  <a:pt x="53980" y="71880"/>
                </a:lnTo>
                <a:lnTo>
                  <a:pt x="54000" y="71870"/>
                </a:lnTo>
                <a:lnTo>
                  <a:pt x="54010" y="71860"/>
                </a:lnTo>
                <a:lnTo>
                  <a:pt x="54020" y="71850"/>
                </a:lnTo>
                <a:lnTo>
                  <a:pt x="54030" y="71850"/>
                </a:lnTo>
                <a:lnTo>
                  <a:pt x="54040" y="71840"/>
                </a:lnTo>
                <a:lnTo>
                  <a:pt x="54050" y="71820"/>
                </a:lnTo>
                <a:lnTo>
                  <a:pt x="54050" y="71800"/>
                </a:lnTo>
                <a:lnTo>
                  <a:pt x="54060" y="71790"/>
                </a:lnTo>
                <a:lnTo>
                  <a:pt x="54100" y="71760"/>
                </a:lnTo>
                <a:lnTo>
                  <a:pt x="54120" y="71730"/>
                </a:lnTo>
                <a:lnTo>
                  <a:pt x="54150" y="71690"/>
                </a:lnTo>
                <a:lnTo>
                  <a:pt x="54200" y="71630"/>
                </a:lnTo>
                <a:lnTo>
                  <a:pt x="54240" y="71590"/>
                </a:lnTo>
                <a:lnTo>
                  <a:pt x="54280" y="71530"/>
                </a:lnTo>
                <a:lnTo>
                  <a:pt x="54320" y="71460"/>
                </a:lnTo>
                <a:lnTo>
                  <a:pt x="54350" y="71390"/>
                </a:lnTo>
                <a:lnTo>
                  <a:pt x="54390" y="71340"/>
                </a:lnTo>
                <a:lnTo>
                  <a:pt x="54410" y="71280"/>
                </a:lnTo>
                <a:lnTo>
                  <a:pt x="54430" y="71240"/>
                </a:lnTo>
                <a:lnTo>
                  <a:pt x="54450" y="71180"/>
                </a:lnTo>
                <a:lnTo>
                  <a:pt x="54480" y="71120"/>
                </a:lnTo>
                <a:lnTo>
                  <a:pt x="54500" y="71050"/>
                </a:lnTo>
                <a:lnTo>
                  <a:pt x="54530" y="70970"/>
                </a:lnTo>
                <a:lnTo>
                  <a:pt x="54540" y="70920"/>
                </a:lnTo>
                <a:lnTo>
                  <a:pt x="54550" y="70890"/>
                </a:lnTo>
                <a:lnTo>
                  <a:pt x="54580" y="70840"/>
                </a:lnTo>
                <a:lnTo>
                  <a:pt x="54600" y="70790"/>
                </a:lnTo>
                <a:lnTo>
                  <a:pt x="54610" y="70770"/>
                </a:lnTo>
                <a:lnTo>
                  <a:pt x="54630" y="70740"/>
                </a:lnTo>
                <a:lnTo>
                  <a:pt x="54650" y="70710"/>
                </a:lnTo>
                <a:lnTo>
                  <a:pt x="54680" y="70660"/>
                </a:lnTo>
                <a:lnTo>
                  <a:pt x="54710" y="70570"/>
                </a:lnTo>
                <a:lnTo>
                  <a:pt x="54720" y="70570"/>
                </a:lnTo>
                <a:lnTo>
                  <a:pt x="54740" y="70510"/>
                </a:lnTo>
                <a:lnTo>
                  <a:pt x="54750" y="70460"/>
                </a:lnTo>
                <a:lnTo>
                  <a:pt x="54760" y="70400"/>
                </a:lnTo>
                <a:lnTo>
                  <a:pt x="54760" y="70360"/>
                </a:lnTo>
                <a:lnTo>
                  <a:pt x="54770" y="70290"/>
                </a:lnTo>
                <a:lnTo>
                  <a:pt x="54770" y="70230"/>
                </a:lnTo>
                <a:lnTo>
                  <a:pt x="54780" y="70160"/>
                </a:lnTo>
                <a:lnTo>
                  <a:pt x="54790" y="70100"/>
                </a:lnTo>
                <a:lnTo>
                  <a:pt x="54790" y="70060"/>
                </a:lnTo>
                <a:lnTo>
                  <a:pt x="54800" y="70020"/>
                </a:lnTo>
                <a:lnTo>
                  <a:pt x="54820" y="69950"/>
                </a:lnTo>
                <a:lnTo>
                  <a:pt x="54830" y="69880"/>
                </a:lnTo>
                <a:lnTo>
                  <a:pt x="54830" y="69840"/>
                </a:lnTo>
                <a:lnTo>
                  <a:pt x="54840" y="69770"/>
                </a:lnTo>
                <a:lnTo>
                  <a:pt x="54840" y="69750"/>
                </a:lnTo>
                <a:lnTo>
                  <a:pt x="54840" y="69670"/>
                </a:lnTo>
                <a:lnTo>
                  <a:pt x="54840" y="69660"/>
                </a:lnTo>
                <a:lnTo>
                  <a:pt x="54850" y="69640"/>
                </a:lnTo>
                <a:lnTo>
                  <a:pt x="54850" y="69610"/>
                </a:lnTo>
                <a:lnTo>
                  <a:pt x="54840" y="69550"/>
                </a:lnTo>
                <a:lnTo>
                  <a:pt x="54830" y="69470"/>
                </a:lnTo>
                <a:lnTo>
                  <a:pt x="54820" y="69420"/>
                </a:lnTo>
                <a:lnTo>
                  <a:pt x="54820" y="69390"/>
                </a:lnTo>
                <a:lnTo>
                  <a:pt x="54820" y="69350"/>
                </a:lnTo>
                <a:lnTo>
                  <a:pt x="54820" y="69340"/>
                </a:lnTo>
                <a:lnTo>
                  <a:pt x="54820" y="69280"/>
                </a:lnTo>
                <a:lnTo>
                  <a:pt x="54820" y="69270"/>
                </a:lnTo>
                <a:lnTo>
                  <a:pt x="54810" y="69220"/>
                </a:lnTo>
                <a:lnTo>
                  <a:pt x="54810" y="69200"/>
                </a:lnTo>
                <a:lnTo>
                  <a:pt x="54810" y="69190"/>
                </a:lnTo>
                <a:lnTo>
                  <a:pt x="54810" y="69140"/>
                </a:lnTo>
                <a:lnTo>
                  <a:pt x="54810" y="69070"/>
                </a:lnTo>
                <a:lnTo>
                  <a:pt x="54810" y="69040"/>
                </a:lnTo>
                <a:lnTo>
                  <a:pt x="54800" y="69040"/>
                </a:lnTo>
                <a:lnTo>
                  <a:pt x="54800" y="69070"/>
                </a:lnTo>
                <a:lnTo>
                  <a:pt x="54810" y="69130"/>
                </a:lnTo>
                <a:lnTo>
                  <a:pt x="54800" y="69180"/>
                </a:lnTo>
                <a:lnTo>
                  <a:pt x="54790" y="69190"/>
                </a:lnTo>
                <a:lnTo>
                  <a:pt x="54780" y="69190"/>
                </a:lnTo>
                <a:lnTo>
                  <a:pt x="54770" y="69170"/>
                </a:lnTo>
                <a:lnTo>
                  <a:pt x="54750" y="69160"/>
                </a:lnTo>
                <a:lnTo>
                  <a:pt x="54740" y="69130"/>
                </a:lnTo>
                <a:lnTo>
                  <a:pt x="54730" y="69110"/>
                </a:lnTo>
                <a:lnTo>
                  <a:pt x="54710" y="69080"/>
                </a:lnTo>
                <a:lnTo>
                  <a:pt x="54710" y="69050"/>
                </a:lnTo>
                <a:lnTo>
                  <a:pt x="54720" y="68980"/>
                </a:lnTo>
                <a:lnTo>
                  <a:pt x="54730" y="68920"/>
                </a:lnTo>
                <a:lnTo>
                  <a:pt x="54740" y="68880"/>
                </a:lnTo>
                <a:lnTo>
                  <a:pt x="54740" y="68860"/>
                </a:lnTo>
                <a:lnTo>
                  <a:pt x="54750" y="68800"/>
                </a:lnTo>
                <a:lnTo>
                  <a:pt x="54760" y="68760"/>
                </a:lnTo>
                <a:lnTo>
                  <a:pt x="54760" y="68710"/>
                </a:lnTo>
                <a:lnTo>
                  <a:pt x="54760" y="68650"/>
                </a:lnTo>
                <a:lnTo>
                  <a:pt x="54750" y="68610"/>
                </a:lnTo>
                <a:lnTo>
                  <a:pt x="54750" y="68600"/>
                </a:lnTo>
                <a:lnTo>
                  <a:pt x="54730" y="68510"/>
                </a:lnTo>
                <a:lnTo>
                  <a:pt x="54720" y="68480"/>
                </a:lnTo>
                <a:lnTo>
                  <a:pt x="54720" y="68460"/>
                </a:lnTo>
                <a:lnTo>
                  <a:pt x="54710" y="68400"/>
                </a:lnTo>
                <a:lnTo>
                  <a:pt x="54700" y="68380"/>
                </a:lnTo>
                <a:lnTo>
                  <a:pt x="54690" y="68310"/>
                </a:lnTo>
                <a:lnTo>
                  <a:pt x="54680" y="68230"/>
                </a:lnTo>
                <a:lnTo>
                  <a:pt x="54670" y="68200"/>
                </a:lnTo>
                <a:lnTo>
                  <a:pt x="54680" y="68100"/>
                </a:lnTo>
                <a:lnTo>
                  <a:pt x="54680" y="68030"/>
                </a:lnTo>
                <a:lnTo>
                  <a:pt x="54690" y="67910"/>
                </a:lnTo>
                <a:lnTo>
                  <a:pt x="54700" y="67820"/>
                </a:lnTo>
                <a:lnTo>
                  <a:pt x="54700" y="67800"/>
                </a:lnTo>
                <a:lnTo>
                  <a:pt x="54710" y="67710"/>
                </a:lnTo>
                <a:lnTo>
                  <a:pt x="54710" y="67700"/>
                </a:lnTo>
                <a:lnTo>
                  <a:pt x="54710" y="67590"/>
                </a:lnTo>
                <a:lnTo>
                  <a:pt x="54700" y="67540"/>
                </a:lnTo>
                <a:lnTo>
                  <a:pt x="54700" y="67530"/>
                </a:lnTo>
                <a:lnTo>
                  <a:pt x="54690" y="67520"/>
                </a:lnTo>
                <a:lnTo>
                  <a:pt x="54680" y="67510"/>
                </a:lnTo>
                <a:lnTo>
                  <a:pt x="54680" y="67490"/>
                </a:lnTo>
                <a:lnTo>
                  <a:pt x="54670" y="67470"/>
                </a:lnTo>
                <a:lnTo>
                  <a:pt x="54670" y="67450"/>
                </a:lnTo>
                <a:lnTo>
                  <a:pt x="54670" y="67440"/>
                </a:lnTo>
                <a:lnTo>
                  <a:pt x="54670" y="67430"/>
                </a:lnTo>
                <a:lnTo>
                  <a:pt x="54680" y="67420"/>
                </a:lnTo>
                <a:lnTo>
                  <a:pt x="54680" y="67410"/>
                </a:lnTo>
                <a:lnTo>
                  <a:pt x="54680" y="67400"/>
                </a:lnTo>
                <a:lnTo>
                  <a:pt x="54680" y="67380"/>
                </a:lnTo>
                <a:lnTo>
                  <a:pt x="54670" y="67360"/>
                </a:lnTo>
                <a:lnTo>
                  <a:pt x="54670" y="67340"/>
                </a:lnTo>
                <a:lnTo>
                  <a:pt x="54650" y="67260"/>
                </a:lnTo>
                <a:lnTo>
                  <a:pt x="54650" y="67230"/>
                </a:lnTo>
                <a:lnTo>
                  <a:pt x="54650" y="67210"/>
                </a:lnTo>
                <a:lnTo>
                  <a:pt x="54650" y="67180"/>
                </a:lnTo>
                <a:lnTo>
                  <a:pt x="54640" y="67140"/>
                </a:lnTo>
                <a:lnTo>
                  <a:pt x="54630" y="67110"/>
                </a:lnTo>
                <a:lnTo>
                  <a:pt x="54620" y="67070"/>
                </a:lnTo>
                <a:lnTo>
                  <a:pt x="54620" y="67020"/>
                </a:lnTo>
                <a:lnTo>
                  <a:pt x="54620" y="66980"/>
                </a:lnTo>
                <a:lnTo>
                  <a:pt x="54620" y="66970"/>
                </a:lnTo>
                <a:lnTo>
                  <a:pt x="54630" y="66900"/>
                </a:lnTo>
                <a:lnTo>
                  <a:pt x="54640" y="66810"/>
                </a:lnTo>
                <a:lnTo>
                  <a:pt x="54650" y="66740"/>
                </a:lnTo>
                <a:lnTo>
                  <a:pt x="54660" y="66690"/>
                </a:lnTo>
                <a:lnTo>
                  <a:pt x="54660" y="66680"/>
                </a:lnTo>
                <a:lnTo>
                  <a:pt x="54660" y="66670"/>
                </a:lnTo>
                <a:lnTo>
                  <a:pt x="54650" y="66670"/>
                </a:lnTo>
                <a:lnTo>
                  <a:pt x="54650" y="66660"/>
                </a:lnTo>
                <a:lnTo>
                  <a:pt x="54660" y="66660"/>
                </a:lnTo>
                <a:lnTo>
                  <a:pt x="54660" y="66650"/>
                </a:lnTo>
                <a:lnTo>
                  <a:pt x="54660" y="66630"/>
                </a:lnTo>
                <a:lnTo>
                  <a:pt x="54660" y="66620"/>
                </a:lnTo>
                <a:lnTo>
                  <a:pt x="54660" y="66610"/>
                </a:lnTo>
                <a:lnTo>
                  <a:pt x="54660" y="66600"/>
                </a:lnTo>
                <a:lnTo>
                  <a:pt x="54660" y="66590"/>
                </a:lnTo>
                <a:lnTo>
                  <a:pt x="54650" y="66530"/>
                </a:lnTo>
                <a:lnTo>
                  <a:pt x="54630" y="66470"/>
                </a:lnTo>
                <a:lnTo>
                  <a:pt x="54620" y="66430"/>
                </a:lnTo>
                <a:lnTo>
                  <a:pt x="54610" y="66430"/>
                </a:lnTo>
                <a:lnTo>
                  <a:pt x="54600" y="66430"/>
                </a:lnTo>
                <a:lnTo>
                  <a:pt x="54610" y="66420"/>
                </a:lnTo>
                <a:lnTo>
                  <a:pt x="54620" y="66420"/>
                </a:lnTo>
                <a:lnTo>
                  <a:pt x="54610" y="66400"/>
                </a:lnTo>
                <a:lnTo>
                  <a:pt x="54570" y="66350"/>
                </a:lnTo>
                <a:lnTo>
                  <a:pt x="54540" y="66310"/>
                </a:lnTo>
                <a:lnTo>
                  <a:pt x="54510" y="66280"/>
                </a:lnTo>
                <a:lnTo>
                  <a:pt x="54470" y="66250"/>
                </a:lnTo>
                <a:lnTo>
                  <a:pt x="54420" y="66230"/>
                </a:lnTo>
                <a:lnTo>
                  <a:pt x="54380" y="66210"/>
                </a:lnTo>
                <a:lnTo>
                  <a:pt x="54340" y="66190"/>
                </a:lnTo>
                <a:lnTo>
                  <a:pt x="54270" y="66170"/>
                </a:lnTo>
                <a:lnTo>
                  <a:pt x="54220" y="66150"/>
                </a:lnTo>
                <a:lnTo>
                  <a:pt x="54170" y="66140"/>
                </a:lnTo>
                <a:lnTo>
                  <a:pt x="54140" y="66140"/>
                </a:lnTo>
                <a:lnTo>
                  <a:pt x="54130" y="66140"/>
                </a:lnTo>
                <a:lnTo>
                  <a:pt x="54110" y="66130"/>
                </a:lnTo>
                <a:lnTo>
                  <a:pt x="54090" y="66130"/>
                </a:lnTo>
                <a:lnTo>
                  <a:pt x="54060" y="66120"/>
                </a:lnTo>
                <a:lnTo>
                  <a:pt x="54030" y="66110"/>
                </a:lnTo>
                <a:lnTo>
                  <a:pt x="54010" y="66110"/>
                </a:lnTo>
                <a:lnTo>
                  <a:pt x="54000" y="66100"/>
                </a:lnTo>
                <a:lnTo>
                  <a:pt x="53980" y="66100"/>
                </a:lnTo>
                <a:lnTo>
                  <a:pt x="53980" y="66090"/>
                </a:lnTo>
                <a:lnTo>
                  <a:pt x="53980" y="66060"/>
                </a:lnTo>
                <a:lnTo>
                  <a:pt x="53980" y="66000"/>
                </a:lnTo>
                <a:lnTo>
                  <a:pt x="53990" y="65930"/>
                </a:lnTo>
                <a:lnTo>
                  <a:pt x="53990" y="65890"/>
                </a:lnTo>
                <a:lnTo>
                  <a:pt x="53980" y="65890"/>
                </a:lnTo>
                <a:lnTo>
                  <a:pt x="53980" y="65880"/>
                </a:lnTo>
                <a:lnTo>
                  <a:pt x="53970" y="65870"/>
                </a:lnTo>
                <a:lnTo>
                  <a:pt x="53970" y="65860"/>
                </a:lnTo>
                <a:lnTo>
                  <a:pt x="53970" y="65850"/>
                </a:lnTo>
                <a:lnTo>
                  <a:pt x="53970" y="65840"/>
                </a:lnTo>
                <a:lnTo>
                  <a:pt x="53970" y="65830"/>
                </a:lnTo>
                <a:lnTo>
                  <a:pt x="53970" y="65820"/>
                </a:lnTo>
                <a:lnTo>
                  <a:pt x="53970" y="65810"/>
                </a:lnTo>
                <a:lnTo>
                  <a:pt x="53960" y="65810"/>
                </a:lnTo>
                <a:lnTo>
                  <a:pt x="53960" y="65800"/>
                </a:lnTo>
                <a:lnTo>
                  <a:pt x="53960" y="65780"/>
                </a:lnTo>
                <a:lnTo>
                  <a:pt x="53950" y="65770"/>
                </a:lnTo>
                <a:lnTo>
                  <a:pt x="53940" y="65760"/>
                </a:lnTo>
                <a:lnTo>
                  <a:pt x="53940" y="65750"/>
                </a:lnTo>
                <a:lnTo>
                  <a:pt x="53940" y="65730"/>
                </a:lnTo>
                <a:lnTo>
                  <a:pt x="53940" y="65720"/>
                </a:lnTo>
                <a:lnTo>
                  <a:pt x="53930" y="65720"/>
                </a:lnTo>
                <a:lnTo>
                  <a:pt x="53920" y="65720"/>
                </a:lnTo>
                <a:lnTo>
                  <a:pt x="53920" y="65710"/>
                </a:lnTo>
                <a:lnTo>
                  <a:pt x="53910" y="65700"/>
                </a:lnTo>
                <a:lnTo>
                  <a:pt x="53910" y="65690"/>
                </a:lnTo>
                <a:lnTo>
                  <a:pt x="53900" y="65690"/>
                </a:lnTo>
                <a:lnTo>
                  <a:pt x="53890" y="65690"/>
                </a:lnTo>
                <a:lnTo>
                  <a:pt x="53890" y="65680"/>
                </a:lnTo>
                <a:lnTo>
                  <a:pt x="53870" y="65670"/>
                </a:lnTo>
                <a:lnTo>
                  <a:pt x="53840" y="65620"/>
                </a:lnTo>
                <a:lnTo>
                  <a:pt x="53830" y="65610"/>
                </a:lnTo>
                <a:lnTo>
                  <a:pt x="53820" y="65600"/>
                </a:lnTo>
                <a:lnTo>
                  <a:pt x="53820" y="65590"/>
                </a:lnTo>
                <a:lnTo>
                  <a:pt x="53820" y="65570"/>
                </a:lnTo>
                <a:lnTo>
                  <a:pt x="53840" y="65540"/>
                </a:lnTo>
                <a:lnTo>
                  <a:pt x="53860" y="65470"/>
                </a:lnTo>
                <a:lnTo>
                  <a:pt x="53890" y="65370"/>
                </a:lnTo>
                <a:lnTo>
                  <a:pt x="53900" y="65320"/>
                </a:lnTo>
                <a:lnTo>
                  <a:pt x="53900" y="65300"/>
                </a:lnTo>
                <a:lnTo>
                  <a:pt x="53910" y="65260"/>
                </a:lnTo>
                <a:lnTo>
                  <a:pt x="53920" y="65190"/>
                </a:lnTo>
                <a:lnTo>
                  <a:pt x="53920" y="65160"/>
                </a:lnTo>
                <a:lnTo>
                  <a:pt x="53930" y="65080"/>
                </a:lnTo>
                <a:lnTo>
                  <a:pt x="53930" y="65070"/>
                </a:lnTo>
                <a:lnTo>
                  <a:pt x="53920" y="65020"/>
                </a:lnTo>
                <a:lnTo>
                  <a:pt x="53910" y="64970"/>
                </a:lnTo>
                <a:lnTo>
                  <a:pt x="53900" y="64940"/>
                </a:lnTo>
                <a:lnTo>
                  <a:pt x="53880" y="64890"/>
                </a:lnTo>
                <a:lnTo>
                  <a:pt x="53860" y="64820"/>
                </a:lnTo>
                <a:lnTo>
                  <a:pt x="53840" y="64770"/>
                </a:lnTo>
                <a:lnTo>
                  <a:pt x="53820" y="64740"/>
                </a:lnTo>
                <a:lnTo>
                  <a:pt x="53810" y="64720"/>
                </a:lnTo>
                <a:lnTo>
                  <a:pt x="53790" y="64700"/>
                </a:lnTo>
                <a:lnTo>
                  <a:pt x="53780" y="64690"/>
                </a:lnTo>
                <a:lnTo>
                  <a:pt x="53760" y="64680"/>
                </a:lnTo>
                <a:lnTo>
                  <a:pt x="53750" y="64680"/>
                </a:lnTo>
                <a:lnTo>
                  <a:pt x="53770" y="64700"/>
                </a:lnTo>
                <a:lnTo>
                  <a:pt x="53790" y="64730"/>
                </a:lnTo>
                <a:lnTo>
                  <a:pt x="53820" y="64760"/>
                </a:lnTo>
                <a:lnTo>
                  <a:pt x="53820" y="64780"/>
                </a:lnTo>
                <a:lnTo>
                  <a:pt x="53840" y="64830"/>
                </a:lnTo>
                <a:lnTo>
                  <a:pt x="53850" y="64870"/>
                </a:lnTo>
                <a:lnTo>
                  <a:pt x="53870" y="64940"/>
                </a:lnTo>
                <a:lnTo>
                  <a:pt x="53880" y="64950"/>
                </a:lnTo>
                <a:lnTo>
                  <a:pt x="53880" y="64960"/>
                </a:lnTo>
                <a:lnTo>
                  <a:pt x="53890" y="64980"/>
                </a:lnTo>
                <a:lnTo>
                  <a:pt x="53890" y="64990"/>
                </a:lnTo>
                <a:lnTo>
                  <a:pt x="53890" y="65000"/>
                </a:lnTo>
                <a:lnTo>
                  <a:pt x="53890" y="65010"/>
                </a:lnTo>
                <a:lnTo>
                  <a:pt x="53900" y="65010"/>
                </a:lnTo>
                <a:lnTo>
                  <a:pt x="53900" y="65020"/>
                </a:lnTo>
                <a:lnTo>
                  <a:pt x="53900" y="65030"/>
                </a:lnTo>
                <a:lnTo>
                  <a:pt x="53900" y="65080"/>
                </a:lnTo>
                <a:lnTo>
                  <a:pt x="53900" y="65090"/>
                </a:lnTo>
                <a:lnTo>
                  <a:pt x="53890" y="65210"/>
                </a:lnTo>
                <a:lnTo>
                  <a:pt x="53890" y="65270"/>
                </a:lnTo>
                <a:lnTo>
                  <a:pt x="53870" y="65320"/>
                </a:lnTo>
                <a:lnTo>
                  <a:pt x="53860" y="65340"/>
                </a:lnTo>
                <a:lnTo>
                  <a:pt x="53850" y="65370"/>
                </a:lnTo>
                <a:lnTo>
                  <a:pt x="53830" y="65430"/>
                </a:lnTo>
                <a:lnTo>
                  <a:pt x="53820" y="65470"/>
                </a:lnTo>
                <a:lnTo>
                  <a:pt x="53820" y="65480"/>
                </a:lnTo>
                <a:lnTo>
                  <a:pt x="53830" y="65480"/>
                </a:lnTo>
                <a:lnTo>
                  <a:pt x="53830" y="65490"/>
                </a:lnTo>
                <a:lnTo>
                  <a:pt x="53830" y="65500"/>
                </a:lnTo>
                <a:lnTo>
                  <a:pt x="53830" y="65510"/>
                </a:lnTo>
                <a:lnTo>
                  <a:pt x="53820" y="65520"/>
                </a:lnTo>
                <a:lnTo>
                  <a:pt x="53820" y="65530"/>
                </a:lnTo>
                <a:lnTo>
                  <a:pt x="53820" y="65540"/>
                </a:lnTo>
                <a:lnTo>
                  <a:pt x="53820" y="65550"/>
                </a:lnTo>
                <a:lnTo>
                  <a:pt x="53810" y="65550"/>
                </a:lnTo>
                <a:lnTo>
                  <a:pt x="53810" y="65560"/>
                </a:lnTo>
                <a:lnTo>
                  <a:pt x="53810" y="65570"/>
                </a:lnTo>
                <a:lnTo>
                  <a:pt x="53810" y="65580"/>
                </a:lnTo>
                <a:lnTo>
                  <a:pt x="53800" y="65590"/>
                </a:lnTo>
                <a:lnTo>
                  <a:pt x="53800" y="65600"/>
                </a:lnTo>
                <a:lnTo>
                  <a:pt x="53810" y="65620"/>
                </a:lnTo>
                <a:lnTo>
                  <a:pt x="53830" y="65650"/>
                </a:lnTo>
                <a:lnTo>
                  <a:pt x="53860" y="65700"/>
                </a:lnTo>
                <a:lnTo>
                  <a:pt x="53900" y="65760"/>
                </a:lnTo>
                <a:lnTo>
                  <a:pt x="53920" y="65810"/>
                </a:lnTo>
                <a:lnTo>
                  <a:pt x="53940" y="65830"/>
                </a:lnTo>
                <a:lnTo>
                  <a:pt x="53950" y="65850"/>
                </a:lnTo>
                <a:lnTo>
                  <a:pt x="53950" y="65870"/>
                </a:lnTo>
                <a:lnTo>
                  <a:pt x="53950" y="65910"/>
                </a:lnTo>
                <a:lnTo>
                  <a:pt x="53940" y="65960"/>
                </a:lnTo>
                <a:lnTo>
                  <a:pt x="53930" y="66000"/>
                </a:lnTo>
                <a:lnTo>
                  <a:pt x="53930" y="66050"/>
                </a:lnTo>
                <a:lnTo>
                  <a:pt x="53940" y="66100"/>
                </a:lnTo>
                <a:lnTo>
                  <a:pt x="53950" y="66120"/>
                </a:lnTo>
                <a:lnTo>
                  <a:pt x="53960" y="66140"/>
                </a:lnTo>
                <a:lnTo>
                  <a:pt x="53970" y="66170"/>
                </a:lnTo>
                <a:lnTo>
                  <a:pt x="53980" y="66190"/>
                </a:lnTo>
                <a:lnTo>
                  <a:pt x="53980" y="66200"/>
                </a:lnTo>
                <a:lnTo>
                  <a:pt x="53990" y="66210"/>
                </a:lnTo>
                <a:lnTo>
                  <a:pt x="53990" y="66220"/>
                </a:lnTo>
                <a:lnTo>
                  <a:pt x="53980" y="66220"/>
                </a:lnTo>
                <a:lnTo>
                  <a:pt x="53970" y="66220"/>
                </a:lnTo>
                <a:lnTo>
                  <a:pt x="53930" y="66200"/>
                </a:lnTo>
                <a:lnTo>
                  <a:pt x="53870" y="66170"/>
                </a:lnTo>
                <a:lnTo>
                  <a:pt x="53830" y="66150"/>
                </a:lnTo>
                <a:lnTo>
                  <a:pt x="53790" y="66130"/>
                </a:lnTo>
                <a:lnTo>
                  <a:pt x="53760" y="66100"/>
                </a:lnTo>
                <a:lnTo>
                  <a:pt x="53720" y="66070"/>
                </a:lnTo>
                <a:lnTo>
                  <a:pt x="53690" y="66040"/>
                </a:lnTo>
                <a:lnTo>
                  <a:pt x="53660" y="65980"/>
                </a:lnTo>
                <a:lnTo>
                  <a:pt x="53620" y="65920"/>
                </a:lnTo>
                <a:lnTo>
                  <a:pt x="53610" y="65900"/>
                </a:lnTo>
                <a:lnTo>
                  <a:pt x="53590" y="65870"/>
                </a:lnTo>
                <a:lnTo>
                  <a:pt x="53540" y="65810"/>
                </a:lnTo>
                <a:lnTo>
                  <a:pt x="53510" y="65770"/>
                </a:lnTo>
                <a:lnTo>
                  <a:pt x="53450" y="65720"/>
                </a:lnTo>
                <a:lnTo>
                  <a:pt x="53400" y="65680"/>
                </a:lnTo>
                <a:lnTo>
                  <a:pt x="53370" y="65630"/>
                </a:lnTo>
                <a:lnTo>
                  <a:pt x="53350" y="65620"/>
                </a:lnTo>
                <a:lnTo>
                  <a:pt x="53330" y="65610"/>
                </a:lnTo>
                <a:lnTo>
                  <a:pt x="53300" y="65590"/>
                </a:lnTo>
                <a:lnTo>
                  <a:pt x="53260" y="65560"/>
                </a:lnTo>
                <a:lnTo>
                  <a:pt x="53250" y="65560"/>
                </a:lnTo>
                <a:lnTo>
                  <a:pt x="53220" y="65550"/>
                </a:lnTo>
                <a:lnTo>
                  <a:pt x="53210" y="65550"/>
                </a:lnTo>
                <a:lnTo>
                  <a:pt x="53190" y="65540"/>
                </a:lnTo>
                <a:lnTo>
                  <a:pt x="53160" y="65520"/>
                </a:lnTo>
                <a:lnTo>
                  <a:pt x="53120" y="65490"/>
                </a:lnTo>
                <a:lnTo>
                  <a:pt x="53080" y="65430"/>
                </a:lnTo>
                <a:lnTo>
                  <a:pt x="53070" y="65410"/>
                </a:lnTo>
                <a:lnTo>
                  <a:pt x="53060" y="65390"/>
                </a:lnTo>
                <a:lnTo>
                  <a:pt x="53040" y="65380"/>
                </a:lnTo>
                <a:lnTo>
                  <a:pt x="53010" y="65370"/>
                </a:lnTo>
                <a:lnTo>
                  <a:pt x="52980" y="65370"/>
                </a:lnTo>
                <a:lnTo>
                  <a:pt x="52970" y="65370"/>
                </a:lnTo>
                <a:lnTo>
                  <a:pt x="52960" y="65360"/>
                </a:lnTo>
                <a:lnTo>
                  <a:pt x="52950" y="65350"/>
                </a:lnTo>
                <a:lnTo>
                  <a:pt x="52920" y="65330"/>
                </a:lnTo>
                <a:lnTo>
                  <a:pt x="52900" y="65330"/>
                </a:lnTo>
                <a:lnTo>
                  <a:pt x="52890" y="65320"/>
                </a:lnTo>
                <a:lnTo>
                  <a:pt x="52850" y="65320"/>
                </a:lnTo>
                <a:lnTo>
                  <a:pt x="52810" y="65320"/>
                </a:lnTo>
                <a:lnTo>
                  <a:pt x="52790" y="65320"/>
                </a:lnTo>
                <a:lnTo>
                  <a:pt x="52780" y="65320"/>
                </a:lnTo>
                <a:lnTo>
                  <a:pt x="52770" y="65300"/>
                </a:lnTo>
                <a:lnTo>
                  <a:pt x="52760" y="65280"/>
                </a:lnTo>
                <a:lnTo>
                  <a:pt x="52760" y="65240"/>
                </a:lnTo>
                <a:lnTo>
                  <a:pt x="52770" y="65210"/>
                </a:lnTo>
                <a:lnTo>
                  <a:pt x="52770" y="65190"/>
                </a:lnTo>
                <a:lnTo>
                  <a:pt x="52780" y="65170"/>
                </a:lnTo>
                <a:lnTo>
                  <a:pt x="52810" y="65130"/>
                </a:lnTo>
                <a:lnTo>
                  <a:pt x="52860" y="65100"/>
                </a:lnTo>
                <a:lnTo>
                  <a:pt x="52930" y="65040"/>
                </a:lnTo>
                <a:lnTo>
                  <a:pt x="52980" y="65010"/>
                </a:lnTo>
                <a:lnTo>
                  <a:pt x="53010" y="64990"/>
                </a:lnTo>
                <a:lnTo>
                  <a:pt x="53030" y="64980"/>
                </a:lnTo>
                <a:lnTo>
                  <a:pt x="53050" y="64980"/>
                </a:lnTo>
                <a:lnTo>
                  <a:pt x="53070" y="64970"/>
                </a:lnTo>
                <a:lnTo>
                  <a:pt x="53100" y="64960"/>
                </a:lnTo>
                <a:lnTo>
                  <a:pt x="53130" y="64950"/>
                </a:lnTo>
                <a:lnTo>
                  <a:pt x="53160" y="64950"/>
                </a:lnTo>
                <a:lnTo>
                  <a:pt x="53200" y="64940"/>
                </a:lnTo>
                <a:lnTo>
                  <a:pt x="53210" y="64940"/>
                </a:lnTo>
                <a:lnTo>
                  <a:pt x="53230" y="64930"/>
                </a:lnTo>
                <a:lnTo>
                  <a:pt x="53260" y="64910"/>
                </a:lnTo>
                <a:lnTo>
                  <a:pt x="53300" y="64870"/>
                </a:lnTo>
                <a:lnTo>
                  <a:pt x="53330" y="64840"/>
                </a:lnTo>
                <a:lnTo>
                  <a:pt x="53350" y="64800"/>
                </a:lnTo>
                <a:lnTo>
                  <a:pt x="53360" y="64750"/>
                </a:lnTo>
                <a:lnTo>
                  <a:pt x="53370" y="64730"/>
                </a:lnTo>
                <a:lnTo>
                  <a:pt x="53380" y="64730"/>
                </a:lnTo>
                <a:lnTo>
                  <a:pt x="53390" y="64730"/>
                </a:lnTo>
                <a:lnTo>
                  <a:pt x="53390" y="64760"/>
                </a:lnTo>
                <a:lnTo>
                  <a:pt x="53390" y="64770"/>
                </a:lnTo>
                <a:lnTo>
                  <a:pt x="53400" y="64810"/>
                </a:lnTo>
                <a:lnTo>
                  <a:pt x="53410" y="64820"/>
                </a:lnTo>
                <a:lnTo>
                  <a:pt x="53410" y="64810"/>
                </a:lnTo>
                <a:lnTo>
                  <a:pt x="53410" y="64790"/>
                </a:lnTo>
                <a:lnTo>
                  <a:pt x="53410" y="64770"/>
                </a:lnTo>
                <a:lnTo>
                  <a:pt x="53400" y="64750"/>
                </a:lnTo>
                <a:lnTo>
                  <a:pt x="53400" y="64740"/>
                </a:lnTo>
                <a:lnTo>
                  <a:pt x="53400" y="64730"/>
                </a:lnTo>
                <a:lnTo>
                  <a:pt x="53390" y="64720"/>
                </a:lnTo>
                <a:lnTo>
                  <a:pt x="53380" y="64710"/>
                </a:lnTo>
                <a:lnTo>
                  <a:pt x="53370" y="64710"/>
                </a:lnTo>
                <a:lnTo>
                  <a:pt x="53370" y="64700"/>
                </a:lnTo>
                <a:lnTo>
                  <a:pt x="53370" y="64690"/>
                </a:lnTo>
                <a:lnTo>
                  <a:pt x="53370" y="64660"/>
                </a:lnTo>
                <a:lnTo>
                  <a:pt x="53380" y="64650"/>
                </a:lnTo>
                <a:lnTo>
                  <a:pt x="53370" y="64580"/>
                </a:lnTo>
                <a:lnTo>
                  <a:pt x="53370" y="64510"/>
                </a:lnTo>
                <a:lnTo>
                  <a:pt x="53350" y="64470"/>
                </a:lnTo>
                <a:lnTo>
                  <a:pt x="53330" y="64400"/>
                </a:lnTo>
                <a:lnTo>
                  <a:pt x="53300" y="64280"/>
                </a:lnTo>
                <a:lnTo>
                  <a:pt x="53290" y="64240"/>
                </a:lnTo>
                <a:lnTo>
                  <a:pt x="53290" y="64190"/>
                </a:lnTo>
                <a:lnTo>
                  <a:pt x="53280" y="64140"/>
                </a:lnTo>
                <a:lnTo>
                  <a:pt x="53280" y="64110"/>
                </a:lnTo>
                <a:lnTo>
                  <a:pt x="53260" y="64090"/>
                </a:lnTo>
                <a:lnTo>
                  <a:pt x="53250" y="64080"/>
                </a:lnTo>
                <a:lnTo>
                  <a:pt x="53250" y="64070"/>
                </a:lnTo>
                <a:lnTo>
                  <a:pt x="53250" y="64040"/>
                </a:lnTo>
                <a:lnTo>
                  <a:pt x="53250" y="64020"/>
                </a:lnTo>
                <a:lnTo>
                  <a:pt x="53260" y="64000"/>
                </a:lnTo>
                <a:lnTo>
                  <a:pt x="53260" y="63990"/>
                </a:lnTo>
                <a:lnTo>
                  <a:pt x="53290" y="63940"/>
                </a:lnTo>
                <a:lnTo>
                  <a:pt x="53300" y="63900"/>
                </a:lnTo>
                <a:lnTo>
                  <a:pt x="53290" y="63900"/>
                </a:lnTo>
                <a:lnTo>
                  <a:pt x="53280" y="63920"/>
                </a:lnTo>
                <a:lnTo>
                  <a:pt x="53250" y="63970"/>
                </a:lnTo>
                <a:lnTo>
                  <a:pt x="53250" y="63990"/>
                </a:lnTo>
                <a:lnTo>
                  <a:pt x="53240" y="64000"/>
                </a:lnTo>
                <a:lnTo>
                  <a:pt x="53240" y="64020"/>
                </a:lnTo>
                <a:lnTo>
                  <a:pt x="53240" y="64030"/>
                </a:lnTo>
                <a:lnTo>
                  <a:pt x="53240" y="64040"/>
                </a:lnTo>
                <a:lnTo>
                  <a:pt x="53240" y="64050"/>
                </a:lnTo>
                <a:lnTo>
                  <a:pt x="53230" y="64050"/>
                </a:lnTo>
                <a:lnTo>
                  <a:pt x="53200" y="64050"/>
                </a:lnTo>
                <a:lnTo>
                  <a:pt x="53190" y="64040"/>
                </a:lnTo>
                <a:lnTo>
                  <a:pt x="53180" y="64030"/>
                </a:lnTo>
                <a:lnTo>
                  <a:pt x="53180" y="64020"/>
                </a:lnTo>
                <a:lnTo>
                  <a:pt x="53180" y="64010"/>
                </a:lnTo>
                <a:lnTo>
                  <a:pt x="53170" y="63960"/>
                </a:lnTo>
                <a:lnTo>
                  <a:pt x="53160" y="63910"/>
                </a:lnTo>
                <a:lnTo>
                  <a:pt x="53150" y="63840"/>
                </a:lnTo>
                <a:lnTo>
                  <a:pt x="53140" y="63780"/>
                </a:lnTo>
                <a:lnTo>
                  <a:pt x="53150" y="63760"/>
                </a:lnTo>
                <a:lnTo>
                  <a:pt x="53160" y="63720"/>
                </a:lnTo>
                <a:lnTo>
                  <a:pt x="53170" y="63650"/>
                </a:lnTo>
                <a:lnTo>
                  <a:pt x="53190" y="63560"/>
                </a:lnTo>
                <a:lnTo>
                  <a:pt x="53200" y="63520"/>
                </a:lnTo>
                <a:lnTo>
                  <a:pt x="53190" y="63520"/>
                </a:lnTo>
                <a:lnTo>
                  <a:pt x="53180" y="63540"/>
                </a:lnTo>
                <a:lnTo>
                  <a:pt x="53170" y="63570"/>
                </a:lnTo>
                <a:lnTo>
                  <a:pt x="53160" y="63660"/>
                </a:lnTo>
                <a:lnTo>
                  <a:pt x="53160" y="63680"/>
                </a:lnTo>
                <a:lnTo>
                  <a:pt x="53150" y="63730"/>
                </a:lnTo>
                <a:lnTo>
                  <a:pt x="53130" y="63760"/>
                </a:lnTo>
                <a:lnTo>
                  <a:pt x="53130" y="63800"/>
                </a:lnTo>
                <a:lnTo>
                  <a:pt x="53130" y="63870"/>
                </a:lnTo>
                <a:lnTo>
                  <a:pt x="53140" y="63940"/>
                </a:lnTo>
                <a:lnTo>
                  <a:pt x="53150" y="64000"/>
                </a:lnTo>
                <a:lnTo>
                  <a:pt x="53150" y="64010"/>
                </a:lnTo>
                <a:lnTo>
                  <a:pt x="53140" y="64020"/>
                </a:lnTo>
                <a:lnTo>
                  <a:pt x="53120" y="64020"/>
                </a:lnTo>
                <a:lnTo>
                  <a:pt x="53100" y="64020"/>
                </a:lnTo>
                <a:lnTo>
                  <a:pt x="53090" y="64020"/>
                </a:lnTo>
                <a:lnTo>
                  <a:pt x="53080" y="64030"/>
                </a:lnTo>
                <a:lnTo>
                  <a:pt x="53080" y="64040"/>
                </a:lnTo>
                <a:lnTo>
                  <a:pt x="53080" y="64050"/>
                </a:lnTo>
                <a:lnTo>
                  <a:pt x="53080" y="64060"/>
                </a:lnTo>
                <a:lnTo>
                  <a:pt x="53060" y="64060"/>
                </a:lnTo>
                <a:lnTo>
                  <a:pt x="53030" y="64070"/>
                </a:lnTo>
                <a:lnTo>
                  <a:pt x="53010" y="64080"/>
                </a:lnTo>
                <a:lnTo>
                  <a:pt x="53000" y="64070"/>
                </a:lnTo>
                <a:lnTo>
                  <a:pt x="52990" y="64070"/>
                </a:lnTo>
                <a:lnTo>
                  <a:pt x="52980" y="64060"/>
                </a:lnTo>
                <a:lnTo>
                  <a:pt x="52970" y="64050"/>
                </a:lnTo>
                <a:lnTo>
                  <a:pt x="52970" y="64040"/>
                </a:lnTo>
                <a:lnTo>
                  <a:pt x="52970" y="64030"/>
                </a:lnTo>
                <a:lnTo>
                  <a:pt x="52960" y="64010"/>
                </a:lnTo>
                <a:lnTo>
                  <a:pt x="52950" y="64000"/>
                </a:lnTo>
                <a:lnTo>
                  <a:pt x="52940" y="63970"/>
                </a:lnTo>
                <a:lnTo>
                  <a:pt x="52940" y="63930"/>
                </a:lnTo>
                <a:lnTo>
                  <a:pt x="52930" y="63890"/>
                </a:lnTo>
                <a:lnTo>
                  <a:pt x="52930" y="63880"/>
                </a:lnTo>
                <a:lnTo>
                  <a:pt x="52920" y="63840"/>
                </a:lnTo>
                <a:lnTo>
                  <a:pt x="52910" y="63770"/>
                </a:lnTo>
                <a:lnTo>
                  <a:pt x="52900" y="63740"/>
                </a:lnTo>
                <a:lnTo>
                  <a:pt x="52900" y="63700"/>
                </a:lnTo>
                <a:lnTo>
                  <a:pt x="52900" y="63690"/>
                </a:lnTo>
                <a:lnTo>
                  <a:pt x="52910" y="63630"/>
                </a:lnTo>
                <a:lnTo>
                  <a:pt x="52910" y="63620"/>
                </a:lnTo>
                <a:lnTo>
                  <a:pt x="52920" y="63610"/>
                </a:lnTo>
                <a:lnTo>
                  <a:pt x="52920" y="63600"/>
                </a:lnTo>
                <a:lnTo>
                  <a:pt x="52930" y="63600"/>
                </a:lnTo>
                <a:lnTo>
                  <a:pt x="52940" y="63590"/>
                </a:lnTo>
                <a:lnTo>
                  <a:pt x="52940" y="63580"/>
                </a:lnTo>
                <a:lnTo>
                  <a:pt x="52920" y="63590"/>
                </a:lnTo>
                <a:lnTo>
                  <a:pt x="52920" y="63600"/>
                </a:lnTo>
                <a:lnTo>
                  <a:pt x="52910" y="63600"/>
                </a:lnTo>
                <a:lnTo>
                  <a:pt x="52900" y="63590"/>
                </a:lnTo>
                <a:lnTo>
                  <a:pt x="52900" y="63580"/>
                </a:lnTo>
                <a:lnTo>
                  <a:pt x="52900" y="63570"/>
                </a:lnTo>
                <a:lnTo>
                  <a:pt x="52890" y="63530"/>
                </a:lnTo>
                <a:lnTo>
                  <a:pt x="52890" y="63500"/>
                </a:lnTo>
                <a:lnTo>
                  <a:pt x="52900" y="63450"/>
                </a:lnTo>
                <a:lnTo>
                  <a:pt x="52930" y="63360"/>
                </a:lnTo>
                <a:lnTo>
                  <a:pt x="52930" y="63340"/>
                </a:lnTo>
                <a:lnTo>
                  <a:pt x="52950" y="63290"/>
                </a:lnTo>
                <a:lnTo>
                  <a:pt x="52960" y="63240"/>
                </a:lnTo>
                <a:lnTo>
                  <a:pt x="52990" y="63210"/>
                </a:lnTo>
                <a:lnTo>
                  <a:pt x="53020" y="63170"/>
                </a:lnTo>
                <a:lnTo>
                  <a:pt x="53060" y="63130"/>
                </a:lnTo>
                <a:lnTo>
                  <a:pt x="53080" y="63110"/>
                </a:lnTo>
                <a:lnTo>
                  <a:pt x="53110" y="63090"/>
                </a:lnTo>
                <a:lnTo>
                  <a:pt x="53130" y="63080"/>
                </a:lnTo>
                <a:lnTo>
                  <a:pt x="53140" y="63070"/>
                </a:lnTo>
                <a:lnTo>
                  <a:pt x="53180" y="63050"/>
                </a:lnTo>
                <a:lnTo>
                  <a:pt x="53170" y="63040"/>
                </a:lnTo>
                <a:lnTo>
                  <a:pt x="53140" y="63060"/>
                </a:lnTo>
                <a:lnTo>
                  <a:pt x="53120" y="63070"/>
                </a:lnTo>
                <a:lnTo>
                  <a:pt x="53110" y="63080"/>
                </a:lnTo>
                <a:lnTo>
                  <a:pt x="53090" y="63090"/>
                </a:lnTo>
                <a:lnTo>
                  <a:pt x="53050" y="63130"/>
                </a:lnTo>
                <a:lnTo>
                  <a:pt x="53020" y="63150"/>
                </a:lnTo>
                <a:lnTo>
                  <a:pt x="52960" y="63210"/>
                </a:lnTo>
                <a:lnTo>
                  <a:pt x="52940" y="63250"/>
                </a:lnTo>
                <a:lnTo>
                  <a:pt x="52930" y="63260"/>
                </a:lnTo>
                <a:lnTo>
                  <a:pt x="52910" y="63320"/>
                </a:lnTo>
                <a:lnTo>
                  <a:pt x="52900" y="63360"/>
                </a:lnTo>
                <a:lnTo>
                  <a:pt x="52880" y="63430"/>
                </a:lnTo>
                <a:lnTo>
                  <a:pt x="52880" y="63460"/>
                </a:lnTo>
                <a:lnTo>
                  <a:pt x="52870" y="63460"/>
                </a:lnTo>
                <a:lnTo>
                  <a:pt x="52860" y="63470"/>
                </a:lnTo>
                <a:lnTo>
                  <a:pt x="52850" y="63470"/>
                </a:lnTo>
                <a:lnTo>
                  <a:pt x="52850" y="63480"/>
                </a:lnTo>
                <a:lnTo>
                  <a:pt x="52850" y="63490"/>
                </a:lnTo>
                <a:lnTo>
                  <a:pt x="52850" y="63500"/>
                </a:lnTo>
                <a:lnTo>
                  <a:pt x="52870" y="63570"/>
                </a:lnTo>
                <a:lnTo>
                  <a:pt x="52880" y="63580"/>
                </a:lnTo>
                <a:lnTo>
                  <a:pt x="52870" y="63590"/>
                </a:lnTo>
                <a:lnTo>
                  <a:pt x="52860" y="63590"/>
                </a:lnTo>
                <a:lnTo>
                  <a:pt x="52860" y="63580"/>
                </a:lnTo>
                <a:lnTo>
                  <a:pt x="52840" y="63570"/>
                </a:lnTo>
                <a:lnTo>
                  <a:pt x="52830" y="63570"/>
                </a:lnTo>
                <a:lnTo>
                  <a:pt x="52820" y="63580"/>
                </a:lnTo>
                <a:lnTo>
                  <a:pt x="52810" y="63580"/>
                </a:lnTo>
                <a:lnTo>
                  <a:pt x="52800" y="63580"/>
                </a:lnTo>
                <a:lnTo>
                  <a:pt x="52790" y="63580"/>
                </a:lnTo>
                <a:lnTo>
                  <a:pt x="52780" y="63580"/>
                </a:lnTo>
                <a:lnTo>
                  <a:pt x="52760" y="63570"/>
                </a:lnTo>
                <a:lnTo>
                  <a:pt x="52740" y="63550"/>
                </a:lnTo>
                <a:lnTo>
                  <a:pt x="52730" y="63530"/>
                </a:lnTo>
                <a:lnTo>
                  <a:pt x="52720" y="63500"/>
                </a:lnTo>
                <a:lnTo>
                  <a:pt x="52700" y="63440"/>
                </a:lnTo>
                <a:lnTo>
                  <a:pt x="52700" y="63380"/>
                </a:lnTo>
                <a:lnTo>
                  <a:pt x="52700" y="63370"/>
                </a:lnTo>
                <a:lnTo>
                  <a:pt x="52710" y="63370"/>
                </a:lnTo>
                <a:lnTo>
                  <a:pt x="52710" y="63360"/>
                </a:lnTo>
                <a:lnTo>
                  <a:pt x="52720" y="63360"/>
                </a:lnTo>
                <a:lnTo>
                  <a:pt x="52730" y="63360"/>
                </a:lnTo>
                <a:lnTo>
                  <a:pt x="52740" y="63350"/>
                </a:lnTo>
                <a:lnTo>
                  <a:pt x="52750" y="63340"/>
                </a:lnTo>
                <a:lnTo>
                  <a:pt x="52750" y="63330"/>
                </a:lnTo>
                <a:lnTo>
                  <a:pt x="52750" y="63320"/>
                </a:lnTo>
                <a:lnTo>
                  <a:pt x="52750" y="63310"/>
                </a:lnTo>
                <a:lnTo>
                  <a:pt x="52760" y="63300"/>
                </a:lnTo>
                <a:lnTo>
                  <a:pt x="52770" y="63290"/>
                </a:lnTo>
                <a:lnTo>
                  <a:pt x="52780" y="63280"/>
                </a:lnTo>
                <a:lnTo>
                  <a:pt x="52790" y="63270"/>
                </a:lnTo>
                <a:lnTo>
                  <a:pt x="52800" y="63270"/>
                </a:lnTo>
                <a:lnTo>
                  <a:pt x="52800" y="63260"/>
                </a:lnTo>
                <a:lnTo>
                  <a:pt x="52810" y="63260"/>
                </a:lnTo>
                <a:lnTo>
                  <a:pt x="52810" y="63250"/>
                </a:lnTo>
                <a:lnTo>
                  <a:pt x="52800" y="63250"/>
                </a:lnTo>
                <a:lnTo>
                  <a:pt x="52800" y="63240"/>
                </a:lnTo>
                <a:lnTo>
                  <a:pt x="52790" y="63240"/>
                </a:lnTo>
                <a:lnTo>
                  <a:pt x="52790" y="63250"/>
                </a:lnTo>
                <a:lnTo>
                  <a:pt x="52790" y="63260"/>
                </a:lnTo>
                <a:lnTo>
                  <a:pt x="52780" y="63270"/>
                </a:lnTo>
                <a:lnTo>
                  <a:pt x="52760" y="63290"/>
                </a:lnTo>
                <a:lnTo>
                  <a:pt x="52740" y="63320"/>
                </a:lnTo>
                <a:lnTo>
                  <a:pt x="52730" y="63340"/>
                </a:lnTo>
                <a:lnTo>
                  <a:pt x="52720" y="63350"/>
                </a:lnTo>
                <a:lnTo>
                  <a:pt x="52710" y="63350"/>
                </a:lnTo>
                <a:lnTo>
                  <a:pt x="52700" y="63350"/>
                </a:lnTo>
                <a:lnTo>
                  <a:pt x="52700" y="63320"/>
                </a:lnTo>
                <a:lnTo>
                  <a:pt x="52690" y="63290"/>
                </a:lnTo>
                <a:lnTo>
                  <a:pt x="52700" y="63250"/>
                </a:lnTo>
                <a:lnTo>
                  <a:pt x="52710" y="63200"/>
                </a:lnTo>
                <a:lnTo>
                  <a:pt x="52720" y="63180"/>
                </a:lnTo>
                <a:lnTo>
                  <a:pt x="52720" y="63170"/>
                </a:lnTo>
                <a:lnTo>
                  <a:pt x="52730" y="63150"/>
                </a:lnTo>
                <a:lnTo>
                  <a:pt x="52760" y="63100"/>
                </a:lnTo>
                <a:lnTo>
                  <a:pt x="52770" y="63060"/>
                </a:lnTo>
                <a:lnTo>
                  <a:pt x="52780" y="63050"/>
                </a:lnTo>
                <a:lnTo>
                  <a:pt x="52820" y="63000"/>
                </a:lnTo>
                <a:lnTo>
                  <a:pt x="52840" y="62970"/>
                </a:lnTo>
                <a:lnTo>
                  <a:pt x="52840" y="62960"/>
                </a:lnTo>
                <a:lnTo>
                  <a:pt x="52830" y="62980"/>
                </a:lnTo>
                <a:lnTo>
                  <a:pt x="52790" y="63020"/>
                </a:lnTo>
                <a:lnTo>
                  <a:pt x="52770" y="63040"/>
                </a:lnTo>
                <a:lnTo>
                  <a:pt x="52760" y="63050"/>
                </a:lnTo>
                <a:lnTo>
                  <a:pt x="52750" y="63060"/>
                </a:lnTo>
                <a:lnTo>
                  <a:pt x="52720" y="63120"/>
                </a:lnTo>
                <a:lnTo>
                  <a:pt x="52710" y="63130"/>
                </a:lnTo>
                <a:lnTo>
                  <a:pt x="52700" y="63120"/>
                </a:lnTo>
                <a:lnTo>
                  <a:pt x="52710" y="63090"/>
                </a:lnTo>
                <a:lnTo>
                  <a:pt x="52740" y="63050"/>
                </a:lnTo>
                <a:lnTo>
                  <a:pt x="52740" y="63040"/>
                </a:lnTo>
                <a:lnTo>
                  <a:pt x="52760" y="63020"/>
                </a:lnTo>
                <a:lnTo>
                  <a:pt x="52760" y="63010"/>
                </a:lnTo>
                <a:lnTo>
                  <a:pt x="52790" y="62970"/>
                </a:lnTo>
                <a:lnTo>
                  <a:pt x="52810" y="62930"/>
                </a:lnTo>
                <a:lnTo>
                  <a:pt x="52850" y="62890"/>
                </a:lnTo>
                <a:lnTo>
                  <a:pt x="52870" y="62860"/>
                </a:lnTo>
                <a:lnTo>
                  <a:pt x="52910" y="62830"/>
                </a:lnTo>
                <a:lnTo>
                  <a:pt x="52940" y="62810"/>
                </a:lnTo>
                <a:lnTo>
                  <a:pt x="52980" y="62790"/>
                </a:lnTo>
                <a:lnTo>
                  <a:pt x="53020" y="62750"/>
                </a:lnTo>
                <a:lnTo>
                  <a:pt x="53040" y="62740"/>
                </a:lnTo>
                <a:lnTo>
                  <a:pt x="53060" y="62730"/>
                </a:lnTo>
                <a:lnTo>
                  <a:pt x="53100" y="62710"/>
                </a:lnTo>
                <a:lnTo>
                  <a:pt x="53120" y="62700"/>
                </a:lnTo>
                <a:lnTo>
                  <a:pt x="53150" y="62680"/>
                </a:lnTo>
                <a:lnTo>
                  <a:pt x="53180" y="62670"/>
                </a:lnTo>
                <a:lnTo>
                  <a:pt x="53220" y="62650"/>
                </a:lnTo>
                <a:lnTo>
                  <a:pt x="53230" y="62650"/>
                </a:lnTo>
                <a:lnTo>
                  <a:pt x="53250" y="62640"/>
                </a:lnTo>
                <a:lnTo>
                  <a:pt x="53310" y="62630"/>
                </a:lnTo>
                <a:lnTo>
                  <a:pt x="53350" y="62620"/>
                </a:lnTo>
                <a:lnTo>
                  <a:pt x="53340" y="62620"/>
                </a:lnTo>
                <a:lnTo>
                  <a:pt x="53310" y="62630"/>
                </a:lnTo>
                <a:lnTo>
                  <a:pt x="53270" y="62630"/>
                </a:lnTo>
                <a:lnTo>
                  <a:pt x="53250" y="62630"/>
                </a:lnTo>
                <a:lnTo>
                  <a:pt x="53240" y="62630"/>
                </a:lnTo>
                <a:lnTo>
                  <a:pt x="53240" y="62620"/>
                </a:lnTo>
                <a:lnTo>
                  <a:pt x="53250" y="62620"/>
                </a:lnTo>
                <a:lnTo>
                  <a:pt x="53260" y="62610"/>
                </a:lnTo>
                <a:lnTo>
                  <a:pt x="53280" y="62600"/>
                </a:lnTo>
                <a:lnTo>
                  <a:pt x="53330" y="62590"/>
                </a:lnTo>
                <a:lnTo>
                  <a:pt x="53390" y="62570"/>
                </a:lnTo>
                <a:lnTo>
                  <a:pt x="53440" y="62560"/>
                </a:lnTo>
                <a:lnTo>
                  <a:pt x="53450" y="62560"/>
                </a:lnTo>
                <a:lnTo>
                  <a:pt x="53480" y="62550"/>
                </a:lnTo>
                <a:lnTo>
                  <a:pt x="53520" y="62550"/>
                </a:lnTo>
                <a:lnTo>
                  <a:pt x="53540" y="62550"/>
                </a:lnTo>
                <a:lnTo>
                  <a:pt x="53560" y="62540"/>
                </a:lnTo>
                <a:lnTo>
                  <a:pt x="53580" y="62530"/>
                </a:lnTo>
                <a:lnTo>
                  <a:pt x="53590" y="62520"/>
                </a:lnTo>
                <a:lnTo>
                  <a:pt x="53610" y="62510"/>
                </a:lnTo>
                <a:lnTo>
                  <a:pt x="53660" y="62500"/>
                </a:lnTo>
                <a:lnTo>
                  <a:pt x="53680" y="62490"/>
                </a:lnTo>
                <a:lnTo>
                  <a:pt x="53690" y="62490"/>
                </a:lnTo>
                <a:lnTo>
                  <a:pt x="53700" y="62490"/>
                </a:lnTo>
                <a:lnTo>
                  <a:pt x="53710" y="62490"/>
                </a:lnTo>
                <a:lnTo>
                  <a:pt x="53720" y="62500"/>
                </a:lnTo>
                <a:lnTo>
                  <a:pt x="53730" y="62510"/>
                </a:lnTo>
                <a:lnTo>
                  <a:pt x="53750" y="62520"/>
                </a:lnTo>
                <a:lnTo>
                  <a:pt x="53780" y="62530"/>
                </a:lnTo>
                <a:lnTo>
                  <a:pt x="53810" y="62540"/>
                </a:lnTo>
                <a:lnTo>
                  <a:pt x="53850" y="62550"/>
                </a:lnTo>
                <a:lnTo>
                  <a:pt x="53870" y="62550"/>
                </a:lnTo>
                <a:close/>
                <a:moveTo>
                  <a:pt x="54740" y="62500"/>
                </a:moveTo>
                <a:lnTo>
                  <a:pt x="54730" y="62500"/>
                </a:lnTo>
                <a:lnTo>
                  <a:pt x="54730" y="62510"/>
                </a:lnTo>
                <a:lnTo>
                  <a:pt x="54730" y="62520"/>
                </a:lnTo>
                <a:lnTo>
                  <a:pt x="54730" y="62540"/>
                </a:lnTo>
                <a:lnTo>
                  <a:pt x="54730" y="62550"/>
                </a:lnTo>
                <a:lnTo>
                  <a:pt x="54720" y="62550"/>
                </a:lnTo>
                <a:lnTo>
                  <a:pt x="54720" y="62560"/>
                </a:lnTo>
                <a:lnTo>
                  <a:pt x="54710" y="62560"/>
                </a:lnTo>
                <a:lnTo>
                  <a:pt x="54700" y="62560"/>
                </a:lnTo>
                <a:lnTo>
                  <a:pt x="54690" y="62550"/>
                </a:lnTo>
                <a:lnTo>
                  <a:pt x="54670" y="62550"/>
                </a:lnTo>
                <a:lnTo>
                  <a:pt x="54660" y="62550"/>
                </a:lnTo>
                <a:lnTo>
                  <a:pt x="54650" y="62560"/>
                </a:lnTo>
                <a:lnTo>
                  <a:pt x="54640" y="62570"/>
                </a:lnTo>
                <a:lnTo>
                  <a:pt x="54640" y="62580"/>
                </a:lnTo>
                <a:lnTo>
                  <a:pt x="54630" y="62580"/>
                </a:lnTo>
                <a:lnTo>
                  <a:pt x="54610" y="62580"/>
                </a:lnTo>
                <a:lnTo>
                  <a:pt x="54600" y="62590"/>
                </a:lnTo>
                <a:lnTo>
                  <a:pt x="54590" y="62590"/>
                </a:lnTo>
                <a:lnTo>
                  <a:pt x="54580" y="62590"/>
                </a:lnTo>
                <a:lnTo>
                  <a:pt x="54560" y="62590"/>
                </a:lnTo>
                <a:lnTo>
                  <a:pt x="54550" y="62590"/>
                </a:lnTo>
                <a:lnTo>
                  <a:pt x="54550" y="62600"/>
                </a:lnTo>
                <a:lnTo>
                  <a:pt x="54540" y="62610"/>
                </a:lnTo>
                <a:lnTo>
                  <a:pt x="54530" y="62620"/>
                </a:lnTo>
                <a:lnTo>
                  <a:pt x="54520" y="62630"/>
                </a:lnTo>
                <a:lnTo>
                  <a:pt x="54500" y="62630"/>
                </a:lnTo>
                <a:lnTo>
                  <a:pt x="54470" y="62630"/>
                </a:lnTo>
                <a:lnTo>
                  <a:pt x="54450" y="62630"/>
                </a:lnTo>
                <a:lnTo>
                  <a:pt x="54420" y="62620"/>
                </a:lnTo>
                <a:lnTo>
                  <a:pt x="54390" y="62610"/>
                </a:lnTo>
                <a:lnTo>
                  <a:pt x="54370" y="62610"/>
                </a:lnTo>
                <a:lnTo>
                  <a:pt x="54360" y="62610"/>
                </a:lnTo>
                <a:lnTo>
                  <a:pt x="54350" y="62610"/>
                </a:lnTo>
                <a:lnTo>
                  <a:pt x="54340" y="62600"/>
                </a:lnTo>
                <a:lnTo>
                  <a:pt x="54330" y="62580"/>
                </a:lnTo>
                <a:lnTo>
                  <a:pt x="54320" y="62570"/>
                </a:lnTo>
                <a:lnTo>
                  <a:pt x="54310" y="62560"/>
                </a:lnTo>
                <a:lnTo>
                  <a:pt x="54300" y="62550"/>
                </a:lnTo>
                <a:lnTo>
                  <a:pt x="54290" y="62540"/>
                </a:lnTo>
                <a:lnTo>
                  <a:pt x="54290" y="62530"/>
                </a:lnTo>
                <a:lnTo>
                  <a:pt x="54300" y="62530"/>
                </a:lnTo>
                <a:lnTo>
                  <a:pt x="54310" y="62530"/>
                </a:lnTo>
                <a:lnTo>
                  <a:pt x="54320" y="62530"/>
                </a:lnTo>
                <a:lnTo>
                  <a:pt x="54330" y="62520"/>
                </a:lnTo>
                <a:lnTo>
                  <a:pt x="54350" y="62520"/>
                </a:lnTo>
                <a:lnTo>
                  <a:pt x="54380" y="62520"/>
                </a:lnTo>
                <a:lnTo>
                  <a:pt x="54400" y="62520"/>
                </a:lnTo>
                <a:lnTo>
                  <a:pt x="54410" y="62520"/>
                </a:lnTo>
                <a:lnTo>
                  <a:pt x="54410" y="62510"/>
                </a:lnTo>
                <a:lnTo>
                  <a:pt x="54420" y="62500"/>
                </a:lnTo>
                <a:lnTo>
                  <a:pt x="54430" y="62500"/>
                </a:lnTo>
                <a:lnTo>
                  <a:pt x="54450" y="62500"/>
                </a:lnTo>
                <a:lnTo>
                  <a:pt x="54470" y="62500"/>
                </a:lnTo>
                <a:lnTo>
                  <a:pt x="54500" y="62500"/>
                </a:lnTo>
                <a:lnTo>
                  <a:pt x="54510" y="62500"/>
                </a:lnTo>
                <a:lnTo>
                  <a:pt x="54520" y="62500"/>
                </a:lnTo>
                <a:lnTo>
                  <a:pt x="54560" y="62490"/>
                </a:lnTo>
                <a:lnTo>
                  <a:pt x="54580" y="62490"/>
                </a:lnTo>
                <a:lnTo>
                  <a:pt x="54590" y="62470"/>
                </a:lnTo>
                <a:lnTo>
                  <a:pt x="54600" y="62470"/>
                </a:lnTo>
                <a:lnTo>
                  <a:pt x="54610" y="62460"/>
                </a:lnTo>
                <a:lnTo>
                  <a:pt x="54630" y="62450"/>
                </a:lnTo>
                <a:lnTo>
                  <a:pt x="54640" y="62450"/>
                </a:lnTo>
                <a:lnTo>
                  <a:pt x="54650" y="62450"/>
                </a:lnTo>
                <a:lnTo>
                  <a:pt x="54660" y="62460"/>
                </a:lnTo>
                <a:lnTo>
                  <a:pt x="54670" y="62460"/>
                </a:lnTo>
                <a:lnTo>
                  <a:pt x="54700" y="62470"/>
                </a:lnTo>
                <a:lnTo>
                  <a:pt x="54720" y="62480"/>
                </a:lnTo>
                <a:lnTo>
                  <a:pt x="54730" y="62480"/>
                </a:lnTo>
                <a:lnTo>
                  <a:pt x="54740" y="62500"/>
                </a:lnTo>
                <a:close/>
                <a:moveTo>
                  <a:pt x="52210" y="62490"/>
                </a:moveTo>
                <a:lnTo>
                  <a:pt x="52200" y="62490"/>
                </a:lnTo>
                <a:lnTo>
                  <a:pt x="52190" y="62480"/>
                </a:lnTo>
                <a:lnTo>
                  <a:pt x="52190" y="62450"/>
                </a:lnTo>
                <a:lnTo>
                  <a:pt x="52180" y="62440"/>
                </a:lnTo>
                <a:lnTo>
                  <a:pt x="52180" y="62430"/>
                </a:lnTo>
                <a:lnTo>
                  <a:pt x="52180" y="62400"/>
                </a:lnTo>
                <a:lnTo>
                  <a:pt x="52190" y="62360"/>
                </a:lnTo>
                <a:lnTo>
                  <a:pt x="52200" y="62340"/>
                </a:lnTo>
                <a:lnTo>
                  <a:pt x="52210" y="62330"/>
                </a:lnTo>
                <a:lnTo>
                  <a:pt x="52230" y="62320"/>
                </a:lnTo>
                <a:lnTo>
                  <a:pt x="52240" y="62310"/>
                </a:lnTo>
                <a:lnTo>
                  <a:pt x="52260" y="62300"/>
                </a:lnTo>
                <a:lnTo>
                  <a:pt x="52280" y="62290"/>
                </a:lnTo>
                <a:lnTo>
                  <a:pt x="52330" y="62290"/>
                </a:lnTo>
                <a:lnTo>
                  <a:pt x="52350" y="62290"/>
                </a:lnTo>
                <a:lnTo>
                  <a:pt x="52360" y="62290"/>
                </a:lnTo>
                <a:lnTo>
                  <a:pt x="52370" y="62290"/>
                </a:lnTo>
                <a:lnTo>
                  <a:pt x="52380" y="62300"/>
                </a:lnTo>
                <a:lnTo>
                  <a:pt x="52390" y="62310"/>
                </a:lnTo>
                <a:lnTo>
                  <a:pt x="52400" y="62310"/>
                </a:lnTo>
                <a:lnTo>
                  <a:pt x="52400" y="62320"/>
                </a:lnTo>
                <a:lnTo>
                  <a:pt x="52400" y="62330"/>
                </a:lnTo>
                <a:lnTo>
                  <a:pt x="52390" y="62360"/>
                </a:lnTo>
                <a:lnTo>
                  <a:pt x="52390" y="62370"/>
                </a:lnTo>
                <a:lnTo>
                  <a:pt x="52390" y="62380"/>
                </a:lnTo>
                <a:lnTo>
                  <a:pt x="52380" y="62390"/>
                </a:lnTo>
                <a:lnTo>
                  <a:pt x="52380" y="62400"/>
                </a:lnTo>
                <a:lnTo>
                  <a:pt x="52360" y="62400"/>
                </a:lnTo>
                <a:lnTo>
                  <a:pt x="52350" y="62410"/>
                </a:lnTo>
                <a:lnTo>
                  <a:pt x="52340" y="62410"/>
                </a:lnTo>
                <a:lnTo>
                  <a:pt x="52320" y="62420"/>
                </a:lnTo>
                <a:lnTo>
                  <a:pt x="52290" y="62430"/>
                </a:lnTo>
                <a:lnTo>
                  <a:pt x="52270" y="62440"/>
                </a:lnTo>
                <a:lnTo>
                  <a:pt x="52240" y="62460"/>
                </a:lnTo>
                <a:lnTo>
                  <a:pt x="52230" y="62470"/>
                </a:lnTo>
                <a:lnTo>
                  <a:pt x="52210" y="62480"/>
                </a:lnTo>
                <a:lnTo>
                  <a:pt x="52210" y="62490"/>
                </a:lnTo>
                <a:close/>
                <a:moveTo>
                  <a:pt x="52580" y="61450"/>
                </a:moveTo>
                <a:lnTo>
                  <a:pt x="52520" y="61510"/>
                </a:lnTo>
                <a:lnTo>
                  <a:pt x="52510" y="61520"/>
                </a:lnTo>
                <a:lnTo>
                  <a:pt x="52470" y="61560"/>
                </a:lnTo>
                <a:lnTo>
                  <a:pt x="52400" y="61630"/>
                </a:lnTo>
                <a:lnTo>
                  <a:pt x="52370" y="61660"/>
                </a:lnTo>
                <a:lnTo>
                  <a:pt x="52330" y="61710"/>
                </a:lnTo>
                <a:lnTo>
                  <a:pt x="52320" y="61730"/>
                </a:lnTo>
                <a:lnTo>
                  <a:pt x="52280" y="61770"/>
                </a:lnTo>
                <a:lnTo>
                  <a:pt x="52240" y="61800"/>
                </a:lnTo>
                <a:lnTo>
                  <a:pt x="52230" y="61810"/>
                </a:lnTo>
                <a:lnTo>
                  <a:pt x="52210" y="61810"/>
                </a:lnTo>
                <a:lnTo>
                  <a:pt x="52200" y="61820"/>
                </a:lnTo>
                <a:lnTo>
                  <a:pt x="52180" y="61840"/>
                </a:lnTo>
                <a:lnTo>
                  <a:pt x="52170" y="61850"/>
                </a:lnTo>
                <a:lnTo>
                  <a:pt x="52150" y="61870"/>
                </a:lnTo>
                <a:lnTo>
                  <a:pt x="52140" y="61900"/>
                </a:lnTo>
                <a:lnTo>
                  <a:pt x="52130" y="61920"/>
                </a:lnTo>
                <a:lnTo>
                  <a:pt x="52120" y="61930"/>
                </a:lnTo>
                <a:lnTo>
                  <a:pt x="52110" y="61930"/>
                </a:lnTo>
                <a:lnTo>
                  <a:pt x="52100" y="61920"/>
                </a:lnTo>
                <a:lnTo>
                  <a:pt x="52090" y="61880"/>
                </a:lnTo>
                <a:lnTo>
                  <a:pt x="52060" y="61830"/>
                </a:lnTo>
                <a:lnTo>
                  <a:pt x="52060" y="61810"/>
                </a:lnTo>
                <a:lnTo>
                  <a:pt x="52060" y="61800"/>
                </a:lnTo>
                <a:lnTo>
                  <a:pt x="52070" y="61790"/>
                </a:lnTo>
                <a:lnTo>
                  <a:pt x="52080" y="61780"/>
                </a:lnTo>
                <a:lnTo>
                  <a:pt x="52090" y="61780"/>
                </a:lnTo>
                <a:lnTo>
                  <a:pt x="52100" y="61750"/>
                </a:lnTo>
                <a:lnTo>
                  <a:pt x="52120" y="61720"/>
                </a:lnTo>
                <a:lnTo>
                  <a:pt x="52150" y="61690"/>
                </a:lnTo>
                <a:lnTo>
                  <a:pt x="52200" y="61640"/>
                </a:lnTo>
                <a:lnTo>
                  <a:pt x="52220" y="61620"/>
                </a:lnTo>
                <a:lnTo>
                  <a:pt x="52230" y="61610"/>
                </a:lnTo>
                <a:lnTo>
                  <a:pt x="52250" y="61590"/>
                </a:lnTo>
                <a:lnTo>
                  <a:pt x="52250" y="61580"/>
                </a:lnTo>
                <a:lnTo>
                  <a:pt x="52270" y="61570"/>
                </a:lnTo>
                <a:lnTo>
                  <a:pt x="52330" y="61530"/>
                </a:lnTo>
                <a:lnTo>
                  <a:pt x="52340" y="61520"/>
                </a:lnTo>
                <a:lnTo>
                  <a:pt x="52350" y="61510"/>
                </a:lnTo>
                <a:lnTo>
                  <a:pt x="52350" y="61500"/>
                </a:lnTo>
                <a:lnTo>
                  <a:pt x="52360" y="61500"/>
                </a:lnTo>
                <a:lnTo>
                  <a:pt x="52360" y="61510"/>
                </a:lnTo>
                <a:lnTo>
                  <a:pt x="52390" y="61480"/>
                </a:lnTo>
                <a:lnTo>
                  <a:pt x="52420" y="61460"/>
                </a:lnTo>
                <a:lnTo>
                  <a:pt x="52450" y="61440"/>
                </a:lnTo>
                <a:lnTo>
                  <a:pt x="52490" y="61420"/>
                </a:lnTo>
                <a:lnTo>
                  <a:pt x="52530" y="61400"/>
                </a:lnTo>
                <a:lnTo>
                  <a:pt x="52550" y="61390"/>
                </a:lnTo>
                <a:lnTo>
                  <a:pt x="52570" y="61390"/>
                </a:lnTo>
                <a:lnTo>
                  <a:pt x="52590" y="61390"/>
                </a:lnTo>
                <a:lnTo>
                  <a:pt x="52610" y="61380"/>
                </a:lnTo>
                <a:lnTo>
                  <a:pt x="52620" y="61380"/>
                </a:lnTo>
                <a:lnTo>
                  <a:pt x="52630" y="61380"/>
                </a:lnTo>
                <a:lnTo>
                  <a:pt x="52630" y="61390"/>
                </a:lnTo>
                <a:lnTo>
                  <a:pt x="52630" y="61400"/>
                </a:lnTo>
                <a:lnTo>
                  <a:pt x="52620" y="61410"/>
                </a:lnTo>
                <a:lnTo>
                  <a:pt x="52580" y="61450"/>
                </a:lnTo>
                <a:close/>
                <a:moveTo>
                  <a:pt x="54400" y="61890"/>
                </a:moveTo>
                <a:lnTo>
                  <a:pt x="54390" y="61890"/>
                </a:lnTo>
                <a:lnTo>
                  <a:pt x="54380" y="61890"/>
                </a:lnTo>
                <a:lnTo>
                  <a:pt x="54370" y="61890"/>
                </a:lnTo>
                <a:lnTo>
                  <a:pt x="54370" y="61900"/>
                </a:lnTo>
                <a:lnTo>
                  <a:pt x="54360" y="61920"/>
                </a:lnTo>
                <a:lnTo>
                  <a:pt x="54350" y="61920"/>
                </a:lnTo>
                <a:lnTo>
                  <a:pt x="54350" y="61930"/>
                </a:lnTo>
                <a:lnTo>
                  <a:pt x="54340" y="61940"/>
                </a:lnTo>
                <a:lnTo>
                  <a:pt x="54330" y="61950"/>
                </a:lnTo>
                <a:lnTo>
                  <a:pt x="54330" y="61960"/>
                </a:lnTo>
                <a:lnTo>
                  <a:pt x="54320" y="61960"/>
                </a:lnTo>
                <a:lnTo>
                  <a:pt x="54320" y="61970"/>
                </a:lnTo>
                <a:lnTo>
                  <a:pt x="54320" y="61990"/>
                </a:lnTo>
                <a:lnTo>
                  <a:pt x="54320" y="62000"/>
                </a:lnTo>
                <a:lnTo>
                  <a:pt x="54320" y="62010"/>
                </a:lnTo>
                <a:lnTo>
                  <a:pt x="54320" y="62020"/>
                </a:lnTo>
                <a:lnTo>
                  <a:pt x="54320" y="62030"/>
                </a:lnTo>
                <a:lnTo>
                  <a:pt x="54310" y="62030"/>
                </a:lnTo>
                <a:lnTo>
                  <a:pt x="54280" y="62030"/>
                </a:lnTo>
                <a:lnTo>
                  <a:pt x="54280" y="62040"/>
                </a:lnTo>
                <a:lnTo>
                  <a:pt x="54290" y="62050"/>
                </a:lnTo>
                <a:lnTo>
                  <a:pt x="54290" y="62060"/>
                </a:lnTo>
                <a:lnTo>
                  <a:pt x="54300" y="62060"/>
                </a:lnTo>
                <a:lnTo>
                  <a:pt x="54320" y="62050"/>
                </a:lnTo>
                <a:lnTo>
                  <a:pt x="54330" y="62040"/>
                </a:lnTo>
                <a:lnTo>
                  <a:pt x="54340" y="62030"/>
                </a:lnTo>
                <a:lnTo>
                  <a:pt x="54350" y="62030"/>
                </a:lnTo>
                <a:lnTo>
                  <a:pt x="54350" y="62020"/>
                </a:lnTo>
                <a:lnTo>
                  <a:pt x="54360" y="62010"/>
                </a:lnTo>
                <a:lnTo>
                  <a:pt x="54370" y="62000"/>
                </a:lnTo>
                <a:lnTo>
                  <a:pt x="54370" y="61990"/>
                </a:lnTo>
                <a:lnTo>
                  <a:pt x="54380" y="61990"/>
                </a:lnTo>
                <a:lnTo>
                  <a:pt x="54380" y="61980"/>
                </a:lnTo>
                <a:lnTo>
                  <a:pt x="54380" y="61970"/>
                </a:lnTo>
                <a:lnTo>
                  <a:pt x="54380" y="61960"/>
                </a:lnTo>
                <a:lnTo>
                  <a:pt x="54380" y="61950"/>
                </a:lnTo>
                <a:lnTo>
                  <a:pt x="54390" y="61950"/>
                </a:lnTo>
                <a:lnTo>
                  <a:pt x="54400" y="61940"/>
                </a:lnTo>
                <a:lnTo>
                  <a:pt x="54410" y="61940"/>
                </a:lnTo>
                <a:lnTo>
                  <a:pt x="54410" y="61950"/>
                </a:lnTo>
                <a:lnTo>
                  <a:pt x="54410" y="61960"/>
                </a:lnTo>
                <a:lnTo>
                  <a:pt x="54420" y="61960"/>
                </a:lnTo>
                <a:lnTo>
                  <a:pt x="54420" y="61970"/>
                </a:lnTo>
                <a:lnTo>
                  <a:pt x="54430" y="61970"/>
                </a:lnTo>
                <a:lnTo>
                  <a:pt x="54430" y="61960"/>
                </a:lnTo>
                <a:lnTo>
                  <a:pt x="54460" y="61940"/>
                </a:lnTo>
                <a:lnTo>
                  <a:pt x="54480" y="61960"/>
                </a:lnTo>
                <a:lnTo>
                  <a:pt x="54510" y="61990"/>
                </a:lnTo>
                <a:lnTo>
                  <a:pt x="54540" y="62020"/>
                </a:lnTo>
                <a:lnTo>
                  <a:pt x="54580" y="62060"/>
                </a:lnTo>
                <a:lnTo>
                  <a:pt x="54600" y="62090"/>
                </a:lnTo>
                <a:lnTo>
                  <a:pt x="54620" y="62110"/>
                </a:lnTo>
                <a:lnTo>
                  <a:pt x="54630" y="62130"/>
                </a:lnTo>
                <a:lnTo>
                  <a:pt x="54680" y="62200"/>
                </a:lnTo>
                <a:lnTo>
                  <a:pt x="54690" y="62220"/>
                </a:lnTo>
                <a:lnTo>
                  <a:pt x="54700" y="62240"/>
                </a:lnTo>
                <a:lnTo>
                  <a:pt x="54720" y="62280"/>
                </a:lnTo>
                <a:lnTo>
                  <a:pt x="54720" y="62300"/>
                </a:lnTo>
                <a:lnTo>
                  <a:pt x="54730" y="62320"/>
                </a:lnTo>
                <a:lnTo>
                  <a:pt x="54740" y="62350"/>
                </a:lnTo>
                <a:lnTo>
                  <a:pt x="54740" y="62360"/>
                </a:lnTo>
                <a:lnTo>
                  <a:pt x="54740" y="62370"/>
                </a:lnTo>
                <a:lnTo>
                  <a:pt x="54730" y="62370"/>
                </a:lnTo>
                <a:lnTo>
                  <a:pt x="54730" y="62380"/>
                </a:lnTo>
                <a:lnTo>
                  <a:pt x="54720" y="62390"/>
                </a:lnTo>
                <a:lnTo>
                  <a:pt x="54710" y="62390"/>
                </a:lnTo>
                <a:lnTo>
                  <a:pt x="54700" y="62390"/>
                </a:lnTo>
                <a:lnTo>
                  <a:pt x="54690" y="62400"/>
                </a:lnTo>
                <a:lnTo>
                  <a:pt x="54690" y="62410"/>
                </a:lnTo>
                <a:lnTo>
                  <a:pt x="54690" y="62420"/>
                </a:lnTo>
                <a:lnTo>
                  <a:pt x="54690" y="62430"/>
                </a:lnTo>
                <a:lnTo>
                  <a:pt x="54680" y="62430"/>
                </a:lnTo>
                <a:lnTo>
                  <a:pt x="54670" y="62440"/>
                </a:lnTo>
                <a:lnTo>
                  <a:pt x="54660" y="62440"/>
                </a:lnTo>
                <a:lnTo>
                  <a:pt x="54650" y="62440"/>
                </a:lnTo>
                <a:lnTo>
                  <a:pt x="54640" y="62440"/>
                </a:lnTo>
                <a:lnTo>
                  <a:pt x="54630" y="62440"/>
                </a:lnTo>
                <a:lnTo>
                  <a:pt x="54620" y="62440"/>
                </a:lnTo>
                <a:lnTo>
                  <a:pt x="54590" y="62460"/>
                </a:lnTo>
                <a:lnTo>
                  <a:pt x="54570" y="62470"/>
                </a:lnTo>
                <a:lnTo>
                  <a:pt x="54550" y="62480"/>
                </a:lnTo>
                <a:lnTo>
                  <a:pt x="54530" y="62490"/>
                </a:lnTo>
                <a:lnTo>
                  <a:pt x="54520" y="62490"/>
                </a:lnTo>
                <a:lnTo>
                  <a:pt x="54510" y="62490"/>
                </a:lnTo>
                <a:lnTo>
                  <a:pt x="54490" y="62480"/>
                </a:lnTo>
                <a:lnTo>
                  <a:pt x="54480" y="62480"/>
                </a:lnTo>
                <a:lnTo>
                  <a:pt x="54460" y="62480"/>
                </a:lnTo>
                <a:lnTo>
                  <a:pt x="54440" y="62480"/>
                </a:lnTo>
                <a:lnTo>
                  <a:pt x="54410" y="62500"/>
                </a:lnTo>
                <a:lnTo>
                  <a:pt x="54370" y="62510"/>
                </a:lnTo>
                <a:lnTo>
                  <a:pt x="54330" y="62510"/>
                </a:lnTo>
                <a:lnTo>
                  <a:pt x="54310" y="62510"/>
                </a:lnTo>
                <a:lnTo>
                  <a:pt x="54260" y="62500"/>
                </a:lnTo>
                <a:lnTo>
                  <a:pt x="54200" y="62490"/>
                </a:lnTo>
                <a:lnTo>
                  <a:pt x="54160" y="62480"/>
                </a:lnTo>
                <a:lnTo>
                  <a:pt x="54140" y="62460"/>
                </a:lnTo>
                <a:lnTo>
                  <a:pt x="54110" y="62450"/>
                </a:lnTo>
                <a:lnTo>
                  <a:pt x="54090" y="62440"/>
                </a:lnTo>
                <a:lnTo>
                  <a:pt x="54050" y="62430"/>
                </a:lnTo>
                <a:lnTo>
                  <a:pt x="54010" y="62430"/>
                </a:lnTo>
                <a:lnTo>
                  <a:pt x="54000" y="62430"/>
                </a:lnTo>
                <a:lnTo>
                  <a:pt x="53960" y="62420"/>
                </a:lnTo>
                <a:lnTo>
                  <a:pt x="53920" y="62410"/>
                </a:lnTo>
                <a:lnTo>
                  <a:pt x="53880" y="62400"/>
                </a:lnTo>
                <a:lnTo>
                  <a:pt x="53870" y="62400"/>
                </a:lnTo>
                <a:lnTo>
                  <a:pt x="53850" y="62400"/>
                </a:lnTo>
                <a:lnTo>
                  <a:pt x="53830" y="62400"/>
                </a:lnTo>
                <a:lnTo>
                  <a:pt x="53800" y="62400"/>
                </a:lnTo>
                <a:lnTo>
                  <a:pt x="53770" y="62400"/>
                </a:lnTo>
                <a:lnTo>
                  <a:pt x="53740" y="62400"/>
                </a:lnTo>
                <a:lnTo>
                  <a:pt x="53720" y="62400"/>
                </a:lnTo>
                <a:lnTo>
                  <a:pt x="53670" y="62400"/>
                </a:lnTo>
                <a:lnTo>
                  <a:pt x="53620" y="62410"/>
                </a:lnTo>
                <a:lnTo>
                  <a:pt x="53600" y="62410"/>
                </a:lnTo>
                <a:lnTo>
                  <a:pt x="53590" y="62410"/>
                </a:lnTo>
                <a:lnTo>
                  <a:pt x="53520" y="62410"/>
                </a:lnTo>
                <a:lnTo>
                  <a:pt x="53490" y="62420"/>
                </a:lnTo>
                <a:lnTo>
                  <a:pt x="53450" y="62420"/>
                </a:lnTo>
                <a:lnTo>
                  <a:pt x="53410" y="62430"/>
                </a:lnTo>
                <a:lnTo>
                  <a:pt x="53400" y="62430"/>
                </a:lnTo>
                <a:lnTo>
                  <a:pt x="53350" y="62440"/>
                </a:lnTo>
                <a:lnTo>
                  <a:pt x="53290" y="62460"/>
                </a:lnTo>
                <a:lnTo>
                  <a:pt x="53230" y="62480"/>
                </a:lnTo>
                <a:lnTo>
                  <a:pt x="53180" y="62500"/>
                </a:lnTo>
                <a:lnTo>
                  <a:pt x="53180" y="62510"/>
                </a:lnTo>
                <a:lnTo>
                  <a:pt x="53120" y="62530"/>
                </a:lnTo>
                <a:lnTo>
                  <a:pt x="53110" y="62540"/>
                </a:lnTo>
                <a:lnTo>
                  <a:pt x="53090" y="62550"/>
                </a:lnTo>
                <a:lnTo>
                  <a:pt x="53050" y="62580"/>
                </a:lnTo>
                <a:lnTo>
                  <a:pt x="53000" y="62610"/>
                </a:lnTo>
                <a:lnTo>
                  <a:pt x="52960" y="62640"/>
                </a:lnTo>
                <a:lnTo>
                  <a:pt x="52910" y="62670"/>
                </a:lnTo>
                <a:lnTo>
                  <a:pt x="52880" y="62690"/>
                </a:lnTo>
                <a:lnTo>
                  <a:pt x="52870" y="62690"/>
                </a:lnTo>
                <a:lnTo>
                  <a:pt x="52860" y="62690"/>
                </a:lnTo>
                <a:lnTo>
                  <a:pt x="52850" y="62690"/>
                </a:lnTo>
                <a:lnTo>
                  <a:pt x="52820" y="62680"/>
                </a:lnTo>
                <a:lnTo>
                  <a:pt x="52780" y="62650"/>
                </a:lnTo>
                <a:lnTo>
                  <a:pt x="52750" y="62630"/>
                </a:lnTo>
                <a:lnTo>
                  <a:pt x="52730" y="62620"/>
                </a:lnTo>
                <a:lnTo>
                  <a:pt x="52700" y="62620"/>
                </a:lnTo>
                <a:lnTo>
                  <a:pt x="52690" y="62620"/>
                </a:lnTo>
                <a:lnTo>
                  <a:pt x="52680" y="62620"/>
                </a:lnTo>
                <a:lnTo>
                  <a:pt x="52670" y="62620"/>
                </a:lnTo>
                <a:lnTo>
                  <a:pt x="52660" y="62620"/>
                </a:lnTo>
                <a:lnTo>
                  <a:pt x="52660" y="62610"/>
                </a:lnTo>
                <a:lnTo>
                  <a:pt x="52650" y="62600"/>
                </a:lnTo>
                <a:lnTo>
                  <a:pt x="52640" y="62600"/>
                </a:lnTo>
                <a:lnTo>
                  <a:pt x="52620" y="62590"/>
                </a:lnTo>
                <a:lnTo>
                  <a:pt x="52590" y="62570"/>
                </a:lnTo>
                <a:lnTo>
                  <a:pt x="52570" y="62560"/>
                </a:lnTo>
                <a:lnTo>
                  <a:pt x="52540" y="62550"/>
                </a:lnTo>
                <a:lnTo>
                  <a:pt x="52500" y="62540"/>
                </a:lnTo>
                <a:lnTo>
                  <a:pt x="52470" y="62540"/>
                </a:lnTo>
                <a:lnTo>
                  <a:pt x="52440" y="62540"/>
                </a:lnTo>
                <a:lnTo>
                  <a:pt x="52420" y="62540"/>
                </a:lnTo>
                <a:lnTo>
                  <a:pt x="52400" y="62540"/>
                </a:lnTo>
                <a:lnTo>
                  <a:pt x="52380" y="62550"/>
                </a:lnTo>
                <a:lnTo>
                  <a:pt x="52360" y="62560"/>
                </a:lnTo>
                <a:lnTo>
                  <a:pt x="52340" y="62570"/>
                </a:lnTo>
                <a:lnTo>
                  <a:pt x="52320" y="62580"/>
                </a:lnTo>
                <a:lnTo>
                  <a:pt x="52290" y="62590"/>
                </a:lnTo>
                <a:lnTo>
                  <a:pt x="52260" y="62590"/>
                </a:lnTo>
                <a:lnTo>
                  <a:pt x="52240" y="62580"/>
                </a:lnTo>
                <a:lnTo>
                  <a:pt x="52230" y="62570"/>
                </a:lnTo>
                <a:lnTo>
                  <a:pt x="52230" y="62550"/>
                </a:lnTo>
                <a:lnTo>
                  <a:pt x="52220" y="62520"/>
                </a:lnTo>
                <a:lnTo>
                  <a:pt x="52220" y="62510"/>
                </a:lnTo>
                <a:lnTo>
                  <a:pt x="52230" y="62490"/>
                </a:lnTo>
                <a:lnTo>
                  <a:pt x="52240" y="62480"/>
                </a:lnTo>
                <a:lnTo>
                  <a:pt x="52250" y="62480"/>
                </a:lnTo>
                <a:lnTo>
                  <a:pt x="52250" y="62470"/>
                </a:lnTo>
                <a:lnTo>
                  <a:pt x="52260" y="62470"/>
                </a:lnTo>
                <a:lnTo>
                  <a:pt x="52270" y="62460"/>
                </a:lnTo>
                <a:lnTo>
                  <a:pt x="52290" y="62440"/>
                </a:lnTo>
                <a:lnTo>
                  <a:pt x="52310" y="62440"/>
                </a:lnTo>
                <a:lnTo>
                  <a:pt x="52320" y="62440"/>
                </a:lnTo>
                <a:lnTo>
                  <a:pt x="52320" y="62450"/>
                </a:lnTo>
                <a:lnTo>
                  <a:pt x="52310" y="62450"/>
                </a:lnTo>
                <a:lnTo>
                  <a:pt x="52300" y="62460"/>
                </a:lnTo>
                <a:lnTo>
                  <a:pt x="52300" y="62450"/>
                </a:lnTo>
                <a:lnTo>
                  <a:pt x="52300" y="62460"/>
                </a:lnTo>
                <a:lnTo>
                  <a:pt x="52290" y="62460"/>
                </a:lnTo>
                <a:lnTo>
                  <a:pt x="52290" y="62470"/>
                </a:lnTo>
                <a:lnTo>
                  <a:pt x="52290" y="62480"/>
                </a:lnTo>
                <a:lnTo>
                  <a:pt x="52300" y="62470"/>
                </a:lnTo>
                <a:lnTo>
                  <a:pt x="52310" y="62460"/>
                </a:lnTo>
                <a:lnTo>
                  <a:pt x="52330" y="62450"/>
                </a:lnTo>
                <a:lnTo>
                  <a:pt x="52360" y="62430"/>
                </a:lnTo>
                <a:lnTo>
                  <a:pt x="52370" y="62430"/>
                </a:lnTo>
                <a:lnTo>
                  <a:pt x="52390" y="62410"/>
                </a:lnTo>
                <a:lnTo>
                  <a:pt x="52400" y="62390"/>
                </a:lnTo>
                <a:lnTo>
                  <a:pt x="52410" y="62380"/>
                </a:lnTo>
                <a:lnTo>
                  <a:pt x="52420" y="62360"/>
                </a:lnTo>
                <a:lnTo>
                  <a:pt x="52430" y="62330"/>
                </a:lnTo>
                <a:lnTo>
                  <a:pt x="52430" y="62320"/>
                </a:lnTo>
                <a:lnTo>
                  <a:pt x="52430" y="62310"/>
                </a:lnTo>
                <a:lnTo>
                  <a:pt x="52430" y="62290"/>
                </a:lnTo>
                <a:lnTo>
                  <a:pt x="52420" y="62270"/>
                </a:lnTo>
                <a:lnTo>
                  <a:pt x="52410" y="62260"/>
                </a:lnTo>
                <a:lnTo>
                  <a:pt x="52390" y="62250"/>
                </a:lnTo>
                <a:lnTo>
                  <a:pt x="52370" y="62220"/>
                </a:lnTo>
                <a:lnTo>
                  <a:pt x="52340" y="62210"/>
                </a:lnTo>
                <a:lnTo>
                  <a:pt x="52330" y="62210"/>
                </a:lnTo>
                <a:lnTo>
                  <a:pt x="52340" y="62210"/>
                </a:lnTo>
                <a:lnTo>
                  <a:pt x="52340" y="62220"/>
                </a:lnTo>
                <a:lnTo>
                  <a:pt x="52350" y="62220"/>
                </a:lnTo>
                <a:lnTo>
                  <a:pt x="52360" y="62230"/>
                </a:lnTo>
                <a:lnTo>
                  <a:pt x="52360" y="62240"/>
                </a:lnTo>
                <a:lnTo>
                  <a:pt x="52370" y="62250"/>
                </a:lnTo>
                <a:lnTo>
                  <a:pt x="52380" y="62260"/>
                </a:lnTo>
                <a:lnTo>
                  <a:pt x="52380" y="62270"/>
                </a:lnTo>
                <a:lnTo>
                  <a:pt x="52370" y="62270"/>
                </a:lnTo>
                <a:lnTo>
                  <a:pt x="52350" y="62270"/>
                </a:lnTo>
                <a:lnTo>
                  <a:pt x="52340" y="62260"/>
                </a:lnTo>
                <a:lnTo>
                  <a:pt x="52340" y="62250"/>
                </a:lnTo>
                <a:lnTo>
                  <a:pt x="52330" y="62240"/>
                </a:lnTo>
                <a:lnTo>
                  <a:pt x="52320" y="62230"/>
                </a:lnTo>
                <a:lnTo>
                  <a:pt x="52300" y="62220"/>
                </a:lnTo>
                <a:lnTo>
                  <a:pt x="52280" y="62210"/>
                </a:lnTo>
                <a:lnTo>
                  <a:pt x="52270" y="62200"/>
                </a:lnTo>
                <a:lnTo>
                  <a:pt x="52270" y="62180"/>
                </a:lnTo>
                <a:lnTo>
                  <a:pt x="52270" y="62140"/>
                </a:lnTo>
                <a:lnTo>
                  <a:pt x="52280" y="62130"/>
                </a:lnTo>
                <a:lnTo>
                  <a:pt x="52280" y="62090"/>
                </a:lnTo>
                <a:lnTo>
                  <a:pt x="52280" y="62070"/>
                </a:lnTo>
                <a:lnTo>
                  <a:pt x="52270" y="62040"/>
                </a:lnTo>
                <a:lnTo>
                  <a:pt x="52260" y="62020"/>
                </a:lnTo>
                <a:lnTo>
                  <a:pt x="52260" y="62030"/>
                </a:lnTo>
                <a:lnTo>
                  <a:pt x="52250" y="62030"/>
                </a:lnTo>
                <a:lnTo>
                  <a:pt x="52260" y="62040"/>
                </a:lnTo>
                <a:lnTo>
                  <a:pt x="52270" y="62070"/>
                </a:lnTo>
                <a:lnTo>
                  <a:pt x="52260" y="62080"/>
                </a:lnTo>
                <a:lnTo>
                  <a:pt x="52250" y="62080"/>
                </a:lnTo>
                <a:lnTo>
                  <a:pt x="52250" y="62090"/>
                </a:lnTo>
                <a:lnTo>
                  <a:pt x="52250" y="62160"/>
                </a:lnTo>
                <a:lnTo>
                  <a:pt x="52250" y="62190"/>
                </a:lnTo>
                <a:lnTo>
                  <a:pt x="52260" y="62210"/>
                </a:lnTo>
                <a:lnTo>
                  <a:pt x="52270" y="62220"/>
                </a:lnTo>
                <a:lnTo>
                  <a:pt x="52270" y="62230"/>
                </a:lnTo>
                <a:lnTo>
                  <a:pt x="52310" y="62260"/>
                </a:lnTo>
                <a:lnTo>
                  <a:pt x="52310" y="62270"/>
                </a:lnTo>
                <a:lnTo>
                  <a:pt x="52310" y="62280"/>
                </a:lnTo>
                <a:lnTo>
                  <a:pt x="52300" y="62280"/>
                </a:lnTo>
                <a:lnTo>
                  <a:pt x="52260" y="62290"/>
                </a:lnTo>
                <a:lnTo>
                  <a:pt x="52220" y="62310"/>
                </a:lnTo>
                <a:lnTo>
                  <a:pt x="52200" y="62330"/>
                </a:lnTo>
                <a:lnTo>
                  <a:pt x="52180" y="62350"/>
                </a:lnTo>
                <a:lnTo>
                  <a:pt x="52170" y="62400"/>
                </a:lnTo>
                <a:lnTo>
                  <a:pt x="52170" y="62440"/>
                </a:lnTo>
                <a:lnTo>
                  <a:pt x="52170" y="62460"/>
                </a:lnTo>
                <a:lnTo>
                  <a:pt x="52180" y="62480"/>
                </a:lnTo>
                <a:lnTo>
                  <a:pt x="52180" y="62510"/>
                </a:lnTo>
                <a:lnTo>
                  <a:pt x="52180" y="62530"/>
                </a:lnTo>
                <a:lnTo>
                  <a:pt x="52190" y="62540"/>
                </a:lnTo>
                <a:lnTo>
                  <a:pt x="52190" y="62570"/>
                </a:lnTo>
                <a:lnTo>
                  <a:pt x="52200" y="62580"/>
                </a:lnTo>
                <a:lnTo>
                  <a:pt x="52210" y="62590"/>
                </a:lnTo>
                <a:lnTo>
                  <a:pt x="52220" y="62600"/>
                </a:lnTo>
                <a:lnTo>
                  <a:pt x="52220" y="62610"/>
                </a:lnTo>
                <a:lnTo>
                  <a:pt x="52220" y="62620"/>
                </a:lnTo>
                <a:lnTo>
                  <a:pt x="52210" y="62630"/>
                </a:lnTo>
                <a:lnTo>
                  <a:pt x="52200" y="62640"/>
                </a:lnTo>
                <a:lnTo>
                  <a:pt x="52190" y="62650"/>
                </a:lnTo>
                <a:lnTo>
                  <a:pt x="52180" y="62660"/>
                </a:lnTo>
                <a:lnTo>
                  <a:pt x="52170" y="62660"/>
                </a:lnTo>
                <a:lnTo>
                  <a:pt x="52150" y="62670"/>
                </a:lnTo>
                <a:lnTo>
                  <a:pt x="52140" y="62670"/>
                </a:lnTo>
                <a:lnTo>
                  <a:pt x="52130" y="62660"/>
                </a:lnTo>
                <a:lnTo>
                  <a:pt x="52120" y="62660"/>
                </a:lnTo>
                <a:lnTo>
                  <a:pt x="52110" y="62640"/>
                </a:lnTo>
                <a:lnTo>
                  <a:pt x="52110" y="62620"/>
                </a:lnTo>
                <a:lnTo>
                  <a:pt x="52110" y="62590"/>
                </a:lnTo>
                <a:lnTo>
                  <a:pt x="52110" y="62560"/>
                </a:lnTo>
                <a:lnTo>
                  <a:pt x="52110" y="62500"/>
                </a:lnTo>
                <a:lnTo>
                  <a:pt x="52110" y="62450"/>
                </a:lnTo>
                <a:lnTo>
                  <a:pt x="52110" y="62410"/>
                </a:lnTo>
                <a:lnTo>
                  <a:pt x="52110" y="62360"/>
                </a:lnTo>
                <a:lnTo>
                  <a:pt x="52110" y="62350"/>
                </a:lnTo>
                <a:lnTo>
                  <a:pt x="52110" y="62290"/>
                </a:lnTo>
                <a:lnTo>
                  <a:pt x="52110" y="62280"/>
                </a:lnTo>
                <a:lnTo>
                  <a:pt x="52120" y="62180"/>
                </a:lnTo>
                <a:lnTo>
                  <a:pt x="52120" y="62140"/>
                </a:lnTo>
                <a:lnTo>
                  <a:pt x="52130" y="62080"/>
                </a:lnTo>
                <a:lnTo>
                  <a:pt x="52130" y="62070"/>
                </a:lnTo>
                <a:lnTo>
                  <a:pt x="52140" y="62020"/>
                </a:lnTo>
                <a:lnTo>
                  <a:pt x="52130" y="62020"/>
                </a:lnTo>
                <a:lnTo>
                  <a:pt x="52130" y="62010"/>
                </a:lnTo>
                <a:lnTo>
                  <a:pt x="52140" y="62010"/>
                </a:lnTo>
                <a:lnTo>
                  <a:pt x="52140" y="62000"/>
                </a:lnTo>
                <a:lnTo>
                  <a:pt x="52150" y="61970"/>
                </a:lnTo>
                <a:lnTo>
                  <a:pt x="52150" y="61960"/>
                </a:lnTo>
                <a:lnTo>
                  <a:pt x="52160" y="61930"/>
                </a:lnTo>
                <a:lnTo>
                  <a:pt x="52170" y="61900"/>
                </a:lnTo>
                <a:lnTo>
                  <a:pt x="52180" y="61880"/>
                </a:lnTo>
                <a:lnTo>
                  <a:pt x="52200" y="61860"/>
                </a:lnTo>
                <a:lnTo>
                  <a:pt x="52210" y="61840"/>
                </a:lnTo>
                <a:lnTo>
                  <a:pt x="52220" y="61830"/>
                </a:lnTo>
                <a:lnTo>
                  <a:pt x="52250" y="61820"/>
                </a:lnTo>
                <a:lnTo>
                  <a:pt x="52280" y="61800"/>
                </a:lnTo>
                <a:lnTo>
                  <a:pt x="52310" y="61780"/>
                </a:lnTo>
                <a:lnTo>
                  <a:pt x="52320" y="61780"/>
                </a:lnTo>
                <a:lnTo>
                  <a:pt x="52330" y="61770"/>
                </a:lnTo>
                <a:lnTo>
                  <a:pt x="52330" y="61750"/>
                </a:lnTo>
                <a:lnTo>
                  <a:pt x="52350" y="61730"/>
                </a:lnTo>
                <a:lnTo>
                  <a:pt x="52360" y="61710"/>
                </a:lnTo>
                <a:lnTo>
                  <a:pt x="52380" y="61690"/>
                </a:lnTo>
                <a:lnTo>
                  <a:pt x="52420" y="61640"/>
                </a:lnTo>
                <a:lnTo>
                  <a:pt x="52450" y="61610"/>
                </a:lnTo>
                <a:lnTo>
                  <a:pt x="52490" y="61570"/>
                </a:lnTo>
                <a:lnTo>
                  <a:pt x="52500" y="61560"/>
                </a:lnTo>
                <a:lnTo>
                  <a:pt x="52530" y="61530"/>
                </a:lnTo>
                <a:lnTo>
                  <a:pt x="52560" y="61510"/>
                </a:lnTo>
                <a:lnTo>
                  <a:pt x="52630" y="61420"/>
                </a:lnTo>
                <a:lnTo>
                  <a:pt x="52650" y="61400"/>
                </a:lnTo>
                <a:lnTo>
                  <a:pt x="52660" y="61380"/>
                </a:lnTo>
                <a:lnTo>
                  <a:pt x="52660" y="61370"/>
                </a:lnTo>
                <a:lnTo>
                  <a:pt x="52660" y="61360"/>
                </a:lnTo>
                <a:lnTo>
                  <a:pt x="52670" y="61350"/>
                </a:lnTo>
                <a:lnTo>
                  <a:pt x="52700" y="61330"/>
                </a:lnTo>
                <a:lnTo>
                  <a:pt x="52730" y="61310"/>
                </a:lnTo>
                <a:lnTo>
                  <a:pt x="52740" y="61300"/>
                </a:lnTo>
                <a:lnTo>
                  <a:pt x="52750" y="61290"/>
                </a:lnTo>
                <a:lnTo>
                  <a:pt x="52760" y="61280"/>
                </a:lnTo>
                <a:lnTo>
                  <a:pt x="52770" y="61280"/>
                </a:lnTo>
                <a:lnTo>
                  <a:pt x="52810" y="61270"/>
                </a:lnTo>
                <a:lnTo>
                  <a:pt x="52840" y="61270"/>
                </a:lnTo>
                <a:lnTo>
                  <a:pt x="52900" y="61270"/>
                </a:lnTo>
                <a:lnTo>
                  <a:pt x="52920" y="61270"/>
                </a:lnTo>
                <a:lnTo>
                  <a:pt x="52930" y="61270"/>
                </a:lnTo>
                <a:lnTo>
                  <a:pt x="52990" y="61280"/>
                </a:lnTo>
                <a:lnTo>
                  <a:pt x="53030" y="61290"/>
                </a:lnTo>
                <a:lnTo>
                  <a:pt x="53060" y="61300"/>
                </a:lnTo>
                <a:lnTo>
                  <a:pt x="53080" y="61310"/>
                </a:lnTo>
                <a:lnTo>
                  <a:pt x="53100" y="61330"/>
                </a:lnTo>
                <a:lnTo>
                  <a:pt x="53130" y="61340"/>
                </a:lnTo>
                <a:lnTo>
                  <a:pt x="53180" y="61370"/>
                </a:lnTo>
                <a:lnTo>
                  <a:pt x="53210" y="61380"/>
                </a:lnTo>
                <a:lnTo>
                  <a:pt x="53250" y="61410"/>
                </a:lnTo>
                <a:lnTo>
                  <a:pt x="53280" y="61430"/>
                </a:lnTo>
                <a:lnTo>
                  <a:pt x="53310" y="61440"/>
                </a:lnTo>
                <a:lnTo>
                  <a:pt x="53360" y="61450"/>
                </a:lnTo>
                <a:lnTo>
                  <a:pt x="53410" y="61460"/>
                </a:lnTo>
                <a:lnTo>
                  <a:pt x="53450" y="61470"/>
                </a:lnTo>
                <a:lnTo>
                  <a:pt x="53490" y="61470"/>
                </a:lnTo>
                <a:lnTo>
                  <a:pt x="53500" y="61470"/>
                </a:lnTo>
                <a:lnTo>
                  <a:pt x="53530" y="61470"/>
                </a:lnTo>
                <a:lnTo>
                  <a:pt x="53590" y="61470"/>
                </a:lnTo>
                <a:lnTo>
                  <a:pt x="53600" y="61470"/>
                </a:lnTo>
                <a:lnTo>
                  <a:pt x="53640" y="61480"/>
                </a:lnTo>
                <a:lnTo>
                  <a:pt x="53650" y="61480"/>
                </a:lnTo>
                <a:lnTo>
                  <a:pt x="53660" y="61480"/>
                </a:lnTo>
                <a:lnTo>
                  <a:pt x="53670" y="61480"/>
                </a:lnTo>
                <a:lnTo>
                  <a:pt x="53690" y="61480"/>
                </a:lnTo>
                <a:lnTo>
                  <a:pt x="53730" y="61490"/>
                </a:lnTo>
                <a:lnTo>
                  <a:pt x="53750" y="61490"/>
                </a:lnTo>
                <a:lnTo>
                  <a:pt x="53770" y="61500"/>
                </a:lnTo>
                <a:lnTo>
                  <a:pt x="53790" y="61500"/>
                </a:lnTo>
                <a:lnTo>
                  <a:pt x="53820" y="61510"/>
                </a:lnTo>
                <a:lnTo>
                  <a:pt x="53840" y="61520"/>
                </a:lnTo>
                <a:lnTo>
                  <a:pt x="53850" y="61520"/>
                </a:lnTo>
                <a:lnTo>
                  <a:pt x="53870" y="61530"/>
                </a:lnTo>
                <a:lnTo>
                  <a:pt x="53910" y="61540"/>
                </a:lnTo>
                <a:lnTo>
                  <a:pt x="53940" y="61540"/>
                </a:lnTo>
                <a:lnTo>
                  <a:pt x="53960" y="61540"/>
                </a:lnTo>
                <a:lnTo>
                  <a:pt x="53980" y="61550"/>
                </a:lnTo>
                <a:lnTo>
                  <a:pt x="54000" y="61560"/>
                </a:lnTo>
                <a:lnTo>
                  <a:pt x="54010" y="61570"/>
                </a:lnTo>
                <a:lnTo>
                  <a:pt x="54030" y="61590"/>
                </a:lnTo>
                <a:lnTo>
                  <a:pt x="54050" y="61610"/>
                </a:lnTo>
                <a:lnTo>
                  <a:pt x="54080" y="61620"/>
                </a:lnTo>
                <a:lnTo>
                  <a:pt x="54090" y="61630"/>
                </a:lnTo>
                <a:lnTo>
                  <a:pt x="54090" y="61640"/>
                </a:lnTo>
                <a:lnTo>
                  <a:pt x="54110" y="61660"/>
                </a:lnTo>
                <a:lnTo>
                  <a:pt x="54120" y="61670"/>
                </a:lnTo>
                <a:lnTo>
                  <a:pt x="54130" y="61670"/>
                </a:lnTo>
                <a:lnTo>
                  <a:pt x="54140" y="61680"/>
                </a:lnTo>
                <a:lnTo>
                  <a:pt x="54160" y="61690"/>
                </a:lnTo>
                <a:lnTo>
                  <a:pt x="54190" y="61710"/>
                </a:lnTo>
                <a:lnTo>
                  <a:pt x="54210" y="61740"/>
                </a:lnTo>
                <a:lnTo>
                  <a:pt x="54250" y="61770"/>
                </a:lnTo>
                <a:lnTo>
                  <a:pt x="54260" y="61780"/>
                </a:lnTo>
                <a:lnTo>
                  <a:pt x="54270" y="61790"/>
                </a:lnTo>
                <a:lnTo>
                  <a:pt x="54280" y="61800"/>
                </a:lnTo>
                <a:lnTo>
                  <a:pt x="54290" y="61800"/>
                </a:lnTo>
                <a:lnTo>
                  <a:pt x="54320" y="61820"/>
                </a:lnTo>
                <a:lnTo>
                  <a:pt x="54330" y="61840"/>
                </a:lnTo>
                <a:lnTo>
                  <a:pt x="54360" y="61870"/>
                </a:lnTo>
                <a:lnTo>
                  <a:pt x="54400" y="61890"/>
                </a:lnTo>
                <a:close/>
                <a:moveTo>
                  <a:pt x="53770" y="61280"/>
                </a:moveTo>
                <a:lnTo>
                  <a:pt x="53770" y="61300"/>
                </a:lnTo>
                <a:lnTo>
                  <a:pt x="53750" y="61310"/>
                </a:lnTo>
                <a:lnTo>
                  <a:pt x="53710" y="61330"/>
                </a:lnTo>
                <a:lnTo>
                  <a:pt x="53700" y="61330"/>
                </a:lnTo>
                <a:lnTo>
                  <a:pt x="53700" y="61340"/>
                </a:lnTo>
                <a:lnTo>
                  <a:pt x="53690" y="61330"/>
                </a:lnTo>
                <a:lnTo>
                  <a:pt x="53690" y="61320"/>
                </a:lnTo>
                <a:lnTo>
                  <a:pt x="53700" y="61310"/>
                </a:lnTo>
                <a:lnTo>
                  <a:pt x="53700" y="61300"/>
                </a:lnTo>
                <a:lnTo>
                  <a:pt x="53690" y="61300"/>
                </a:lnTo>
                <a:lnTo>
                  <a:pt x="53690" y="61320"/>
                </a:lnTo>
                <a:lnTo>
                  <a:pt x="53680" y="61320"/>
                </a:lnTo>
                <a:lnTo>
                  <a:pt x="53680" y="61290"/>
                </a:lnTo>
                <a:lnTo>
                  <a:pt x="53670" y="61270"/>
                </a:lnTo>
                <a:lnTo>
                  <a:pt x="53670" y="61250"/>
                </a:lnTo>
                <a:lnTo>
                  <a:pt x="53680" y="61230"/>
                </a:lnTo>
                <a:lnTo>
                  <a:pt x="53680" y="61210"/>
                </a:lnTo>
                <a:lnTo>
                  <a:pt x="53690" y="61210"/>
                </a:lnTo>
                <a:lnTo>
                  <a:pt x="53700" y="61190"/>
                </a:lnTo>
                <a:lnTo>
                  <a:pt x="53710" y="61160"/>
                </a:lnTo>
                <a:lnTo>
                  <a:pt x="53720" y="61160"/>
                </a:lnTo>
                <a:lnTo>
                  <a:pt x="53730" y="61170"/>
                </a:lnTo>
                <a:lnTo>
                  <a:pt x="53750" y="61210"/>
                </a:lnTo>
                <a:lnTo>
                  <a:pt x="53750" y="61230"/>
                </a:lnTo>
                <a:lnTo>
                  <a:pt x="53770" y="61260"/>
                </a:lnTo>
                <a:lnTo>
                  <a:pt x="53770" y="61280"/>
                </a:lnTo>
                <a:close/>
                <a:moveTo>
                  <a:pt x="54850" y="61060"/>
                </a:moveTo>
                <a:lnTo>
                  <a:pt x="54860" y="61060"/>
                </a:lnTo>
                <a:lnTo>
                  <a:pt x="54870" y="61040"/>
                </a:lnTo>
                <a:lnTo>
                  <a:pt x="54880" y="61030"/>
                </a:lnTo>
                <a:lnTo>
                  <a:pt x="54890" y="61020"/>
                </a:lnTo>
                <a:lnTo>
                  <a:pt x="54900" y="61030"/>
                </a:lnTo>
                <a:lnTo>
                  <a:pt x="54920" y="61060"/>
                </a:lnTo>
                <a:lnTo>
                  <a:pt x="54910" y="61060"/>
                </a:lnTo>
                <a:lnTo>
                  <a:pt x="54880" y="61060"/>
                </a:lnTo>
                <a:lnTo>
                  <a:pt x="54850" y="61060"/>
                </a:lnTo>
                <a:close/>
                <a:moveTo>
                  <a:pt x="53640" y="60950"/>
                </a:moveTo>
                <a:lnTo>
                  <a:pt x="53650" y="60950"/>
                </a:lnTo>
                <a:lnTo>
                  <a:pt x="53650" y="60960"/>
                </a:lnTo>
                <a:lnTo>
                  <a:pt x="53660" y="60980"/>
                </a:lnTo>
                <a:lnTo>
                  <a:pt x="53650" y="60980"/>
                </a:lnTo>
                <a:lnTo>
                  <a:pt x="53650" y="60990"/>
                </a:lnTo>
                <a:lnTo>
                  <a:pt x="53650" y="61000"/>
                </a:lnTo>
                <a:lnTo>
                  <a:pt x="53660" y="61010"/>
                </a:lnTo>
                <a:lnTo>
                  <a:pt x="53670" y="61020"/>
                </a:lnTo>
                <a:lnTo>
                  <a:pt x="53670" y="61030"/>
                </a:lnTo>
                <a:lnTo>
                  <a:pt x="53680" y="61050"/>
                </a:lnTo>
                <a:lnTo>
                  <a:pt x="53680" y="61060"/>
                </a:lnTo>
                <a:lnTo>
                  <a:pt x="53690" y="61060"/>
                </a:lnTo>
                <a:lnTo>
                  <a:pt x="53690" y="61070"/>
                </a:lnTo>
                <a:lnTo>
                  <a:pt x="53700" y="61080"/>
                </a:lnTo>
                <a:lnTo>
                  <a:pt x="53700" y="61100"/>
                </a:lnTo>
                <a:lnTo>
                  <a:pt x="53700" y="61110"/>
                </a:lnTo>
                <a:lnTo>
                  <a:pt x="53700" y="61120"/>
                </a:lnTo>
                <a:lnTo>
                  <a:pt x="53690" y="61130"/>
                </a:lnTo>
                <a:lnTo>
                  <a:pt x="53690" y="61140"/>
                </a:lnTo>
                <a:lnTo>
                  <a:pt x="53680" y="61150"/>
                </a:lnTo>
                <a:lnTo>
                  <a:pt x="53670" y="61180"/>
                </a:lnTo>
                <a:lnTo>
                  <a:pt x="53660" y="61190"/>
                </a:lnTo>
                <a:lnTo>
                  <a:pt x="53660" y="61210"/>
                </a:lnTo>
                <a:lnTo>
                  <a:pt x="53650" y="61230"/>
                </a:lnTo>
                <a:lnTo>
                  <a:pt x="53650" y="61250"/>
                </a:lnTo>
                <a:lnTo>
                  <a:pt x="53660" y="61300"/>
                </a:lnTo>
                <a:lnTo>
                  <a:pt x="53660" y="61320"/>
                </a:lnTo>
                <a:lnTo>
                  <a:pt x="53660" y="61330"/>
                </a:lnTo>
                <a:lnTo>
                  <a:pt x="53650" y="61340"/>
                </a:lnTo>
                <a:lnTo>
                  <a:pt x="53650" y="61350"/>
                </a:lnTo>
                <a:lnTo>
                  <a:pt x="53640" y="61360"/>
                </a:lnTo>
                <a:lnTo>
                  <a:pt x="53630" y="61360"/>
                </a:lnTo>
                <a:lnTo>
                  <a:pt x="53590" y="61370"/>
                </a:lnTo>
                <a:lnTo>
                  <a:pt x="53570" y="61370"/>
                </a:lnTo>
                <a:lnTo>
                  <a:pt x="53550" y="61370"/>
                </a:lnTo>
                <a:lnTo>
                  <a:pt x="53540" y="61370"/>
                </a:lnTo>
                <a:lnTo>
                  <a:pt x="53520" y="61370"/>
                </a:lnTo>
                <a:lnTo>
                  <a:pt x="53460" y="61360"/>
                </a:lnTo>
                <a:lnTo>
                  <a:pt x="53410" y="61350"/>
                </a:lnTo>
                <a:lnTo>
                  <a:pt x="53380" y="61340"/>
                </a:lnTo>
                <a:lnTo>
                  <a:pt x="53350" y="61330"/>
                </a:lnTo>
                <a:lnTo>
                  <a:pt x="53310" y="61320"/>
                </a:lnTo>
                <a:lnTo>
                  <a:pt x="53280" y="61310"/>
                </a:lnTo>
                <a:lnTo>
                  <a:pt x="53270" y="61310"/>
                </a:lnTo>
                <a:lnTo>
                  <a:pt x="53270" y="61300"/>
                </a:lnTo>
                <a:lnTo>
                  <a:pt x="53260" y="61300"/>
                </a:lnTo>
                <a:lnTo>
                  <a:pt x="53260" y="61290"/>
                </a:lnTo>
                <a:lnTo>
                  <a:pt x="53260" y="61280"/>
                </a:lnTo>
                <a:lnTo>
                  <a:pt x="53270" y="61280"/>
                </a:lnTo>
                <a:lnTo>
                  <a:pt x="53280" y="61280"/>
                </a:lnTo>
                <a:lnTo>
                  <a:pt x="53290" y="61280"/>
                </a:lnTo>
                <a:lnTo>
                  <a:pt x="53290" y="61270"/>
                </a:lnTo>
                <a:lnTo>
                  <a:pt x="53300" y="61270"/>
                </a:lnTo>
                <a:lnTo>
                  <a:pt x="53280" y="61260"/>
                </a:lnTo>
                <a:lnTo>
                  <a:pt x="53270" y="61270"/>
                </a:lnTo>
                <a:lnTo>
                  <a:pt x="53250" y="61270"/>
                </a:lnTo>
                <a:lnTo>
                  <a:pt x="53240" y="61270"/>
                </a:lnTo>
                <a:lnTo>
                  <a:pt x="53230" y="61260"/>
                </a:lnTo>
                <a:lnTo>
                  <a:pt x="53220" y="61260"/>
                </a:lnTo>
                <a:lnTo>
                  <a:pt x="53220" y="61250"/>
                </a:lnTo>
                <a:lnTo>
                  <a:pt x="53210" y="61250"/>
                </a:lnTo>
                <a:lnTo>
                  <a:pt x="53220" y="61250"/>
                </a:lnTo>
                <a:lnTo>
                  <a:pt x="53220" y="61240"/>
                </a:lnTo>
                <a:lnTo>
                  <a:pt x="53230" y="61240"/>
                </a:lnTo>
                <a:lnTo>
                  <a:pt x="53230" y="61230"/>
                </a:lnTo>
                <a:lnTo>
                  <a:pt x="53220" y="61230"/>
                </a:lnTo>
                <a:lnTo>
                  <a:pt x="53200" y="61220"/>
                </a:lnTo>
                <a:lnTo>
                  <a:pt x="53200" y="61210"/>
                </a:lnTo>
                <a:lnTo>
                  <a:pt x="53190" y="61200"/>
                </a:lnTo>
                <a:lnTo>
                  <a:pt x="53190" y="61190"/>
                </a:lnTo>
                <a:lnTo>
                  <a:pt x="53200" y="61180"/>
                </a:lnTo>
                <a:lnTo>
                  <a:pt x="53210" y="61180"/>
                </a:lnTo>
                <a:lnTo>
                  <a:pt x="53220" y="61170"/>
                </a:lnTo>
                <a:lnTo>
                  <a:pt x="53230" y="61170"/>
                </a:lnTo>
                <a:lnTo>
                  <a:pt x="53240" y="61170"/>
                </a:lnTo>
                <a:lnTo>
                  <a:pt x="53250" y="61170"/>
                </a:lnTo>
                <a:lnTo>
                  <a:pt x="53250" y="61160"/>
                </a:lnTo>
                <a:lnTo>
                  <a:pt x="53240" y="61160"/>
                </a:lnTo>
                <a:lnTo>
                  <a:pt x="53240" y="61150"/>
                </a:lnTo>
                <a:lnTo>
                  <a:pt x="53250" y="61140"/>
                </a:lnTo>
                <a:lnTo>
                  <a:pt x="53250" y="61130"/>
                </a:lnTo>
                <a:lnTo>
                  <a:pt x="53240" y="61140"/>
                </a:lnTo>
                <a:lnTo>
                  <a:pt x="53210" y="61150"/>
                </a:lnTo>
                <a:lnTo>
                  <a:pt x="53190" y="61170"/>
                </a:lnTo>
                <a:lnTo>
                  <a:pt x="53160" y="61180"/>
                </a:lnTo>
                <a:lnTo>
                  <a:pt x="53150" y="61190"/>
                </a:lnTo>
                <a:lnTo>
                  <a:pt x="53140" y="61190"/>
                </a:lnTo>
                <a:lnTo>
                  <a:pt x="53140" y="61180"/>
                </a:lnTo>
                <a:lnTo>
                  <a:pt x="53140" y="61170"/>
                </a:lnTo>
                <a:lnTo>
                  <a:pt x="53150" y="61160"/>
                </a:lnTo>
                <a:lnTo>
                  <a:pt x="53160" y="61150"/>
                </a:lnTo>
                <a:lnTo>
                  <a:pt x="53190" y="61130"/>
                </a:lnTo>
                <a:lnTo>
                  <a:pt x="53200" y="61110"/>
                </a:lnTo>
                <a:lnTo>
                  <a:pt x="53210" y="61090"/>
                </a:lnTo>
                <a:lnTo>
                  <a:pt x="53230" y="61080"/>
                </a:lnTo>
                <a:lnTo>
                  <a:pt x="53260" y="61060"/>
                </a:lnTo>
                <a:lnTo>
                  <a:pt x="53290" y="61040"/>
                </a:lnTo>
                <a:lnTo>
                  <a:pt x="53320" y="61020"/>
                </a:lnTo>
                <a:lnTo>
                  <a:pt x="53340" y="61010"/>
                </a:lnTo>
                <a:lnTo>
                  <a:pt x="53370" y="61000"/>
                </a:lnTo>
                <a:lnTo>
                  <a:pt x="53390" y="60990"/>
                </a:lnTo>
                <a:lnTo>
                  <a:pt x="53410" y="61000"/>
                </a:lnTo>
                <a:lnTo>
                  <a:pt x="53450" y="60990"/>
                </a:lnTo>
                <a:lnTo>
                  <a:pt x="53490" y="60980"/>
                </a:lnTo>
                <a:lnTo>
                  <a:pt x="53560" y="60950"/>
                </a:lnTo>
                <a:lnTo>
                  <a:pt x="53570" y="60950"/>
                </a:lnTo>
                <a:lnTo>
                  <a:pt x="53590" y="60940"/>
                </a:lnTo>
                <a:lnTo>
                  <a:pt x="53600" y="60930"/>
                </a:lnTo>
                <a:lnTo>
                  <a:pt x="53620" y="60930"/>
                </a:lnTo>
                <a:lnTo>
                  <a:pt x="53630" y="60940"/>
                </a:lnTo>
                <a:lnTo>
                  <a:pt x="53640" y="60940"/>
                </a:lnTo>
                <a:lnTo>
                  <a:pt x="53640" y="60950"/>
                </a:lnTo>
                <a:close/>
                <a:moveTo>
                  <a:pt x="54730" y="60800"/>
                </a:moveTo>
                <a:lnTo>
                  <a:pt x="54740" y="60810"/>
                </a:lnTo>
                <a:lnTo>
                  <a:pt x="54750" y="60830"/>
                </a:lnTo>
                <a:lnTo>
                  <a:pt x="54760" y="60850"/>
                </a:lnTo>
                <a:lnTo>
                  <a:pt x="54770" y="60890"/>
                </a:lnTo>
                <a:lnTo>
                  <a:pt x="54770" y="60910"/>
                </a:lnTo>
                <a:lnTo>
                  <a:pt x="54770" y="60920"/>
                </a:lnTo>
                <a:lnTo>
                  <a:pt x="54770" y="60940"/>
                </a:lnTo>
                <a:lnTo>
                  <a:pt x="54760" y="60950"/>
                </a:lnTo>
                <a:lnTo>
                  <a:pt x="54750" y="60960"/>
                </a:lnTo>
                <a:lnTo>
                  <a:pt x="54740" y="60970"/>
                </a:lnTo>
                <a:lnTo>
                  <a:pt x="54740" y="60980"/>
                </a:lnTo>
                <a:lnTo>
                  <a:pt x="54730" y="60990"/>
                </a:lnTo>
                <a:lnTo>
                  <a:pt x="54720" y="60990"/>
                </a:lnTo>
                <a:lnTo>
                  <a:pt x="54710" y="60990"/>
                </a:lnTo>
                <a:lnTo>
                  <a:pt x="54720" y="60990"/>
                </a:lnTo>
                <a:lnTo>
                  <a:pt x="54720" y="60980"/>
                </a:lnTo>
                <a:lnTo>
                  <a:pt x="54730" y="60970"/>
                </a:lnTo>
                <a:lnTo>
                  <a:pt x="54740" y="60960"/>
                </a:lnTo>
                <a:lnTo>
                  <a:pt x="54750" y="60950"/>
                </a:lnTo>
                <a:lnTo>
                  <a:pt x="54760" y="60940"/>
                </a:lnTo>
                <a:lnTo>
                  <a:pt x="54760" y="60930"/>
                </a:lnTo>
                <a:lnTo>
                  <a:pt x="54760" y="60920"/>
                </a:lnTo>
                <a:lnTo>
                  <a:pt x="54760" y="60910"/>
                </a:lnTo>
                <a:lnTo>
                  <a:pt x="54760" y="60900"/>
                </a:lnTo>
                <a:lnTo>
                  <a:pt x="54750" y="60890"/>
                </a:lnTo>
                <a:lnTo>
                  <a:pt x="54750" y="60880"/>
                </a:lnTo>
                <a:lnTo>
                  <a:pt x="54740" y="60870"/>
                </a:lnTo>
                <a:lnTo>
                  <a:pt x="54730" y="60860"/>
                </a:lnTo>
                <a:lnTo>
                  <a:pt x="54720" y="60860"/>
                </a:lnTo>
                <a:lnTo>
                  <a:pt x="54710" y="60870"/>
                </a:lnTo>
                <a:lnTo>
                  <a:pt x="54700" y="60870"/>
                </a:lnTo>
                <a:lnTo>
                  <a:pt x="54700" y="60880"/>
                </a:lnTo>
                <a:lnTo>
                  <a:pt x="54700" y="60890"/>
                </a:lnTo>
                <a:lnTo>
                  <a:pt x="54690" y="60890"/>
                </a:lnTo>
                <a:lnTo>
                  <a:pt x="54680" y="60890"/>
                </a:lnTo>
                <a:lnTo>
                  <a:pt x="54680" y="60880"/>
                </a:lnTo>
                <a:lnTo>
                  <a:pt x="54670" y="60880"/>
                </a:lnTo>
                <a:lnTo>
                  <a:pt x="54670" y="60890"/>
                </a:lnTo>
                <a:lnTo>
                  <a:pt x="54680" y="60900"/>
                </a:lnTo>
                <a:lnTo>
                  <a:pt x="54680" y="60920"/>
                </a:lnTo>
                <a:lnTo>
                  <a:pt x="54680" y="60930"/>
                </a:lnTo>
                <a:lnTo>
                  <a:pt x="54690" y="60940"/>
                </a:lnTo>
                <a:lnTo>
                  <a:pt x="54690" y="60950"/>
                </a:lnTo>
                <a:lnTo>
                  <a:pt x="54690" y="60970"/>
                </a:lnTo>
                <a:lnTo>
                  <a:pt x="54680" y="60980"/>
                </a:lnTo>
                <a:lnTo>
                  <a:pt x="54680" y="60990"/>
                </a:lnTo>
                <a:lnTo>
                  <a:pt x="54670" y="60990"/>
                </a:lnTo>
                <a:lnTo>
                  <a:pt x="54660" y="60980"/>
                </a:lnTo>
                <a:lnTo>
                  <a:pt x="54660" y="60970"/>
                </a:lnTo>
                <a:lnTo>
                  <a:pt x="54660" y="60960"/>
                </a:lnTo>
                <a:lnTo>
                  <a:pt x="54660" y="60950"/>
                </a:lnTo>
                <a:lnTo>
                  <a:pt x="54670" y="60940"/>
                </a:lnTo>
                <a:lnTo>
                  <a:pt x="54660" y="60930"/>
                </a:lnTo>
                <a:lnTo>
                  <a:pt x="54650" y="60920"/>
                </a:lnTo>
                <a:lnTo>
                  <a:pt x="54640" y="60920"/>
                </a:lnTo>
                <a:lnTo>
                  <a:pt x="54630" y="60910"/>
                </a:lnTo>
                <a:lnTo>
                  <a:pt x="54630" y="60890"/>
                </a:lnTo>
                <a:lnTo>
                  <a:pt x="54620" y="60880"/>
                </a:lnTo>
                <a:lnTo>
                  <a:pt x="54620" y="60870"/>
                </a:lnTo>
                <a:lnTo>
                  <a:pt x="54620" y="60850"/>
                </a:lnTo>
                <a:lnTo>
                  <a:pt x="54610" y="60830"/>
                </a:lnTo>
                <a:lnTo>
                  <a:pt x="54610" y="60820"/>
                </a:lnTo>
                <a:lnTo>
                  <a:pt x="54620" y="60800"/>
                </a:lnTo>
                <a:lnTo>
                  <a:pt x="54630" y="60800"/>
                </a:lnTo>
                <a:lnTo>
                  <a:pt x="54640" y="60800"/>
                </a:lnTo>
                <a:lnTo>
                  <a:pt x="54650" y="60800"/>
                </a:lnTo>
                <a:lnTo>
                  <a:pt x="54660" y="60790"/>
                </a:lnTo>
                <a:lnTo>
                  <a:pt x="54660" y="60780"/>
                </a:lnTo>
                <a:lnTo>
                  <a:pt x="54660" y="60770"/>
                </a:lnTo>
                <a:lnTo>
                  <a:pt x="54650" y="60770"/>
                </a:lnTo>
                <a:lnTo>
                  <a:pt x="54650" y="60760"/>
                </a:lnTo>
                <a:lnTo>
                  <a:pt x="54640" y="60760"/>
                </a:lnTo>
                <a:lnTo>
                  <a:pt x="54630" y="60750"/>
                </a:lnTo>
                <a:lnTo>
                  <a:pt x="54620" y="60750"/>
                </a:lnTo>
                <a:lnTo>
                  <a:pt x="54610" y="60750"/>
                </a:lnTo>
                <a:lnTo>
                  <a:pt x="54600" y="60750"/>
                </a:lnTo>
                <a:lnTo>
                  <a:pt x="54600" y="60740"/>
                </a:lnTo>
                <a:lnTo>
                  <a:pt x="54600" y="60730"/>
                </a:lnTo>
                <a:lnTo>
                  <a:pt x="54590" y="60720"/>
                </a:lnTo>
                <a:lnTo>
                  <a:pt x="54590" y="60710"/>
                </a:lnTo>
                <a:lnTo>
                  <a:pt x="54590" y="60690"/>
                </a:lnTo>
                <a:lnTo>
                  <a:pt x="54590" y="60680"/>
                </a:lnTo>
                <a:lnTo>
                  <a:pt x="54600" y="60680"/>
                </a:lnTo>
                <a:lnTo>
                  <a:pt x="54610" y="60700"/>
                </a:lnTo>
                <a:lnTo>
                  <a:pt x="54620" y="60710"/>
                </a:lnTo>
                <a:lnTo>
                  <a:pt x="54640" y="60720"/>
                </a:lnTo>
                <a:lnTo>
                  <a:pt x="54650" y="60740"/>
                </a:lnTo>
                <a:lnTo>
                  <a:pt x="54670" y="60750"/>
                </a:lnTo>
                <a:lnTo>
                  <a:pt x="54680" y="60760"/>
                </a:lnTo>
                <a:lnTo>
                  <a:pt x="54690" y="60760"/>
                </a:lnTo>
                <a:lnTo>
                  <a:pt x="54700" y="60770"/>
                </a:lnTo>
                <a:lnTo>
                  <a:pt x="54710" y="60780"/>
                </a:lnTo>
                <a:lnTo>
                  <a:pt x="54720" y="60790"/>
                </a:lnTo>
                <a:lnTo>
                  <a:pt x="54730" y="60800"/>
                </a:lnTo>
                <a:close/>
                <a:moveTo>
                  <a:pt x="54680" y="60690"/>
                </a:moveTo>
                <a:lnTo>
                  <a:pt x="54690" y="60700"/>
                </a:lnTo>
                <a:lnTo>
                  <a:pt x="54690" y="60710"/>
                </a:lnTo>
                <a:lnTo>
                  <a:pt x="54680" y="60710"/>
                </a:lnTo>
                <a:lnTo>
                  <a:pt x="54680" y="60720"/>
                </a:lnTo>
                <a:lnTo>
                  <a:pt x="54670" y="60720"/>
                </a:lnTo>
                <a:lnTo>
                  <a:pt x="54660" y="60720"/>
                </a:lnTo>
                <a:lnTo>
                  <a:pt x="54650" y="60710"/>
                </a:lnTo>
                <a:lnTo>
                  <a:pt x="54640" y="60700"/>
                </a:lnTo>
                <a:lnTo>
                  <a:pt x="54630" y="60690"/>
                </a:lnTo>
                <a:lnTo>
                  <a:pt x="54620" y="60680"/>
                </a:lnTo>
                <a:lnTo>
                  <a:pt x="54630" y="60680"/>
                </a:lnTo>
                <a:lnTo>
                  <a:pt x="54640" y="60690"/>
                </a:lnTo>
                <a:lnTo>
                  <a:pt x="54650" y="60690"/>
                </a:lnTo>
                <a:lnTo>
                  <a:pt x="54660" y="60690"/>
                </a:lnTo>
                <a:lnTo>
                  <a:pt x="54660" y="60680"/>
                </a:lnTo>
                <a:lnTo>
                  <a:pt x="54660" y="60670"/>
                </a:lnTo>
                <a:lnTo>
                  <a:pt x="54660" y="60660"/>
                </a:lnTo>
                <a:lnTo>
                  <a:pt x="54670" y="60660"/>
                </a:lnTo>
                <a:lnTo>
                  <a:pt x="54680" y="60670"/>
                </a:lnTo>
                <a:lnTo>
                  <a:pt x="54680" y="60680"/>
                </a:lnTo>
                <a:lnTo>
                  <a:pt x="54680" y="60690"/>
                </a:lnTo>
                <a:close/>
                <a:moveTo>
                  <a:pt x="54470" y="60690"/>
                </a:moveTo>
                <a:lnTo>
                  <a:pt x="54490" y="60710"/>
                </a:lnTo>
                <a:lnTo>
                  <a:pt x="54520" y="60750"/>
                </a:lnTo>
                <a:lnTo>
                  <a:pt x="54530" y="60770"/>
                </a:lnTo>
                <a:lnTo>
                  <a:pt x="54530" y="60780"/>
                </a:lnTo>
                <a:lnTo>
                  <a:pt x="54540" y="60800"/>
                </a:lnTo>
                <a:lnTo>
                  <a:pt x="54530" y="60820"/>
                </a:lnTo>
                <a:lnTo>
                  <a:pt x="54540" y="60840"/>
                </a:lnTo>
                <a:lnTo>
                  <a:pt x="54530" y="60850"/>
                </a:lnTo>
                <a:lnTo>
                  <a:pt x="54530" y="60860"/>
                </a:lnTo>
                <a:lnTo>
                  <a:pt x="54520" y="60860"/>
                </a:lnTo>
                <a:lnTo>
                  <a:pt x="54520" y="60870"/>
                </a:lnTo>
                <a:lnTo>
                  <a:pt x="54520" y="60920"/>
                </a:lnTo>
                <a:lnTo>
                  <a:pt x="54530" y="60950"/>
                </a:lnTo>
                <a:lnTo>
                  <a:pt x="54540" y="60980"/>
                </a:lnTo>
                <a:lnTo>
                  <a:pt x="54540" y="60990"/>
                </a:lnTo>
                <a:lnTo>
                  <a:pt x="54530" y="61000"/>
                </a:lnTo>
                <a:lnTo>
                  <a:pt x="54530" y="61010"/>
                </a:lnTo>
                <a:lnTo>
                  <a:pt x="54530" y="61020"/>
                </a:lnTo>
                <a:lnTo>
                  <a:pt x="54530" y="61030"/>
                </a:lnTo>
                <a:lnTo>
                  <a:pt x="54520" y="61040"/>
                </a:lnTo>
                <a:lnTo>
                  <a:pt x="54520" y="61050"/>
                </a:lnTo>
                <a:lnTo>
                  <a:pt x="54510" y="61050"/>
                </a:lnTo>
                <a:lnTo>
                  <a:pt x="54510" y="61060"/>
                </a:lnTo>
                <a:lnTo>
                  <a:pt x="54510" y="61070"/>
                </a:lnTo>
                <a:lnTo>
                  <a:pt x="54500" y="61070"/>
                </a:lnTo>
                <a:lnTo>
                  <a:pt x="54500" y="61080"/>
                </a:lnTo>
                <a:lnTo>
                  <a:pt x="54490" y="61080"/>
                </a:lnTo>
                <a:lnTo>
                  <a:pt x="54480" y="61070"/>
                </a:lnTo>
                <a:lnTo>
                  <a:pt x="54470" y="61060"/>
                </a:lnTo>
                <a:lnTo>
                  <a:pt x="54460" y="61050"/>
                </a:lnTo>
                <a:lnTo>
                  <a:pt x="54450" y="61040"/>
                </a:lnTo>
                <a:lnTo>
                  <a:pt x="54430" y="61010"/>
                </a:lnTo>
                <a:lnTo>
                  <a:pt x="54430" y="61000"/>
                </a:lnTo>
                <a:lnTo>
                  <a:pt x="54420" y="60990"/>
                </a:lnTo>
                <a:lnTo>
                  <a:pt x="54420" y="60950"/>
                </a:lnTo>
                <a:lnTo>
                  <a:pt x="54420" y="60940"/>
                </a:lnTo>
                <a:lnTo>
                  <a:pt x="54420" y="60920"/>
                </a:lnTo>
                <a:lnTo>
                  <a:pt x="54410" y="60920"/>
                </a:lnTo>
                <a:lnTo>
                  <a:pt x="54400" y="60930"/>
                </a:lnTo>
                <a:lnTo>
                  <a:pt x="54380" y="60930"/>
                </a:lnTo>
                <a:lnTo>
                  <a:pt x="54370" y="60940"/>
                </a:lnTo>
                <a:lnTo>
                  <a:pt x="54360" y="60940"/>
                </a:lnTo>
                <a:lnTo>
                  <a:pt x="54360" y="60930"/>
                </a:lnTo>
                <a:lnTo>
                  <a:pt x="54370" y="60920"/>
                </a:lnTo>
                <a:lnTo>
                  <a:pt x="54380" y="60890"/>
                </a:lnTo>
                <a:lnTo>
                  <a:pt x="54390" y="60880"/>
                </a:lnTo>
                <a:lnTo>
                  <a:pt x="54390" y="60870"/>
                </a:lnTo>
                <a:lnTo>
                  <a:pt x="54400" y="60860"/>
                </a:lnTo>
                <a:lnTo>
                  <a:pt x="54410" y="60840"/>
                </a:lnTo>
                <a:lnTo>
                  <a:pt x="54420" y="60830"/>
                </a:lnTo>
                <a:lnTo>
                  <a:pt x="54430" y="60820"/>
                </a:lnTo>
                <a:lnTo>
                  <a:pt x="54440" y="60820"/>
                </a:lnTo>
                <a:lnTo>
                  <a:pt x="54440" y="60810"/>
                </a:lnTo>
                <a:lnTo>
                  <a:pt x="54440" y="60800"/>
                </a:lnTo>
                <a:lnTo>
                  <a:pt x="54440" y="60790"/>
                </a:lnTo>
                <a:lnTo>
                  <a:pt x="54440" y="60770"/>
                </a:lnTo>
                <a:lnTo>
                  <a:pt x="54430" y="60760"/>
                </a:lnTo>
                <a:lnTo>
                  <a:pt x="54430" y="60710"/>
                </a:lnTo>
                <a:lnTo>
                  <a:pt x="54420" y="60700"/>
                </a:lnTo>
                <a:lnTo>
                  <a:pt x="54420" y="60710"/>
                </a:lnTo>
                <a:lnTo>
                  <a:pt x="54420" y="60720"/>
                </a:lnTo>
                <a:lnTo>
                  <a:pt x="54410" y="60720"/>
                </a:lnTo>
                <a:lnTo>
                  <a:pt x="54410" y="60750"/>
                </a:lnTo>
                <a:lnTo>
                  <a:pt x="54400" y="60790"/>
                </a:lnTo>
                <a:lnTo>
                  <a:pt x="54400" y="60800"/>
                </a:lnTo>
                <a:lnTo>
                  <a:pt x="54400" y="60810"/>
                </a:lnTo>
                <a:lnTo>
                  <a:pt x="54380" y="60820"/>
                </a:lnTo>
                <a:lnTo>
                  <a:pt x="54370" y="60830"/>
                </a:lnTo>
                <a:lnTo>
                  <a:pt x="54350" y="60840"/>
                </a:lnTo>
                <a:lnTo>
                  <a:pt x="54340" y="60840"/>
                </a:lnTo>
                <a:lnTo>
                  <a:pt x="54330" y="60840"/>
                </a:lnTo>
                <a:lnTo>
                  <a:pt x="54320" y="60830"/>
                </a:lnTo>
                <a:lnTo>
                  <a:pt x="54330" y="60820"/>
                </a:lnTo>
                <a:lnTo>
                  <a:pt x="54340" y="60820"/>
                </a:lnTo>
                <a:lnTo>
                  <a:pt x="54350" y="60810"/>
                </a:lnTo>
                <a:lnTo>
                  <a:pt x="54370" y="60810"/>
                </a:lnTo>
                <a:lnTo>
                  <a:pt x="54380" y="60800"/>
                </a:lnTo>
                <a:lnTo>
                  <a:pt x="54390" y="60800"/>
                </a:lnTo>
                <a:lnTo>
                  <a:pt x="54380" y="60790"/>
                </a:lnTo>
                <a:lnTo>
                  <a:pt x="54380" y="60780"/>
                </a:lnTo>
                <a:lnTo>
                  <a:pt x="54370" y="60770"/>
                </a:lnTo>
                <a:lnTo>
                  <a:pt x="54360" y="60770"/>
                </a:lnTo>
                <a:lnTo>
                  <a:pt x="54350" y="60770"/>
                </a:lnTo>
                <a:lnTo>
                  <a:pt x="54350" y="60780"/>
                </a:lnTo>
                <a:lnTo>
                  <a:pt x="54350" y="60790"/>
                </a:lnTo>
                <a:lnTo>
                  <a:pt x="54340" y="60800"/>
                </a:lnTo>
                <a:lnTo>
                  <a:pt x="54340" y="60780"/>
                </a:lnTo>
                <a:lnTo>
                  <a:pt x="54340" y="60770"/>
                </a:lnTo>
                <a:lnTo>
                  <a:pt x="54350" y="60760"/>
                </a:lnTo>
                <a:lnTo>
                  <a:pt x="54350" y="60750"/>
                </a:lnTo>
                <a:lnTo>
                  <a:pt x="54360" y="60730"/>
                </a:lnTo>
                <a:lnTo>
                  <a:pt x="54360" y="60720"/>
                </a:lnTo>
                <a:lnTo>
                  <a:pt x="54370" y="60720"/>
                </a:lnTo>
                <a:lnTo>
                  <a:pt x="54380" y="60720"/>
                </a:lnTo>
                <a:lnTo>
                  <a:pt x="54400" y="60710"/>
                </a:lnTo>
                <a:lnTo>
                  <a:pt x="54400" y="60700"/>
                </a:lnTo>
                <a:lnTo>
                  <a:pt x="54400" y="60690"/>
                </a:lnTo>
                <a:lnTo>
                  <a:pt x="54410" y="60660"/>
                </a:lnTo>
                <a:lnTo>
                  <a:pt x="54420" y="60660"/>
                </a:lnTo>
                <a:lnTo>
                  <a:pt x="54430" y="60660"/>
                </a:lnTo>
                <a:lnTo>
                  <a:pt x="54440" y="60670"/>
                </a:lnTo>
                <a:lnTo>
                  <a:pt x="54470" y="60690"/>
                </a:lnTo>
                <a:close/>
                <a:moveTo>
                  <a:pt x="54260" y="60660"/>
                </a:moveTo>
                <a:lnTo>
                  <a:pt x="54250" y="60660"/>
                </a:lnTo>
                <a:lnTo>
                  <a:pt x="54240" y="60650"/>
                </a:lnTo>
                <a:lnTo>
                  <a:pt x="54230" y="60640"/>
                </a:lnTo>
                <a:lnTo>
                  <a:pt x="54230" y="60630"/>
                </a:lnTo>
                <a:lnTo>
                  <a:pt x="54240" y="60620"/>
                </a:lnTo>
                <a:lnTo>
                  <a:pt x="54250" y="60590"/>
                </a:lnTo>
                <a:lnTo>
                  <a:pt x="54260" y="60580"/>
                </a:lnTo>
                <a:lnTo>
                  <a:pt x="54270" y="60570"/>
                </a:lnTo>
                <a:lnTo>
                  <a:pt x="54270" y="60580"/>
                </a:lnTo>
                <a:lnTo>
                  <a:pt x="54270" y="60590"/>
                </a:lnTo>
                <a:lnTo>
                  <a:pt x="54270" y="60600"/>
                </a:lnTo>
                <a:lnTo>
                  <a:pt x="54270" y="60610"/>
                </a:lnTo>
                <a:lnTo>
                  <a:pt x="54270" y="60620"/>
                </a:lnTo>
                <a:lnTo>
                  <a:pt x="54260" y="60640"/>
                </a:lnTo>
                <a:lnTo>
                  <a:pt x="54260" y="60650"/>
                </a:lnTo>
                <a:lnTo>
                  <a:pt x="54260" y="60660"/>
                </a:lnTo>
                <a:close/>
                <a:moveTo>
                  <a:pt x="54490" y="60540"/>
                </a:moveTo>
                <a:lnTo>
                  <a:pt x="54500" y="60550"/>
                </a:lnTo>
                <a:lnTo>
                  <a:pt x="54500" y="60570"/>
                </a:lnTo>
                <a:lnTo>
                  <a:pt x="54500" y="60580"/>
                </a:lnTo>
                <a:lnTo>
                  <a:pt x="54500" y="60590"/>
                </a:lnTo>
                <a:lnTo>
                  <a:pt x="54490" y="60580"/>
                </a:lnTo>
                <a:lnTo>
                  <a:pt x="54490" y="60570"/>
                </a:lnTo>
                <a:lnTo>
                  <a:pt x="54480" y="60580"/>
                </a:lnTo>
                <a:lnTo>
                  <a:pt x="54480" y="60590"/>
                </a:lnTo>
                <a:lnTo>
                  <a:pt x="54470" y="60580"/>
                </a:lnTo>
                <a:lnTo>
                  <a:pt x="54470" y="60570"/>
                </a:lnTo>
                <a:lnTo>
                  <a:pt x="54470" y="60560"/>
                </a:lnTo>
                <a:lnTo>
                  <a:pt x="54460" y="60550"/>
                </a:lnTo>
                <a:lnTo>
                  <a:pt x="54460" y="60560"/>
                </a:lnTo>
                <a:lnTo>
                  <a:pt x="54460" y="60570"/>
                </a:lnTo>
                <a:lnTo>
                  <a:pt x="54460" y="60580"/>
                </a:lnTo>
                <a:lnTo>
                  <a:pt x="54460" y="60590"/>
                </a:lnTo>
                <a:lnTo>
                  <a:pt x="54460" y="60600"/>
                </a:lnTo>
                <a:lnTo>
                  <a:pt x="54460" y="60610"/>
                </a:lnTo>
                <a:lnTo>
                  <a:pt x="54450" y="60610"/>
                </a:lnTo>
                <a:lnTo>
                  <a:pt x="54450" y="60600"/>
                </a:lnTo>
                <a:lnTo>
                  <a:pt x="54450" y="60590"/>
                </a:lnTo>
                <a:lnTo>
                  <a:pt x="54440" y="60580"/>
                </a:lnTo>
                <a:lnTo>
                  <a:pt x="54420" y="60570"/>
                </a:lnTo>
                <a:lnTo>
                  <a:pt x="54410" y="60570"/>
                </a:lnTo>
                <a:lnTo>
                  <a:pt x="54410" y="60550"/>
                </a:lnTo>
                <a:lnTo>
                  <a:pt x="54410" y="60540"/>
                </a:lnTo>
                <a:lnTo>
                  <a:pt x="54430" y="60540"/>
                </a:lnTo>
                <a:lnTo>
                  <a:pt x="54430" y="60530"/>
                </a:lnTo>
                <a:lnTo>
                  <a:pt x="54440" y="60530"/>
                </a:lnTo>
                <a:lnTo>
                  <a:pt x="54460" y="60530"/>
                </a:lnTo>
                <a:lnTo>
                  <a:pt x="54470" y="60530"/>
                </a:lnTo>
                <a:lnTo>
                  <a:pt x="54480" y="60540"/>
                </a:lnTo>
                <a:lnTo>
                  <a:pt x="54490" y="60540"/>
                </a:lnTo>
                <a:close/>
                <a:moveTo>
                  <a:pt x="54380" y="60520"/>
                </a:moveTo>
                <a:lnTo>
                  <a:pt x="54370" y="60520"/>
                </a:lnTo>
                <a:lnTo>
                  <a:pt x="54360" y="60520"/>
                </a:lnTo>
                <a:lnTo>
                  <a:pt x="54350" y="60520"/>
                </a:lnTo>
                <a:lnTo>
                  <a:pt x="54340" y="60510"/>
                </a:lnTo>
                <a:lnTo>
                  <a:pt x="54340" y="60500"/>
                </a:lnTo>
                <a:lnTo>
                  <a:pt x="54350" y="60490"/>
                </a:lnTo>
                <a:lnTo>
                  <a:pt x="54360" y="60470"/>
                </a:lnTo>
                <a:lnTo>
                  <a:pt x="54370" y="60470"/>
                </a:lnTo>
                <a:lnTo>
                  <a:pt x="54390" y="60470"/>
                </a:lnTo>
                <a:lnTo>
                  <a:pt x="54390" y="60480"/>
                </a:lnTo>
                <a:lnTo>
                  <a:pt x="54390" y="60490"/>
                </a:lnTo>
                <a:lnTo>
                  <a:pt x="54380" y="60500"/>
                </a:lnTo>
                <a:lnTo>
                  <a:pt x="54380" y="60510"/>
                </a:lnTo>
                <a:lnTo>
                  <a:pt x="54380" y="60520"/>
                </a:lnTo>
                <a:close/>
                <a:moveTo>
                  <a:pt x="54750" y="60640"/>
                </a:moveTo>
                <a:lnTo>
                  <a:pt x="54750" y="60660"/>
                </a:lnTo>
                <a:lnTo>
                  <a:pt x="54750" y="60680"/>
                </a:lnTo>
                <a:lnTo>
                  <a:pt x="54760" y="60700"/>
                </a:lnTo>
                <a:lnTo>
                  <a:pt x="54770" y="60720"/>
                </a:lnTo>
                <a:lnTo>
                  <a:pt x="54770" y="60730"/>
                </a:lnTo>
                <a:lnTo>
                  <a:pt x="54780" y="60740"/>
                </a:lnTo>
                <a:lnTo>
                  <a:pt x="54780" y="60750"/>
                </a:lnTo>
                <a:lnTo>
                  <a:pt x="54800" y="60750"/>
                </a:lnTo>
                <a:lnTo>
                  <a:pt x="54810" y="60750"/>
                </a:lnTo>
                <a:lnTo>
                  <a:pt x="54820" y="60760"/>
                </a:lnTo>
                <a:lnTo>
                  <a:pt x="54830" y="60770"/>
                </a:lnTo>
                <a:lnTo>
                  <a:pt x="54830" y="60780"/>
                </a:lnTo>
                <a:lnTo>
                  <a:pt x="54830" y="60800"/>
                </a:lnTo>
                <a:lnTo>
                  <a:pt x="54840" y="60810"/>
                </a:lnTo>
                <a:lnTo>
                  <a:pt x="54840" y="60820"/>
                </a:lnTo>
                <a:lnTo>
                  <a:pt x="54850" y="60830"/>
                </a:lnTo>
                <a:lnTo>
                  <a:pt x="54860" y="60850"/>
                </a:lnTo>
                <a:lnTo>
                  <a:pt x="54870" y="60850"/>
                </a:lnTo>
                <a:lnTo>
                  <a:pt x="54880" y="60850"/>
                </a:lnTo>
                <a:lnTo>
                  <a:pt x="54880" y="60840"/>
                </a:lnTo>
                <a:lnTo>
                  <a:pt x="54890" y="60840"/>
                </a:lnTo>
                <a:lnTo>
                  <a:pt x="54910" y="60870"/>
                </a:lnTo>
                <a:lnTo>
                  <a:pt x="54910" y="60880"/>
                </a:lnTo>
                <a:lnTo>
                  <a:pt x="54910" y="60890"/>
                </a:lnTo>
                <a:lnTo>
                  <a:pt x="54910" y="60900"/>
                </a:lnTo>
                <a:lnTo>
                  <a:pt x="54900" y="60890"/>
                </a:lnTo>
                <a:lnTo>
                  <a:pt x="54890" y="60880"/>
                </a:lnTo>
                <a:lnTo>
                  <a:pt x="54890" y="60870"/>
                </a:lnTo>
                <a:lnTo>
                  <a:pt x="54880" y="60870"/>
                </a:lnTo>
                <a:lnTo>
                  <a:pt x="54870" y="60880"/>
                </a:lnTo>
                <a:lnTo>
                  <a:pt x="54870" y="60890"/>
                </a:lnTo>
                <a:lnTo>
                  <a:pt x="54880" y="60920"/>
                </a:lnTo>
                <a:lnTo>
                  <a:pt x="54880" y="60930"/>
                </a:lnTo>
                <a:lnTo>
                  <a:pt x="54880" y="60940"/>
                </a:lnTo>
                <a:lnTo>
                  <a:pt x="54880" y="60950"/>
                </a:lnTo>
                <a:lnTo>
                  <a:pt x="54870" y="60950"/>
                </a:lnTo>
                <a:lnTo>
                  <a:pt x="54850" y="60950"/>
                </a:lnTo>
                <a:lnTo>
                  <a:pt x="54840" y="60950"/>
                </a:lnTo>
                <a:lnTo>
                  <a:pt x="54840" y="60940"/>
                </a:lnTo>
                <a:lnTo>
                  <a:pt x="54830" y="60940"/>
                </a:lnTo>
                <a:lnTo>
                  <a:pt x="54820" y="60900"/>
                </a:lnTo>
                <a:lnTo>
                  <a:pt x="54820" y="60890"/>
                </a:lnTo>
                <a:lnTo>
                  <a:pt x="54830" y="60890"/>
                </a:lnTo>
                <a:lnTo>
                  <a:pt x="54830" y="60870"/>
                </a:lnTo>
                <a:lnTo>
                  <a:pt x="54820" y="60860"/>
                </a:lnTo>
                <a:lnTo>
                  <a:pt x="54810" y="60850"/>
                </a:lnTo>
                <a:lnTo>
                  <a:pt x="54800" y="60830"/>
                </a:lnTo>
                <a:lnTo>
                  <a:pt x="54780" y="60800"/>
                </a:lnTo>
                <a:lnTo>
                  <a:pt x="54760" y="60760"/>
                </a:lnTo>
                <a:lnTo>
                  <a:pt x="54750" y="60710"/>
                </a:lnTo>
                <a:lnTo>
                  <a:pt x="54730" y="60680"/>
                </a:lnTo>
                <a:lnTo>
                  <a:pt x="54720" y="60630"/>
                </a:lnTo>
                <a:lnTo>
                  <a:pt x="54710" y="60620"/>
                </a:lnTo>
                <a:lnTo>
                  <a:pt x="54710" y="60610"/>
                </a:lnTo>
                <a:lnTo>
                  <a:pt x="54710" y="60620"/>
                </a:lnTo>
                <a:lnTo>
                  <a:pt x="54710" y="60630"/>
                </a:lnTo>
                <a:lnTo>
                  <a:pt x="54710" y="60640"/>
                </a:lnTo>
                <a:lnTo>
                  <a:pt x="54720" y="60670"/>
                </a:lnTo>
                <a:lnTo>
                  <a:pt x="54720" y="60680"/>
                </a:lnTo>
                <a:lnTo>
                  <a:pt x="54730" y="60690"/>
                </a:lnTo>
                <a:lnTo>
                  <a:pt x="54730" y="60700"/>
                </a:lnTo>
                <a:lnTo>
                  <a:pt x="54720" y="60700"/>
                </a:lnTo>
                <a:lnTo>
                  <a:pt x="54710" y="60690"/>
                </a:lnTo>
                <a:lnTo>
                  <a:pt x="54700" y="60680"/>
                </a:lnTo>
                <a:lnTo>
                  <a:pt x="54690" y="60670"/>
                </a:lnTo>
                <a:lnTo>
                  <a:pt x="54670" y="60640"/>
                </a:lnTo>
                <a:lnTo>
                  <a:pt x="54660" y="60620"/>
                </a:lnTo>
                <a:lnTo>
                  <a:pt x="54650" y="60610"/>
                </a:lnTo>
                <a:lnTo>
                  <a:pt x="54640" y="60610"/>
                </a:lnTo>
                <a:lnTo>
                  <a:pt x="54630" y="60600"/>
                </a:lnTo>
                <a:lnTo>
                  <a:pt x="54620" y="60590"/>
                </a:lnTo>
                <a:lnTo>
                  <a:pt x="54610" y="60580"/>
                </a:lnTo>
                <a:lnTo>
                  <a:pt x="54600" y="60550"/>
                </a:lnTo>
                <a:lnTo>
                  <a:pt x="54580" y="60500"/>
                </a:lnTo>
                <a:lnTo>
                  <a:pt x="54570" y="60490"/>
                </a:lnTo>
                <a:lnTo>
                  <a:pt x="54560" y="60490"/>
                </a:lnTo>
                <a:lnTo>
                  <a:pt x="54560" y="60480"/>
                </a:lnTo>
                <a:lnTo>
                  <a:pt x="54560" y="60470"/>
                </a:lnTo>
                <a:lnTo>
                  <a:pt x="54570" y="60470"/>
                </a:lnTo>
                <a:lnTo>
                  <a:pt x="54580" y="60460"/>
                </a:lnTo>
                <a:lnTo>
                  <a:pt x="54590" y="60460"/>
                </a:lnTo>
                <a:lnTo>
                  <a:pt x="54600" y="60460"/>
                </a:lnTo>
                <a:lnTo>
                  <a:pt x="54600" y="60470"/>
                </a:lnTo>
                <a:lnTo>
                  <a:pt x="54610" y="60470"/>
                </a:lnTo>
                <a:lnTo>
                  <a:pt x="54610" y="60480"/>
                </a:lnTo>
                <a:lnTo>
                  <a:pt x="54610" y="60490"/>
                </a:lnTo>
                <a:lnTo>
                  <a:pt x="54620" y="60500"/>
                </a:lnTo>
                <a:lnTo>
                  <a:pt x="54620" y="60510"/>
                </a:lnTo>
                <a:lnTo>
                  <a:pt x="54620" y="60520"/>
                </a:lnTo>
                <a:lnTo>
                  <a:pt x="54630" y="60520"/>
                </a:lnTo>
                <a:lnTo>
                  <a:pt x="54630" y="60530"/>
                </a:lnTo>
                <a:lnTo>
                  <a:pt x="54640" y="60530"/>
                </a:lnTo>
                <a:lnTo>
                  <a:pt x="54640" y="60540"/>
                </a:lnTo>
                <a:lnTo>
                  <a:pt x="54650" y="60540"/>
                </a:lnTo>
                <a:lnTo>
                  <a:pt x="54650" y="60550"/>
                </a:lnTo>
                <a:lnTo>
                  <a:pt x="54660" y="60550"/>
                </a:lnTo>
                <a:lnTo>
                  <a:pt x="54660" y="60560"/>
                </a:lnTo>
                <a:lnTo>
                  <a:pt x="54670" y="60570"/>
                </a:lnTo>
                <a:lnTo>
                  <a:pt x="54730" y="60620"/>
                </a:lnTo>
                <a:lnTo>
                  <a:pt x="54730" y="60630"/>
                </a:lnTo>
                <a:lnTo>
                  <a:pt x="54740" y="60630"/>
                </a:lnTo>
                <a:lnTo>
                  <a:pt x="54740" y="60640"/>
                </a:lnTo>
                <a:lnTo>
                  <a:pt x="54750" y="60640"/>
                </a:lnTo>
                <a:close/>
                <a:moveTo>
                  <a:pt x="51730" y="59550"/>
                </a:moveTo>
                <a:lnTo>
                  <a:pt x="51730" y="59560"/>
                </a:lnTo>
                <a:lnTo>
                  <a:pt x="51740" y="59580"/>
                </a:lnTo>
                <a:lnTo>
                  <a:pt x="51740" y="59600"/>
                </a:lnTo>
                <a:lnTo>
                  <a:pt x="51750" y="59610"/>
                </a:lnTo>
                <a:lnTo>
                  <a:pt x="51760" y="59620"/>
                </a:lnTo>
                <a:lnTo>
                  <a:pt x="51770" y="59640"/>
                </a:lnTo>
                <a:lnTo>
                  <a:pt x="51770" y="59660"/>
                </a:lnTo>
                <a:lnTo>
                  <a:pt x="51780" y="59670"/>
                </a:lnTo>
                <a:lnTo>
                  <a:pt x="51790" y="59680"/>
                </a:lnTo>
                <a:lnTo>
                  <a:pt x="51790" y="59690"/>
                </a:lnTo>
                <a:lnTo>
                  <a:pt x="51790" y="59700"/>
                </a:lnTo>
                <a:lnTo>
                  <a:pt x="51800" y="59700"/>
                </a:lnTo>
                <a:lnTo>
                  <a:pt x="51800" y="59690"/>
                </a:lnTo>
                <a:lnTo>
                  <a:pt x="51800" y="59680"/>
                </a:lnTo>
                <a:lnTo>
                  <a:pt x="51810" y="59680"/>
                </a:lnTo>
                <a:lnTo>
                  <a:pt x="51820" y="59680"/>
                </a:lnTo>
                <a:lnTo>
                  <a:pt x="51820" y="59690"/>
                </a:lnTo>
                <a:lnTo>
                  <a:pt x="51830" y="59690"/>
                </a:lnTo>
                <a:lnTo>
                  <a:pt x="51850" y="59680"/>
                </a:lnTo>
                <a:lnTo>
                  <a:pt x="51850" y="59690"/>
                </a:lnTo>
                <a:lnTo>
                  <a:pt x="51860" y="59690"/>
                </a:lnTo>
                <a:lnTo>
                  <a:pt x="51880" y="59700"/>
                </a:lnTo>
                <a:lnTo>
                  <a:pt x="51890" y="59710"/>
                </a:lnTo>
                <a:lnTo>
                  <a:pt x="51900" y="59710"/>
                </a:lnTo>
                <a:lnTo>
                  <a:pt x="51920" y="59720"/>
                </a:lnTo>
                <a:lnTo>
                  <a:pt x="51930" y="59730"/>
                </a:lnTo>
                <a:lnTo>
                  <a:pt x="51940" y="59740"/>
                </a:lnTo>
                <a:lnTo>
                  <a:pt x="51950" y="59750"/>
                </a:lnTo>
                <a:lnTo>
                  <a:pt x="51950" y="59760"/>
                </a:lnTo>
                <a:lnTo>
                  <a:pt x="51950" y="59800"/>
                </a:lnTo>
                <a:lnTo>
                  <a:pt x="51950" y="59820"/>
                </a:lnTo>
                <a:lnTo>
                  <a:pt x="51950" y="59830"/>
                </a:lnTo>
                <a:lnTo>
                  <a:pt x="51950" y="59840"/>
                </a:lnTo>
                <a:lnTo>
                  <a:pt x="51950" y="59850"/>
                </a:lnTo>
                <a:lnTo>
                  <a:pt x="51940" y="59860"/>
                </a:lnTo>
                <a:lnTo>
                  <a:pt x="51940" y="59870"/>
                </a:lnTo>
                <a:lnTo>
                  <a:pt x="51930" y="59870"/>
                </a:lnTo>
                <a:lnTo>
                  <a:pt x="51920" y="59870"/>
                </a:lnTo>
                <a:lnTo>
                  <a:pt x="51910" y="59860"/>
                </a:lnTo>
                <a:lnTo>
                  <a:pt x="51850" y="59840"/>
                </a:lnTo>
                <a:lnTo>
                  <a:pt x="51780" y="59820"/>
                </a:lnTo>
                <a:lnTo>
                  <a:pt x="51740" y="59800"/>
                </a:lnTo>
                <a:lnTo>
                  <a:pt x="51730" y="59800"/>
                </a:lnTo>
                <a:lnTo>
                  <a:pt x="51710" y="59800"/>
                </a:lnTo>
                <a:lnTo>
                  <a:pt x="51670" y="59800"/>
                </a:lnTo>
                <a:lnTo>
                  <a:pt x="51630" y="59790"/>
                </a:lnTo>
                <a:lnTo>
                  <a:pt x="51610" y="59790"/>
                </a:lnTo>
                <a:lnTo>
                  <a:pt x="51590" y="59790"/>
                </a:lnTo>
                <a:lnTo>
                  <a:pt x="51560" y="59790"/>
                </a:lnTo>
                <a:lnTo>
                  <a:pt x="51540" y="59790"/>
                </a:lnTo>
                <a:lnTo>
                  <a:pt x="51500" y="59780"/>
                </a:lnTo>
                <a:lnTo>
                  <a:pt x="51470" y="59780"/>
                </a:lnTo>
                <a:lnTo>
                  <a:pt x="51460" y="59780"/>
                </a:lnTo>
                <a:lnTo>
                  <a:pt x="51410" y="59770"/>
                </a:lnTo>
                <a:lnTo>
                  <a:pt x="51390" y="59760"/>
                </a:lnTo>
                <a:lnTo>
                  <a:pt x="51370" y="59760"/>
                </a:lnTo>
                <a:lnTo>
                  <a:pt x="51360" y="59770"/>
                </a:lnTo>
                <a:lnTo>
                  <a:pt x="51360" y="59780"/>
                </a:lnTo>
                <a:lnTo>
                  <a:pt x="51340" y="59780"/>
                </a:lnTo>
                <a:lnTo>
                  <a:pt x="51270" y="59760"/>
                </a:lnTo>
                <a:lnTo>
                  <a:pt x="51240" y="59750"/>
                </a:lnTo>
                <a:lnTo>
                  <a:pt x="51200" y="59730"/>
                </a:lnTo>
                <a:lnTo>
                  <a:pt x="51170" y="59700"/>
                </a:lnTo>
                <a:lnTo>
                  <a:pt x="51140" y="59670"/>
                </a:lnTo>
                <a:lnTo>
                  <a:pt x="51130" y="59670"/>
                </a:lnTo>
                <a:lnTo>
                  <a:pt x="51110" y="59640"/>
                </a:lnTo>
                <a:lnTo>
                  <a:pt x="51100" y="59630"/>
                </a:lnTo>
                <a:lnTo>
                  <a:pt x="51100" y="59610"/>
                </a:lnTo>
                <a:lnTo>
                  <a:pt x="51100" y="59590"/>
                </a:lnTo>
                <a:lnTo>
                  <a:pt x="51110" y="59590"/>
                </a:lnTo>
                <a:lnTo>
                  <a:pt x="51120" y="59580"/>
                </a:lnTo>
                <a:lnTo>
                  <a:pt x="51140" y="59580"/>
                </a:lnTo>
                <a:lnTo>
                  <a:pt x="51170" y="59580"/>
                </a:lnTo>
                <a:lnTo>
                  <a:pt x="51200" y="59570"/>
                </a:lnTo>
                <a:lnTo>
                  <a:pt x="51220" y="59560"/>
                </a:lnTo>
                <a:lnTo>
                  <a:pt x="51250" y="59560"/>
                </a:lnTo>
                <a:lnTo>
                  <a:pt x="51280" y="59560"/>
                </a:lnTo>
                <a:lnTo>
                  <a:pt x="51290" y="59560"/>
                </a:lnTo>
                <a:lnTo>
                  <a:pt x="51320" y="59560"/>
                </a:lnTo>
                <a:lnTo>
                  <a:pt x="51340" y="59560"/>
                </a:lnTo>
                <a:lnTo>
                  <a:pt x="51360" y="59550"/>
                </a:lnTo>
                <a:lnTo>
                  <a:pt x="51370" y="59550"/>
                </a:lnTo>
                <a:lnTo>
                  <a:pt x="51390" y="59540"/>
                </a:lnTo>
                <a:lnTo>
                  <a:pt x="51410" y="59540"/>
                </a:lnTo>
                <a:lnTo>
                  <a:pt x="51430" y="59540"/>
                </a:lnTo>
                <a:lnTo>
                  <a:pt x="51450" y="59540"/>
                </a:lnTo>
                <a:lnTo>
                  <a:pt x="51460" y="59540"/>
                </a:lnTo>
                <a:lnTo>
                  <a:pt x="51470" y="59540"/>
                </a:lnTo>
                <a:lnTo>
                  <a:pt x="51490" y="59540"/>
                </a:lnTo>
                <a:lnTo>
                  <a:pt x="51500" y="59540"/>
                </a:lnTo>
                <a:lnTo>
                  <a:pt x="51510" y="59530"/>
                </a:lnTo>
                <a:lnTo>
                  <a:pt x="51520" y="59520"/>
                </a:lnTo>
                <a:lnTo>
                  <a:pt x="51530" y="59520"/>
                </a:lnTo>
                <a:lnTo>
                  <a:pt x="51540" y="59530"/>
                </a:lnTo>
                <a:lnTo>
                  <a:pt x="51550" y="59530"/>
                </a:lnTo>
                <a:lnTo>
                  <a:pt x="51570" y="59530"/>
                </a:lnTo>
                <a:lnTo>
                  <a:pt x="51580" y="59530"/>
                </a:lnTo>
                <a:lnTo>
                  <a:pt x="51590" y="59530"/>
                </a:lnTo>
                <a:lnTo>
                  <a:pt x="51600" y="59530"/>
                </a:lnTo>
                <a:lnTo>
                  <a:pt x="51610" y="59520"/>
                </a:lnTo>
                <a:lnTo>
                  <a:pt x="51630" y="59520"/>
                </a:lnTo>
                <a:lnTo>
                  <a:pt x="51640" y="59520"/>
                </a:lnTo>
                <a:lnTo>
                  <a:pt x="51640" y="59530"/>
                </a:lnTo>
                <a:lnTo>
                  <a:pt x="51660" y="59550"/>
                </a:lnTo>
                <a:lnTo>
                  <a:pt x="51670" y="59550"/>
                </a:lnTo>
                <a:lnTo>
                  <a:pt x="51680" y="59550"/>
                </a:lnTo>
                <a:lnTo>
                  <a:pt x="51690" y="59550"/>
                </a:lnTo>
                <a:lnTo>
                  <a:pt x="51700" y="59550"/>
                </a:lnTo>
                <a:lnTo>
                  <a:pt x="51710" y="59550"/>
                </a:lnTo>
                <a:lnTo>
                  <a:pt x="51720" y="59550"/>
                </a:lnTo>
                <a:lnTo>
                  <a:pt x="51730" y="59550"/>
                </a:lnTo>
                <a:close/>
                <a:moveTo>
                  <a:pt x="53650" y="59390"/>
                </a:moveTo>
                <a:lnTo>
                  <a:pt x="53680" y="59430"/>
                </a:lnTo>
                <a:lnTo>
                  <a:pt x="53700" y="59450"/>
                </a:lnTo>
                <a:lnTo>
                  <a:pt x="53710" y="59460"/>
                </a:lnTo>
                <a:lnTo>
                  <a:pt x="53690" y="59490"/>
                </a:lnTo>
                <a:lnTo>
                  <a:pt x="53680" y="59500"/>
                </a:lnTo>
                <a:lnTo>
                  <a:pt x="53680" y="59510"/>
                </a:lnTo>
                <a:lnTo>
                  <a:pt x="53670" y="59510"/>
                </a:lnTo>
                <a:lnTo>
                  <a:pt x="53660" y="59510"/>
                </a:lnTo>
                <a:lnTo>
                  <a:pt x="53660" y="59490"/>
                </a:lnTo>
                <a:lnTo>
                  <a:pt x="53660" y="59470"/>
                </a:lnTo>
                <a:lnTo>
                  <a:pt x="53670" y="59460"/>
                </a:lnTo>
                <a:lnTo>
                  <a:pt x="53670" y="59450"/>
                </a:lnTo>
                <a:lnTo>
                  <a:pt x="53670" y="59440"/>
                </a:lnTo>
                <a:lnTo>
                  <a:pt x="53670" y="59430"/>
                </a:lnTo>
                <a:lnTo>
                  <a:pt x="53670" y="59420"/>
                </a:lnTo>
                <a:lnTo>
                  <a:pt x="53650" y="59390"/>
                </a:lnTo>
                <a:close/>
                <a:moveTo>
                  <a:pt x="53540" y="59240"/>
                </a:moveTo>
                <a:lnTo>
                  <a:pt x="53550" y="59240"/>
                </a:lnTo>
                <a:lnTo>
                  <a:pt x="53550" y="59250"/>
                </a:lnTo>
                <a:lnTo>
                  <a:pt x="53560" y="59250"/>
                </a:lnTo>
                <a:lnTo>
                  <a:pt x="53560" y="59260"/>
                </a:lnTo>
                <a:lnTo>
                  <a:pt x="53570" y="59260"/>
                </a:lnTo>
                <a:lnTo>
                  <a:pt x="53570" y="59270"/>
                </a:lnTo>
                <a:lnTo>
                  <a:pt x="53580" y="59280"/>
                </a:lnTo>
                <a:lnTo>
                  <a:pt x="53580" y="59290"/>
                </a:lnTo>
                <a:lnTo>
                  <a:pt x="53590" y="59300"/>
                </a:lnTo>
                <a:lnTo>
                  <a:pt x="53590" y="59310"/>
                </a:lnTo>
                <a:lnTo>
                  <a:pt x="53600" y="59320"/>
                </a:lnTo>
                <a:lnTo>
                  <a:pt x="53610" y="59330"/>
                </a:lnTo>
                <a:lnTo>
                  <a:pt x="53610" y="59340"/>
                </a:lnTo>
                <a:lnTo>
                  <a:pt x="53630" y="59370"/>
                </a:lnTo>
                <a:lnTo>
                  <a:pt x="53640" y="59430"/>
                </a:lnTo>
                <a:lnTo>
                  <a:pt x="53630" y="59460"/>
                </a:lnTo>
                <a:lnTo>
                  <a:pt x="53630" y="59490"/>
                </a:lnTo>
                <a:lnTo>
                  <a:pt x="53620" y="59520"/>
                </a:lnTo>
                <a:lnTo>
                  <a:pt x="53610" y="59550"/>
                </a:lnTo>
                <a:lnTo>
                  <a:pt x="53590" y="59580"/>
                </a:lnTo>
                <a:lnTo>
                  <a:pt x="53590" y="59590"/>
                </a:lnTo>
                <a:lnTo>
                  <a:pt x="53580" y="59600"/>
                </a:lnTo>
                <a:lnTo>
                  <a:pt x="53570" y="59600"/>
                </a:lnTo>
                <a:lnTo>
                  <a:pt x="53560" y="59580"/>
                </a:lnTo>
                <a:lnTo>
                  <a:pt x="53560" y="59570"/>
                </a:lnTo>
                <a:lnTo>
                  <a:pt x="53560" y="59560"/>
                </a:lnTo>
                <a:lnTo>
                  <a:pt x="53550" y="59540"/>
                </a:lnTo>
                <a:lnTo>
                  <a:pt x="53550" y="59500"/>
                </a:lnTo>
                <a:lnTo>
                  <a:pt x="53550" y="59440"/>
                </a:lnTo>
                <a:lnTo>
                  <a:pt x="53550" y="59370"/>
                </a:lnTo>
                <a:lnTo>
                  <a:pt x="53540" y="59330"/>
                </a:lnTo>
                <a:lnTo>
                  <a:pt x="53540" y="59270"/>
                </a:lnTo>
                <a:lnTo>
                  <a:pt x="53540" y="59240"/>
                </a:lnTo>
                <a:close/>
                <a:moveTo>
                  <a:pt x="51970" y="59500"/>
                </a:moveTo>
                <a:lnTo>
                  <a:pt x="51970" y="59490"/>
                </a:lnTo>
                <a:lnTo>
                  <a:pt x="51980" y="59490"/>
                </a:lnTo>
                <a:lnTo>
                  <a:pt x="51980" y="59480"/>
                </a:lnTo>
                <a:lnTo>
                  <a:pt x="51990" y="59480"/>
                </a:lnTo>
                <a:lnTo>
                  <a:pt x="51990" y="59470"/>
                </a:lnTo>
                <a:lnTo>
                  <a:pt x="52000" y="59470"/>
                </a:lnTo>
                <a:lnTo>
                  <a:pt x="52010" y="59460"/>
                </a:lnTo>
                <a:lnTo>
                  <a:pt x="52020" y="59460"/>
                </a:lnTo>
                <a:lnTo>
                  <a:pt x="52020" y="59450"/>
                </a:lnTo>
                <a:lnTo>
                  <a:pt x="52030" y="59450"/>
                </a:lnTo>
                <a:lnTo>
                  <a:pt x="52040" y="59440"/>
                </a:lnTo>
                <a:lnTo>
                  <a:pt x="52050" y="59440"/>
                </a:lnTo>
                <a:lnTo>
                  <a:pt x="52050" y="59430"/>
                </a:lnTo>
                <a:lnTo>
                  <a:pt x="52060" y="59430"/>
                </a:lnTo>
                <a:lnTo>
                  <a:pt x="52070" y="59420"/>
                </a:lnTo>
                <a:lnTo>
                  <a:pt x="52080" y="59420"/>
                </a:lnTo>
                <a:lnTo>
                  <a:pt x="52080" y="59410"/>
                </a:lnTo>
                <a:lnTo>
                  <a:pt x="52090" y="59410"/>
                </a:lnTo>
                <a:lnTo>
                  <a:pt x="52100" y="59410"/>
                </a:lnTo>
                <a:lnTo>
                  <a:pt x="52100" y="59400"/>
                </a:lnTo>
                <a:lnTo>
                  <a:pt x="52110" y="59400"/>
                </a:lnTo>
                <a:lnTo>
                  <a:pt x="52120" y="59400"/>
                </a:lnTo>
                <a:lnTo>
                  <a:pt x="52130" y="59400"/>
                </a:lnTo>
                <a:lnTo>
                  <a:pt x="52140" y="59400"/>
                </a:lnTo>
                <a:lnTo>
                  <a:pt x="52140" y="59410"/>
                </a:lnTo>
                <a:lnTo>
                  <a:pt x="52150" y="59410"/>
                </a:lnTo>
                <a:lnTo>
                  <a:pt x="52150" y="59400"/>
                </a:lnTo>
                <a:lnTo>
                  <a:pt x="52160" y="59400"/>
                </a:lnTo>
                <a:lnTo>
                  <a:pt x="52160" y="59390"/>
                </a:lnTo>
                <a:lnTo>
                  <a:pt x="52160" y="59380"/>
                </a:lnTo>
                <a:lnTo>
                  <a:pt x="52160" y="59370"/>
                </a:lnTo>
                <a:lnTo>
                  <a:pt x="52160" y="59360"/>
                </a:lnTo>
                <a:lnTo>
                  <a:pt x="52160" y="59350"/>
                </a:lnTo>
                <a:lnTo>
                  <a:pt x="52160" y="59340"/>
                </a:lnTo>
                <a:lnTo>
                  <a:pt x="52160" y="59330"/>
                </a:lnTo>
                <a:lnTo>
                  <a:pt x="52160" y="59320"/>
                </a:lnTo>
                <a:lnTo>
                  <a:pt x="52160" y="59310"/>
                </a:lnTo>
                <a:lnTo>
                  <a:pt x="52170" y="59310"/>
                </a:lnTo>
                <a:lnTo>
                  <a:pt x="52170" y="59300"/>
                </a:lnTo>
                <a:lnTo>
                  <a:pt x="52160" y="59300"/>
                </a:lnTo>
                <a:lnTo>
                  <a:pt x="52160" y="59290"/>
                </a:lnTo>
                <a:lnTo>
                  <a:pt x="52160" y="59270"/>
                </a:lnTo>
                <a:lnTo>
                  <a:pt x="52180" y="59260"/>
                </a:lnTo>
                <a:lnTo>
                  <a:pt x="52210" y="59240"/>
                </a:lnTo>
                <a:lnTo>
                  <a:pt x="52220" y="59240"/>
                </a:lnTo>
                <a:lnTo>
                  <a:pt x="52230" y="59240"/>
                </a:lnTo>
                <a:lnTo>
                  <a:pt x="52240" y="59240"/>
                </a:lnTo>
                <a:lnTo>
                  <a:pt x="52250" y="59240"/>
                </a:lnTo>
                <a:lnTo>
                  <a:pt x="52260" y="59230"/>
                </a:lnTo>
                <a:lnTo>
                  <a:pt x="52260" y="59220"/>
                </a:lnTo>
                <a:lnTo>
                  <a:pt x="52270" y="59210"/>
                </a:lnTo>
                <a:lnTo>
                  <a:pt x="52270" y="59200"/>
                </a:lnTo>
                <a:lnTo>
                  <a:pt x="52290" y="59190"/>
                </a:lnTo>
                <a:lnTo>
                  <a:pt x="52310" y="59180"/>
                </a:lnTo>
                <a:lnTo>
                  <a:pt x="52350" y="59150"/>
                </a:lnTo>
                <a:lnTo>
                  <a:pt x="52380" y="59130"/>
                </a:lnTo>
                <a:lnTo>
                  <a:pt x="52390" y="59120"/>
                </a:lnTo>
                <a:lnTo>
                  <a:pt x="52410" y="59100"/>
                </a:lnTo>
                <a:lnTo>
                  <a:pt x="52420" y="59100"/>
                </a:lnTo>
                <a:lnTo>
                  <a:pt x="52440" y="59100"/>
                </a:lnTo>
                <a:lnTo>
                  <a:pt x="52480" y="59110"/>
                </a:lnTo>
                <a:lnTo>
                  <a:pt x="52510" y="59130"/>
                </a:lnTo>
                <a:lnTo>
                  <a:pt x="52520" y="59140"/>
                </a:lnTo>
                <a:lnTo>
                  <a:pt x="52530" y="59160"/>
                </a:lnTo>
                <a:lnTo>
                  <a:pt x="52550" y="59180"/>
                </a:lnTo>
                <a:lnTo>
                  <a:pt x="52550" y="59190"/>
                </a:lnTo>
                <a:lnTo>
                  <a:pt x="52560" y="59210"/>
                </a:lnTo>
                <a:lnTo>
                  <a:pt x="52580" y="59220"/>
                </a:lnTo>
                <a:lnTo>
                  <a:pt x="52620" y="59270"/>
                </a:lnTo>
                <a:lnTo>
                  <a:pt x="52640" y="59300"/>
                </a:lnTo>
                <a:lnTo>
                  <a:pt x="52660" y="59320"/>
                </a:lnTo>
                <a:lnTo>
                  <a:pt x="52700" y="59370"/>
                </a:lnTo>
                <a:lnTo>
                  <a:pt x="52710" y="59400"/>
                </a:lnTo>
                <a:lnTo>
                  <a:pt x="52720" y="59410"/>
                </a:lnTo>
                <a:lnTo>
                  <a:pt x="52750" y="59460"/>
                </a:lnTo>
                <a:lnTo>
                  <a:pt x="52770" y="59500"/>
                </a:lnTo>
                <a:lnTo>
                  <a:pt x="52800" y="59560"/>
                </a:lnTo>
                <a:lnTo>
                  <a:pt x="52810" y="59580"/>
                </a:lnTo>
                <a:lnTo>
                  <a:pt x="52830" y="59620"/>
                </a:lnTo>
                <a:lnTo>
                  <a:pt x="52840" y="59620"/>
                </a:lnTo>
                <a:lnTo>
                  <a:pt x="52900" y="59710"/>
                </a:lnTo>
                <a:lnTo>
                  <a:pt x="52940" y="59760"/>
                </a:lnTo>
                <a:lnTo>
                  <a:pt x="52960" y="59800"/>
                </a:lnTo>
                <a:lnTo>
                  <a:pt x="52990" y="59820"/>
                </a:lnTo>
                <a:lnTo>
                  <a:pt x="53010" y="59850"/>
                </a:lnTo>
                <a:lnTo>
                  <a:pt x="53040" y="59880"/>
                </a:lnTo>
                <a:lnTo>
                  <a:pt x="53060" y="59900"/>
                </a:lnTo>
                <a:lnTo>
                  <a:pt x="53080" y="59920"/>
                </a:lnTo>
                <a:lnTo>
                  <a:pt x="53120" y="59960"/>
                </a:lnTo>
                <a:lnTo>
                  <a:pt x="53140" y="59980"/>
                </a:lnTo>
                <a:lnTo>
                  <a:pt x="53150" y="59990"/>
                </a:lnTo>
                <a:lnTo>
                  <a:pt x="53160" y="60000"/>
                </a:lnTo>
                <a:lnTo>
                  <a:pt x="53180" y="60020"/>
                </a:lnTo>
                <a:lnTo>
                  <a:pt x="53210" y="60050"/>
                </a:lnTo>
                <a:lnTo>
                  <a:pt x="53250" y="60090"/>
                </a:lnTo>
                <a:lnTo>
                  <a:pt x="53250" y="60100"/>
                </a:lnTo>
                <a:lnTo>
                  <a:pt x="53260" y="60110"/>
                </a:lnTo>
                <a:lnTo>
                  <a:pt x="53290" y="60140"/>
                </a:lnTo>
                <a:lnTo>
                  <a:pt x="53310" y="60170"/>
                </a:lnTo>
                <a:lnTo>
                  <a:pt x="53330" y="60200"/>
                </a:lnTo>
                <a:lnTo>
                  <a:pt x="53360" y="60240"/>
                </a:lnTo>
                <a:lnTo>
                  <a:pt x="53370" y="60270"/>
                </a:lnTo>
                <a:lnTo>
                  <a:pt x="53400" y="60310"/>
                </a:lnTo>
                <a:lnTo>
                  <a:pt x="53430" y="60340"/>
                </a:lnTo>
                <a:lnTo>
                  <a:pt x="53440" y="60350"/>
                </a:lnTo>
                <a:lnTo>
                  <a:pt x="53470" y="60390"/>
                </a:lnTo>
                <a:lnTo>
                  <a:pt x="53480" y="60400"/>
                </a:lnTo>
                <a:lnTo>
                  <a:pt x="53500" y="60430"/>
                </a:lnTo>
                <a:lnTo>
                  <a:pt x="53520" y="60470"/>
                </a:lnTo>
                <a:lnTo>
                  <a:pt x="53540" y="60500"/>
                </a:lnTo>
                <a:lnTo>
                  <a:pt x="53560" y="60550"/>
                </a:lnTo>
                <a:lnTo>
                  <a:pt x="53560" y="60580"/>
                </a:lnTo>
                <a:lnTo>
                  <a:pt x="53570" y="60600"/>
                </a:lnTo>
                <a:lnTo>
                  <a:pt x="53580" y="60620"/>
                </a:lnTo>
                <a:lnTo>
                  <a:pt x="53580" y="60660"/>
                </a:lnTo>
                <a:lnTo>
                  <a:pt x="53580" y="60680"/>
                </a:lnTo>
                <a:lnTo>
                  <a:pt x="53580" y="60690"/>
                </a:lnTo>
                <a:lnTo>
                  <a:pt x="53570" y="60710"/>
                </a:lnTo>
                <a:lnTo>
                  <a:pt x="53550" y="60720"/>
                </a:lnTo>
                <a:lnTo>
                  <a:pt x="53540" y="60730"/>
                </a:lnTo>
                <a:lnTo>
                  <a:pt x="53540" y="60740"/>
                </a:lnTo>
                <a:lnTo>
                  <a:pt x="53530" y="60740"/>
                </a:lnTo>
                <a:lnTo>
                  <a:pt x="53530" y="60750"/>
                </a:lnTo>
                <a:lnTo>
                  <a:pt x="53530" y="60770"/>
                </a:lnTo>
                <a:lnTo>
                  <a:pt x="53530" y="60790"/>
                </a:lnTo>
                <a:lnTo>
                  <a:pt x="53520" y="60800"/>
                </a:lnTo>
                <a:lnTo>
                  <a:pt x="53500" y="60820"/>
                </a:lnTo>
                <a:lnTo>
                  <a:pt x="53490" y="60830"/>
                </a:lnTo>
                <a:lnTo>
                  <a:pt x="53470" y="60840"/>
                </a:lnTo>
                <a:lnTo>
                  <a:pt x="53450" y="60860"/>
                </a:lnTo>
                <a:lnTo>
                  <a:pt x="53430" y="60870"/>
                </a:lnTo>
                <a:lnTo>
                  <a:pt x="53400" y="60890"/>
                </a:lnTo>
                <a:lnTo>
                  <a:pt x="53350" y="60920"/>
                </a:lnTo>
                <a:lnTo>
                  <a:pt x="53330" y="60920"/>
                </a:lnTo>
                <a:lnTo>
                  <a:pt x="53310" y="60930"/>
                </a:lnTo>
                <a:lnTo>
                  <a:pt x="53300" y="60930"/>
                </a:lnTo>
                <a:lnTo>
                  <a:pt x="53290" y="60940"/>
                </a:lnTo>
                <a:lnTo>
                  <a:pt x="53270" y="60960"/>
                </a:lnTo>
                <a:lnTo>
                  <a:pt x="53230" y="61000"/>
                </a:lnTo>
                <a:lnTo>
                  <a:pt x="53180" y="61040"/>
                </a:lnTo>
                <a:lnTo>
                  <a:pt x="53140" y="61080"/>
                </a:lnTo>
                <a:lnTo>
                  <a:pt x="53100" y="61110"/>
                </a:lnTo>
                <a:lnTo>
                  <a:pt x="53050" y="61130"/>
                </a:lnTo>
                <a:lnTo>
                  <a:pt x="53010" y="61150"/>
                </a:lnTo>
                <a:lnTo>
                  <a:pt x="52980" y="61160"/>
                </a:lnTo>
                <a:lnTo>
                  <a:pt x="52970" y="61160"/>
                </a:lnTo>
                <a:lnTo>
                  <a:pt x="52950" y="61160"/>
                </a:lnTo>
                <a:lnTo>
                  <a:pt x="52920" y="61160"/>
                </a:lnTo>
                <a:lnTo>
                  <a:pt x="52900" y="61160"/>
                </a:lnTo>
                <a:lnTo>
                  <a:pt x="52880" y="61160"/>
                </a:lnTo>
                <a:lnTo>
                  <a:pt x="52860" y="61160"/>
                </a:lnTo>
                <a:lnTo>
                  <a:pt x="52850" y="61160"/>
                </a:lnTo>
                <a:lnTo>
                  <a:pt x="52840" y="61150"/>
                </a:lnTo>
                <a:lnTo>
                  <a:pt x="52840" y="61140"/>
                </a:lnTo>
                <a:lnTo>
                  <a:pt x="52850" y="61130"/>
                </a:lnTo>
                <a:lnTo>
                  <a:pt x="52850" y="61100"/>
                </a:lnTo>
                <a:lnTo>
                  <a:pt x="52850" y="61080"/>
                </a:lnTo>
                <a:lnTo>
                  <a:pt x="52860" y="61000"/>
                </a:lnTo>
                <a:lnTo>
                  <a:pt x="52860" y="60960"/>
                </a:lnTo>
                <a:lnTo>
                  <a:pt x="52860" y="60950"/>
                </a:lnTo>
                <a:lnTo>
                  <a:pt x="52860" y="60930"/>
                </a:lnTo>
                <a:lnTo>
                  <a:pt x="52860" y="60920"/>
                </a:lnTo>
                <a:lnTo>
                  <a:pt x="52850" y="60910"/>
                </a:lnTo>
                <a:lnTo>
                  <a:pt x="52850" y="60900"/>
                </a:lnTo>
                <a:lnTo>
                  <a:pt x="52850" y="60890"/>
                </a:lnTo>
                <a:lnTo>
                  <a:pt x="52850" y="60870"/>
                </a:lnTo>
                <a:lnTo>
                  <a:pt x="52840" y="60830"/>
                </a:lnTo>
                <a:lnTo>
                  <a:pt x="52820" y="60770"/>
                </a:lnTo>
                <a:lnTo>
                  <a:pt x="52810" y="60740"/>
                </a:lnTo>
                <a:lnTo>
                  <a:pt x="52790" y="60720"/>
                </a:lnTo>
                <a:lnTo>
                  <a:pt x="52790" y="60700"/>
                </a:lnTo>
                <a:lnTo>
                  <a:pt x="52770" y="60660"/>
                </a:lnTo>
                <a:lnTo>
                  <a:pt x="52760" y="60620"/>
                </a:lnTo>
                <a:lnTo>
                  <a:pt x="52730" y="60590"/>
                </a:lnTo>
                <a:lnTo>
                  <a:pt x="52700" y="60540"/>
                </a:lnTo>
                <a:lnTo>
                  <a:pt x="52690" y="60520"/>
                </a:lnTo>
                <a:lnTo>
                  <a:pt x="52680" y="60500"/>
                </a:lnTo>
                <a:lnTo>
                  <a:pt x="52670" y="60490"/>
                </a:lnTo>
                <a:lnTo>
                  <a:pt x="52660" y="60480"/>
                </a:lnTo>
                <a:lnTo>
                  <a:pt x="52650" y="60470"/>
                </a:lnTo>
                <a:lnTo>
                  <a:pt x="52620" y="60440"/>
                </a:lnTo>
                <a:lnTo>
                  <a:pt x="52600" y="60410"/>
                </a:lnTo>
                <a:lnTo>
                  <a:pt x="52570" y="60380"/>
                </a:lnTo>
                <a:lnTo>
                  <a:pt x="52560" y="60370"/>
                </a:lnTo>
                <a:lnTo>
                  <a:pt x="52550" y="60360"/>
                </a:lnTo>
                <a:lnTo>
                  <a:pt x="52550" y="60340"/>
                </a:lnTo>
                <a:lnTo>
                  <a:pt x="52540" y="60330"/>
                </a:lnTo>
                <a:lnTo>
                  <a:pt x="52530" y="60320"/>
                </a:lnTo>
                <a:lnTo>
                  <a:pt x="52520" y="60310"/>
                </a:lnTo>
                <a:lnTo>
                  <a:pt x="52520" y="60300"/>
                </a:lnTo>
                <a:lnTo>
                  <a:pt x="52510" y="60290"/>
                </a:lnTo>
                <a:lnTo>
                  <a:pt x="52510" y="60280"/>
                </a:lnTo>
                <a:lnTo>
                  <a:pt x="52500" y="60280"/>
                </a:lnTo>
                <a:lnTo>
                  <a:pt x="52490" y="60280"/>
                </a:lnTo>
                <a:lnTo>
                  <a:pt x="52480" y="60280"/>
                </a:lnTo>
                <a:lnTo>
                  <a:pt x="52470" y="60280"/>
                </a:lnTo>
                <a:lnTo>
                  <a:pt x="52460" y="60280"/>
                </a:lnTo>
                <a:lnTo>
                  <a:pt x="52440" y="60270"/>
                </a:lnTo>
                <a:lnTo>
                  <a:pt x="52410" y="60250"/>
                </a:lnTo>
                <a:lnTo>
                  <a:pt x="52380" y="60230"/>
                </a:lnTo>
                <a:lnTo>
                  <a:pt x="52350" y="60210"/>
                </a:lnTo>
                <a:lnTo>
                  <a:pt x="52330" y="60190"/>
                </a:lnTo>
                <a:lnTo>
                  <a:pt x="52330" y="60180"/>
                </a:lnTo>
                <a:lnTo>
                  <a:pt x="52320" y="60190"/>
                </a:lnTo>
                <a:lnTo>
                  <a:pt x="52300" y="60200"/>
                </a:lnTo>
                <a:lnTo>
                  <a:pt x="52310" y="60210"/>
                </a:lnTo>
                <a:lnTo>
                  <a:pt x="52310" y="60220"/>
                </a:lnTo>
                <a:lnTo>
                  <a:pt x="52310" y="60230"/>
                </a:lnTo>
                <a:lnTo>
                  <a:pt x="52310" y="60240"/>
                </a:lnTo>
                <a:lnTo>
                  <a:pt x="52300" y="60240"/>
                </a:lnTo>
                <a:lnTo>
                  <a:pt x="52290" y="60240"/>
                </a:lnTo>
                <a:lnTo>
                  <a:pt x="52280" y="60240"/>
                </a:lnTo>
                <a:lnTo>
                  <a:pt x="52270" y="60240"/>
                </a:lnTo>
                <a:lnTo>
                  <a:pt x="52260" y="60240"/>
                </a:lnTo>
                <a:lnTo>
                  <a:pt x="52260" y="60220"/>
                </a:lnTo>
                <a:lnTo>
                  <a:pt x="52250" y="60200"/>
                </a:lnTo>
                <a:lnTo>
                  <a:pt x="52240" y="60190"/>
                </a:lnTo>
                <a:lnTo>
                  <a:pt x="52240" y="60180"/>
                </a:lnTo>
                <a:lnTo>
                  <a:pt x="52230" y="60170"/>
                </a:lnTo>
                <a:lnTo>
                  <a:pt x="52220" y="60150"/>
                </a:lnTo>
                <a:lnTo>
                  <a:pt x="52200" y="60140"/>
                </a:lnTo>
                <a:lnTo>
                  <a:pt x="52180" y="60100"/>
                </a:lnTo>
                <a:lnTo>
                  <a:pt x="52160" y="60090"/>
                </a:lnTo>
                <a:lnTo>
                  <a:pt x="52150" y="60080"/>
                </a:lnTo>
                <a:lnTo>
                  <a:pt x="52140" y="60070"/>
                </a:lnTo>
                <a:lnTo>
                  <a:pt x="52110" y="60040"/>
                </a:lnTo>
                <a:lnTo>
                  <a:pt x="52090" y="60010"/>
                </a:lnTo>
                <a:lnTo>
                  <a:pt x="52070" y="59990"/>
                </a:lnTo>
                <a:lnTo>
                  <a:pt x="52050" y="59950"/>
                </a:lnTo>
                <a:lnTo>
                  <a:pt x="52050" y="59930"/>
                </a:lnTo>
                <a:lnTo>
                  <a:pt x="52040" y="59900"/>
                </a:lnTo>
                <a:lnTo>
                  <a:pt x="52050" y="59880"/>
                </a:lnTo>
                <a:lnTo>
                  <a:pt x="52050" y="59860"/>
                </a:lnTo>
                <a:lnTo>
                  <a:pt x="52060" y="59850"/>
                </a:lnTo>
                <a:lnTo>
                  <a:pt x="52060" y="59840"/>
                </a:lnTo>
                <a:lnTo>
                  <a:pt x="52070" y="59830"/>
                </a:lnTo>
                <a:lnTo>
                  <a:pt x="52060" y="59830"/>
                </a:lnTo>
                <a:lnTo>
                  <a:pt x="52070" y="59830"/>
                </a:lnTo>
                <a:lnTo>
                  <a:pt x="52070" y="59820"/>
                </a:lnTo>
                <a:lnTo>
                  <a:pt x="52060" y="59800"/>
                </a:lnTo>
                <a:lnTo>
                  <a:pt x="52050" y="59800"/>
                </a:lnTo>
                <a:lnTo>
                  <a:pt x="52040" y="59760"/>
                </a:lnTo>
                <a:lnTo>
                  <a:pt x="52030" y="59740"/>
                </a:lnTo>
                <a:lnTo>
                  <a:pt x="52030" y="59720"/>
                </a:lnTo>
                <a:lnTo>
                  <a:pt x="52030" y="59700"/>
                </a:lnTo>
                <a:lnTo>
                  <a:pt x="52040" y="59700"/>
                </a:lnTo>
                <a:lnTo>
                  <a:pt x="52040" y="59690"/>
                </a:lnTo>
                <a:lnTo>
                  <a:pt x="52040" y="59670"/>
                </a:lnTo>
                <a:lnTo>
                  <a:pt x="52030" y="59670"/>
                </a:lnTo>
                <a:lnTo>
                  <a:pt x="52020" y="59660"/>
                </a:lnTo>
                <a:lnTo>
                  <a:pt x="52010" y="59650"/>
                </a:lnTo>
                <a:lnTo>
                  <a:pt x="52010" y="59640"/>
                </a:lnTo>
                <a:lnTo>
                  <a:pt x="52000" y="59640"/>
                </a:lnTo>
                <a:lnTo>
                  <a:pt x="51990" y="59630"/>
                </a:lnTo>
                <a:lnTo>
                  <a:pt x="51970" y="59600"/>
                </a:lnTo>
                <a:lnTo>
                  <a:pt x="51970" y="59590"/>
                </a:lnTo>
                <a:lnTo>
                  <a:pt x="51960" y="59570"/>
                </a:lnTo>
                <a:lnTo>
                  <a:pt x="51970" y="59560"/>
                </a:lnTo>
                <a:lnTo>
                  <a:pt x="51980" y="59560"/>
                </a:lnTo>
                <a:lnTo>
                  <a:pt x="51980" y="59570"/>
                </a:lnTo>
                <a:lnTo>
                  <a:pt x="51990" y="59570"/>
                </a:lnTo>
                <a:lnTo>
                  <a:pt x="51990" y="59560"/>
                </a:lnTo>
                <a:lnTo>
                  <a:pt x="51990" y="59550"/>
                </a:lnTo>
                <a:lnTo>
                  <a:pt x="51980" y="59540"/>
                </a:lnTo>
                <a:lnTo>
                  <a:pt x="51980" y="59530"/>
                </a:lnTo>
                <a:lnTo>
                  <a:pt x="51970" y="59510"/>
                </a:lnTo>
                <a:lnTo>
                  <a:pt x="51970" y="59500"/>
                </a:lnTo>
                <a:close/>
                <a:moveTo>
                  <a:pt x="53230" y="58960"/>
                </a:moveTo>
                <a:lnTo>
                  <a:pt x="53250" y="58990"/>
                </a:lnTo>
                <a:lnTo>
                  <a:pt x="53260" y="58990"/>
                </a:lnTo>
                <a:lnTo>
                  <a:pt x="53260" y="59000"/>
                </a:lnTo>
                <a:lnTo>
                  <a:pt x="53320" y="59060"/>
                </a:lnTo>
                <a:lnTo>
                  <a:pt x="53340" y="59080"/>
                </a:lnTo>
                <a:lnTo>
                  <a:pt x="53370" y="59110"/>
                </a:lnTo>
                <a:lnTo>
                  <a:pt x="53460" y="59180"/>
                </a:lnTo>
                <a:lnTo>
                  <a:pt x="53480" y="59200"/>
                </a:lnTo>
                <a:lnTo>
                  <a:pt x="53500" y="59210"/>
                </a:lnTo>
                <a:lnTo>
                  <a:pt x="53510" y="59210"/>
                </a:lnTo>
                <a:lnTo>
                  <a:pt x="53510" y="59220"/>
                </a:lnTo>
                <a:lnTo>
                  <a:pt x="53520" y="59220"/>
                </a:lnTo>
                <a:lnTo>
                  <a:pt x="53520" y="59230"/>
                </a:lnTo>
                <a:lnTo>
                  <a:pt x="53530" y="59230"/>
                </a:lnTo>
                <a:lnTo>
                  <a:pt x="53530" y="59250"/>
                </a:lnTo>
                <a:lnTo>
                  <a:pt x="53530" y="59270"/>
                </a:lnTo>
                <a:lnTo>
                  <a:pt x="53520" y="59300"/>
                </a:lnTo>
                <a:lnTo>
                  <a:pt x="53510" y="59300"/>
                </a:lnTo>
                <a:lnTo>
                  <a:pt x="53510" y="59290"/>
                </a:lnTo>
                <a:lnTo>
                  <a:pt x="53500" y="59280"/>
                </a:lnTo>
                <a:lnTo>
                  <a:pt x="53490" y="59270"/>
                </a:lnTo>
                <a:lnTo>
                  <a:pt x="53470" y="59260"/>
                </a:lnTo>
                <a:lnTo>
                  <a:pt x="53490" y="59290"/>
                </a:lnTo>
                <a:lnTo>
                  <a:pt x="53500" y="59310"/>
                </a:lnTo>
                <a:lnTo>
                  <a:pt x="53510" y="59320"/>
                </a:lnTo>
                <a:lnTo>
                  <a:pt x="53520" y="59330"/>
                </a:lnTo>
                <a:lnTo>
                  <a:pt x="53520" y="59370"/>
                </a:lnTo>
                <a:lnTo>
                  <a:pt x="53520" y="59400"/>
                </a:lnTo>
                <a:lnTo>
                  <a:pt x="53510" y="59430"/>
                </a:lnTo>
                <a:lnTo>
                  <a:pt x="53500" y="59490"/>
                </a:lnTo>
                <a:lnTo>
                  <a:pt x="53500" y="59520"/>
                </a:lnTo>
                <a:lnTo>
                  <a:pt x="53500" y="59540"/>
                </a:lnTo>
                <a:lnTo>
                  <a:pt x="53510" y="59570"/>
                </a:lnTo>
                <a:lnTo>
                  <a:pt x="53510" y="59590"/>
                </a:lnTo>
                <a:lnTo>
                  <a:pt x="53520" y="59620"/>
                </a:lnTo>
                <a:lnTo>
                  <a:pt x="53520" y="59660"/>
                </a:lnTo>
                <a:lnTo>
                  <a:pt x="53530" y="59680"/>
                </a:lnTo>
                <a:lnTo>
                  <a:pt x="53520" y="59700"/>
                </a:lnTo>
                <a:lnTo>
                  <a:pt x="53520" y="59710"/>
                </a:lnTo>
                <a:lnTo>
                  <a:pt x="53520" y="59720"/>
                </a:lnTo>
                <a:lnTo>
                  <a:pt x="53510" y="59720"/>
                </a:lnTo>
                <a:lnTo>
                  <a:pt x="53500" y="59720"/>
                </a:lnTo>
                <a:lnTo>
                  <a:pt x="53490" y="59710"/>
                </a:lnTo>
                <a:lnTo>
                  <a:pt x="53480" y="59690"/>
                </a:lnTo>
                <a:lnTo>
                  <a:pt x="53470" y="59670"/>
                </a:lnTo>
                <a:lnTo>
                  <a:pt x="53460" y="59650"/>
                </a:lnTo>
                <a:lnTo>
                  <a:pt x="53450" y="59620"/>
                </a:lnTo>
                <a:lnTo>
                  <a:pt x="53440" y="59600"/>
                </a:lnTo>
                <a:lnTo>
                  <a:pt x="53430" y="59550"/>
                </a:lnTo>
                <a:lnTo>
                  <a:pt x="53420" y="59530"/>
                </a:lnTo>
                <a:lnTo>
                  <a:pt x="53390" y="59470"/>
                </a:lnTo>
                <a:lnTo>
                  <a:pt x="53370" y="59420"/>
                </a:lnTo>
                <a:lnTo>
                  <a:pt x="53360" y="59390"/>
                </a:lnTo>
                <a:lnTo>
                  <a:pt x="53310" y="59290"/>
                </a:lnTo>
                <a:lnTo>
                  <a:pt x="53290" y="59230"/>
                </a:lnTo>
                <a:lnTo>
                  <a:pt x="53290" y="59220"/>
                </a:lnTo>
                <a:lnTo>
                  <a:pt x="53260" y="59160"/>
                </a:lnTo>
                <a:lnTo>
                  <a:pt x="53250" y="59140"/>
                </a:lnTo>
                <a:lnTo>
                  <a:pt x="53250" y="59120"/>
                </a:lnTo>
                <a:lnTo>
                  <a:pt x="53240" y="59070"/>
                </a:lnTo>
                <a:lnTo>
                  <a:pt x="53230" y="59030"/>
                </a:lnTo>
                <a:lnTo>
                  <a:pt x="53230" y="58960"/>
                </a:lnTo>
                <a:close/>
                <a:moveTo>
                  <a:pt x="52690" y="58750"/>
                </a:moveTo>
                <a:lnTo>
                  <a:pt x="52700" y="58750"/>
                </a:lnTo>
                <a:lnTo>
                  <a:pt x="52700" y="58760"/>
                </a:lnTo>
                <a:lnTo>
                  <a:pt x="52690" y="58770"/>
                </a:lnTo>
                <a:lnTo>
                  <a:pt x="52690" y="58780"/>
                </a:lnTo>
                <a:lnTo>
                  <a:pt x="52690" y="58790"/>
                </a:lnTo>
                <a:lnTo>
                  <a:pt x="52680" y="58800"/>
                </a:lnTo>
                <a:lnTo>
                  <a:pt x="52680" y="58810"/>
                </a:lnTo>
                <a:lnTo>
                  <a:pt x="52680" y="58830"/>
                </a:lnTo>
                <a:lnTo>
                  <a:pt x="52670" y="58840"/>
                </a:lnTo>
                <a:lnTo>
                  <a:pt x="52670" y="58830"/>
                </a:lnTo>
                <a:lnTo>
                  <a:pt x="52660" y="58830"/>
                </a:lnTo>
                <a:lnTo>
                  <a:pt x="52660" y="58820"/>
                </a:lnTo>
                <a:lnTo>
                  <a:pt x="52660" y="58810"/>
                </a:lnTo>
                <a:lnTo>
                  <a:pt x="52660" y="58780"/>
                </a:lnTo>
                <a:lnTo>
                  <a:pt x="52660" y="58760"/>
                </a:lnTo>
                <a:lnTo>
                  <a:pt x="52670" y="58750"/>
                </a:lnTo>
                <a:lnTo>
                  <a:pt x="52680" y="58750"/>
                </a:lnTo>
                <a:lnTo>
                  <a:pt x="52690" y="58750"/>
                </a:lnTo>
                <a:close/>
                <a:moveTo>
                  <a:pt x="53210" y="58940"/>
                </a:moveTo>
                <a:lnTo>
                  <a:pt x="53210" y="58980"/>
                </a:lnTo>
                <a:lnTo>
                  <a:pt x="53210" y="59070"/>
                </a:lnTo>
                <a:lnTo>
                  <a:pt x="53210" y="59080"/>
                </a:lnTo>
                <a:lnTo>
                  <a:pt x="53200" y="59080"/>
                </a:lnTo>
                <a:lnTo>
                  <a:pt x="53190" y="59080"/>
                </a:lnTo>
                <a:lnTo>
                  <a:pt x="53180" y="59070"/>
                </a:lnTo>
                <a:lnTo>
                  <a:pt x="53170" y="59070"/>
                </a:lnTo>
                <a:lnTo>
                  <a:pt x="53160" y="59060"/>
                </a:lnTo>
                <a:lnTo>
                  <a:pt x="53150" y="59050"/>
                </a:lnTo>
                <a:lnTo>
                  <a:pt x="53150" y="59040"/>
                </a:lnTo>
                <a:lnTo>
                  <a:pt x="53140" y="59030"/>
                </a:lnTo>
                <a:lnTo>
                  <a:pt x="53140" y="59020"/>
                </a:lnTo>
                <a:lnTo>
                  <a:pt x="53140" y="59010"/>
                </a:lnTo>
                <a:lnTo>
                  <a:pt x="53130" y="58990"/>
                </a:lnTo>
                <a:lnTo>
                  <a:pt x="53130" y="58970"/>
                </a:lnTo>
                <a:lnTo>
                  <a:pt x="53130" y="58960"/>
                </a:lnTo>
                <a:lnTo>
                  <a:pt x="53130" y="58950"/>
                </a:lnTo>
                <a:lnTo>
                  <a:pt x="53130" y="58940"/>
                </a:lnTo>
                <a:lnTo>
                  <a:pt x="53130" y="58930"/>
                </a:lnTo>
                <a:lnTo>
                  <a:pt x="53130" y="58920"/>
                </a:lnTo>
                <a:lnTo>
                  <a:pt x="53130" y="58910"/>
                </a:lnTo>
                <a:lnTo>
                  <a:pt x="53120" y="58910"/>
                </a:lnTo>
                <a:lnTo>
                  <a:pt x="53120" y="58930"/>
                </a:lnTo>
                <a:lnTo>
                  <a:pt x="53110" y="58950"/>
                </a:lnTo>
                <a:lnTo>
                  <a:pt x="53120" y="58970"/>
                </a:lnTo>
                <a:lnTo>
                  <a:pt x="53120" y="58990"/>
                </a:lnTo>
                <a:lnTo>
                  <a:pt x="53130" y="59040"/>
                </a:lnTo>
                <a:lnTo>
                  <a:pt x="53140" y="59050"/>
                </a:lnTo>
                <a:lnTo>
                  <a:pt x="53150" y="59070"/>
                </a:lnTo>
                <a:lnTo>
                  <a:pt x="53170" y="59080"/>
                </a:lnTo>
                <a:lnTo>
                  <a:pt x="53190" y="59090"/>
                </a:lnTo>
                <a:lnTo>
                  <a:pt x="53200" y="59100"/>
                </a:lnTo>
                <a:lnTo>
                  <a:pt x="53210" y="59110"/>
                </a:lnTo>
                <a:lnTo>
                  <a:pt x="53210" y="59120"/>
                </a:lnTo>
                <a:lnTo>
                  <a:pt x="53200" y="59120"/>
                </a:lnTo>
                <a:lnTo>
                  <a:pt x="53190" y="59120"/>
                </a:lnTo>
                <a:lnTo>
                  <a:pt x="53180" y="59110"/>
                </a:lnTo>
                <a:lnTo>
                  <a:pt x="53170" y="59100"/>
                </a:lnTo>
                <a:lnTo>
                  <a:pt x="53150" y="59090"/>
                </a:lnTo>
                <a:lnTo>
                  <a:pt x="53140" y="59070"/>
                </a:lnTo>
                <a:lnTo>
                  <a:pt x="53130" y="59050"/>
                </a:lnTo>
                <a:lnTo>
                  <a:pt x="53120" y="59040"/>
                </a:lnTo>
                <a:lnTo>
                  <a:pt x="53110" y="59050"/>
                </a:lnTo>
                <a:lnTo>
                  <a:pt x="53120" y="59050"/>
                </a:lnTo>
                <a:lnTo>
                  <a:pt x="53120" y="59070"/>
                </a:lnTo>
                <a:lnTo>
                  <a:pt x="53150" y="59110"/>
                </a:lnTo>
                <a:lnTo>
                  <a:pt x="53170" y="59150"/>
                </a:lnTo>
                <a:lnTo>
                  <a:pt x="53190" y="59160"/>
                </a:lnTo>
                <a:lnTo>
                  <a:pt x="53200" y="59180"/>
                </a:lnTo>
                <a:lnTo>
                  <a:pt x="53210" y="59190"/>
                </a:lnTo>
                <a:lnTo>
                  <a:pt x="53230" y="59200"/>
                </a:lnTo>
                <a:lnTo>
                  <a:pt x="53230" y="59220"/>
                </a:lnTo>
                <a:lnTo>
                  <a:pt x="53240" y="59230"/>
                </a:lnTo>
                <a:lnTo>
                  <a:pt x="53250" y="59270"/>
                </a:lnTo>
                <a:lnTo>
                  <a:pt x="53270" y="59310"/>
                </a:lnTo>
                <a:lnTo>
                  <a:pt x="53290" y="59370"/>
                </a:lnTo>
                <a:lnTo>
                  <a:pt x="53310" y="59420"/>
                </a:lnTo>
                <a:lnTo>
                  <a:pt x="53330" y="59490"/>
                </a:lnTo>
                <a:lnTo>
                  <a:pt x="53350" y="59560"/>
                </a:lnTo>
                <a:lnTo>
                  <a:pt x="53350" y="59580"/>
                </a:lnTo>
                <a:lnTo>
                  <a:pt x="53350" y="59590"/>
                </a:lnTo>
                <a:lnTo>
                  <a:pt x="53350" y="59610"/>
                </a:lnTo>
                <a:lnTo>
                  <a:pt x="53340" y="59610"/>
                </a:lnTo>
                <a:lnTo>
                  <a:pt x="53340" y="59620"/>
                </a:lnTo>
                <a:lnTo>
                  <a:pt x="53330" y="59620"/>
                </a:lnTo>
                <a:lnTo>
                  <a:pt x="53320" y="59610"/>
                </a:lnTo>
                <a:lnTo>
                  <a:pt x="53310" y="59600"/>
                </a:lnTo>
                <a:lnTo>
                  <a:pt x="53290" y="59590"/>
                </a:lnTo>
                <a:lnTo>
                  <a:pt x="53280" y="59580"/>
                </a:lnTo>
                <a:lnTo>
                  <a:pt x="53270" y="59570"/>
                </a:lnTo>
                <a:lnTo>
                  <a:pt x="53250" y="59570"/>
                </a:lnTo>
                <a:lnTo>
                  <a:pt x="53240" y="59560"/>
                </a:lnTo>
                <a:lnTo>
                  <a:pt x="53220" y="59530"/>
                </a:lnTo>
                <a:lnTo>
                  <a:pt x="53210" y="59520"/>
                </a:lnTo>
                <a:lnTo>
                  <a:pt x="53200" y="59500"/>
                </a:lnTo>
                <a:lnTo>
                  <a:pt x="53190" y="59470"/>
                </a:lnTo>
                <a:lnTo>
                  <a:pt x="53180" y="59450"/>
                </a:lnTo>
                <a:lnTo>
                  <a:pt x="53170" y="59430"/>
                </a:lnTo>
                <a:lnTo>
                  <a:pt x="53160" y="59390"/>
                </a:lnTo>
                <a:lnTo>
                  <a:pt x="53160" y="59380"/>
                </a:lnTo>
                <a:lnTo>
                  <a:pt x="53150" y="59380"/>
                </a:lnTo>
                <a:lnTo>
                  <a:pt x="53150" y="59370"/>
                </a:lnTo>
                <a:lnTo>
                  <a:pt x="53150" y="59360"/>
                </a:lnTo>
                <a:lnTo>
                  <a:pt x="53140" y="59370"/>
                </a:lnTo>
                <a:lnTo>
                  <a:pt x="53140" y="59380"/>
                </a:lnTo>
                <a:lnTo>
                  <a:pt x="53150" y="59460"/>
                </a:lnTo>
                <a:lnTo>
                  <a:pt x="53160" y="59480"/>
                </a:lnTo>
                <a:lnTo>
                  <a:pt x="53160" y="59500"/>
                </a:lnTo>
                <a:lnTo>
                  <a:pt x="53170" y="59500"/>
                </a:lnTo>
                <a:lnTo>
                  <a:pt x="53160" y="59510"/>
                </a:lnTo>
                <a:lnTo>
                  <a:pt x="53150" y="59510"/>
                </a:lnTo>
                <a:lnTo>
                  <a:pt x="53140" y="59500"/>
                </a:lnTo>
                <a:lnTo>
                  <a:pt x="53110" y="59480"/>
                </a:lnTo>
                <a:lnTo>
                  <a:pt x="53100" y="59450"/>
                </a:lnTo>
                <a:lnTo>
                  <a:pt x="53080" y="59420"/>
                </a:lnTo>
                <a:lnTo>
                  <a:pt x="53050" y="59390"/>
                </a:lnTo>
                <a:lnTo>
                  <a:pt x="53030" y="59360"/>
                </a:lnTo>
                <a:lnTo>
                  <a:pt x="53010" y="59340"/>
                </a:lnTo>
                <a:lnTo>
                  <a:pt x="53000" y="59330"/>
                </a:lnTo>
                <a:lnTo>
                  <a:pt x="52990" y="59330"/>
                </a:lnTo>
                <a:lnTo>
                  <a:pt x="53000" y="59330"/>
                </a:lnTo>
                <a:lnTo>
                  <a:pt x="53000" y="59340"/>
                </a:lnTo>
                <a:lnTo>
                  <a:pt x="53030" y="59380"/>
                </a:lnTo>
                <a:lnTo>
                  <a:pt x="53090" y="59480"/>
                </a:lnTo>
                <a:lnTo>
                  <a:pt x="53130" y="59520"/>
                </a:lnTo>
                <a:lnTo>
                  <a:pt x="53150" y="59530"/>
                </a:lnTo>
                <a:lnTo>
                  <a:pt x="53180" y="59550"/>
                </a:lnTo>
                <a:lnTo>
                  <a:pt x="53190" y="59550"/>
                </a:lnTo>
                <a:lnTo>
                  <a:pt x="53190" y="59560"/>
                </a:lnTo>
                <a:lnTo>
                  <a:pt x="53190" y="59570"/>
                </a:lnTo>
                <a:lnTo>
                  <a:pt x="53200" y="59580"/>
                </a:lnTo>
                <a:lnTo>
                  <a:pt x="53200" y="59590"/>
                </a:lnTo>
                <a:lnTo>
                  <a:pt x="53190" y="59590"/>
                </a:lnTo>
                <a:lnTo>
                  <a:pt x="53180" y="59580"/>
                </a:lnTo>
                <a:lnTo>
                  <a:pt x="53170" y="59570"/>
                </a:lnTo>
                <a:lnTo>
                  <a:pt x="53160" y="59570"/>
                </a:lnTo>
                <a:lnTo>
                  <a:pt x="53150" y="59560"/>
                </a:lnTo>
                <a:lnTo>
                  <a:pt x="53150" y="59570"/>
                </a:lnTo>
                <a:lnTo>
                  <a:pt x="53150" y="59580"/>
                </a:lnTo>
                <a:lnTo>
                  <a:pt x="53160" y="59590"/>
                </a:lnTo>
                <a:lnTo>
                  <a:pt x="53190" y="59620"/>
                </a:lnTo>
                <a:lnTo>
                  <a:pt x="53230" y="59660"/>
                </a:lnTo>
                <a:lnTo>
                  <a:pt x="53240" y="59680"/>
                </a:lnTo>
                <a:lnTo>
                  <a:pt x="53240" y="59690"/>
                </a:lnTo>
                <a:lnTo>
                  <a:pt x="53240" y="59700"/>
                </a:lnTo>
                <a:lnTo>
                  <a:pt x="53230" y="59700"/>
                </a:lnTo>
                <a:lnTo>
                  <a:pt x="53220" y="59700"/>
                </a:lnTo>
                <a:lnTo>
                  <a:pt x="53220" y="59690"/>
                </a:lnTo>
                <a:lnTo>
                  <a:pt x="53210" y="59680"/>
                </a:lnTo>
                <a:lnTo>
                  <a:pt x="53210" y="59670"/>
                </a:lnTo>
                <a:lnTo>
                  <a:pt x="53200" y="59660"/>
                </a:lnTo>
                <a:lnTo>
                  <a:pt x="53190" y="59650"/>
                </a:lnTo>
                <a:lnTo>
                  <a:pt x="53180" y="59650"/>
                </a:lnTo>
                <a:lnTo>
                  <a:pt x="53160" y="59640"/>
                </a:lnTo>
                <a:lnTo>
                  <a:pt x="53150" y="59630"/>
                </a:lnTo>
                <a:lnTo>
                  <a:pt x="53140" y="59630"/>
                </a:lnTo>
                <a:lnTo>
                  <a:pt x="53130" y="59620"/>
                </a:lnTo>
                <a:lnTo>
                  <a:pt x="53110" y="59610"/>
                </a:lnTo>
                <a:lnTo>
                  <a:pt x="53100" y="59590"/>
                </a:lnTo>
                <a:lnTo>
                  <a:pt x="53080" y="59570"/>
                </a:lnTo>
                <a:lnTo>
                  <a:pt x="53060" y="59550"/>
                </a:lnTo>
                <a:lnTo>
                  <a:pt x="53050" y="59540"/>
                </a:lnTo>
                <a:lnTo>
                  <a:pt x="53030" y="59520"/>
                </a:lnTo>
                <a:lnTo>
                  <a:pt x="53010" y="59510"/>
                </a:lnTo>
                <a:lnTo>
                  <a:pt x="52990" y="59500"/>
                </a:lnTo>
                <a:lnTo>
                  <a:pt x="52970" y="59490"/>
                </a:lnTo>
                <a:lnTo>
                  <a:pt x="52960" y="59470"/>
                </a:lnTo>
                <a:lnTo>
                  <a:pt x="52940" y="59450"/>
                </a:lnTo>
                <a:lnTo>
                  <a:pt x="52940" y="59430"/>
                </a:lnTo>
                <a:lnTo>
                  <a:pt x="52940" y="59410"/>
                </a:lnTo>
                <a:lnTo>
                  <a:pt x="52940" y="59400"/>
                </a:lnTo>
                <a:lnTo>
                  <a:pt x="52940" y="59390"/>
                </a:lnTo>
                <a:lnTo>
                  <a:pt x="52940" y="59380"/>
                </a:lnTo>
                <a:lnTo>
                  <a:pt x="52950" y="59370"/>
                </a:lnTo>
                <a:lnTo>
                  <a:pt x="52950" y="59350"/>
                </a:lnTo>
                <a:lnTo>
                  <a:pt x="52950" y="59340"/>
                </a:lnTo>
                <a:lnTo>
                  <a:pt x="52950" y="59330"/>
                </a:lnTo>
                <a:lnTo>
                  <a:pt x="52940" y="59310"/>
                </a:lnTo>
                <a:lnTo>
                  <a:pt x="52920" y="59290"/>
                </a:lnTo>
                <a:lnTo>
                  <a:pt x="52910" y="59250"/>
                </a:lnTo>
                <a:lnTo>
                  <a:pt x="52910" y="59230"/>
                </a:lnTo>
                <a:lnTo>
                  <a:pt x="52910" y="59220"/>
                </a:lnTo>
                <a:lnTo>
                  <a:pt x="52910" y="59210"/>
                </a:lnTo>
                <a:lnTo>
                  <a:pt x="52900" y="59200"/>
                </a:lnTo>
                <a:lnTo>
                  <a:pt x="52890" y="59200"/>
                </a:lnTo>
                <a:lnTo>
                  <a:pt x="52890" y="59190"/>
                </a:lnTo>
                <a:lnTo>
                  <a:pt x="52880" y="59180"/>
                </a:lnTo>
                <a:lnTo>
                  <a:pt x="52880" y="59140"/>
                </a:lnTo>
                <a:lnTo>
                  <a:pt x="52880" y="59130"/>
                </a:lnTo>
                <a:lnTo>
                  <a:pt x="52880" y="59120"/>
                </a:lnTo>
                <a:lnTo>
                  <a:pt x="52880" y="59080"/>
                </a:lnTo>
                <a:lnTo>
                  <a:pt x="52880" y="59050"/>
                </a:lnTo>
                <a:lnTo>
                  <a:pt x="52880" y="59010"/>
                </a:lnTo>
                <a:lnTo>
                  <a:pt x="52890" y="58970"/>
                </a:lnTo>
                <a:lnTo>
                  <a:pt x="52890" y="58940"/>
                </a:lnTo>
                <a:lnTo>
                  <a:pt x="52910" y="58920"/>
                </a:lnTo>
                <a:lnTo>
                  <a:pt x="52910" y="58910"/>
                </a:lnTo>
                <a:lnTo>
                  <a:pt x="52910" y="58890"/>
                </a:lnTo>
                <a:lnTo>
                  <a:pt x="52910" y="58880"/>
                </a:lnTo>
                <a:lnTo>
                  <a:pt x="52910" y="58870"/>
                </a:lnTo>
                <a:lnTo>
                  <a:pt x="52910" y="58860"/>
                </a:lnTo>
                <a:lnTo>
                  <a:pt x="52920" y="58840"/>
                </a:lnTo>
                <a:lnTo>
                  <a:pt x="52920" y="58830"/>
                </a:lnTo>
                <a:lnTo>
                  <a:pt x="52920" y="58820"/>
                </a:lnTo>
                <a:lnTo>
                  <a:pt x="52920" y="58810"/>
                </a:lnTo>
                <a:lnTo>
                  <a:pt x="52920" y="58800"/>
                </a:lnTo>
                <a:lnTo>
                  <a:pt x="52930" y="58790"/>
                </a:lnTo>
                <a:lnTo>
                  <a:pt x="52950" y="58770"/>
                </a:lnTo>
                <a:lnTo>
                  <a:pt x="52950" y="58750"/>
                </a:lnTo>
                <a:lnTo>
                  <a:pt x="52970" y="58720"/>
                </a:lnTo>
                <a:lnTo>
                  <a:pt x="52980" y="58720"/>
                </a:lnTo>
                <a:lnTo>
                  <a:pt x="52990" y="58730"/>
                </a:lnTo>
                <a:lnTo>
                  <a:pt x="53000" y="58740"/>
                </a:lnTo>
                <a:lnTo>
                  <a:pt x="53010" y="58740"/>
                </a:lnTo>
                <a:lnTo>
                  <a:pt x="53010" y="58750"/>
                </a:lnTo>
                <a:lnTo>
                  <a:pt x="53020" y="58750"/>
                </a:lnTo>
                <a:lnTo>
                  <a:pt x="53020" y="58760"/>
                </a:lnTo>
                <a:lnTo>
                  <a:pt x="53030" y="58760"/>
                </a:lnTo>
                <a:lnTo>
                  <a:pt x="53040" y="58770"/>
                </a:lnTo>
                <a:lnTo>
                  <a:pt x="53050" y="58780"/>
                </a:lnTo>
                <a:lnTo>
                  <a:pt x="53060" y="58780"/>
                </a:lnTo>
                <a:lnTo>
                  <a:pt x="53060" y="58790"/>
                </a:lnTo>
                <a:lnTo>
                  <a:pt x="53070" y="58790"/>
                </a:lnTo>
                <a:lnTo>
                  <a:pt x="53080" y="58800"/>
                </a:lnTo>
                <a:lnTo>
                  <a:pt x="53090" y="58800"/>
                </a:lnTo>
                <a:lnTo>
                  <a:pt x="53090" y="58810"/>
                </a:lnTo>
                <a:lnTo>
                  <a:pt x="53100" y="58810"/>
                </a:lnTo>
                <a:lnTo>
                  <a:pt x="53110" y="58820"/>
                </a:lnTo>
                <a:lnTo>
                  <a:pt x="53110" y="58830"/>
                </a:lnTo>
                <a:lnTo>
                  <a:pt x="53120" y="58830"/>
                </a:lnTo>
                <a:lnTo>
                  <a:pt x="53130" y="58840"/>
                </a:lnTo>
                <a:lnTo>
                  <a:pt x="53150" y="58860"/>
                </a:lnTo>
                <a:lnTo>
                  <a:pt x="53150" y="58870"/>
                </a:lnTo>
                <a:lnTo>
                  <a:pt x="53160" y="58880"/>
                </a:lnTo>
                <a:lnTo>
                  <a:pt x="53210" y="58940"/>
                </a:lnTo>
                <a:close/>
                <a:moveTo>
                  <a:pt x="52640" y="58690"/>
                </a:moveTo>
                <a:lnTo>
                  <a:pt x="52630" y="58690"/>
                </a:lnTo>
                <a:lnTo>
                  <a:pt x="52620" y="58680"/>
                </a:lnTo>
                <a:lnTo>
                  <a:pt x="52630" y="58680"/>
                </a:lnTo>
                <a:lnTo>
                  <a:pt x="52630" y="58670"/>
                </a:lnTo>
                <a:lnTo>
                  <a:pt x="52640" y="58670"/>
                </a:lnTo>
                <a:lnTo>
                  <a:pt x="52650" y="58660"/>
                </a:lnTo>
                <a:lnTo>
                  <a:pt x="52660" y="58660"/>
                </a:lnTo>
                <a:lnTo>
                  <a:pt x="52670" y="58650"/>
                </a:lnTo>
                <a:lnTo>
                  <a:pt x="52680" y="58640"/>
                </a:lnTo>
                <a:lnTo>
                  <a:pt x="52690" y="58630"/>
                </a:lnTo>
                <a:lnTo>
                  <a:pt x="52700" y="58630"/>
                </a:lnTo>
                <a:lnTo>
                  <a:pt x="52700" y="58640"/>
                </a:lnTo>
                <a:lnTo>
                  <a:pt x="52690" y="58640"/>
                </a:lnTo>
                <a:lnTo>
                  <a:pt x="52680" y="58650"/>
                </a:lnTo>
                <a:lnTo>
                  <a:pt x="52680" y="58660"/>
                </a:lnTo>
                <a:lnTo>
                  <a:pt x="52670" y="58660"/>
                </a:lnTo>
                <a:lnTo>
                  <a:pt x="52670" y="58670"/>
                </a:lnTo>
                <a:lnTo>
                  <a:pt x="52660" y="58670"/>
                </a:lnTo>
                <a:lnTo>
                  <a:pt x="52660" y="58680"/>
                </a:lnTo>
                <a:lnTo>
                  <a:pt x="52650" y="58680"/>
                </a:lnTo>
                <a:lnTo>
                  <a:pt x="52640" y="58690"/>
                </a:lnTo>
                <a:close/>
                <a:moveTo>
                  <a:pt x="52270" y="58880"/>
                </a:moveTo>
                <a:lnTo>
                  <a:pt x="52260" y="58880"/>
                </a:lnTo>
                <a:lnTo>
                  <a:pt x="52250" y="58880"/>
                </a:lnTo>
                <a:lnTo>
                  <a:pt x="52240" y="58880"/>
                </a:lnTo>
                <a:lnTo>
                  <a:pt x="52230" y="58880"/>
                </a:lnTo>
                <a:lnTo>
                  <a:pt x="52220" y="58880"/>
                </a:lnTo>
                <a:lnTo>
                  <a:pt x="52220" y="58870"/>
                </a:lnTo>
                <a:lnTo>
                  <a:pt x="52210" y="58870"/>
                </a:lnTo>
                <a:lnTo>
                  <a:pt x="52200" y="58870"/>
                </a:lnTo>
                <a:lnTo>
                  <a:pt x="52190" y="58870"/>
                </a:lnTo>
                <a:lnTo>
                  <a:pt x="52130" y="58860"/>
                </a:lnTo>
                <a:lnTo>
                  <a:pt x="52130" y="58850"/>
                </a:lnTo>
                <a:lnTo>
                  <a:pt x="52130" y="58840"/>
                </a:lnTo>
                <a:lnTo>
                  <a:pt x="52130" y="58830"/>
                </a:lnTo>
                <a:lnTo>
                  <a:pt x="52130" y="58820"/>
                </a:lnTo>
                <a:lnTo>
                  <a:pt x="52130" y="58810"/>
                </a:lnTo>
                <a:lnTo>
                  <a:pt x="52130" y="58800"/>
                </a:lnTo>
                <a:lnTo>
                  <a:pt x="52130" y="58790"/>
                </a:lnTo>
                <a:lnTo>
                  <a:pt x="52120" y="58790"/>
                </a:lnTo>
                <a:lnTo>
                  <a:pt x="52120" y="58780"/>
                </a:lnTo>
                <a:lnTo>
                  <a:pt x="52120" y="58770"/>
                </a:lnTo>
                <a:lnTo>
                  <a:pt x="52120" y="58760"/>
                </a:lnTo>
                <a:lnTo>
                  <a:pt x="52110" y="58760"/>
                </a:lnTo>
                <a:lnTo>
                  <a:pt x="52110" y="58750"/>
                </a:lnTo>
                <a:lnTo>
                  <a:pt x="52110" y="58740"/>
                </a:lnTo>
                <a:lnTo>
                  <a:pt x="52110" y="58730"/>
                </a:lnTo>
                <a:lnTo>
                  <a:pt x="52100" y="58730"/>
                </a:lnTo>
                <a:lnTo>
                  <a:pt x="52100" y="58720"/>
                </a:lnTo>
                <a:lnTo>
                  <a:pt x="52100" y="58710"/>
                </a:lnTo>
                <a:lnTo>
                  <a:pt x="52100" y="58700"/>
                </a:lnTo>
                <a:lnTo>
                  <a:pt x="52090" y="58700"/>
                </a:lnTo>
                <a:lnTo>
                  <a:pt x="52090" y="58690"/>
                </a:lnTo>
                <a:lnTo>
                  <a:pt x="52090" y="58680"/>
                </a:lnTo>
                <a:lnTo>
                  <a:pt x="52080" y="58680"/>
                </a:lnTo>
                <a:lnTo>
                  <a:pt x="52080" y="58670"/>
                </a:lnTo>
                <a:lnTo>
                  <a:pt x="52080" y="58660"/>
                </a:lnTo>
                <a:lnTo>
                  <a:pt x="52070" y="58650"/>
                </a:lnTo>
                <a:lnTo>
                  <a:pt x="52070" y="58640"/>
                </a:lnTo>
                <a:lnTo>
                  <a:pt x="52070" y="58630"/>
                </a:lnTo>
                <a:lnTo>
                  <a:pt x="52060" y="58630"/>
                </a:lnTo>
                <a:lnTo>
                  <a:pt x="52070" y="58630"/>
                </a:lnTo>
                <a:lnTo>
                  <a:pt x="52130" y="58610"/>
                </a:lnTo>
                <a:lnTo>
                  <a:pt x="52140" y="58610"/>
                </a:lnTo>
                <a:lnTo>
                  <a:pt x="52270" y="58580"/>
                </a:lnTo>
                <a:lnTo>
                  <a:pt x="52280" y="58580"/>
                </a:lnTo>
                <a:lnTo>
                  <a:pt x="52280" y="58640"/>
                </a:lnTo>
                <a:lnTo>
                  <a:pt x="52280" y="58700"/>
                </a:lnTo>
                <a:lnTo>
                  <a:pt x="52280" y="58770"/>
                </a:lnTo>
                <a:lnTo>
                  <a:pt x="52280" y="58840"/>
                </a:lnTo>
                <a:lnTo>
                  <a:pt x="52270" y="58880"/>
                </a:lnTo>
                <a:close/>
                <a:moveTo>
                  <a:pt x="51160" y="59500"/>
                </a:moveTo>
                <a:lnTo>
                  <a:pt x="51140" y="59510"/>
                </a:lnTo>
                <a:lnTo>
                  <a:pt x="51090" y="59530"/>
                </a:lnTo>
                <a:lnTo>
                  <a:pt x="51060" y="59540"/>
                </a:lnTo>
                <a:lnTo>
                  <a:pt x="51050" y="59540"/>
                </a:lnTo>
                <a:lnTo>
                  <a:pt x="51030" y="59540"/>
                </a:lnTo>
                <a:lnTo>
                  <a:pt x="51020" y="59540"/>
                </a:lnTo>
                <a:lnTo>
                  <a:pt x="51020" y="59550"/>
                </a:lnTo>
                <a:lnTo>
                  <a:pt x="51050" y="59590"/>
                </a:lnTo>
                <a:lnTo>
                  <a:pt x="51050" y="59600"/>
                </a:lnTo>
                <a:lnTo>
                  <a:pt x="51040" y="59600"/>
                </a:lnTo>
                <a:lnTo>
                  <a:pt x="51030" y="59600"/>
                </a:lnTo>
                <a:lnTo>
                  <a:pt x="51020" y="59600"/>
                </a:lnTo>
                <a:lnTo>
                  <a:pt x="51020" y="59610"/>
                </a:lnTo>
                <a:lnTo>
                  <a:pt x="51020" y="59620"/>
                </a:lnTo>
                <a:lnTo>
                  <a:pt x="51050" y="59620"/>
                </a:lnTo>
                <a:lnTo>
                  <a:pt x="51060" y="59630"/>
                </a:lnTo>
                <a:lnTo>
                  <a:pt x="51080" y="59640"/>
                </a:lnTo>
                <a:lnTo>
                  <a:pt x="51100" y="59660"/>
                </a:lnTo>
                <a:lnTo>
                  <a:pt x="51110" y="59670"/>
                </a:lnTo>
                <a:lnTo>
                  <a:pt x="51130" y="59700"/>
                </a:lnTo>
                <a:lnTo>
                  <a:pt x="51140" y="59730"/>
                </a:lnTo>
                <a:lnTo>
                  <a:pt x="51170" y="59750"/>
                </a:lnTo>
                <a:lnTo>
                  <a:pt x="51190" y="59760"/>
                </a:lnTo>
                <a:lnTo>
                  <a:pt x="51220" y="59770"/>
                </a:lnTo>
                <a:lnTo>
                  <a:pt x="51240" y="59780"/>
                </a:lnTo>
                <a:lnTo>
                  <a:pt x="51270" y="59790"/>
                </a:lnTo>
                <a:lnTo>
                  <a:pt x="51310" y="59810"/>
                </a:lnTo>
                <a:lnTo>
                  <a:pt x="51340" y="59810"/>
                </a:lnTo>
                <a:lnTo>
                  <a:pt x="51350" y="59820"/>
                </a:lnTo>
                <a:lnTo>
                  <a:pt x="51430" y="59830"/>
                </a:lnTo>
                <a:lnTo>
                  <a:pt x="51440" y="59830"/>
                </a:lnTo>
                <a:lnTo>
                  <a:pt x="51490" y="59840"/>
                </a:lnTo>
                <a:lnTo>
                  <a:pt x="51540" y="59850"/>
                </a:lnTo>
                <a:lnTo>
                  <a:pt x="51560" y="59850"/>
                </a:lnTo>
                <a:lnTo>
                  <a:pt x="51570" y="59850"/>
                </a:lnTo>
                <a:lnTo>
                  <a:pt x="51580" y="59850"/>
                </a:lnTo>
                <a:lnTo>
                  <a:pt x="51590" y="59850"/>
                </a:lnTo>
                <a:lnTo>
                  <a:pt x="51590" y="59840"/>
                </a:lnTo>
                <a:lnTo>
                  <a:pt x="51600" y="59840"/>
                </a:lnTo>
                <a:lnTo>
                  <a:pt x="51610" y="59840"/>
                </a:lnTo>
                <a:lnTo>
                  <a:pt x="51620" y="59840"/>
                </a:lnTo>
                <a:lnTo>
                  <a:pt x="51630" y="59840"/>
                </a:lnTo>
                <a:lnTo>
                  <a:pt x="51640" y="59840"/>
                </a:lnTo>
                <a:lnTo>
                  <a:pt x="51650" y="59840"/>
                </a:lnTo>
                <a:lnTo>
                  <a:pt x="51660" y="59840"/>
                </a:lnTo>
                <a:lnTo>
                  <a:pt x="51660" y="59850"/>
                </a:lnTo>
                <a:lnTo>
                  <a:pt x="51670" y="59850"/>
                </a:lnTo>
                <a:lnTo>
                  <a:pt x="51670" y="59860"/>
                </a:lnTo>
                <a:lnTo>
                  <a:pt x="51680" y="59860"/>
                </a:lnTo>
                <a:lnTo>
                  <a:pt x="51680" y="59870"/>
                </a:lnTo>
                <a:lnTo>
                  <a:pt x="51710" y="59880"/>
                </a:lnTo>
                <a:lnTo>
                  <a:pt x="51780" y="59890"/>
                </a:lnTo>
                <a:lnTo>
                  <a:pt x="51820" y="59900"/>
                </a:lnTo>
                <a:lnTo>
                  <a:pt x="51830" y="59900"/>
                </a:lnTo>
                <a:lnTo>
                  <a:pt x="51880" y="59920"/>
                </a:lnTo>
                <a:lnTo>
                  <a:pt x="51910" y="59940"/>
                </a:lnTo>
                <a:lnTo>
                  <a:pt x="51920" y="59940"/>
                </a:lnTo>
                <a:lnTo>
                  <a:pt x="51930" y="59960"/>
                </a:lnTo>
                <a:lnTo>
                  <a:pt x="51950" y="59980"/>
                </a:lnTo>
                <a:lnTo>
                  <a:pt x="51970" y="60040"/>
                </a:lnTo>
                <a:lnTo>
                  <a:pt x="51990" y="60090"/>
                </a:lnTo>
                <a:lnTo>
                  <a:pt x="52000" y="60100"/>
                </a:lnTo>
                <a:lnTo>
                  <a:pt x="52010" y="60130"/>
                </a:lnTo>
                <a:lnTo>
                  <a:pt x="52020" y="60140"/>
                </a:lnTo>
                <a:lnTo>
                  <a:pt x="52050" y="60190"/>
                </a:lnTo>
                <a:lnTo>
                  <a:pt x="52090" y="60240"/>
                </a:lnTo>
                <a:lnTo>
                  <a:pt x="52130" y="60270"/>
                </a:lnTo>
                <a:lnTo>
                  <a:pt x="52160" y="60300"/>
                </a:lnTo>
                <a:lnTo>
                  <a:pt x="52170" y="60310"/>
                </a:lnTo>
                <a:lnTo>
                  <a:pt x="52190" y="60320"/>
                </a:lnTo>
                <a:lnTo>
                  <a:pt x="52200" y="60330"/>
                </a:lnTo>
                <a:lnTo>
                  <a:pt x="52210" y="60340"/>
                </a:lnTo>
                <a:lnTo>
                  <a:pt x="52230" y="60350"/>
                </a:lnTo>
                <a:lnTo>
                  <a:pt x="52250" y="60370"/>
                </a:lnTo>
                <a:lnTo>
                  <a:pt x="52270" y="60370"/>
                </a:lnTo>
                <a:lnTo>
                  <a:pt x="52300" y="60380"/>
                </a:lnTo>
                <a:lnTo>
                  <a:pt x="52350" y="60400"/>
                </a:lnTo>
                <a:lnTo>
                  <a:pt x="52410" y="60420"/>
                </a:lnTo>
                <a:lnTo>
                  <a:pt x="52450" y="60440"/>
                </a:lnTo>
                <a:lnTo>
                  <a:pt x="52480" y="60440"/>
                </a:lnTo>
                <a:lnTo>
                  <a:pt x="52500" y="60450"/>
                </a:lnTo>
                <a:lnTo>
                  <a:pt x="52530" y="60470"/>
                </a:lnTo>
                <a:lnTo>
                  <a:pt x="52560" y="60520"/>
                </a:lnTo>
                <a:lnTo>
                  <a:pt x="52580" y="60540"/>
                </a:lnTo>
                <a:lnTo>
                  <a:pt x="52610" y="60580"/>
                </a:lnTo>
                <a:lnTo>
                  <a:pt x="52630" y="60600"/>
                </a:lnTo>
                <a:lnTo>
                  <a:pt x="52650" y="60650"/>
                </a:lnTo>
                <a:lnTo>
                  <a:pt x="52700" y="60730"/>
                </a:lnTo>
                <a:lnTo>
                  <a:pt x="52730" y="60770"/>
                </a:lnTo>
                <a:lnTo>
                  <a:pt x="52740" y="60810"/>
                </a:lnTo>
                <a:lnTo>
                  <a:pt x="52740" y="60830"/>
                </a:lnTo>
                <a:lnTo>
                  <a:pt x="52730" y="60840"/>
                </a:lnTo>
                <a:lnTo>
                  <a:pt x="52730" y="60860"/>
                </a:lnTo>
                <a:lnTo>
                  <a:pt x="52730" y="60890"/>
                </a:lnTo>
                <a:lnTo>
                  <a:pt x="52730" y="60910"/>
                </a:lnTo>
                <a:lnTo>
                  <a:pt x="52720" y="60930"/>
                </a:lnTo>
                <a:lnTo>
                  <a:pt x="52720" y="60960"/>
                </a:lnTo>
                <a:lnTo>
                  <a:pt x="52720" y="60970"/>
                </a:lnTo>
                <a:lnTo>
                  <a:pt x="52730" y="60970"/>
                </a:lnTo>
                <a:lnTo>
                  <a:pt x="52720" y="60970"/>
                </a:lnTo>
                <a:lnTo>
                  <a:pt x="52730" y="60980"/>
                </a:lnTo>
                <a:lnTo>
                  <a:pt x="52730" y="61000"/>
                </a:lnTo>
                <a:lnTo>
                  <a:pt x="52720" y="61060"/>
                </a:lnTo>
                <a:lnTo>
                  <a:pt x="52720" y="61100"/>
                </a:lnTo>
                <a:lnTo>
                  <a:pt x="52710" y="61120"/>
                </a:lnTo>
                <a:lnTo>
                  <a:pt x="52680" y="61150"/>
                </a:lnTo>
                <a:lnTo>
                  <a:pt x="52650" y="61180"/>
                </a:lnTo>
                <a:lnTo>
                  <a:pt x="52620" y="61190"/>
                </a:lnTo>
                <a:lnTo>
                  <a:pt x="52610" y="61200"/>
                </a:lnTo>
                <a:lnTo>
                  <a:pt x="52590" y="61200"/>
                </a:lnTo>
                <a:lnTo>
                  <a:pt x="52580" y="61200"/>
                </a:lnTo>
                <a:lnTo>
                  <a:pt x="52570" y="61200"/>
                </a:lnTo>
                <a:lnTo>
                  <a:pt x="52550" y="61200"/>
                </a:lnTo>
                <a:lnTo>
                  <a:pt x="52510" y="61220"/>
                </a:lnTo>
                <a:lnTo>
                  <a:pt x="52490" y="61230"/>
                </a:lnTo>
                <a:lnTo>
                  <a:pt x="52450" y="61250"/>
                </a:lnTo>
                <a:lnTo>
                  <a:pt x="52430" y="61260"/>
                </a:lnTo>
                <a:lnTo>
                  <a:pt x="52410" y="61280"/>
                </a:lnTo>
                <a:lnTo>
                  <a:pt x="52400" y="61280"/>
                </a:lnTo>
                <a:lnTo>
                  <a:pt x="52390" y="61290"/>
                </a:lnTo>
                <a:lnTo>
                  <a:pt x="52380" y="61290"/>
                </a:lnTo>
                <a:lnTo>
                  <a:pt x="52380" y="61300"/>
                </a:lnTo>
                <a:lnTo>
                  <a:pt x="52370" y="61300"/>
                </a:lnTo>
                <a:lnTo>
                  <a:pt x="52360" y="61300"/>
                </a:lnTo>
                <a:lnTo>
                  <a:pt x="52350" y="61310"/>
                </a:lnTo>
                <a:lnTo>
                  <a:pt x="52310" y="61350"/>
                </a:lnTo>
                <a:lnTo>
                  <a:pt x="52270" y="61380"/>
                </a:lnTo>
                <a:lnTo>
                  <a:pt x="52240" y="61390"/>
                </a:lnTo>
                <a:lnTo>
                  <a:pt x="52220" y="61410"/>
                </a:lnTo>
                <a:lnTo>
                  <a:pt x="52210" y="61410"/>
                </a:lnTo>
                <a:lnTo>
                  <a:pt x="52190" y="61420"/>
                </a:lnTo>
                <a:lnTo>
                  <a:pt x="52180" y="61420"/>
                </a:lnTo>
                <a:lnTo>
                  <a:pt x="52150" y="61440"/>
                </a:lnTo>
                <a:lnTo>
                  <a:pt x="52130" y="61460"/>
                </a:lnTo>
                <a:lnTo>
                  <a:pt x="52120" y="61470"/>
                </a:lnTo>
                <a:lnTo>
                  <a:pt x="52110" y="61470"/>
                </a:lnTo>
                <a:lnTo>
                  <a:pt x="52110" y="61460"/>
                </a:lnTo>
                <a:lnTo>
                  <a:pt x="52100" y="61460"/>
                </a:lnTo>
                <a:lnTo>
                  <a:pt x="52090" y="61460"/>
                </a:lnTo>
                <a:lnTo>
                  <a:pt x="52080" y="61450"/>
                </a:lnTo>
                <a:lnTo>
                  <a:pt x="52070" y="61450"/>
                </a:lnTo>
                <a:lnTo>
                  <a:pt x="52060" y="61450"/>
                </a:lnTo>
                <a:lnTo>
                  <a:pt x="52060" y="61460"/>
                </a:lnTo>
                <a:lnTo>
                  <a:pt x="52060" y="61470"/>
                </a:lnTo>
                <a:lnTo>
                  <a:pt x="52060" y="61480"/>
                </a:lnTo>
                <a:lnTo>
                  <a:pt x="52060" y="61490"/>
                </a:lnTo>
                <a:lnTo>
                  <a:pt x="52070" y="61500"/>
                </a:lnTo>
                <a:lnTo>
                  <a:pt x="52060" y="61520"/>
                </a:lnTo>
                <a:lnTo>
                  <a:pt x="52050" y="61540"/>
                </a:lnTo>
                <a:lnTo>
                  <a:pt x="52010" y="61580"/>
                </a:lnTo>
                <a:lnTo>
                  <a:pt x="51990" y="61590"/>
                </a:lnTo>
                <a:lnTo>
                  <a:pt x="51980" y="61610"/>
                </a:lnTo>
                <a:lnTo>
                  <a:pt x="51960" y="61630"/>
                </a:lnTo>
                <a:lnTo>
                  <a:pt x="51960" y="61660"/>
                </a:lnTo>
                <a:lnTo>
                  <a:pt x="51950" y="61700"/>
                </a:lnTo>
                <a:lnTo>
                  <a:pt x="51950" y="61720"/>
                </a:lnTo>
                <a:lnTo>
                  <a:pt x="51950" y="61760"/>
                </a:lnTo>
                <a:lnTo>
                  <a:pt x="51960" y="61850"/>
                </a:lnTo>
                <a:lnTo>
                  <a:pt x="51970" y="61930"/>
                </a:lnTo>
                <a:lnTo>
                  <a:pt x="51970" y="62000"/>
                </a:lnTo>
                <a:lnTo>
                  <a:pt x="51980" y="62050"/>
                </a:lnTo>
                <a:lnTo>
                  <a:pt x="51980" y="62070"/>
                </a:lnTo>
                <a:lnTo>
                  <a:pt x="51980" y="62120"/>
                </a:lnTo>
                <a:lnTo>
                  <a:pt x="51980" y="62190"/>
                </a:lnTo>
                <a:lnTo>
                  <a:pt x="51980" y="62280"/>
                </a:lnTo>
                <a:lnTo>
                  <a:pt x="51970" y="62310"/>
                </a:lnTo>
                <a:lnTo>
                  <a:pt x="51970" y="62320"/>
                </a:lnTo>
                <a:lnTo>
                  <a:pt x="51960" y="62330"/>
                </a:lnTo>
                <a:lnTo>
                  <a:pt x="51950" y="62350"/>
                </a:lnTo>
                <a:lnTo>
                  <a:pt x="51940" y="62370"/>
                </a:lnTo>
                <a:lnTo>
                  <a:pt x="51940" y="62380"/>
                </a:lnTo>
                <a:lnTo>
                  <a:pt x="51940" y="62390"/>
                </a:lnTo>
                <a:lnTo>
                  <a:pt x="51940" y="62400"/>
                </a:lnTo>
                <a:lnTo>
                  <a:pt x="51940" y="62410"/>
                </a:lnTo>
                <a:lnTo>
                  <a:pt x="51940" y="62430"/>
                </a:lnTo>
                <a:lnTo>
                  <a:pt x="51930" y="62430"/>
                </a:lnTo>
                <a:lnTo>
                  <a:pt x="51920" y="62430"/>
                </a:lnTo>
                <a:lnTo>
                  <a:pt x="51910" y="62420"/>
                </a:lnTo>
                <a:lnTo>
                  <a:pt x="51900" y="62420"/>
                </a:lnTo>
                <a:lnTo>
                  <a:pt x="51880" y="62430"/>
                </a:lnTo>
                <a:lnTo>
                  <a:pt x="51860" y="62440"/>
                </a:lnTo>
                <a:lnTo>
                  <a:pt x="51860" y="62450"/>
                </a:lnTo>
                <a:lnTo>
                  <a:pt x="51850" y="62460"/>
                </a:lnTo>
                <a:lnTo>
                  <a:pt x="51860" y="62460"/>
                </a:lnTo>
                <a:lnTo>
                  <a:pt x="51870" y="62470"/>
                </a:lnTo>
                <a:lnTo>
                  <a:pt x="51880" y="62470"/>
                </a:lnTo>
                <a:lnTo>
                  <a:pt x="51890" y="62470"/>
                </a:lnTo>
                <a:lnTo>
                  <a:pt x="51890" y="62460"/>
                </a:lnTo>
                <a:lnTo>
                  <a:pt x="51890" y="62450"/>
                </a:lnTo>
                <a:lnTo>
                  <a:pt x="51900" y="62440"/>
                </a:lnTo>
                <a:lnTo>
                  <a:pt x="51910" y="62440"/>
                </a:lnTo>
                <a:lnTo>
                  <a:pt x="51920" y="62450"/>
                </a:lnTo>
                <a:lnTo>
                  <a:pt x="51920" y="62460"/>
                </a:lnTo>
                <a:lnTo>
                  <a:pt x="51920" y="62480"/>
                </a:lnTo>
                <a:lnTo>
                  <a:pt x="51910" y="62490"/>
                </a:lnTo>
                <a:lnTo>
                  <a:pt x="51910" y="62500"/>
                </a:lnTo>
                <a:lnTo>
                  <a:pt x="51890" y="62510"/>
                </a:lnTo>
                <a:lnTo>
                  <a:pt x="51870" y="62530"/>
                </a:lnTo>
                <a:lnTo>
                  <a:pt x="51850" y="62540"/>
                </a:lnTo>
                <a:lnTo>
                  <a:pt x="51850" y="62550"/>
                </a:lnTo>
                <a:lnTo>
                  <a:pt x="51840" y="62560"/>
                </a:lnTo>
                <a:lnTo>
                  <a:pt x="51840" y="62570"/>
                </a:lnTo>
                <a:lnTo>
                  <a:pt x="51830" y="62570"/>
                </a:lnTo>
                <a:lnTo>
                  <a:pt x="51830" y="62560"/>
                </a:lnTo>
                <a:lnTo>
                  <a:pt x="51810" y="62540"/>
                </a:lnTo>
                <a:lnTo>
                  <a:pt x="51780" y="62490"/>
                </a:lnTo>
                <a:lnTo>
                  <a:pt x="51770" y="62470"/>
                </a:lnTo>
                <a:lnTo>
                  <a:pt x="51770" y="62460"/>
                </a:lnTo>
                <a:lnTo>
                  <a:pt x="51760" y="62450"/>
                </a:lnTo>
                <a:lnTo>
                  <a:pt x="51750" y="62450"/>
                </a:lnTo>
                <a:lnTo>
                  <a:pt x="51740" y="62440"/>
                </a:lnTo>
                <a:lnTo>
                  <a:pt x="51720" y="62430"/>
                </a:lnTo>
                <a:lnTo>
                  <a:pt x="51710" y="62430"/>
                </a:lnTo>
                <a:lnTo>
                  <a:pt x="51680" y="62420"/>
                </a:lnTo>
                <a:lnTo>
                  <a:pt x="51670" y="62420"/>
                </a:lnTo>
                <a:lnTo>
                  <a:pt x="51660" y="62400"/>
                </a:lnTo>
                <a:lnTo>
                  <a:pt x="51650" y="62390"/>
                </a:lnTo>
                <a:lnTo>
                  <a:pt x="51640" y="62380"/>
                </a:lnTo>
                <a:lnTo>
                  <a:pt x="51640" y="62370"/>
                </a:lnTo>
                <a:lnTo>
                  <a:pt x="51640" y="62360"/>
                </a:lnTo>
                <a:lnTo>
                  <a:pt x="51640" y="62350"/>
                </a:lnTo>
                <a:lnTo>
                  <a:pt x="51640" y="62300"/>
                </a:lnTo>
                <a:lnTo>
                  <a:pt x="51640" y="62290"/>
                </a:lnTo>
                <a:lnTo>
                  <a:pt x="51650" y="62270"/>
                </a:lnTo>
                <a:lnTo>
                  <a:pt x="51650" y="62230"/>
                </a:lnTo>
                <a:lnTo>
                  <a:pt x="51650" y="62210"/>
                </a:lnTo>
                <a:lnTo>
                  <a:pt x="51640" y="62190"/>
                </a:lnTo>
                <a:lnTo>
                  <a:pt x="51640" y="62180"/>
                </a:lnTo>
                <a:lnTo>
                  <a:pt x="51640" y="62160"/>
                </a:lnTo>
                <a:lnTo>
                  <a:pt x="51640" y="62110"/>
                </a:lnTo>
                <a:lnTo>
                  <a:pt x="51650" y="62060"/>
                </a:lnTo>
                <a:lnTo>
                  <a:pt x="51660" y="62010"/>
                </a:lnTo>
                <a:lnTo>
                  <a:pt x="51660" y="61990"/>
                </a:lnTo>
                <a:lnTo>
                  <a:pt x="51670" y="61960"/>
                </a:lnTo>
                <a:lnTo>
                  <a:pt x="51670" y="61920"/>
                </a:lnTo>
                <a:lnTo>
                  <a:pt x="51680" y="61880"/>
                </a:lnTo>
                <a:lnTo>
                  <a:pt x="51680" y="61860"/>
                </a:lnTo>
                <a:lnTo>
                  <a:pt x="51690" y="61830"/>
                </a:lnTo>
                <a:lnTo>
                  <a:pt x="51690" y="61770"/>
                </a:lnTo>
                <a:lnTo>
                  <a:pt x="51690" y="61710"/>
                </a:lnTo>
                <a:lnTo>
                  <a:pt x="51690" y="61700"/>
                </a:lnTo>
                <a:lnTo>
                  <a:pt x="51690" y="61670"/>
                </a:lnTo>
                <a:lnTo>
                  <a:pt x="51680" y="61630"/>
                </a:lnTo>
                <a:lnTo>
                  <a:pt x="51660" y="61580"/>
                </a:lnTo>
                <a:lnTo>
                  <a:pt x="51640" y="61540"/>
                </a:lnTo>
                <a:lnTo>
                  <a:pt x="51610" y="61500"/>
                </a:lnTo>
                <a:lnTo>
                  <a:pt x="51590" y="61480"/>
                </a:lnTo>
                <a:lnTo>
                  <a:pt x="51590" y="61470"/>
                </a:lnTo>
                <a:lnTo>
                  <a:pt x="51580" y="61460"/>
                </a:lnTo>
                <a:lnTo>
                  <a:pt x="51570" y="61450"/>
                </a:lnTo>
                <a:lnTo>
                  <a:pt x="51560" y="61450"/>
                </a:lnTo>
                <a:lnTo>
                  <a:pt x="51550" y="61440"/>
                </a:lnTo>
                <a:lnTo>
                  <a:pt x="51550" y="61430"/>
                </a:lnTo>
                <a:lnTo>
                  <a:pt x="51540" y="61430"/>
                </a:lnTo>
                <a:lnTo>
                  <a:pt x="51540" y="61440"/>
                </a:lnTo>
                <a:lnTo>
                  <a:pt x="51550" y="61440"/>
                </a:lnTo>
                <a:lnTo>
                  <a:pt x="51550" y="61450"/>
                </a:lnTo>
                <a:lnTo>
                  <a:pt x="51560" y="61460"/>
                </a:lnTo>
                <a:lnTo>
                  <a:pt x="51560" y="61470"/>
                </a:lnTo>
                <a:lnTo>
                  <a:pt x="51570" y="61480"/>
                </a:lnTo>
                <a:lnTo>
                  <a:pt x="51560" y="61480"/>
                </a:lnTo>
                <a:lnTo>
                  <a:pt x="51550" y="61480"/>
                </a:lnTo>
                <a:lnTo>
                  <a:pt x="51530" y="61460"/>
                </a:lnTo>
                <a:lnTo>
                  <a:pt x="51510" y="61440"/>
                </a:lnTo>
                <a:lnTo>
                  <a:pt x="51470" y="61390"/>
                </a:lnTo>
                <a:lnTo>
                  <a:pt x="51460" y="61390"/>
                </a:lnTo>
                <a:lnTo>
                  <a:pt x="51480" y="61430"/>
                </a:lnTo>
                <a:lnTo>
                  <a:pt x="51490" y="61440"/>
                </a:lnTo>
                <a:lnTo>
                  <a:pt x="51500" y="61460"/>
                </a:lnTo>
                <a:lnTo>
                  <a:pt x="51510" y="61470"/>
                </a:lnTo>
                <a:lnTo>
                  <a:pt x="51550" y="61500"/>
                </a:lnTo>
                <a:lnTo>
                  <a:pt x="51560" y="61520"/>
                </a:lnTo>
                <a:lnTo>
                  <a:pt x="51580" y="61540"/>
                </a:lnTo>
                <a:lnTo>
                  <a:pt x="51610" y="61580"/>
                </a:lnTo>
                <a:lnTo>
                  <a:pt x="51640" y="61610"/>
                </a:lnTo>
                <a:lnTo>
                  <a:pt x="51650" y="61620"/>
                </a:lnTo>
                <a:lnTo>
                  <a:pt x="51660" y="61650"/>
                </a:lnTo>
                <a:lnTo>
                  <a:pt x="51660" y="61670"/>
                </a:lnTo>
                <a:lnTo>
                  <a:pt x="51660" y="61710"/>
                </a:lnTo>
                <a:lnTo>
                  <a:pt x="51660" y="61730"/>
                </a:lnTo>
                <a:lnTo>
                  <a:pt x="51650" y="61770"/>
                </a:lnTo>
                <a:lnTo>
                  <a:pt x="51650" y="61780"/>
                </a:lnTo>
                <a:lnTo>
                  <a:pt x="51640" y="61810"/>
                </a:lnTo>
                <a:lnTo>
                  <a:pt x="51630" y="61850"/>
                </a:lnTo>
                <a:lnTo>
                  <a:pt x="51630" y="61880"/>
                </a:lnTo>
                <a:lnTo>
                  <a:pt x="51610" y="61950"/>
                </a:lnTo>
                <a:lnTo>
                  <a:pt x="51600" y="62010"/>
                </a:lnTo>
                <a:lnTo>
                  <a:pt x="51580" y="62120"/>
                </a:lnTo>
                <a:lnTo>
                  <a:pt x="51580" y="62130"/>
                </a:lnTo>
                <a:lnTo>
                  <a:pt x="51570" y="62170"/>
                </a:lnTo>
                <a:lnTo>
                  <a:pt x="51560" y="62200"/>
                </a:lnTo>
                <a:lnTo>
                  <a:pt x="51550" y="62320"/>
                </a:lnTo>
                <a:lnTo>
                  <a:pt x="51550" y="62330"/>
                </a:lnTo>
                <a:lnTo>
                  <a:pt x="51550" y="62350"/>
                </a:lnTo>
                <a:lnTo>
                  <a:pt x="51540" y="62400"/>
                </a:lnTo>
                <a:lnTo>
                  <a:pt x="51530" y="62420"/>
                </a:lnTo>
                <a:lnTo>
                  <a:pt x="51520" y="62430"/>
                </a:lnTo>
                <a:lnTo>
                  <a:pt x="51490" y="62480"/>
                </a:lnTo>
                <a:lnTo>
                  <a:pt x="51470" y="62500"/>
                </a:lnTo>
                <a:lnTo>
                  <a:pt x="51460" y="62530"/>
                </a:lnTo>
                <a:lnTo>
                  <a:pt x="51450" y="62580"/>
                </a:lnTo>
                <a:lnTo>
                  <a:pt x="51440" y="62640"/>
                </a:lnTo>
                <a:lnTo>
                  <a:pt x="51440" y="62690"/>
                </a:lnTo>
                <a:lnTo>
                  <a:pt x="51450" y="62690"/>
                </a:lnTo>
                <a:lnTo>
                  <a:pt x="51460" y="62690"/>
                </a:lnTo>
                <a:lnTo>
                  <a:pt x="51470" y="62690"/>
                </a:lnTo>
                <a:lnTo>
                  <a:pt x="51480" y="62690"/>
                </a:lnTo>
                <a:lnTo>
                  <a:pt x="51490" y="62700"/>
                </a:lnTo>
                <a:lnTo>
                  <a:pt x="51500" y="62700"/>
                </a:lnTo>
                <a:lnTo>
                  <a:pt x="51510" y="62700"/>
                </a:lnTo>
                <a:lnTo>
                  <a:pt x="51510" y="62690"/>
                </a:lnTo>
                <a:lnTo>
                  <a:pt x="51520" y="62690"/>
                </a:lnTo>
                <a:lnTo>
                  <a:pt x="51510" y="62670"/>
                </a:lnTo>
                <a:lnTo>
                  <a:pt x="51510" y="62630"/>
                </a:lnTo>
                <a:lnTo>
                  <a:pt x="51510" y="62560"/>
                </a:lnTo>
                <a:lnTo>
                  <a:pt x="51510" y="62540"/>
                </a:lnTo>
                <a:lnTo>
                  <a:pt x="51510" y="62530"/>
                </a:lnTo>
                <a:lnTo>
                  <a:pt x="51520" y="62510"/>
                </a:lnTo>
                <a:lnTo>
                  <a:pt x="51530" y="62510"/>
                </a:lnTo>
                <a:lnTo>
                  <a:pt x="51530" y="62500"/>
                </a:lnTo>
                <a:lnTo>
                  <a:pt x="51540" y="62500"/>
                </a:lnTo>
                <a:lnTo>
                  <a:pt x="51550" y="62500"/>
                </a:lnTo>
                <a:lnTo>
                  <a:pt x="51550" y="62510"/>
                </a:lnTo>
                <a:lnTo>
                  <a:pt x="51560" y="62520"/>
                </a:lnTo>
                <a:lnTo>
                  <a:pt x="51570" y="62520"/>
                </a:lnTo>
                <a:lnTo>
                  <a:pt x="51580" y="62520"/>
                </a:lnTo>
                <a:lnTo>
                  <a:pt x="51590" y="62520"/>
                </a:lnTo>
                <a:lnTo>
                  <a:pt x="51600" y="62520"/>
                </a:lnTo>
                <a:lnTo>
                  <a:pt x="51610" y="62520"/>
                </a:lnTo>
                <a:lnTo>
                  <a:pt x="51620" y="62520"/>
                </a:lnTo>
                <a:lnTo>
                  <a:pt x="51630" y="62520"/>
                </a:lnTo>
                <a:lnTo>
                  <a:pt x="51640" y="62520"/>
                </a:lnTo>
                <a:lnTo>
                  <a:pt x="51650" y="62530"/>
                </a:lnTo>
                <a:lnTo>
                  <a:pt x="51660" y="62530"/>
                </a:lnTo>
                <a:lnTo>
                  <a:pt x="51660" y="62540"/>
                </a:lnTo>
                <a:lnTo>
                  <a:pt x="51670" y="62540"/>
                </a:lnTo>
                <a:lnTo>
                  <a:pt x="51680" y="62550"/>
                </a:lnTo>
                <a:lnTo>
                  <a:pt x="51690" y="62550"/>
                </a:lnTo>
                <a:lnTo>
                  <a:pt x="51700" y="62550"/>
                </a:lnTo>
                <a:lnTo>
                  <a:pt x="51710" y="62550"/>
                </a:lnTo>
                <a:lnTo>
                  <a:pt x="51720" y="62560"/>
                </a:lnTo>
                <a:lnTo>
                  <a:pt x="51730" y="62560"/>
                </a:lnTo>
                <a:lnTo>
                  <a:pt x="51740" y="62560"/>
                </a:lnTo>
                <a:lnTo>
                  <a:pt x="51740" y="62570"/>
                </a:lnTo>
                <a:lnTo>
                  <a:pt x="51750" y="62570"/>
                </a:lnTo>
                <a:lnTo>
                  <a:pt x="51760" y="62580"/>
                </a:lnTo>
                <a:lnTo>
                  <a:pt x="51770" y="62580"/>
                </a:lnTo>
                <a:lnTo>
                  <a:pt x="51780" y="62590"/>
                </a:lnTo>
                <a:lnTo>
                  <a:pt x="51790" y="62590"/>
                </a:lnTo>
                <a:lnTo>
                  <a:pt x="51800" y="62590"/>
                </a:lnTo>
                <a:lnTo>
                  <a:pt x="51800" y="62600"/>
                </a:lnTo>
                <a:lnTo>
                  <a:pt x="51810" y="62600"/>
                </a:lnTo>
                <a:lnTo>
                  <a:pt x="51820" y="62600"/>
                </a:lnTo>
                <a:lnTo>
                  <a:pt x="51820" y="62610"/>
                </a:lnTo>
                <a:lnTo>
                  <a:pt x="51830" y="62610"/>
                </a:lnTo>
                <a:lnTo>
                  <a:pt x="51830" y="62620"/>
                </a:lnTo>
                <a:lnTo>
                  <a:pt x="51840" y="62620"/>
                </a:lnTo>
                <a:lnTo>
                  <a:pt x="51850" y="62630"/>
                </a:lnTo>
                <a:lnTo>
                  <a:pt x="51860" y="62630"/>
                </a:lnTo>
                <a:lnTo>
                  <a:pt x="51860" y="62640"/>
                </a:lnTo>
                <a:lnTo>
                  <a:pt x="51870" y="62640"/>
                </a:lnTo>
                <a:lnTo>
                  <a:pt x="51880" y="62640"/>
                </a:lnTo>
                <a:lnTo>
                  <a:pt x="51890" y="62640"/>
                </a:lnTo>
                <a:lnTo>
                  <a:pt x="51900" y="62640"/>
                </a:lnTo>
                <a:lnTo>
                  <a:pt x="51910" y="62640"/>
                </a:lnTo>
                <a:lnTo>
                  <a:pt x="51920" y="62640"/>
                </a:lnTo>
                <a:lnTo>
                  <a:pt x="51920" y="62650"/>
                </a:lnTo>
                <a:lnTo>
                  <a:pt x="51940" y="62660"/>
                </a:lnTo>
                <a:lnTo>
                  <a:pt x="51940" y="62650"/>
                </a:lnTo>
                <a:lnTo>
                  <a:pt x="51940" y="62640"/>
                </a:lnTo>
                <a:lnTo>
                  <a:pt x="51940" y="62630"/>
                </a:lnTo>
                <a:lnTo>
                  <a:pt x="51950" y="62630"/>
                </a:lnTo>
                <a:lnTo>
                  <a:pt x="51960" y="62630"/>
                </a:lnTo>
                <a:lnTo>
                  <a:pt x="51960" y="62640"/>
                </a:lnTo>
                <a:lnTo>
                  <a:pt x="51970" y="62640"/>
                </a:lnTo>
                <a:lnTo>
                  <a:pt x="51980" y="62640"/>
                </a:lnTo>
                <a:lnTo>
                  <a:pt x="51980" y="62650"/>
                </a:lnTo>
                <a:lnTo>
                  <a:pt x="51980" y="62640"/>
                </a:lnTo>
                <a:lnTo>
                  <a:pt x="51990" y="62640"/>
                </a:lnTo>
                <a:lnTo>
                  <a:pt x="52000" y="62640"/>
                </a:lnTo>
                <a:lnTo>
                  <a:pt x="52010" y="62650"/>
                </a:lnTo>
                <a:lnTo>
                  <a:pt x="52020" y="62660"/>
                </a:lnTo>
                <a:lnTo>
                  <a:pt x="52020" y="62670"/>
                </a:lnTo>
                <a:lnTo>
                  <a:pt x="52040" y="62690"/>
                </a:lnTo>
                <a:lnTo>
                  <a:pt x="52050" y="62690"/>
                </a:lnTo>
                <a:lnTo>
                  <a:pt x="52060" y="62700"/>
                </a:lnTo>
                <a:lnTo>
                  <a:pt x="52080" y="62710"/>
                </a:lnTo>
                <a:lnTo>
                  <a:pt x="52090" y="62720"/>
                </a:lnTo>
                <a:lnTo>
                  <a:pt x="52120" y="62730"/>
                </a:lnTo>
                <a:lnTo>
                  <a:pt x="52160" y="62750"/>
                </a:lnTo>
                <a:lnTo>
                  <a:pt x="52190" y="62750"/>
                </a:lnTo>
                <a:lnTo>
                  <a:pt x="52200" y="62760"/>
                </a:lnTo>
                <a:lnTo>
                  <a:pt x="52220" y="62780"/>
                </a:lnTo>
                <a:lnTo>
                  <a:pt x="52230" y="62800"/>
                </a:lnTo>
                <a:lnTo>
                  <a:pt x="52240" y="62850"/>
                </a:lnTo>
                <a:lnTo>
                  <a:pt x="52250" y="62870"/>
                </a:lnTo>
                <a:lnTo>
                  <a:pt x="52260" y="62880"/>
                </a:lnTo>
                <a:lnTo>
                  <a:pt x="52260" y="62900"/>
                </a:lnTo>
                <a:lnTo>
                  <a:pt x="52250" y="62920"/>
                </a:lnTo>
                <a:lnTo>
                  <a:pt x="52240" y="62950"/>
                </a:lnTo>
                <a:lnTo>
                  <a:pt x="52240" y="62960"/>
                </a:lnTo>
                <a:lnTo>
                  <a:pt x="52230" y="62980"/>
                </a:lnTo>
                <a:lnTo>
                  <a:pt x="52230" y="62990"/>
                </a:lnTo>
                <a:lnTo>
                  <a:pt x="52220" y="62990"/>
                </a:lnTo>
                <a:lnTo>
                  <a:pt x="52220" y="62980"/>
                </a:lnTo>
                <a:lnTo>
                  <a:pt x="52220" y="62970"/>
                </a:lnTo>
                <a:lnTo>
                  <a:pt x="52220" y="62960"/>
                </a:lnTo>
                <a:lnTo>
                  <a:pt x="52220" y="62950"/>
                </a:lnTo>
                <a:lnTo>
                  <a:pt x="52220" y="62940"/>
                </a:lnTo>
                <a:lnTo>
                  <a:pt x="52210" y="62940"/>
                </a:lnTo>
                <a:lnTo>
                  <a:pt x="52200" y="62950"/>
                </a:lnTo>
                <a:lnTo>
                  <a:pt x="52200" y="62960"/>
                </a:lnTo>
                <a:lnTo>
                  <a:pt x="52190" y="62960"/>
                </a:lnTo>
                <a:lnTo>
                  <a:pt x="52190" y="62970"/>
                </a:lnTo>
                <a:lnTo>
                  <a:pt x="52180" y="62990"/>
                </a:lnTo>
                <a:lnTo>
                  <a:pt x="52180" y="63020"/>
                </a:lnTo>
                <a:lnTo>
                  <a:pt x="52190" y="63040"/>
                </a:lnTo>
                <a:lnTo>
                  <a:pt x="52180" y="63050"/>
                </a:lnTo>
                <a:lnTo>
                  <a:pt x="52180" y="63060"/>
                </a:lnTo>
                <a:lnTo>
                  <a:pt x="52180" y="63070"/>
                </a:lnTo>
                <a:lnTo>
                  <a:pt x="52170" y="63080"/>
                </a:lnTo>
                <a:lnTo>
                  <a:pt x="52160" y="63080"/>
                </a:lnTo>
                <a:lnTo>
                  <a:pt x="52140" y="63090"/>
                </a:lnTo>
                <a:lnTo>
                  <a:pt x="52130" y="63090"/>
                </a:lnTo>
                <a:lnTo>
                  <a:pt x="52130" y="63100"/>
                </a:lnTo>
                <a:lnTo>
                  <a:pt x="52120" y="63100"/>
                </a:lnTo>
                <a:lnTo>
                  <a:pt x="52110" y="63100"/>
                </a:lnTo>
                <a:lnTo>
                  <a:pt x="52100" y="63100"/>
                </a:lnTo>
                <a:lnTo>
                  <a:pt x="52090" y="63100"/>
                </a:lnTo>
                <a:lnTo>
                  <a:pt x="52080" y="63110"/>
                </a:lnTo>
                <a:lnTo>
                  <a:pt x="52070" y="63110"/>
                </a:lnTo>
                <a:lnTo>
                  <a:pt x="52070" y="63120"/>
                </a:lnTo>
                <a:lnTo>
                  <a:pt x="52060" y="63140"/>
                </a:lnTo>
                <a:lnTo>
                  <a:pt x="52060" y="63160"/>
                </a:lnTo>
                <a:lnTo>
                  <a:pt x="52040" y="63200"/>
                </a:lnTo>
                <a:lnTo>
                  <a:pt x="52030" y="63230"/>
                </a:lnTo>
                <a:lnTo>
                  <a:pt x="52020" y="63260"/>
                </a:lnTo>
                <a:lnTo>
                  <a:pt x="52020" y="63280"/>
                </a:lnTo>
                <a:lnTo>
                  <a:pt x="52020" y="63300"/>
                </a:lnTo>
                <a:lnTo>
                  <a:pt x="52020" y="63320"/>
                </a:lnTo>
                <a:lnTo>
                  <a:pt x="52030" y="63350"/>
                </a:lnTo>
                <a:lnTo>
                  <a:pt x="52050" y="63360"/>
                </a:lnTo>
                <a:lnTo>
                  <a:pt x="52070" y="63380"/>
                </a:lnTo>
                <a:lnTo>
                  <a:pt x="52090" y="63390"/>
                </a:lnTo>
                <a:lnTo>
                  <a:pt x="52110" y="63390"/>
                </a:lnTo>
                <a:lnTo>
                  <a:pt x="52130" y="63400"/>
                </a:lnTo>
                <a:lnTo>
                  <a:pt x="52140" y="63410"/>
                </a:lnTo>
                <a:lnTo>
                  <a:pt x="52160" y="63440"/>
                </a:lnTo>
                <a:lnTo>
                  <a:pt x="52170" y="63470"/>
                </a:lnTo>
                <a:lnTo>
                  <a:pt x="52180" y="63500"/>
                </a:lnTo>
                <a:lnTo>
                  <a:pt x="52180" y="63510"/>
                </a:lnTo>
                <a:lnTo>
                  <a:pt x="52180" y="63520"/>
                </a:lnTo>
                <a:lnTo>
                  <a:pt x="52180" y="63530"/>
                </a:lnTo>
                <a:lnTo>
                  <a:pt x="52170" y="63530"/>
                </a:lnTo>
                <a:lnTo>
                  <a:pt x="52160" y="63520"/>
                </a:lnTo>
                <a:lnTo>
                  <a:pt x="52130" y="63490"/>
                </a:lnTo>
                <a:lnTo>
                  <a:pt x="52090" y="63450"/>
                </a:lnTo>
                <a:lnTo>
                  <a:pt x="52040" y="63400"/>
                </a:lnTo>
                <a:lnTo>
                  <a:pt x="52010" y="63360"/>
                </a:lnTo>
                <a:lnTo>
                  <a:pt x="51970" y="63320"/>
                </a:lnTo>
                <a:lnTo>
                  <a:pt x="51950" y="63300"/>
                </a:lnTo>
                <a:lnTo>
                  <a:pt x="51940" y="63290"/>
                </a:lnTo>
                <a:lnTo>
                  <a:pt x="51920" y="63260"/>
                </a:lnTo>
                <a:lnTo>
                  <a:pt x="51900" y="63240"/>
                </a:lnTo>
                <a:lnTo>
                  <a:pt x="51890" y="63230"/>
                </a:lnTo>
                <a:lnTo>
                  <a:pt x="51850" y="63180"/>
                </a:lnTo>
                <a:lnTo>
                  <a:pt x="51820" y="63130"/>
                </a:lnTo>
                <a:lnTo>
                  <a:pt x="51810" y="63130"/>
                </a:lnTo>
                <a:lnTo>
                  <a:pt x="51790" y="63100"/>
                </a:lnTo>
                <a:lnTo>
                  <a:pt x="51780" y="63090"/>
                </a:lnTo>
                <a:lnTo>
                  <a:pt x="51770" y="63080"/>
                </a:lnTo>
                <a:lnTo>
                  <a:pt x="51750" y="63060"/>
                </a:lnTo>
                <a:lnTo>
                  <a:pt x="51720" y="63040"/>
                </a:lnTo>
                <a:lnTo>
                  <a:pt x="51680" y="63010"/>
                </a:lnTo>
                <a:lnTo>
                  <a:pt x="51670" y="62990"/>
                </a:lnTo>
                <a:lnTo>
                  <a:pt x="51670" y="62980"/>
                </a:lnTo>
                <a:lnTo>
                  <a:pt x="51670" y="62960"/>
                </a:lnTo>
                <a:lnTo>
                  <a:pt x="51680" y="62940"/>
                </a:lnTo>
                <a:lnTo>
                  <a:pt x="51680" y="62920"/>
                </a:lnTo>
                <a:lnTo>
                  <a:pt x="51680" y="62910"/>
                </a:lnTo>
                <a:lnTo>
                  <a:pt x="51680" y="62890"/>
                </a:lnTo>
                <a:lnTo>
                  <a:pt x="51680" y="62880"/>
                </a:lnTo>
                <a:lnTo>
                  <a:pt x="51670" y="62850"/>
                </a:lnTo>
                <a:lnTo>
                  <a:pt x="51670" y="62800"/>
                </a:lnTo>
                <a:lnTo>
                  <a:pt x="51660" y="62800"/>
                </a:lnTo>
                <a:lnTo>
                  <a:pt x="51660" y="62810"/>
                </a:lnTo>
                <a:lnTo>
                  <a:pt x="51660" y="62830"/>
                </a:lnTo>
                <a:lnTo>
                  <a:pt x="51660" y="62850"/>
                </a:lnTo>
                <a:lnTo>
                  <a:pt x="51660" y="62870"/>
                </a:lnTo>
                <a:lnTo>
                  <a:pt x="51660" y="62880"/>
                </a:lnTo>
                <a:lnTo>
                  <a:pt x="51660" y="62890"/>
                </a:lnTo>
                <a:lnTo>
                  <a:pt x="51650" y="62910"/>
                </a:lnTo>
                <a:lnTo>
                  <a:pt x="51650" y="62930"/>
                </a:lnTo>
                <a:lnTo>
                  <a:pt x="51640" y="62930"/>
                </a:lnTo>
                <a:lnTo>
                  <a:pt x="51630" y="62930"/>
                </a:lnTo>
                <a:lnTo>
                  <a:pt x="51620" y="62910"/>
                </a:lnTo>
                <a:lnTo>
                  <a:pt x="51610" y="62880"/>
                </a:lnTo>
                <a:lnTo>
                  <a:pt x="51600" y="62870"/>
                </a:lnTo>
                <a:lnTo>
                  <a:pt x="51580" y="62820"/>
                </a:lnTo>
                <a:lnTo>
                  <a:pt x="51560" y="62800"/>
                </a:lnTo>
                <a:lnTo>
                  <a:pt x="51550" y="62810"/>
                </a:lnTo>
                <a:lnTo>
                  <a:pt x="51540" y="62810"/>
                </a:lnTo>
                <a:lnTo>
                  <a:pt x="51530" y="62820"/>
                </a:lnTo>
                <a:lnTo>
                  <a:pt x="51520" y="62820"/>
                </a:lnTo>
                <a:lnTo>
                  <a:pt x="51520" y="62830"/>
                </a:lnTo>
                <a:lnTo>
                  <a:pt x="51510" y="62830"/>
                </a:lnTo>
                <a:lnTo>
                  <a:pt x="51510" y="62840"/>
                </a:lnTo>
                <a:lnTo>
                  <a:pt x="51500" y="62840"/>
                </a:lnTo>
                <a:lnTo>
                  <a:pt x="51500" y="62850"/>
                </a:lnTo>
                <a:lnTo>
                  <a:pt x="51490" y="62850"/>
                </a:lnTo>
                <a:lnTo>
                  <a:pt x="51500" y="62870"/>
                </a:lnTo>
                <a:lnTo>
                  <a:pt x="51520" y="62890"/>
                </a:lnTo>
                <a:lnTo>
                  <a:pt x="51520" y="62900"/>
                </a:lnTo>
                <a:lnTo>
                  <a:pt x="51540" y="62920"/>
                </a:lnTo>
                <a:lnTo>
                  <a:pt x="51550" y="62920"/>
                </a:lnTo>
                <a:lnTo>
                  <a:pt x="51540" y="62920"/>
                </a:lnTo>
                <a:lnTo>
                  <a:pt x="51550" y="62930"/>
                </a:lnTo>
                <a:lnTo>
                  <a:pt x="51570" y="62950"/>
                </a:lnTo>
                <a:lnTo>
                  <a:pt x="51580" y="62970"/>
                </a:lnTo>
                <a:lnTo>
                  <a:pt x="51590" y="62980"/>
                </a:lnTo>
                <a:lnTo>
                  <a:pt x="51590" y="62990"/>
                </a:lnTo>
                <a:lnTo>
                  <a:pt x="51590" y="63020"/>
                </a:lnTo>
                <a:lnTo>
                  <a:pt x="51590" y="63060"/>
                </a:lnTo>
                <a:lnTo>
                  <a:pt x="51580" y="63080"/>
                </a:lnTo>
                <a:lnTo>
                  <a:pt x="51570" y="63100"/>
                </a:lnTo>
                <a:lnTo>
                  <a:pt x="51570" y="63110"/>
                </a:lnTo>
                <a:lnTo>
                  <a:pt x="51550" y="63110"/>
                </a:lnTo>
                <a:lnTo>
                  <a:pt x="51540" y="63120"/>
                </a:lnTo>
                <a:lnTo>
                  <a:pt x="51530" y="63120"/>
                </a:lnTo>
                <a:lnTo>
                  <a:pt x="51510" y="63120"/>
                </a:lnTo>
                <a:lnTo>
                  <a:pt x="51500" y="63130"/>
                </a:lnTo>
                <a:lnTo>
                  <a:pt x="51490" y="63130"/>
                </a:lnTo>
                <a:lnTo>
                  <a:pt x="51480" y="63120"/>
                </a:lnTo>
                <a:lnTo>
                  <a:pt x="51470" y="63110"/>
                </a:lnTo>
                <a:lnTo>
                  <a:pt x="51460" y="63090"/>
                </a:lnTo>
                <a:lnTo>
                  <a:pt x="51450" y="63070"/>
                </a:lnTo>
                <a:lnTo>
                  <a:pt x="51440" y="63040"/>
                </a:lnTo>
                <a:lnTo>
                  <a:pt x="51430" y="63020"/>
                </a:lnTo>
                <a:lnTo>
                  <a:pt x="51430" y="63010"/>
                </a:lnTo>
                <a:lnTo>
                  <a:pt x="51430" y="63000"/>
                </a:lnTo>
                <a:lnTo>
                  <a:pt x="51420" y="62980"/>
                </a:lnTo>
                <a:lnTo>
                  <a:pt x="51410" y="62960"/>
                </a:lnTo>
                <a:lnTo>
                  <a:pt x="51410" y="62950"/>
                </a:lnTo>
                <a:lnTo>
                  <a:pt x="51410" y="62940"/>
                </a:lnTo>
                <a:lnTo>
                  <a:pt x="51390" y="62910"/>
                </a:lnTo>
                <a:lnTo>
                  <a:pt x="51390" y="62890"/>
                </a:lnTo>
                <a:lnTo>
                  <a:pt x="51380" y="62890"/>
                </a:lnTo>
                <a:lnTo>
                  <a:pt x="51370" y="62890"/>
                </a:lnTo>
                <a:lnTo>
                  <a:pt x="51360" y="62890"/>
                </a:lnTo>
                <a:lnTo>
                  <a:pt x="51350" y="62890"/>
                </a:lnTo>
                <a:lnTo>
                  <a:pt x="51350" y="62880"/>
                </a:lnTo>
                <a:lnTo>
                  <a:pt x="51340" y="62880"/>
                </a:lnTo>
                <a:lnTo>
                  <a:pt x="51360" y="62900"/>
                </a:lnTo>
                <a:lnTo>
                  <a:pt x="51380" y="62950"/>
                </a:lnTo>
                <a:lnTo>
                  <a:pt x="51390" y="62980"/>
                </a:lnTo>
                <a:lnTo>
                  <a:pt x="51390" y="63000"/>
                </a:lnTo>
                <a:lnTo>
                  <a:pt x="51400" y="63020"/>
                </a:lnTo>
                <a:lnTo>
                  <a:pt x="51410" y="63030"/>
                </a:lnTo>
                <a:lnTo>
                  <a:pt x="51430" y="63090"/>
                </a:lnTo>
                <a:lnTo>
                  <a:pt x="51440" y="63110"/>
                </a:lnTo>
                <a:lnTo>
                  <a:pt x="51440" y="63130"/>
                </a:lnTo>
                <a:lnTo>
                  <a:pt x="51430" y="63140"/>
                </a:lnTo>
                <a:lnTo>
                  <a:pt x="51430" y="63150"/>
                </a:lnTo>
                <a:lnTo>
                  <a:pt x="51420" y="63160"/>
                </a:lnTo>
                <a:lnTo>
                  <a:pt x="51410" y="63180"/>
                </a:lnTo>
                <a:lnTo>
                  <a:pt x="51390" y="63190"/>
                </a:lnTo>
                <a:lnTo>
                  <a:pt x="51360" y="63210"/>
                </a:lnTo>
                <a:lnTo>
                  <a:pt x="51350" y="63210"/>
                </a:lnTo>
                <a:lnTo>
                  <a:pt x="51360" y="63210"/>
                </a:lnTo>
                <a:lnTo>
                  <a:pt x="51360" y="63220"/>
                </a:lnTo>
                <a:lnTo>
                  <a:pt x="51370" y="63230"/>
                </a:lnTo>
                <a:lnTo>
                  <a:pt x="51370" y="63240"/>
                </a:lnTo>
                <a:lnTo>
                  <a:pt x="51380" y="63230"/>
                </a:lnTo>
                <a:lnTo>
                  <a:pt x="51390" y="63230"/>
                </a:lnTo>
                <a:lnTo>
                  <a:pt x="51390" y="63240"/>
                </a:lnTo>
                <a:lnTo>
                  <a:pt x="51400" y="63240"/>
                </a:lnTo>
                <a:lnTo>
                  <a:pt x="51410" y="63240"/>
                </a:lnTo>
                <a:lnTo>
                  <a:pt x="51410" y="63230"/>
                </a:lnTo>
                <a:lnTo>
                  <a:pt x="51420" y="63230"/>
                </a:lnTo>
                <a:lnTo>
                  <a:pt x="51430" y="63230"/>
                </a:lnTo>
                <a:lnTo>
                  <a:pt x="51430" y="63240"/>
                </a:lnTo>
                <a:lnTo>
                  <a:pt x="51430" y="63250"/>
                </a:lnTo>
                <a:lnTo>
                  <a:pt x="51440" y="63250"/>
                </a:lnTo>
                <a:lnTo>
                  <a:pt x="51440" y="63260"/>
                </a:lnTo>
                <a:lnTo>
                  <a:pt x="51460" y="63250"/>
                </a:lnTo>
                <a:lnTo>
                  <a:pt x="51480" y="63250"/>
                </a:lnTo>
                <a:lnTo>
                  <a:pt x="51490" y="63250"/>
                </a:lnTo>
                <a:lnTo>
                  <a:pt x="51520" y="63260"/>
                </a:lnTo>
                <a:lnTo>
                  <a:pt x="51560" y="63260"/>
                </a:lnTo>
                <a:lnTo>
                  <a:pt x="51590" y="63270"/>
                </a:lnTo>
                <a:lnTo>
                  <a:pt x="51610" y="63270"/>
                </a:lnTo>
                <a:lnTo>
                  <a:pt x="51640" y="63280"/>
                </a:lnTo>
                <a:lnTo>
                  <a:pt x="51650" y="63280"/>
                </a:lnTo>
                <a:lnTo>
                  <a:pt x="51700" y="63310"/>
                </a:lnTo>
                <a:lnTo>
                  <a:pt x="51720" y="63320"/>
                </a:lnTo>
                <a:lnTo>
                  <a:pt x="51750" y="63330"/>
                </a:lnTo>
                <a:lnTo>
                  <a:pt x="51780" y="63360"/>
                </a:lnTo>
                <a:lnTo>
                  <a:pt x="51800" y="63370"/>
                </a:lnTo>
                <a:lnTo>
                  <a:pt x="51810" y="63370"/>
                </a:lnTo>
                <a:lnTo>
                  <a:pt x="51820" y="63390"/>
                </a:lnTo>
                <a:lnTo>
                  <a:pt x="51830" y="63410"/>
                </a:lnTo>
                <a:lnTo>
                  <a:pt x="51840" y="63420"/>
                </a:lnTo>
                <a:lnTo>
                  <a:pt x="51860" y="63420"/>
                </a:lnTo>
                <a:lnTo>
                  <a:pt x="51870" y="63430"/>
                </a:lnTo>
                <a:lnTo>
                  <a:pt x="51900" y="63450"/>
                </a:lnTo>
                <a:lnTo>
                  <a:pt x="51920" y="63480"/>
                </a:lnTo>
                <a:lnTo>
                  <a:pt x="51960" y="63520"/>
                </a:lnTo>
                <a:lnTo>
                  <a:pt x="51980" y="63540"/>
                </a:lnTo>
                <a:lnTo>
                  <a:pt x="52000" y="63550"/>
                </a:lnTo>
                <a:lnTo>
                  <a:pt x="52020" y="63560"/>
                </a:lnTo>
                <a:lnTo>
                  <a:pt x="52080" y="63630"/>
                </a:lnTo>
                <a:lnTo>
                  <a:pt x="52100" y="63650"/>
                </a:lnTo>
                <a:lnTo>
                  <a:pt x="52110" y="63660"/>
                </a:lnTo>
                <a:lnTo>
                  <a:pt x="52130" y="63680"/>
                </a:lnTo>
                <a:lnTo>
                  <a:pt x="52160" y="63690"/>
                </a:lnTo>
                <a:lnTo>
                  <a:pt x="52200" y="63730"/>
                </a:lnTo>
                <a:lnTo>
                  <a:pt x="52220" y="63760"/>
                </a:lnTo>
                <a:lnTo>
                  <a:pt x="52260" y="63820"/>
                </a:lnTo>
                <a:lnTo>
                  <a:pt x="52300" y="63880"/>
                </a:lnTo>
                <a:lnTo>
                  <a:pt x="52340" y="63940"/>
                </a:lnTo>
                <a:lnTo>
                  <a:pt x="52350" y="63960"/>
                </a:lnTo>
                <a:lnTo>
                  <a:pt x="52360" y="63980"/>
                </a:lnTo>
                <a:lnTo>
                  <a:pt x="52360" y="64010"/>
                </a:lnTo>
                <a:lnTo>
                  <a:pt x="52370" y="64060"/>
                </a:lnTo>
                <a:lnTo>
                  <a:pt x="52360" y="64080"/>
                </a:lnTo>
                <a:lnTo>
                  <a:pt x="52350" y="64110"/>
                </a:lnTo>
                <a:lnTo>
                  <a:pt x="52340" y="64120"/>
                </a:lnTo>
                <a:lnTo>
                  <a:pt x="52320" y="64140"/>
                </a:lnTo>
                <a:lnTo>
                  <a:pt x="52310" y="64140"/>
                </a:lnTo>
                <a:lnTo>
                  <a:pt x="52290" y="64150"/>
                </a:lnTo>
                <a:lnTo>
                  <a:pt x="52280" y="64150"/>
                </a:lnTo>
                <a:lnTo>
                  <a:pt x="52260" y="64160"/>
                </a:lnTo>
                <a:lnTo>
                  <a:pt x="52240" y="64170"/>
                </a:lnTo>
                <a:lnTo>
                  <a:pt x="52220" y="64190"/>
                </a:lnTo>
                <a:lnTo>
                  <a:pt x="52210" y="64210"/>
                </a:lnTo>
                <a:lnTo>
                  <a:pt x="52200" y="64210"/>
                </a:lnTo>
                <a:lnTo>
                  <a:pt x="52190" y="64230"/>
                </a:lnTo>
                <a:lnTo>
                  <a:pt x="52180" y="64230"/>
                </a:lnTo>
                <a:lnTo>
                  <a:pt x="52180" y="64240"/>
                </a:lnTo>
                <a:lnTo>
                  <a:pt x="52170" y="64250"/>
                </a:lnTo>
                <a:lnTo>
                  <a:pt x="52160" y="64260"/>
                </a:lnTo>
                <a:lnTo>
                  <a:pt x="52160" y="64280"/>
                </a:lnTo>
                <a:lnTo>
                  <a:pt x="52160" y="64290"/>
                </a:lnTo>
                <a:lnTo>
                  <a:pt x="52150" y="64320"/>
                </a:lnTo>
                <a:lnTo>
                  <a:pt x="52140" y="64360"/>
                </a:lnTo>
                <a:lnTo>
                  <a:pt x="52130" y="64370"/>
                </a:lnTo>
                <a:lnTo>
                  <a:pt x="52120" y="64380"/>
                </a:lnTo>
                <a:lnTo>
                  <a:pt x="52110" y="64400"/>
                </a:lnTo>
                <a:lnTo>
                  <a:pt x="52100" y="64420"/>
                </a:lnTo>
                <a:lnTo>
                  <a:pt x="52090" y="64430"/>
                </a:lnTo>
                <a:lnTo>
                  <a:pt x="52070" y="64450"/>
                </a:lnTo>
                <a:lnTo>
                  <a:pt x="52060" y="64460"/>
                </a:lnTo>
                <a:lnTo>
                  <a:pt x="52040" y="64470"/>
                </a:lnTo>
                <a:lnTo>
                  <a:pt x="52030" y="64470"/>
                </a:lnTo>
                <a:lnTo>
                  <a:pt x="52020" y="64490"/>
                </a:lnTo>
                <a:lnTo>
                  <a:pt x="52000" y="64500"/>
                </a:lnTo>
                <a:lnTo>
                  <a:pt x="52000" y="64520"/>
                </a:lnTo>
                <a:lnTo>
                  <a:pt x="52000" y="64530"/>
                </a:lnTo>
                <a:lnTo>
                  <a:pt x="52000" y="64540"/>
                </a:lnTo>
                <a:lnTo>
                  <a:pt x="52000" y="64570"/>
                </a:lnTo>
                <a:lnTo>
                  <a:pt x="52000" y="64600"/>
                </a:lnTo>
                <a:lnTo>
                  <a:pt x="51990" y="64620"/>
                </a:lnTo>
                <a:lnTo>
                  <a:pt x="51980" y="64660"/>
                </a:lnTo>
                <a:lnTo>
                  <a:pt x="51960" y="64700"/>
                </a:lnTo>
                <a:lnTo>
                  <a:pt x="51950" y="64720"/>
                </a:lnTo>
                <a:lnTo>
                  <a:pt x="51940" y="64770"/>
                </a:lnTo>
                <a:lnTo>
                  <a:pt x="51930" y="64790"/>
                </a:lnTo>
                <a:lnTo>
                  <a:pt x="51930" y="64800"/>
                </a:lnTo>
                <a:lnTo>
                  <a:pt x="51920" y="64810"/>
                </a:lnTo>
                <a:lnTo>
                  <a:pt x="51930" y="64810"/>
                </a:lnTo>
                <a:lnTo>
                  <a:pt x="51930" y="64820"/>
                </a:lnTo>
                <a:lnTo>
                  <a:pt x="51920" y="64820"/>
                </a:lnTo>
                <a:lnTo>
                  <a:pt x="51920" y="64830"/>
                </a:lnTo>
                <a:lnTo>
                  <a:pt x="51910" y="64830"/>
                </a:lnTo>
                <a:lnTo>
                  <a:pt x="51930" y="64840"/>
                </a:lnTo>
                <a:lnTo>
                  <a:pt x="51950" y="64810"/>
                </a:lnTo>
                <a:lnTo>
                  <a:pt x="51960" y="64790"/>
                </a:lnTo>
                <a:lnTo>
                  <a:pt x="51970" y="64760"/>
                </a:lnTo>
                <a:lnTo>
                  <a:pt x="51980" y="64750"/>
                </a:lnTo>
                <a:lnTo>
                  <a:pt x="52020" y="64670"/>
                </a:lnTo>
                <a:lnTo>
                  <a:pt x="52030" y="64650"/>
                </a:lnTo>
                <a:lnTo>
                  <a:pt x="52030" y="64630"/>
                </a:lnTo>
                <a:lnTo>
                  <a:pt x="52030" y="64610"/>
                </a:lnTo>
                <a:lnTo>
                  <a:pt x="52030" y="64590"/>
                </a:lnTo>
                <a:lnTo>
                  <a:pt x="52030" y="64580"/>
                </a:lnTo>
                <a:lnTo>
                  <a:pt x="52030" y="64570"/>
                </a:lnTo>
                <a:lnTo>
                  <a:pt x="52040" y="64560"/>
                </a:lnTo>
                <a:lnTo>
                  <a:pt x="52050" y="64550"/>
                </a:lnTo>
                <a:lnTo>
                  <a:pt x="52060" y="64550"/>
                </a:lnTo>
                <a:lnTo>
                  <a:pt x="52070" y="64540"/>
                </a:lnTo>
                <a:lnTo>
                  <a:pt x="52080" y="64530"/>
                </a:lnTo>
                <a:lnTo>
                  <a:pt x="52080" y="64520"/>
                </a:lnTo>
                <a:lnTo>
                  <a:pt x="52090" y="64510"/>
                </a:lnTo>
                <a:lnTo>
                  <a:pt x="52090" y="64500"/>
                </a:lnTo>
                <a:lnTo>
                  <a:pt x="52090" y="64490"/>
                </a:lnTo>
                <a:lnTo>
                  <a:pt x="52090" y="64480"/>
                </a:lnTo>
                <a:lnTo>
                  <a:pt x="52090" y="64470"/>
                </a:lnTo>
                <a:lnTo>
                  <a:pt x="52100" y="64470"/>
                </a:lnTo>
                <a:lnTo>
                  <a:pt x="52100" y="64460"/>
                </a:lnTo>
                <a:lnTo>
                  <a:pt x="52120" y="64440"/>
                </a:lnTo>
                <a:lnTo>
                  <a:pt x="52130" y="64430"/>
                </a:lnTo>
                <a:lnTo>
                  <a:pt x="52150" y="64420"/>
                </a:lnTo>
                <a:lnTo>
                  <a:pt x="52170" y="64390"/>
                </a:lnTo>
                <a:lnTo>
                  <a:pt x="52170" y="64360"/>
                </a:lnTo>
                <a:lnTo>
                  <a:pt x="52180" y="64320"/>
                </a:lnTo>
                <a:lnTo>
                  <a:pt x="52180" y="64300"/>
                </a:lnTo>
                <a:lnTo>
                  <a:pt x="52180" y="64280"/>
                </a:lnTo>
                <a:lnTo>
                  <a:pt x="52180" y="64270"/>
                </a:lnTo>
                <a:lnTo>
                  <a:pt x="52190" y="64260"/>
                </a:lnTo>
                <a:lnTo>
                  <a:pt x="52210" y="64240"/>
                </a:lnTo>
                <a:lnTo>
                  <a:pt x="52230" y="64230"/>
                </a:lnTo>
                <a:lnTo>
                  <a:pt x="52260" y="64210"/>
                </a:lnTo>
                <a:lnTo>
                  <a:pt x="52290" y="64180"/>
                </a:lnTo>
                <a:lnTo>
                  <a:pt x="52320" y="64170"/>
                </a:lnTo>
                <a:lnTo>
                  <a:pt x="52330" y="64170"/>
                </a:lnTo>
                <a:lnTo>
                  <a:pt x="52340" y="64170"/>
                </a:lnTo>
                <a:lnTo>
                  <a:pt x="52360" y="64190"/>
                </a:lnTo>
                <a:lnTo>
                  <a:pt x="52370" y="64220"/>
                </a:lnTo>
                <a:lnTo>
                  <a:pt x="52380" y="64260"/>
                </a:lnTo>
                <a:lnTo>
                  <a:pt x="52380" y="64320"/>
                </a:lnTo>
                <a:lnTo>
                  <a:pt x="52370" y="64380"/>
                </a:lnTo>
                <a:lnTo>
                  <a:pt x="52380" y="64400"/>
                </a:lnTo>
                <a:lnTo>
                  <a:pt x="52380" y="64420"/>
                </a:lnTo>
                <a:lnTo>
                  <a:pt x="52380" y="64470"/>
                </a:lnTo>
                <a:lnTo>
                  <a:pt x="52370" y="64560"/>
                </a:lnTo>
                <a:lnTo>
                  <a:pt x="52360" y="64610"/>
                </a:lnTo>
                <a:lnTo>
                  <a:pt x="52350" y="64680"/>
                </a:lnTo>
                <a:lnTo>
                  <a:pt x="52350" y="64710"/>
                </a:lnTo>
                <a:lnTo>
                  <a:pt x="52350" y="64720"/>
                </a:lnTo>
                <a:lnTo>
                  <a:pt x="52340" y="64720"/>
                </a:lnTo>
                <a:lnTo>
                  <a:pt x="52330" y="64710"/>
                </a:lnTo>
                <a:lnTo>
                  <a:pt x="52310" y="64680"/>
                </a:lnTo>
                <a:lnTo>
                  <a:pt x="52280" y="64630"/>
                </a:lnTo>
                <a:lnTo>
                  <a:pt x="52270" y="64630"/>
                </a:lnTo>
                <a:lnTo>
                  <a:pt x="52310" y="64710"/>
                </a:lnTo>
                <a:lnTo>
                  <a:pt x="52340" y="64760"/>
                </a:lnTo>
                <a:lnTo>
                  <a:pt x="52350" y="64780"/>
                </a:lnTo>
                <a:lnTo>
                  <a:pt x="52350" y="64820"/>
                </a:lnTo>
                <a:lnTo>
                  <a:pt x="52350" y="64830"/>
                </a:lnTo>
                <a:lnTo>
                  <a:pt x="52360" y="64850"/>
                </a:lnTo>
                <a:lnTo>
                  <a:pt x="52360" y="64870"/>
                </a:lnTo>
                <a:lnTo>
                  <a:pt x="52370" y="64910"/>
                </a:lnTo>
                <a:lnTo>
                  <a:pt x="52370" y="64980"/>
                </a:lnTo>
                <a:lnTo>
                  <a:pt x="52380" y="65020"/>
                </a:lnTo>
                <a:lnTo>
                  <a:pt x="52380" y="65040"/>
                </a:lnTo>
                <a:lnTo>
                  <a:pt x="52380" y="65060"/>
                </a:lnTo>
                <a:lnTo>
                  <a:pt x="52380" y="65070"/>
                </a:lnTo>
                <a:lnTo>
                  <a:pt x="52390" y="65100"/>
                </a:lnTo>
                <a:lnTo>
                  <a:pt x="52400" y="65120"/>
                </a:lnTo>
                <a:lnTo>
                  <a:pt x="52400" y="65170"/>
                </a:lnTo>
                <a:lnTo>
                  <a:pt x="52410" y="65200"/>
                </a:lnTo>
                <a:lnTo>
                  <a:pt x="52410" y="65240"/>
                </a:lnTo>
                <a:lnTo>
                  <a:pt x="52420" y="65290"/>
                </a:lnTo>
                <a:lnTo>
                  <a:pt x="52420" y="65310"/>
                </a:lnTo>
                <a:lnTo>
                  <a:pt x="52420" y="65330"/>
                </a:lnTo>
                <a:lnTo>
                  <a:pt x="52430" y="65360"/>
                </a:lnTo>
                <a:lnTo>
                  <a:pt x="52430" y="65380"/>
                </a:lnTo>
                <a:lnTo>
                  <a:pt x="52430" y="65390"/>
                </a:lnTo>
                <a:lnTo>
                  <a:pt x="52440" y="65420"/>
                </a:lnTo>
                <a:lnTo>
                  <a:pt x="52450" y="65460"/>
                </a:lnTo>
                <a:lnTo>
                  <a:pt x="52450" y="65490"/>
                </a:lnTo>
                <a:lnTo>
                  <a:pt x="52450" y="65520"/>
                </a:lnTo>
                <a:lnTo>
                  <a:pt x="52450" y="65560"/>
                </a:lnTo>
                <a:lnTo>
                  <a:pt x="52450" y="65580"/>
                </a:lnTo>
                <a:lnTo>
                  <a:pt x="52440" y="65610"/>
                </a:lnTo>
                <a:lnTo>
                  <a:pt x="52440" y="65650"/>
                </a:lnTo>
                <a:lnTo>
                  <a:pt x="52430" y="65700"/>
                </a:lnTo>
                <a:lnTo>
                  <a:pt x="52420" y="65740"/>
                </a:lnTo>
                <a:lnTo>
                  <a:pt x="52420" y="65750"/>
                </a:lnTo>
                <a:lnTo>
                  <a:pt x="52410" y="65780"/>
                </a:lnTo>
                <a:lnTo>
                  <a:pt x="52400" y="65790"/>
                </a:lnTo>
                <a:lnTo>
                  <a:pt x="52370" y="65820"/>
                </a:lnTo>
                <a:lnTo>
                  <a:pt x="52350" y="65820"/>
                </a:lnTo>
                <a:lnTo>
                  <a:pt x="52330" y="65830"/>
                </a:lnTo>
                <a:lnTo>
                  <a:pt x="52310" y="65840"/>
                </a:lnTo>
                <a:lnTo>
                  <a:pt x="52290" y="65850"/>
                </a:lnTo>
                <a:lnTo>
                  <a:pt x="52280" y="65850"/>
                </a:lnTo>
                <a:lnTo>
                  <a:pt x="52270" y="65850"/>
                </a:lnTo>
                <a:lnTo>
                  <a:pt x="52240" y="65840"/>
                </a:lnTo>
                <a:lnTo>
                  <a:pt x="52230" y="65840"/>
                </a:lnTo>
                <a:lnTo>
                  <a:pt x="52220" y="65830"/>
                </a:lnTo>
                <a:lnTo>
                  <a:pt x="52230" y="65820"/>
                </a:lnTo>
                <a:lnTo>
                  <a:pt x="52240" y="65820"/>
                </a:lnTo>
                <a:lnTo>
                  <a:pt x="52250" y="65820"/>
                </a:lnTo>
                <a:lnTo>
                  <a:pt x="52260" y="65820"/>
                </a:lnTo>
                <a:lnTo>
                  <a:pt x="52260" y="65810"/>
                </a:lnTo>
                <a:lnTo>
                  <a:pt x="52250" y="65810"/>
                </a:lnTo>
                <a:lnTo>
                  <a:pt x="52240" y="65810"/>
                </a:lnTo>
                <a:lnTo>
                  <a:pt x="52220" y="65820"/>
                </a:lnTo>
                <a:lnTo>
                  <a:pt x="52210" y="65820"/>
                </a:lnTo>
                <a:lnTo>
                  <a:pt x="52180" y="65810"/>
                </a:lnTo>
                <a:lnTo>
                  <a:pt x="52140" y="65810"/>
                </a:lnTo>
                <a:lnTo>
                  <a:pt x="52110" y="65820"/>
                </a:lnTo>
                <a:lnTo>
                  <a:pt x="52060" y="65820"/>
                </a:lnTo>
                <a:lnTo>
                  <a:pt x="52030" y="65820"/>
                </a:lnTo>
                <a:lnTo>
                  <a:pt x="52020" y="65820"/>
                </a:lnTo>
                <a:lnTo>
                  <a:pt x="52010" y="65820"/>
                </a:lnTo>
                <a:lnTo>
                  <a:pt x="51990" y="65820"/>
                </a:lnTo>
                <a:lnTo>
                  <a:pt x="51990" y="65860"/>
                </a:lnTo>
                <a:lnTo>
                  <a:pt x="51990" y="65920"/>
                </a:lnTo>
                <a:lnTo>
                  <a:pt x="52020" y="65920"/>
                </a:lnTo>
                <a:lnTo>
                  <a:pt x="52060" y="65920"/>
                </a:lnTo>
                <a:lnTo>
                  <a:pt x="52100" y="65920"/>
                </a:lnTo>
                <a:lnTo>
                  <a:pt x="52140" y="65910"/>
                </a:lnTo>
                <a:lnTo>
                  <a:pt x="52190" y="65910"/>
                </a:lnTo>
                <a:lnTo>
                  <a:pt x="52240" y="65900"/>
                </a:lnTo>
                <a:lnTo>
                  <a:pt x="52250" y="65890"/>
                </a:lnTo>
                <a:lnTo>
                  <a:pt x="52270" y="65890"/>
                </a:lnTo>
                <a:lnTo>
                  <a:pt x="52290" y="65890"/>
                </a:lnTo>
                <a:lnTo>
                  <a:pt x="52310" y="65890"/>
                </a:lnTo>
                <a:lnTo>
                  <a:pt x="52320" y="65890"/>
                </a:lnTo>
                <a:lnTo>
                  <a:pt x="52370" y="65900"/>
                </a:lnTo>
                <a:lnTo>
                  <a:pt x="52390" y="65900"/>
                </a:lnTo>
                <a:lnTo>
                  <a:pt x="52410" y="65900"/>
                </a:lnTo>
                <a:lnTo>
                  <a:pt x="52440" y="65900"/>
                </a:lnTo>
                <a:lnTo>
                  <a:pt x="52450" y="65890"/>
                </a:lnTo>
                <a:lnTo>
                  <a:pt x="52460" y="65890"/>
                </a:lnTo>
                <a:lnTo>
                  <a:pt x="52470" y="65900"/>
                </a:lnTo>
                <a:lnTo>
                  <a:pt x="52480" y="65920"/>
                </a:lnTo>
                <a:lnTo>
                  <a:pt x="52500" y="65940"/>
                </a:lnTo>
                <a:lnTo>
                  <a:pt x="52530" y="65960"/>
                </a:lnTo>
                <a:lnTo>
                  <a:pt x="52570" y="65980"/>
                </a:lnTo>
                <a:lnTo>
                  <a:pt x="52580" y="65990"/>
                </a:lnTo>
                <a:lnTo>
                  <a:pt x="52600" y="65990"/>
                </a:lnTo>
                <a:lnTo>
                  <a:pt x="52630" y="66000"/>
                </a:lnTo>
                <a:lnTo>
                  <a:pt x="52640" y="66000"/>
                </a:lnTo>
                <a:lnTo>
                  <a:pt x="52650" y="66010"/>
                </a:lnTo>
                <a:lnTo>
                  <a:pt x="52680" y="66020"/>
                </a:lnTo>
                <a:lnTo>
                  <a:pt x="52690" y="66030"/>
                </a:lnTo>
                <a:lnTo>
                  <a:pt x="52720" y="66050"/>
                </a:lnTo>
                <a:lnTo>
                  <a:pt x="52770" y="66080"/>
                </a:lnTo>
                <a:lnTo>
                  <a:pt x="52780" y="66090"/>
                </a:lnTo>
                <a:lnTo>
                  <a:pt x="52800" y="66100"/>
                </a:lnTo>
                <a:lnTo>
                  <a:pt x="52830" y="66140"/>
                </a:lnTo>
                <a:lnTo>
                  <a:pt x="52850" y="66150"/>
                </a:lnTo>
                <a:lnTo>
                  <a:pt x="52880" y="66180"/>
                </a:lnTo>
                <a:lnTo>
                  <a:pt x="52930" y="66220"/>
                </a:lnTo>
                <a:lnTo>
                  <a:pt x="52940" y="66220"/>
                </a:lnTo>
                <a:lnTo>
                  <a:pt x="53000" y="66270"/>
                </a:lnTo>
                <a:lnTo>
                  <a:pt x="53100" y="66310"/>
                </a:lnTo>
                <a:lnTo>
                  <a:pt x="53110" y="66320"/>
                </a:lnTo>
                <a:lnTo>
                  <a:pt x="53120" y="66320"/>
                </a:lnTo>
                <a:lnTo>
                  <a:pt x="53130" y="66320"/>
                </a:lnTo>
                <a:lnTo>
                  <a:pt x="53130" y="66330"/>
                </a:lnTo>
                <a:lnTo>
                  <a:pt x="53130" y="66340"/>
                </a:lnTo>
                <a:lnTo>
                  <a:pt x="53140" y="66340"/>
                </a:lnTo>
                <a:lnTo>
                  <a:pt x="53170" y="66350"/>
                </a:lnTo>
                <a:lnTo>
                  <a:pt x="53230" y="66380"/>
                </a:lnTo>
                <a:lnTo>
                  <a:pt x="53270" y="66400"/>
                </a:lnTo>
                <a:lnTo>
                  <a:pt x="53290" y="66420"/>
                </a:lnTo>
                <a:lnTo>
                  <a:pt x="53310" y="66430"/>
                </a:lnTo>
                <a:lnTo>
                  <a:pt x="53330" y="66440"/>
                </a:lnTo>
                <a:lnTo>
                  <a:pt x="53350" y="66450"/>
                </a:lnTo>
                <a:lnTo>
                  <a:pt x="53370" y="66470"/>
                </a:lnTo>
                <a:lnTo>
                  <a:pt x="53370" y="66460"/>
                </a:lnTo>
                <a:lnTo>
                  <a:pt x="53380" y="66460"/>
                </a:lnTo>
                <a:lnTo>
                  <a:pt x="53380" y="66470"/>
                </a:lnTo>
                <a:lnTo>
                  <a:pt x="53390" y="66470"/>
                </a:lnTo>
                <a:lnTo>
                  <a:pt x="53390" y="66480"/>
                </a:lnTo>
                <a:lnTo>
                  <a:pt x="53400" y="66490"/>
                </a:lnTo>
                <a:lnTo>
                  <a:pt x="53400" y="66500"/>
                </a:lnTo>
                <a:lnTo>
                  <a:pt x="53410" y="66510"/>
                </a:lnTo>
                <a:lnTo>
                  <a:pt x="53440" y="66540"/>
                </a:lnTo>
                <a:lnTo>
                  <a:pt x="53460" y="66560"/>
                </a:lnTo>
                <a:lnTo>
                  <a:pt x="53480" y="66580"/>
                </a:lnTo>
                <a:lnTo>
                  <a:pt x="53520" y="66610"/>
                </a:lnTo>
                <a:lnTo>
                  <a:pt x="53560" y="66650"/>
                </a:lnTo>
                <a:lnTo>
                  <a:pt x="53570" y="66660"/>
                </a:lnTo>
                <a:lnTo>
                  <a:pt x="53570" y="66670"/>
                </a:lnTo>
                <a:lnTo>
                  <a:pt x="53570" y="66690"/>
                </a:lnTo>
                <a:lnTo>
                  <a:pt x="53560" y="66720"/>
                </a:lnTo>
                <a:lnTo>
                  <a:pt x="53560" y="66740"/>
                </a:lnTo>
                <a:lnTo>
                  <a:pt x="53550" y="66750"/>
                </a:lnTo>
                <a:lnTo>
                  <a:pt x="53550" y="66740"/>
                </a:lnTo>
                <a:lnTo>
                  <a:pt x="53530" y="66730"/>
                </a:lnTo>
                <a:lnTo>
                  <a:pt x="53500" y="66710"/>
                </a:lnTo>
                <a:lnTo>
                  <a:pt x="53490" y="66700"/>
                </a:lnTo>
                <a:lnTo>
                  <a:pt x="53480" y="66660"/>
                </a:lnTo>
                <a:lnTo>
                  <a:pt x="53440" y="66590"/>
                </a:lnTo>
                <a:lnTo>
                  <a:pt x="53440" y="66600"/>
                </a:lnTo>
                <a:lnTo>
                  <a:pt x="53450" y="66610"/>
                </a:lnTo>
                <a:lnTo>
                  <a:pt x="53450" y="66620"/>
                </a:lnTo>
                <a:lnTo>
                  <a:pt x="53450" y="66630"/>
                </a:lnTo>
                <a:lnTo>
                  <a:pt x="53450" y="66640"/>
                </a:lnTo>
                <a:lnTo>
                  <a:pt x="53460" y="66660"/>
                </a:lnTo>
                <a:lnTo>
                  <a:pt x="53470" y="66680"/>
                </a:lnTo>
                <a:lnTo>
                  <a:pt x="53470" y="66700"/>
                </a:lnTo>
                <a:lnTo>
                  <a:pt x="53480" y="66720"/>
                </a:lnTo>
                <a:lnTo>
                  <a:pt x="53490" y="66720"/>
                </a:lnTo>
                <a:lnTo>
                  <a:pt x="53510" y="66740"/>
                </a:lnTo>
                <a:lnTo>
                  <a:pt x="53530" y="66760"/>
                </a:lnTo>
                <a:lnTo>
                  <a:pt x="53540" y="66770"/>
                </a:lnTo>
                <a:lnTo>
                  <a:pt x="53550" y="66770"/>
                </a:lnTo>
                <a:lnTo>
                  <a:pt x="53560" y="66780"/>
                </a:lnTo>
                <a:lnTo>
                  <a:pt x="53560" y="66790"/>
                </a:lnTo>
                <a:lnTo>
                  <a:pt x="53590" y="66800"/>
                </a:lnTo>
                <a:lnTo>
                  <a:pt x="53640" y="66860"/>
                </a:lnTo>
                <a:lnTo>
                  <a:pt x="53650" y="66890"/>
                </a:lnTo>
                <a:lnTo>
                  <a:pt x="53660" y="66910"/>
                </a:lnTo>
                <a:lnTo>
                  <a:pt x="53690" y="66950"/>
                </a:lnTo>
                <a:lnTo>
                  <a:pt x="53740" y="67060"/>
                </a:lnTo>
                <a:lnTo>
                  <a:pt x="53760" y="67100"/>
                </a:lnTo>
                <a:lnTo>
                  <a:pt x="53790" y="67180"/>
                </a:lnTo>
                <a:lnTo>
                  <a:pt x="53810" y="67260"/>
                </a:lnTo>
                <a:lnTo>
                  <a:pt x="53820" y="67290"/>
                </a:lnTo>
                <a:lnTo>
                  <a:pt x="53820" y="67300"/>
                </a:lnTo>
                <a:lnTo>
                  <a:pt x="53810" y="67310"/>
                </a:lnTo>
                <a:lnTo>
                  <a:pt x="53810" y="67330"/>
                </a:lnTo>
                <a:lnTo>
                  <a:pt x="53800" y="67360"/>
                </a:lnTo>
                <a:lnTo>
                  <a:pt x="53780" y="67390"/>
                </a:lnTo>
                <a:lnTo>
                  <a:pt x="53780" y="67400"/>
                </a:lnTo>
                <a:lnTo>
                  <a:pt x="53770" y="67400"/>
                </a:lnTo>
                <a:lnTo>
                  <a:pt x="53750" y="67370"/>
                </a:lnTo>
                <a:lnTo>
                  <a:pt x="53720" y="67350"/>
                </a:lnTo>
                <a:lnTo>
                  <a:pt x="53700" y="67340"/>
                </a:lnTo>
                <a:lnTo>
                  <a:pt x="53670" y="67320"/>
                </a:lnTo>
                <a:lnTo>
                  <a:pt x="53660" y="67300"/>
                </a:lnTo>
                <a:lnTo>
                  <a:pt x="53640" y="67270"/>
                </a:lnTo>
                <a:lnTo>
                  <a:pt x="53630" y="67250"/>
                </a:lnTo>
                <a:lnTo>
                  <a:pt x="53630" y="67210"/>
                </a:lnTo>
                <a:lnTo>
                  <a:pt x="53610" y="67160"/>
                </a:lnTo>
                <a:lnTo>
                  <a:pt x="53580" y="67090"/>
                </a:lnTo>
                <a:lnTo>
                  <a:pt x="53560" y="67050"/>
                </a:lnTo>
                <a:lnTo>
                  <a:pt x="53540" y="67020"/>
                </a:lnTo>
                <a:lnTo>
                  <a:pt x="53520" y="66980"/>
                </a:lnTo>
                <a:lnTo>
                  <a:pt x="53510" y="66980"/>
                </a:lnTo>
                <a:lnTo>
                  <a:pt x="53520" y="66990"/>
                </a:lnTo>
                <a:lnTo>
                  <a:pt x="53520" y="67000"/>
                </a:lnTo>
                <a:lnTo>
                  <a:pt x="53520" y="67010"/>
                </a:lnTo>
                <a:lnTo>
                  <a:pt x="53520" y="67030"/>
                </a:lnTo>
                <a:lnTo>
                  <a:pt x="53530" y="67040"/>
                </a:lnTo>
                <a:lnTo>
                  <a:pt x="53550" y="67060"/>
                </a:lnTo>
                <a:lnTo>
                  <a:pt x="53570" y="67080"/>
                </a:lnTo>
                <a:lnTo>
                  <a:pt x="53580" y="67110"/>
                </a:lnTo>
                <a:lnTo>
                  <a:pt x="53590" y="67160"/>
                </a:lnTo>
                <a:lnTo>
                  <a:pt x="53600" y="67190"/>
                </a:lnTo>
                <a:lnTo>
                  <a:pt x="53610" y="67250"/>
                </a:lnTo>
                <a:lnTo>
                  <a:pt x="53620" y="67280"/>
                </a:lnTo>
                <a:lnTo>
                  <a:pt x="53650" y="67310"/>
                </a:lnTo>
                <a:lnTo>
                  <a:pt x="53680" y="67340"/>
                </a:lnTo>
                <a:lnTo>
                  <a:pt x="53690" y="67350"/>
                </a:lnTo>
                <a:lnTo>
                  <a:pt x="53720" y="67370"/>
                </a:lnTo>
                <a:lnTo>
                  <a:pt x="53750" y="67410"/>
                </a:lnTo>
                <a:lnTo>
                  <a:pt x="53750" y="67430"/>
                </a:lnTo>
                <a:lnTo>
                  <a:pt x="53750" y="67440"/>
                </a:lnTo>
                <a:lnTo>
                  <a:pt x="53750" y="67460"/>
                </a:lnTo>
                <a:lnTo>
                  <a:pt x="53740" y="67470"/>
                </a:lnTo>
                <a:lnTo>
                  <a:pt x="53720" y="67500"/>
                </a:lnTo>
                <a:lnTo>
                  <a:pt x="53700" y="67530"/>
                </a:lnTo>
                <a:lnTo>
                  <a:pt x="53690" y="67550"/>
                </a:lnTo>
                <a:lnTo>
                  <a:pt x="53670" y="67580"/>
                </a:lnTo>
                <a:lnTo>
                  <a:pt x="53640" y="67660"/>
                </a:lnTo>
                <a:lnTo>
                  <a:pt x="53630" y="67670"/>
                </a:lnTo>
                <a:lnTo>
                  <a:pt x="53630" y="67680"/>
                </a:lnTo>
                <a:lnTo>
                  <a:pt x="53630" y="67690"/>
                </a:lnTo>
                <a:lnTo>
                  <a:pt x="53630" y="67700"/>
                </a:lnTo>
                <a:lnTo>
                  <a:pt x="53620" y="67700"/>
                </a:lnTo>
                <a:lnTo>
                  <a:pt x="53610" y="67700"/>
                </a:lnTo>
                <a:lnTo>
                  <a:pt x="53610" y="67710"/>
                </a:lnTo>
                <a:lnTo>
                  <a:pt x="53600" y="67730"/>
                </a:lnTo>
                <a:lnTo>
                  <a:pt x="53590" y="67750"/>
                </a:lnTo>
                <a:lnTo>
                  <a:pt x="53580" y="67750"/>
                </a:lnTo>
                <a:lnTo>
                  <a:pt x="53570" y="67760"/>
                </a:lnTo>
                <a:lnTo>
                  <a:pt x="53560" y="67780"/>
                </a:lnTo>
                <a:lnTo>
                  <a:pt x="53550" y="67810"/>
                </a:lnTo>
                <a:lnTo>
                  <a:pt x="53540" y="67860"/>
                </a:lnTo>
                <a:lnTo>
                  <a:pt x="53520" y="67940"/>
                </a:lnTo>
                <a:lnTo>
                  <a:pt x="53500" y="68010"/>
                </a:lnTo>
                <a:lnTo>
                  <a:pt x="53500" y="68050"/>
                </a:lnTo>
                <a:lnTo>
                  <a:pt x="53490" y="68110"/>
                </a:lnTo>
                <a:lnTo>
                  <a:pt x="53500" y="68170"/>
                </a:lnTo>
                <a:lnTo>
                  <a:pt x="53500" y="68190"/>
                </a:lnTo>
                <a:lnTo>
                  <a:pt x="53500" y="68210"/>
                </a:lnTo>
                <a:lnTo>
                  <a:pt x="53510" y="68240"/>
                </a:lnTo>
                <a:lnTo>
                  <a:pt x="53530" y="68260"/>
                </a:lnTo>
                <a:lnTo>
                  <a:pt x="53550" y="68290"/>
                </a:lnTo>
                <a:lnTo>
                  <a:pt x="53570" y="68310"/>
                </a:lnTo>
                <a:lnTo>
                  <a:pt x="53610" y="68350"/>
                </a:lnTo>
                <a:lnTo>
                  <a:pt x="53650" y="68390"/>
                </a:lnTo>
                <a:lnTo>
                  <a:pt x="53670" y="68400"/>
                </a:lnTo>
                <a:lnTo>
                  <a:pt x="53730" y="68460"/>
                </a:lnTo>
                <a:lnTo>
                  <a:pt x="53770" y="68510"/>
                </a:lnTo>
                <a:lnTo>
                  <a:pt x="53790" y="68530"/>
                </a:lnTo>
                <a:lnTo>
                  <a:pt x="53800" y="68530"/>
                </a:lnTo>
                <a:lnTo>
                  <a:pt x="53810" y="68530"/>
                </a:lnTo>
                <a:lnTo>
                  <a:pt x="53820" y="68530"/>
                </a:lnTo>
                <a:lnTo>
                  <a:pt x="53830" y="68530"/>
                </a:lnTo>
                <a:lnTo>
                  <a:pt x="53840" y="68530"/>
                </a:lnTo>
                <a:lnTo>
                  <a:pt x="53850" y="68530"/>
                </a:lnTo>
                <a:lnTo>
                  <a:pt x="53860" y="68530"/>
                </a:lnTo>
                <a:lnTo>
                  <a:pt x="53870" y="68530"/>
                </a:lnTo>
                <a:lnTo>
                  <a:pt x="53880" y="68530"/>
                </a:lnTo>
                <a:lnTo>
                  <a:pt x="53890" y="68530"/>
                </a:lnTo>
                <a:lnTo>
                  <a:pt x="53890" y="68540"/>
                </a:lnTo>
                <a:lnTo>
                  <a:pt x="53900" y="68540"/>
                </a:lnTo>
                <a:lnTo>
                  <a:pt x="53900" y="68530"/>
                </a:lnTo>
                <a:lnTo>
                  <a:pt x="53910" y="68530"/>
                </a:lnTo>
                <a:lnTo>
                  <a:pt x="53910" y="68520"/>
                </a:lnTo>
                <a:lnTo>
                  <a:pt x="53900" y="68520"/>
                </a:lnTo>
                <a:lnTo>
                  <a:pt x="53900" y="68510"/>
                </a:lnTo>
                <a:lnTo>
                  <a:pt x="53900" y="68500"/>
                </a:lnTo>
                <a:lnTo>
                  <a:pt x="53890" y="68500"/>
                </a:lnTo>
                <a:lnTo>
                  <a:pt x="53890" y="68490"/>
                </a:lnTo>
                <a:lnTo>
                  <a:pt x="53880" y="68480"/>
                </a:lnTo>
                <a:lnTo>
                  <a:pt x="53840" y="68450"/>
                </a:lnTo>
                <a:lnTo>
                  <a:pt x="53790" y="68410"/>
                </a:lnTo>
                <a:lnTo>
                  <a:pt x="53730" y="68340"/>
                </a:lnTo>
                <a:lnTo>
                  <a:pt x="53680" y="68290"/>
                </a:lnTo>
                <a:lnTo>
                  <a:pt x="53670" y="68280"/>
                </a:lnTo>
                <a:lnTo>
                  <a:pt x="53660" y="68270"/>
                </a:lnTo>
                <a:lnTo>
                  <a:pt x="53650" y="68260"/>
                </a:lnTo>
                <a:lnTo>
                  <a:pt x="53650" y="68250"/>
                </a:lnTo>
                <a:lnTo>
                  <a:pt x="53640" y="68240"/>
                </a:lnTo>
                <a:lnTo>
                  <a:pt x="53630" y="68250"/>
                </a:lnTo>
                <a:lnTo>
                  <a:pt x="53620" y="68250"/>
                </a:lnTo>
                <a:lnTo>
                  <a:pt x="53610" y="68250"/>
                </a:lnTo>
                <a:lnTo>
                  <a:pt x="53590" y="68240"/>
                </a:lnTo>
                <a:lnTo>
                  <a:pt x="53570" y="68220"/>
                </a:lnTo>
                <a:lnTo>
                  <a:pt x="53570" y="68210"/>
                </a:lnTo>
                <a:lnTo>
                  <a:pt x="53560" y="68190"/>
                </a:lnTo>
                <a:lnTo>
                  <a:pt x="53560" y="68170"/>
                </a:lnTo>
                <a:lnTo>
                  <a:pt x="53560" y="68130"/>
                </a:lnTo>
                <a:lnTo>
                  <a:pt x="53570" y="68060"/>
                </a:lnTo>
                <a:lnTo>
                  <a:pt x="53570" y="68040"/>
                </a:lnTo>
                <a:lnTo>
                  <a:pt x="53580" y="68010"/>
                </a:lnTo>
                <a:lnTo>
                  <a:pt x="53590" y="67970"/>
                </a:lnTo>
                <a:lnTo>
                  <a:pt x="53610" y="67930"/>
                </a:lnTo>
                <a:lnTo>
                  <a:pt x="53610" y="67920"/>
                </a:lnTo>
                <a:lnTo>
                  <a:pt x="53620" y="67900"/>
                </a:lnTo>
                <a:lnTo>
                  <a:pt x="53630" y="67890"/>
                </a:lnTo>
                <a:lnTo>
                  <a:pt x="53660" y="67840"/>
                </a:lnTo>
                <a:lnTo>
                  <a:pt x="53670" y="67820"/>
                </a:lnTo>
                <a:lnTo>
                  <a:pt x="53680" y="67810"/>
                </a:lnTo>
                <a:lnTo>
                  <a:pt x="53700" y="67780"/>
                </a:lnTo>
                <a:lnTo>
                  <a:pt x="53770" y="67670"/>
                </a:lnTo>
                <a:lnTo>
                  <a:pt x="53790" y="67650"/>
                </a:lnTo>
                <a:lnTo>
                  <a:pt x="53800" y="67630"/>
                </a:lnTo>
                <a:lnTo>
                  <a:pt x="53800" y="67620"/>
                </a:lnTo>
                <a:lnTo>
                  <a:pt x="53810" y="67610"/>
                </a:lnTo>
                <a:lnTo>
                  <a:pt x="53830" y="67600"/>
                </a:lnTo>
                <a:lnTo>
                  <a:pt x="53870" y="67560"/>
                </a:lnTo>
                <a:lnTo>
                  <a:pt x="53900" y="67520"/>
                </a:lnTo>
                <a:lnTo>
                  <a:pt x="53920" y="67480"/>
                </a:lnTo>
                <a:lnTo>
                  <a:pt x="53920" y="67470"/>
                </a:lnTo>
                <a:lnTo>
                  <a:pt x="53930" y="67460"/>
                </a:lnTo>
                <a:lnTo>
                  <a:pt x="53940" y="67450"/>
                </a:lnTo>
                <a:lnTo>
                  <a:pt x="53950" y="67450"/>
                </a:lnTo>
                <a:lnTo>
                  <a:pt x="53970" y="67450"/>
                </a:lnTo>
                <a:lnTo>
                  <a:pt x="53990" y="67440"/>
                </a:lnTo>
                <a:lnTo>
                  <a:pt x="54020" y="67430"/>
                </a:lnTo>
                <a:lnTo>
                  <a:pt x="54040" y="67420"/>
                </a:lnTo>
                <a:lnTo>
                  <a:pt x="54050" y="67420"/>
                </a:lnTo>
                <a:lnTo>
                  <a:pt x="54070" y="67420"/>
                </a:lnTo>
                <a:lnTo>
                  <a:pt x="54100" y="67430"/>
                </a:lnTo>
                <a:lnTo>
                  <a:pt x="54120" y="67440"/>
                </a:lnTo>
                <a:lnTo>
                  <a:pt x="54150" y="67460"/>
                </a:lnTo>
                <a:lnTo>
                  <a:pt x="54160" y="67480"/>
                </a:lnTo>
                <a:lnTo>
                  <a:pt x="54170" y="67500"/>
                </a:lnTo>
                <a:lnTo>
                  <a:pt x="54170" y="67510"/>
                </a:lnTo>
                <a:lnTo>
                  <a:pt x="54170" y="67520"/>
                </a:lnTo>
                <a:lnTo>
                  <a:pt x="54160" y="67540"/>
                </a:lnTo>
                <a:lnTo>
                  <a:pt x="54150" y="67570"/>
                </a:lnTo>
                <a:lnTo>
                  <a:pt x="54150" y="67590"/>
                </a:lnTo>
                <a:lnTo>
                  <a:pt x="54150" y="67610"/>
                </a:lnTo>
                <a:lnTo>
                  <a:pt x="54140" y="67630"/>
                </a:lnTo>
                <a:lnTo>
                  <a:pt x="54130" y="67650"/>
                </a:lnTo>
                <a:lnTo>
                  <a:pt x="54140" y="67660"/>
                </a:lnTo>
                <a:lnTo>
                  <a:pt x="54140" y="67670"/>
                </a:lnTo>
                <a:lnTo>
                  <a:pt x="54150" y="67670"/>
                </a:lnTo>
                <a:lnTo>
                  <a:pt x="54150" y="67680"/>
                </a:lnTo>
                <a:lnTo>
                  <a:pt x="54150" y="67690"/>
                </a:lnTo>
                <a:lnTo>
                  <a:pt x="54160" y="67690"/>
                </a:lnTo>
                <a:lnTo>
                  <a:pt x="54160" y="67700"/>
                </a:lnTo>
                <a:lnTo>
                  <a:pt x="54170" y="67710"/>
                </a:lnTo>
                <a:lnTo>
                  <a:pt x="54180" y="67710"/>
                </a:lnTo>
                <a:lnTo>
                  <a:pt x="54210" y="67720"/>
                </a:lnTo>
                <a:lnTo>
                  <a:pt x="54230" y="67730"/>
                </a:lnTo>
                <a:lnTo>
                  <a:pt x="54250" y="67750"/>
                </a:lnTo>
                <a:lnTo>
                  <a:pt x="54270" y="67760"/>
                </a:lnTo>
                <a:lnTo>
                  <a:pt x="54290" y="67780"/>
                </a:lnTo>
                <a:lnTo>
                  <a:pt x="54300" y="67800"/>
                </a:lnTo>
                <a:lnTo>
                  <a:pt x="54300" y="67820"/>
                </a:lnTo>
                <a:lnTo>
                  <a:pt x="54300" y="67870"/>
                </a:lnTo>
                <a:lnTo>
                  <a:pt x="54300" y="67910"/>
                </a:lnTo>
                <a:lnTo>
                  <a:pt x="54290" y="67990"/>
                </a:lnTo>
                <a:lnTo>
                  <a:pt x="54290" y="68070"/>
                </a:lnTo>
                <a:lnTo>
                  <a:pt x="54280" y="68110"/>
                </a:lnTo>
                <a:lnTo>
                  <a:pt x="54270" y="68150"/>
                </a:lnTo>
                <a:lnTo>
                  <a:pt x="54270" y="68160"/>
                </a:lnTo>
                <a:lnTo>
                  <a:pt x="54260" y="68180"/>
                </a:lnTo>
                <a:lnTo>
                  <a:pt x="54260" y="68200"/>
                </a:lnTo>
                <a:lnTo>
                  <a:pt x="54250" y="68230"/>
                </a:lnTo>
                <a:lnTo>
                  <a:pt x="54250" y="68280"/>
                </a:lnTo>
                <a:lnTo>
                  <a:pt x="54250" y="68300"/>
                </a:lnTo>
                <a:lnTo>
                  <a:pt x="54250" y="68310"/>
                </a:lnTo>
                <a:lnTo>
                  <a:pt x="54240" y="68320"/>
                </a:lnTo>
                <a:lnTo>
                  <a:pt x="54230" y="68320"/>
                </a:lnTo>
                <a:lnTo>
                  <a:pt x="54220" y="68320"/>
                </a:lnTo>
                <a:lnTo>
                  <a:pt x="54210" y="68310"/>
                </a:lnTo>
                <a:lnTo>
                  <a:pt x="54190" y="68300"/>
                </a:lnTo>
                <a:lnTo>
                  <a:pt x="54160" y="68260"/>
                </a:lnTo>
                <a:lnTo>
                  <a:pt x="54130" y="68230"/>
                </a:lnTo>
                <a:lnTo>
                  <a:pt x="54120" y="68220"/>
                </a:lnTo>
                <a:lnTo>
                  <a:pt x="54110" y="68200"/>
                </a:lnTo>
                <a:lnTo>
                  <a:pt x="54110" y="68190"/>
                </a:lnTo>
                <a:lnTo>
                  <a:pt x="54100" y="68170"/>
                </a:lnTo>
                <a:lnTo>
                  <a:pt x="54090" y="68160"/>
                </a:lnTo>
                <a:lnTo>
                  <a:pt x="54080" y="68130"/>
                </a:lnTo>
                <a:lnTo>
                  <a:pt x="54060" y="68070"/>
                </a:lnTo>
                <a:lnTo>
                  <a:pt x="54050" y="68010"/>
                </a:lnTo>
                <a:lnTo>
                  <a:pt x="54030" y="67970"/>
                </a:lnTo>
                <a:lnTo>
                  <a:pt x="54010" y="67920"/>
                </a:lnTo>
                <a:lnTo>
                  <a:pt x="54000" y="67890"/>
                </a:lnTo>
                <a:lnTo>
                  <a:pt x="53990" y="67900"/>
                </a:lnTo>
                <a:lnTo>
                  <a:pt x="54000" y="67920"/>
                </a:lnTo>
                <a:lnTo>
                  <a:pt x="54020" y="67970"/>
                </a:lnTo>
                <a:lnTo>
                  <a:pt x="54040" y="68030"/>
                </a:lnTo>
                <a:lnTo>
                  <a:pt x="54060" y="68090"/>
                </a:lnTo>
                <a:lnTo>
                  <a:pt x="54080" y="68170"/>
                </a:lnTo>
                <a:lnTo>
                  <a:pt x="54100" y="68220"/>
                </a:lnTo>
                <a:lnTo>
                  <a:pt x="54130" y="68250"/>
                </a:lnTo>
                <a:lnTo>
                  <a:pt x="54150" y="68280"/>
                </a:lnTo>
                <a:lnTo>
                  <a:pt x="54200" y="68330"/>
                </a:lnTo>
                <a:lnTo>
                  <a:pt x="54230" y="68360"/>
                </a:lnTo>
                <a:lnTo>
                  <a:pt x="54240" y="68380"/>
                </a:lnTo>
                <a:lnTo>
                  <a:pt x="54250" y="68410"/>
                </a:lnTo>
                <a:lnTo>
                  <a:pt x="54260" y="68450"/>
                </a:lnTo>
                <a:lnTo>
                  <a:pt x="54260" y="68470"/>
                </a:lnTo>
                <a:lnTo>
                  <a:pt x="54260" y="68480"/>
                </a:lnTo>
                <a:lnTo>
                  <a:pt x="54250" y="68490"/>
                </a:lnTo>
                <a:lnTo>
                  <a:pt x="54250" y="68520"/>
                </a:lnTo>
                <a:lnTo>
                  <a:pt x="54250" y="68560"/>
                </a:lnTo>
                <a:lnTo>
                  <a:pt x="54260" y="68620"/>
                </a:lnTo>
                <a:lnTo>
                  <a:pt x="54260" y="68670"/>
                </a:lnTo>
                <a:lnTo>
                  <a:pt x="54270" y="68720"/>
                </a:lnTo>
                <a:lnTo>
                  <a:pt x="54270" y="68770"/>
                </a:lnTo>
                <a:lnTo>
                  <a:pt x="54280" y="68830"/>
                </a:lnTo>
                <a:lnTo>
                  <a:pt x="54280" y="68870"/>
                </a:lnTo>
                <a:lnTo>
                  <a:pt x="54280" y="68880"/>
                </a:lnTo>
                <a:lnTo>
                  <a:pt x="54290" y="68880"/>
                </a:lnTo>
                <a:lnTo>
                  <a:pt x="54290" y="68870"/>
                </a:lnTo>
                <a:lnTo>
                  <a:pt x="54300" y="68870"/>
                </a:lnTo>
                <a:lnTo>
                  <a:pt x="54310" y="68870"/>
                </a:lnTo>
                <a:lnTo>
                  <a:pt x="54320" y="68870"/>
                </a:lnTo>
                <a:lnTo>
                  <a:pt x="54330" y="68870"/>
                </a:lnTo>
                <a:lnTo>
                  <a:pt x="54340" y="68860"/>
                </a:lnTo>
                <a:lnTo>
                  <a:pt x="54350" y="68860"/>
                </a:lnTo>
                <a:lnTo>
                  <a:pt x="54360" y="68860"/>
                </a:lnTo>
                <a:lnTo>
                  <a:pt x="54370" y="68860"/>
                </a:lnTo>
                <a:lnTo>
                  <a:pt x="54380" y="68860"/>
                </a:lnTo>
                <a:lnTo>
                  <a:pt x="54380" y="68850"/>
                </a:lnTo>
                <a:lnTo>
                  <a:pt x="54380" y="68860"/>
                </a:lnTo>
                <a:lnTo>
                  <a:pt x="54390" y="68850"/>
                </a:lnTo>
                <a:lnTo>
                  <a:pt x="54400" y="68850"/>
                </a:lnTo>
                <a:lnTo>
                  <a:pt x="54410" y="68850"/>
                </a:lnTo>
                <a:lnTo>
                  <a:pt x="54420" y="68850"/>
                </a:lnTo>
                <a:lnTo>
                  <a:pt x="54430" y="68850"/>
                </a:lnTo>
                <a:lnTo>
                  <a:pt x="54440" y="68850"/>
                </a:lnTo>
                <a:lnTo>
                  <a:pt x="54450" y="68850"/>
                </a:lnTo>
                <a:lnTo>
                  <a:pt x="54450" y="68840"/>
                </a:lnTo>
                <a:lnTo>
                  <a:pt x="54460" y="68840"/>
                </a:lnTo>
                <a:lnTo>
                  <a:pt x="54470" y="68840"/>
                </a:lnTo>
                <a:lnTo>
                  <a:pt x="54470" y="68850"/>
                </a:lnTo>
                <a:lnTo>
                  <a:pt x="54470" y="68860"/>
                </a:lnTo>
                <a:lnTo>
                  <a:pt x="54470" y="68870"/>
                </a:lnTo>
                <a:lnTo>
                  <a:pt x="54470" y="68880"/>
                </a:lnTo>
                <a:lnTo>
                  <a:pt x="54470" y="68890"/>
                </a:lnTo>
                <a:lnTo>
                  <a:pt x="54470" y="68900"/>
                </a:lnTo>
                <a:lnTo>
                  <a:pt x="54470" y="68910"/>
                </a:lnTo>
                <a:lnTo>
                  <a:pt x="54470" y="68920"/>
                </a:lnTo>
                <a:lnTo>
                  <a:pt x="54470" y="68930"/>
                </a:lnTo>
                <a:lnTo>
                  <a:pt x="54470" y="68940"/>
                </a:lnTo>
                <a:lnTo>
                  <a:pt x="54470" y="68950"/>
                </a:lnTo>
                <a:lnTo>
                  <a:pt x="54480" y="68960"/>
                </a:lnTo>
                <a:lnTo>
                  <a:pt x="54480" y="68970"/>
                </a:lnTo>
                <a:lnTo>
                  <a:pt x="54480" y="68980"/>
                </a:lnTo>
                <a:lnTo>
                  <a:pt x="54480" y="68990"/>
                </a:lnTo>
                <a:lnTo>
                  <a:pt x="54480" y="69000"/>
                </a:lnTo>
                <a:lnTo>
                  <a:pt x="54490" y="69000"/>
                </a:lnTo>
                <a:lnTo>
                  <a:pt x="54490" y="69010"/>
                </a:lnTo>
                <a:lnTo>
                  <a:pt x="54490" y="69020"/>
                </a:lnTo>
                <a:lnTo>
                  <a:pt x="54490" y="69030"/>
                </a:lnTo>
                <a:lnTo>
                  <a:pt x="54490" y="69040"/>
                </a:lnTo>
                <a:lnTo>
                  <a:pt x="54490" y="69050"/>
                </a:lnTo>
                <a:lnTo>
                  <a:pt x="54490" y="69060"/>
                </a:lnTo>
                <a:lnTo>
                  <a:pt x="54490" y="69070"/>
                </a:lnTo>
                <a:lnTo>
                  <a:pt x="54490" y="69080"/>
                </a:lnTo>
                <a:lnTo>
                  <a:pt x="54490" y="69090"/>
                </a:lnTo>
                <a:lnTo>
                  <a:pt x="54490" y="69100"/>
                </a:lnTo>
                <a:lnTo>
                  <a:pt x="54500" y="69040"/>
                </a:lnTo>
                <a:lnTo>
                  <a:pt x="54510" y="68950"/>
                </a:lnTo>
                <a:lnTo>
                  <a:pt x="54520" y="68920"/>
                </a:lnTo>
                <a:lnTo>
                  <a:pt x="54520" y="68880"/>
                </a:lnTo>
                <a:lnTo>
                  <a:pt x="54520" y="68870"/>
                </a:lnTo>
                <a:lnTo>
                  <a:pt x="54520" y="68860"/>
                </a:lnTo>
                <a:lnTo>
                  <a:pt x="54530" y="68860"/>
                </a:lnTo>
                <a:lnTo>
                  <a:pt x="54540" y="68860"/>
                </a:lnTo>
                <a:lnTo>
                  <a:pt x="54550" y="68860"/>
                </a:lnTo>
                <a:lnTo>
                  <a:pt x="54560" y="68860"/>
                </a:lnTo>
                <a:lnTo>
                  <a:pt x="54570" y="68870"/>
                </a:lnTo>
                <a:lnTo>
                  <a:pt x="54580" y="68870"/>
                </a:lnTo>
                <a:lnTo>
                  <a:pt x="54590" y="68880"/>
                </a:lnTo>
                <a:lnTo>
                  <a:pt x="54600" y="68880"/>
                </a:lnTo>
                <a:lnTo>
                  <a:pt x="54600" y="68890"/>
                </a:lnTo>
                <a:lnTo>
                  <a:pt x="54610" y="68890"/>
                </a:lnTo>
                <a:lnTo>
                  <a:pt x="54610" y="68900"/>
                </a:lnTo>
                <a:lnTo>
                  <a:pt x="54620" y="68910"/>
                </a:lnTo>
                <a:lnTo>
                  <a:pt x="54620" y="68920"/>
                </a:lnTo>
                <a:lnTo>
                  <a:pt x="54620" y="68930"/>
                </a:lnTo>
                <a:lnTo>
                  <a:pt x="54620" y="68940"/>
                </a:lnTo>
                <a:lnTo>
                  <a:pt x="54620" y="68980"/>
                </a:lnTo>
                <a:lnTo>
                  <a:pt x="54630" y="69020"/>
                </a:lnTo>
                <a:lnTo>
                  <a:pt x="54640" y="69070"/>
                </a:lnTo>
                <a:lnTo>
                  <a:pt x="54640" y="69100"/>
                </a:lnTo>
                <a:lnTo>
                  <a:pt x="54640" y="69140"/>
                </a:lnTo>
                <a:lnTo>
                  <a:pt x="54640" y="69150"/>
                </a:lnTo>
                <a:lnTo>
                  <a:pt x="54640" y="69190"/>
                </a:lnTo>
                <a:lnTo>
                  <a:pt x="54640" y="69260"/>
                </a:lnTo>
                <a:lnTo>
                  <a:pt x="54640" y="69320"/>
                </a:lnTo>
                <a:lnTo>
                  <a:pt x="54640" y="69390"/>
                </a:lnTo>
                <a:lnTo>
                  <a:pt x="54640" y="69440"/>
                </a:lnTo>
                <a:lnTo>
                  <a:pt x="54640" y="69450"/>
                </a:lnTo>
                <a:lnTo>
                  <a:pt x="54630" y="69450"/>
                </a:lnTo>
                <a:lnTo>
                  <a:pt x="54630" y="69440"/>
                </a:lnTo>
                <a:lnTo>
                  <a:pt x="54630" y="69430"/>
                </a:lnTo>
                <a:lnTo>
                  <a:pt x="54630" y="69420"/>
                </a:lnTo>
                <a:lnTo>
                  <a:pt x="54630" y="69410"/>
                </a:lnTo>
                <a:lnTo>
                  <a:pt x="54630" y="69400"/>
                </a:lnTo>
                <a:lnTo>
                  <a:pt x="54620" y="69370"/>
                </a:lnTo>
                <a:lnTo>
                  <a:pt x="54620" y="69360"/>
                </a:lnTo>
                <a:lnTo>
                  <a:pt x="54610" y="69330"/>
                </a:lnTo>
                <a:lnTo>
                  <a:pt x="54610" y="69320"/>
                </a:lnTo>
                <a:lnTo>
                  <a:pt x="54610" y="69310"/>
                </a:lnTo>
                <a:lnTo>
                  <a:pt x="54610" y="69300"/>
                </a:lnTo>
                <a:lnTo>
                  <a:pt x="54600" y="69300"/>
                </a:lnTo>
                <a:lnTo>
                  <a:pt x="54590" y="69310"/>
                </a:lnTo>
                <a:lnTo>
                  <a:pt x="54580" y="69310"/>
                </a:lnTo>
                <a:lnTo>
                  <a:pt x="54570" y="69310"/>
                </a:lnTo>
                <a:lnTo>
                  <a:pt x="54570" y="69300"/>
                </a:lnTo>
                <a:lnTo>
                  <a:pt x="54570" y="69290"/>
                </a:lnTo>
                <a:lnTo>
                  <a:pt x="54560" y="69280"/>
                </a:lnTo>
                <a:lnTo>
                  <a:pt x="54560" y="69270"/>
                </a:lnTo>
                <a:lnTo>
                  <a:pt x="54550" y="69260"/>
                </a:lnTo>
                <a:lnTo>
                  <a:pt x="54540" y="69260"/>
                </a:lnTo>
                <a:lnTo>
                  <a:pt x="54520" y="69250"/>
                </a:lnTo>
                <a:lnTo>
                  <a:pt x="54520" y="69260"/>
                </a:lnTo>
                <a:lnTo>
                  <a:pt x="54520" y="69270"/>
                </a:lnTo>
                <a:lnTo>
                  <a:pt x="54530" y="69270"/>
                </a:lnTo>
                <a:lnTo>
                  <a:pt x="54530" y="69280"/>
                </a:lnTo>
                <a:lnTo>
                  <a:pt x="54530" y="69290"/>
                </a:lnTo>
                <a:lnTo>
                  <a:pt x="54530" y="69300"/>
                </a:lnTo>
                <a:lnTo>
                  <a:pt x="54530" y="69310"/>
                </a:lnTo>
                <a:lnTo>
                  <a:pt x="54530" y="69320"/>
                </a:lnTo>
                <a:lnTo>
                  <a:pt x="54530" y="69330"/>
                </a:lnTo>
                <a:lnTo>
                  <a:pt x="54530" y="69340"/>
                </a:lnTo>
                <a:lnTo>
                  <a:pt x="54540" y="69340"/>
                </a:lnTo>
                <a:lnTo>
                  <a:pt x="54540" y="69350"/>
                </a:lnTo>
                <a:lnTo>
                  <a:pt x="54540" y="69360"/>
                </a:lnTo>
                <a:lnTo>
                  <a:pt x="54540" y="69370"/>
                </a:lnTo>
                <a:lnTo>
                  <a:pt x="54540" y="69380"/>
                </a:lnTo>
                <a:lnTo>
                  <a:pt x="54540" y="69390"/>
                </a:lnTo>
                <a:lnTo>
                  <a:pt x="54540" y="69400"/>
                </a:lnTo>
                <a:lnTo>
                  <a:pt x="54540" y="69410"/>
                </a:lnTo>
                <a:lnTo>
                  <a:pt x="54540" y="69420"/>
                </a:lnTo>
                <a:lnTo>
                  <a:pt x="54550" y="69420"/>
                </a:lnTo>
                <a:lnTo>
                  <a:pt x="54550" y="69430"/>
                </a:lnTo>
                <a:lnTo>
                  <a:pt x="54550" y="69440"/>
                </a:lnTo>
                <a:lnTo>
                  <a:pt x="54550" y="69450"/>
                </a:lnTo>
                <a:lnTo>
                  <a:pt x="54550" y="69460"/>
                </a:lnTo>
                <a:lnTo>
                  <a:pt x="54550" y="69470"/>
                </a:lnTo>
                <a:lnTo>
                  <a:pt x="54550" y="69480"/>
                </a:lnTo>
                <a:lnTo>
                  <a:pt x="54550" y="69490"/>
                </a:lnTo>
                <a:lnTo>
                  <a:pt x="54550" y="69500"/>
                </a:lnTo>
                <a:lnTo>
                  <a:pt x="54550" y="69510"/>
                </a:lnTo>
                <a:lnTo>
                  <a:pt x="54550" y="69520"/>
                </a:lnTo>
                <a:lnTo>
                  <a:pt x="54550" y="69530"/>
                </a:lnTo>
                <a:lnTo>
                  <a:pt x="54550" y="69540"/>
                </a:lnTo>
                <a:lnTo>
                  <a:pt x="54540" y="69550"/>
                </a:lnTo>
                <a:lnTo>
                  <a:pt x="54540" y="69560"/>
                </a:lnTo>
                <a:lnTo>
                  <a:pt x="54540" y="69570"/>
                </a:lnTo>
                <a:lnTo>
                  <a:pt x="54540" y="69580"/>
                </a:lnTo>
                <a:lnTo>
                  <a:pt x="54540" y="69590"/>
                </a:lnTo>
                <a:lnTo>
                  <a:pt x="54550" y="69590"/>
                </a:lnTo>
                <a:lnTo>
                  <a:pt x="54550" y="69600"/>
                </a:lnTo>
                <a:lnTo>
                  <a:pt x="54550" y="69610"/>
                </a:lnTo>
                <a:lnTo>
                  <a:pt x="54550" y="69620"/>
                </a:lnTo>
                <a:lnTo>
                  <a:pt x="54550" y="69630"/>
                </a:lnTo>
                <a:lnTo>
                  <a:pt x="54550" y="69640"/>
                </a:lnTo>
                <a:lnTo>
                  <a:pt x="54550" y="69650"/>
                </a:lnTo>
                <a:lnTo>
                  <a:pt x="54540" y="69650"/>
                </a:lnTo>
                <a:lnTo>
                  <a:pt x="54540" y="69660"/>
                </a:lnTo>
                <a:lnTo>
                  <a:pt x="54540" y="69670"/>
                </a:lnTo>
                <a:lnTo>
                  <a:pt x="54540" y="69680"/>
                </a:lnTo>
                <a:lnTo>
                  <a:pt x="54540" y="69690"/>
                </a:lnTo>
                <a:lnTo>
                  <a:pt x="54540" y="69700"/>
                </a:lnTo>
                <a:lnTo>
                  <a:pt x="54540" y="69710"/>
                </a:lnTo>
                <a:lnTo>
                  <a:pt x="54540" y="69720"/>
                </a:lnTo>
                <a:lnTo>
                  <a:pt x="54540" y="69730"/>
                </a:lnTo>
                <a:lnTo>
                  <a:pt x="54530" y="69730"/>
                </a:lnTo>
                <a:lnTo>
                  <a:pt x="54530" y="69740"/>
                </a:lnTo>
                <a:lnTo>
                  <a:pt x="54530" y="69750"/>
                </a:lnTo>
                <a:lnTo>
                  <a:pt x="54530" y="69760"/>
                </a:lnTo>
                <a:lnTo>
                  <a:pt x="54530" y="69770"/>
                </a:lnTo>
                <a:lnTo>
                  <a:pt x="54530" y="69780"/>
                </a:lnTo>
                <a:lnTo>
                  <a:pt x="54530" y="69790"/>
                </a:lnTo>
                <a:lnTo>
                  <a:pt x="54520" y="69790"/>
                </a:lnTo>
                <a:lnTo>
                  <a:pt x="54520" y="69800"/>
                </a:lnTo>
                <a:lnTo>
                  <a:pt x="54520" y="69810"/>
                </a:lnTo>
                <a:lnTo>
                  <a:pt x="54520" y="69820"/>
                </a:lnTo>
                <a:lnTo>
                  <a:pt x="54520" y="69830"/>
                </a:lnTo>
                <a:lnTo>
                  <a:pt x="54510" y="69830"/>
                </a:lnTo>
                <a:lnTo>
                  <a:pt x="54500" y="69830"/>
                </a:lnTo>
                <a:lnTo>
                  <a:pt x="54490" y="69830"/>
                </a:lnTo>
                <a:lnTo>
                  <a:pt x="54480" y="69830"/>
                </a:lnTo>
                <a:lnTo>
                  <a:pt x="54480" y="69840"/>
                </a:lnTo>
                <a:lnTo>
                  <a:pt x="54470" y="69840"/>
                </a:lnTo>
                <a:lnTo>
                  <a:pt x="54460" y="69840"/>
                </a:lnTo>
                <a:lnTo>
                  <a:pt x="54450" y="69840"/>
                </a:lnTo>
                <a:lnTo>
                  <a:pt x="54450" y="69850"/>
                </a:lnTo>
                <a:lnTo>
                  <a:pt x="54440" y="69850"/>
                </a:lnTo>
                <a:lnTo>
                  <a:pt x="54430" y="69850"/>
                </a:lnTo>
                <a:lnTo>
                  <a:pt x="54420" y="69850"/>
                </a:lnTo>
                <a:lnTo>
                  <a:pt x="54410" y="69850"/>
                </a:lnTo>
                <a:lnTo>
                  <a:pt x="54400" y="69850"/>
                </a:lnTo>
                <a:lnTo>
                  <a:pt x="54390" y="69850"/>
                </a:lnTo>
                <a:lnTo>
                  <a:pt x="54380" y="69860"/>
                </a:lnTo>
                <a:lnTo>
                  <a:pt x="54370" y="69860"/>
                </a:lnTo>
                <a:lnTo>
                  <a:pt x="54360" y="69860"/>
                </a:lnTo>
                <a:lnTo>
                  <a:pt x="54350" y="69860"/>
                </a:lnTo>
                <a:lnTo>
                  <a:pt x="54340" y="69860"/>
                </a:lnTo>
                <a:lnTo>
                  <a:pt x="54340" y="69870"/>
                </a:lnTo>
                <a:lnTo>
                  <a:pt x="54330" y="69870"/>
                </a:lnTo>
                <a:lnTo>
                  <a:pt x="54320" y="69870"/>
                </a:lnTo>
                <a:lnTo>
                  <a:pt x="54310" y="69870"/>
                </a:lnTo>
                <a:lnTo>
                  <a:pt x="54310" y="69880"/>
                </a:lnTo>
                <a:lnTo>
                  <a:pt x="54300" y="69870"/>
                </a:lnTo>
                <a:lnTo>
                  <a:pt x="54300" y="69880"/>
                </a:lnTo>
                <a:lnTo>
                  <a:pt x="54290" y="69880"/>
                </a:lnTo>
                <a:lnTo>
                  <a:pt x="54280" y="69880"/>
                </a:lnTo>
                <a:lnTo>
                  <a:pt x="54290" y="69930"/>
                </a:lnTo>
                <a:lnTo>
                  <a:pt x="54300" y="69950"/>
                </a:lnTo>
                <a:lnTo>
                  <a:pt x="54310" y="69960"/>
                </a:lnTo>
                <a:lnTo>
                  <a:pt x="54310" y="69970"/>
                </a:lnTo>
                <a:lnTo>
                  <a:pt x="54320" y="69980"/>
                </a:lnTo>
                <a:lnTo>
                  <a:pt x="54320" y="69990"/>
                </a:lnTo>
                <a:lnTo>
                  <a:pt x="54320" y="70000"/>
                </a:lnTo>
                <a:lnTo>
                  <a:pt x="54290" y="70040"/>
                </a:lnTo>
                <a:lnTo>
                  <a:pt x="54230" y="70160"/>
                </a:lnTo>
                <a:lnTo>
                  <a:pt x="54220" y="70190"/>
                </a:lnTo>
                <a:lnTo>
                  <a:pt x="54190" y="70240"/>
                </a:lnTo>
                <a:lnTo>
                  <a:pt x="54180" y="70260"/>
                </a:lnTo>
                <a:lnTo>
                  <a:pt x="54160" y="70280"/>
                </a:lnTo>
                <a:lnTo>
                  <a:pt x="54140" y="70310"/>
                </a:lnTo>
                <a:lnTo>
                  <a:pt x="54130" y="70320"/>
                </a:lnTo>
                <a:lnTo>
                  <a:pt x="54110" y="70330"/>
                </a:lnTo>
                <a:lnTo>
                  <a:pt x="54100" y="70340"/>
                </a:lnTo>
                <a:lnTo>
                  <a:pt x="54090" y="70340"/>
                </a:lnTo>
                <a:lnTo>
                  <a:pt x="54070" y="70360"/>
                </a:lnTo>
                <a:lnTo>
                  <a:pt x="54050" y="70380"/>
                </a:lnTo>
                <a:lnTo>
                  <a:pt x="54030" y="70400"/>
                </a:lnTo>
                <a:lnTo>
                  <a:pt x="54000" y="70420"/>
                </a:lnTo>
                <a:lnTo>
                  <a:pt x="53980" y="70450"/>
                </a:lnTo>
                <a:lnTo>
                  <a:pt x="53970" y="70460"/>
                </a:lnTo>
                <a:lnTo>
                  <a:pt x="53960" y="70460"/>
                </a:lnTo>
                <a:lnTo>
                  <a:pt x="53950" y="70470"/>
                </a:lnTo>
                <a:lnTo>
                  <a:pt x="53940" y="70470"/>
                </a:lnTo>
                <a:lnTo>
                  <a:pt x="53930" y="70480"/>
                </a:lnTo>
                <a:lnTo>
                  <a:pt x="53920" y="70470"/>
                </a:lnTo>
                <a:lnTo>
                  <a:pt x="53920" y="70460"/>
                </a:lnTo>
                <a:lnTo>
                  <a:pt x="53920" y="70400"/>
                </a:lnTo>
                <a:lnTo>
                  <a:pt x="53910" y="70340"/>
                </a:lnTo>
                <a:lnTo>
                  <a:pt x="53920" y="70300"/>
                </a:lnTo>
                <a:lnTo>
                  <a:pt x="53920" y="70290"/>
                </a:lnTo>
                <a:lnTo>
                  <a:pt x="53920" y="70260"/>
                </a:lnTo>
                <a:lnTo>
                  <a:pt x="53930" y="70240"/>
                </a:lnTo>
                <a:lnTo>
                  <a:pt x="53930" y="70230"/>
                </a:lnTo>
                <a:lnTo>
                  <a:pt x="53930" y="70220"/>
                </a:lnTo>
                <a:lnTo>
                  <a:pt x="53930" y="70200"/>
                </a:lnTo>
                <a:lnTo>
                  <a:pt x="53930" y="70180"/>
                </a:lnTo>
                <a:lnTo>
                  <a:pt x="53930" y="70160"/>
                </a:lnTo>
                <a:lnTo>
                  <a:pt x="53940" y="70150"/>
                </a:lnTo>
                <a:lnTo>
                  <a:pt x="53960" y="70120"/>
                </a:lnTo>
                <a:lnTo>
                  <a:pt x="53970" y="70090"/>
                </a:lnTo>
                <a:lnTo>
                  <a:pt x="53980" y="70080"/>
                </a:lnTo>
                <a:lnTo>
                  <a:pt x="54000" y="70050"/>
                </a:lnTo>
                <a:lnTo>
                  <a:pt x="54010" y="70020"/>
                </a:lnTo>
                <a:lnTo>
                  <a:pt x="54020" y="70010"/>
                </a:lnTo>
                <a:lnTo>
                  <a:pt x="54020" y="70000"/>
                </a:lnTo>
                <a:lnTo>
                  <a:pt x="54040" y="69970"/>
                </a:lnTo>
                <a:lnTo>
                  <a:pt x="54040" y="69960"/>
                </a:lnTo>
                <a:lnTo>
                  <a:pt x="54060" y="69940"/>
                </a:lnTo>
                <a:lnTo>
                  <a:pt x="54080" y="69930"/>
                </a:lnTo>
                <a:lnTo>
                  <a:pt x="54100" y="69910"/>
                </a:lnTo>
                <a:lnTo>
                  <a:pt x="54110" y="69910"/>
                </a:lnTo>
                <a:lnTo>
                  <a:pt x="54100" y="69910"/>
                </a:lnTo>
                <a:lnTo>
                  <a:pt x="54090" y="69910"/>
                </a:lnTo>
                <a:lnTo>
                  <a:pt x="54080" y="69910"/>
                </a:lnTo>
                <a:lnTo>
                  <a:pt x="54070" y="69910"/>
                </a:lnTo>
                <a:lnTo>
                  <a:pt x="54060" y="69910"/>
                </a:lnTo>
                <a:lnTo>
                  <a:pt x="54050" y="69910"/>
                </a:lnTo>
                <a:lnTo>
                  <a:pt x="54040" y="69910"/>
                </a:lnTo>
                <a:lnTo>
                  <a:pt x="54030" y="69910"/>
                </a:lnTo>
                <a:lnTo>
                  <a:pt x="54020" y="69910"/>
                </a:lnTo>
                <a:lnTo>
                  <a:pt x="54010" y="69910"/>
                </a:lnTo>
                <a:lnTo>
                  <a:pt x="54000" y="69910"/>
                </a:lnTo>
                <a:lnTo>
                  <a:pt x="53990" y="69910"/>
                </a:lnTo>
                <a:lnTo>
                  <a:pt x="53990" y="69920"/>
                </a:lnTo>
                <a:lnTo>
                  <a:pt x="53980" y="69920"/>
                </a:lnTo>
                <a:lnTo>
                  <a:pt x="53970" y="69920"/>
                </a:lnTo>
                <a:lnTo>
                  <a:pt x="53960" y="69920"/>
                </a:lnTo>
                <a:lnTo>
                  <a:pt x="53950" y="69920"/>
                </a:lnTo>
                <a:lnTo>
                  <a:pt x="53940" y="69920"/>
                </a:lnTo>
                <a:lnTo>
                  <a:pt x="53930" y="69920"/>
                </a:lnTo>
                <a:lnTo>
                  <a:pt x="53920" y="69920"/>
                </a:lnTo>
                <a:lnTo>
                  <a:pt x="53910" y="69920"/>
                </a:lnTo>
                <a:lnTo>
                  <a:pt x="53900" y="69920"/>
                </a:lnTo>
                <a:lnTo>
                  <a:pt x="53890" y="69920"/>
                </a:lnTo>
                <a:lnTo>
                  <a:pt x="53880" y="69920"/>
                </a:lnTo>
                <a:lnTo>
                  <a:pt x="53890" y="69910"/>
                </a:lnTo>
                <a:lnTo>
                  <a:pt x="53880" y="69910"/>
                </a:lnTo>
                <a:lnTo>
                  <a:pt x="53880" y="69900"/>
                </a:lnTo>
                <a:lnTo>
                  <a:pt x="53880" y="69890"/>
                </a:lnTo>
                <a:lnTo>
                  <a:pt x="53890" y="69880"/>
                </a:lnTo>
                <a:lnTo>
                  <a:pt x="53890" y="69870"/>
                </a:lnTo>
                <a:lnTo>
                  <a:pt x="53890" y="69860"/>
                </a:lnTo>
                <a:lnTo>
                  <a:pt x="53890" y="69850"/>
                </a:lnTo>
                <a:lnTo>
                  <a:pt x="53890" y="69840"/>
                </a:lnTo>
                <a:lnTo>
                  <a:pt x="53890" y="69830"/>
                </a:lnTo>
                <a:lnTo>
                  <a:pt x="53890" y="69820"/>
                </a:lnTo>
                <a:lnTo>
                  <a:pt x="53890" y="69810"/>
                </a:lnTo>
                <a:lnTo>
                  <a:pt x="53890" y="69800"/>
                </a:lnTo>
                <a:lnTo>
                  <a:pt x="53900" y="69800"/>
                </a:lnTo>
                <a:lnTo>
                  <a:pt x="53900" y="69790"/>
                </a:lnTo>
                <a:lnTo>
                  <a:pt x="53900" y="69780"/>
                </a:lnTo>
                <a:lnTo>
                  <a:pt x="53900" y="69770"/>
                </a:lnTo>
                <a:lnTo>
                  <a:pt x="53900" y="69760"/>
                </a:lnTo>
                <a:lnTo>
                  <a:pt x="53900" y="69750"/>
                </a:lnTo>
                <a:lnTo>
                  <a:pt x="53900" y="69740"/>
                </a:lnTo>
                <a:lnTo>
                  <a:pt x="53900" y="69730"/>
                </a:lnTo>
                <a:lnTo>
                  <a:pt x="53900" y="69720"/>
                </a:lnTo>
                <a:lnTo>
                  <a:pt x="53900" y="69750"/>
                </a:lnTo>
                <a:lnTo>
                  <a:pt x="53890" y="69780"/>
                </a:lnTo>
                <a:lnTo>
                  <a:pt x="53870" y="69830"/>
                </a:lnTo>
                <a:lnTo>
                  <a:pt x="53840" y="69890"/>
                </a:lnTo>
                <a:lnTo>
                  <a:pt x="53820" y="69950"/>
                </a:lnTo>
                <a:lnTo>
                  <a:pt x="53810" y="69990"/>
                </a:lnTo>
                <a:lnTo>
                  <a:pt x="53800" y="70040"/>
                </a:lnTo>
                <a:lnTo>
                  <a:pt x="53790" y="70080"/>
                </a:lnTo>
                <a:lnTo>
                  <a:pt x="53780" y="70140"/>
                </a:lnTo>
                <a:lnTo>
                  <a:pt x="53760" y="70190"/>
                </a:lnTo>
                <a:lnTo>
                  <a:pt x="53740" y="70250"/>
                </a:lnTo>
                <a:lnTo>
                  <a:pt x="53740" y="70270"/>
                </a:lnTo>
                <a:lnTo>
                  <a:pt x="53720" y="70310"/>
                </a:lnTo>
                <a:lnTo>
                  <a:pt x="53710" y="70350"/>
                </a:lnTo>
                <a:lnTo>
                  <a:pt x="53690" y="70390"/>
                </a:lnTo>
                <a:lnTo>
                  <a:pt x="53680" y="70420"/>
                </a:lnTo>
                <a:lnTo>
                  <a:pt x="53660" y="70450"/>
                </a:lnTo>
                <a:lnTo>
                  <a:pt x="53650" y="70480"/>
                </a:lnTo>
                <a:lnTo>
                  <a:pt x="53630" y="70510"/>
                </a:lnTo>
                <a:lnTo>
                  <a:pt x="53630" y="70520"/>
                </a:lnTo>
                <a:lnTo>
                  <a:pt x="53610" y="70550"/>
                </a:lnTo>
                <a:lnTo>
                  <a:pt x="53600" y="70580"/>
                </a:lnTo>
                <a:lnTo>
                  <a:pt x="53570" y="70620"/>
                </a:lnTo>
                <a:lnTo>
                  <a:pt x="53540" y="70670"/>
                </a:lnTo>
                <a:lnTo>
                  <a:pt x="53530" y="70680"/>
                </a:lnTo>
                <a:lnTo>
                  <a:pt x="53520" y="70690"/>
                </a:lnTo>
                <a:lnTo>
                  <a:pt x="53490" y="70720"/>
                </a:lnTo>
                <a:lnTo>
                  <a:pt x="53490" y="70730"/>
                </a:lnTo>
                <a:lnTo>
                  <a:pt x="53480" y="70730"/>
                </a:lnTo>
                <a:lnTo>
                  <a:pt x="53460" y="70750"/>
                </a:lnTo>
                <a:lnTo>
                  <a:pt x="53440" y="70770"/>
                </a:lnTo>
                <a:lnTo>
                  <a:pt x="53410" y="70790"/>
                </a:lnTo>
                <a:lnTo>
                  <a:pt x="53380" y="70810"/>
                </a:lnTo>
                <a:lnTo>
                  <a:pt x="53340" y="70840"/>
                </a:lnTo>
                <a:lnTo>
                  <a:pt x="53310" y="70870"/>
                </a:lnTo>
                <a:lnTo>
                  <a:pt x="53260" y="70900"/>
                </a:lnTo>
                <a:lnTo>
                  <a:pt x="53240" y="70920"/>
                </a:lnTo>
                <a:lnTo>
                  <a:pt x="53190" y="70960"/>
                </a:lnTo>
                <a:lnTo>
                  <a:pt x="53180" y="70970"/>
                </a:lnTo>
                <a:lnTo>
                  <a:pt x="53160" y="70990"/>
                </a:lnTo>
                <a:lnTo>
                  <a:pt x="53130" y="71010"/>
                </a:lnTo>
                <a:lnTo>
                  <a:pt x="53080" y="71060"/>
                </a:lnTo>
                <a:lnTo>
                  <a:pt x="53070" y="71070"/>
                </a:lnTo>
                <a:lnTo>
                  <a:pt x="53050" y="71080"/>
                </a:lnTo>
                <a:lnTo>
                  <a:pt x="53020" y="71120"/>
                </a:lnTo>
                <a:lnTo>
                  <a:pt x="52990" y="71160"/>
                </a:lnTo>
                <a:lnTo>
                  <a:pt x="52960" y="71190"/>
                </a:lnTo>
                <a:lnTo>
                  <a:pt x="52930" y="71220"/>
                </a:lnTo>
                <a:lnTo>
                  <a:pt x="52880" y="71280"/>
                </a:lnTo>
                <a:lnTo>
                  <a:pt x="52850" y="71310"/>
                </a:lnTo>
                <a:lnTo>
                  <a:pt x="52840" y="71330"/>
                </a:lnTo>
                <a:lnTo>
                  <a:pt x="52820" y="71340"/>
                </a:lnTo>
                <a:lnTo>
                  <a:pt x="52790" y="71380"/>
                </a:lnTo>
                <a:lnTo>
                  <a:pt x="52760" y="71410"/>
                </a:lnTo>
                <a:lnTo>
                  <a:pt x="52730" y="71440"/>
                </a:lnTo>
                <a:lnTo>
                  <a:pt x="52710" y="71470"/>
                </a:lnTo>
                <a:lnTo>
                  <a:pt x="52690" y="71500"/>
                </a:lnTo>
                <a:lnTo>
                  <a:pt x="52670" y="71540"/>
                </a:lnTo>
                <a:lnTo>
                  <a:pt x="52640" y="71600"/>
                </a:lnTo>
                <a:lnTo>
                  <a:pt x="52630" y="71640"/>
                </a:lnTo>
                <a:lnTo>
                  <a:pt x="52610" y="71690"/>
                </a:lnTo>
                <a:lnTo>
                  <a:pt x="52600" y="71730"/>
                </a:lnTo>
                <a:lnTo>
                  <a:pt x="52600" y="71740"/>
                </a:lnTo>
                <a:lnTo>
                  <a:pt x="52590" y="71800"/>
                </a:lnTo>
                <a:lnTo>
                  <a:pt x="52580" y="71860"/>
                </a:lnTo>
                <a:lnTo>
                  <a:pt x="52560" y="71910"/>
                </a:lnTo>
                <a:lnTo>
                  <a:pt x="52560" y="71920"/>
                </a:lnTo>
                <a:lnTo>
                  <a:pt x="52560" y="71930"/>
                </a:lnTo>
                <a:lnTo>
                  <a:pt x="52550" y="71930"/>
                </a:lnTo>
                <a:lnTo>
                  <a:pt x="52540" y="71940"/>
                </a:lnTo>
                <a:lnTo>
                  <a:pt x="52520" y="71950"/>
                </a:lnTo>
                <a:lnTo>
                  <a:pt x="52490" y="71970"/>
                </a:lnTo>
                <a:lnTo>
                  <a:pt x="52470" y="71990"/>
                </a:lnTo>
                <a:lnTo>
                  <a:pt x="52450" y="72010"/>
                </a:lnTo>
                <a:lnTo>
                  <a:pt x="52440" y="72020"/>
                </a:lnTo>
                <a:lnTo>
                  <a:pt x="52420" y="72030"/>
                </a:lnTo>
                <a:lnTo>
                  <a:pt x="52390" y="72040"/>
                </a:lnTo>
                <a:lnTo>
                  <a:pt x="52360" y="72070"/>
                </a:lnTo>
                <a:lnTo>
                  <a:pt x="52350" y="72080"/>
                </a:lnTo>
                <a:lnTo>
                  <a:pt x="52340" y="72080"/>
                </a:lnTo>
                <a:lnTo>
                  <a:pt x="52320" y="72050"/>
                </a:lnTo>
                <a:lnTo>
                  <a:pt x="52310" y="72040"/>
                </a:lnTo>
                <a:lnTo>
                  <a:pt x="52290" y="72020"/>
                </a:lnTo>
                <a:lnTo>
                  <a:pt x="52280" y="72010"/>
                </a:lnTo>
                <a:lnTo>
                  <a:pt x="52270" y="72000"/>
                </a:lnTo>
                <a:lnTo>
                  <a:pt x="52260" y="72000"/>
                </a:lnTo>
                <a:lnTo>
                  <a:pt x="52250" y="71980"/>
                </a:lnTo>
                <a:lnTo>
                  <a:pt x="52240" y="71920"/>
                </a:lnTo>
                <a:lnTo>
                  <a:pt x="52230" y="71870"/>
                </a:lnTo>
                <a:lnTo>
                  <a:pt x="52240" y="71860"/>
                </a:lnTo>
                <a:lnTo>
                  <a:pt x="52230" y="71840"/>
                </a:lnTo>
                <a:lnTo>
                  <a:pt x="52230" y="71800"/>
                </a:lnTo>
                <a:lnTo>
                  <a:pt x="52220" y="71780"/>
                </a:lnTo>
                <a:lnTo>
                  <a:pt x="52210" y="71750"/>
                </a:lnTo>
                <a:lnTo>
                  <a:pt x="52200" y="71720"/>
                </a:lnTo>
                <a:lnTo>
                  <a:pt x="52170" y="71690"/>
                </a:lnTo>
                <a:lnTo>
                  <a:pt x="52170" y="71670"/>
                </a:lnTo>
                <a:lnTo>
                  <a:pt x="52150" y="71650"/>
                </a:lnTo>
                <a:lnTo>
                  <a:pt x="52130" y="71610"/>
                </a:lnTo>
                <a:lnTo>
                  <a:pt x="52110" y="71560"/>
                </a:lnTo>
                <a:lnTo>
                  <a:pt x="52110" y="71530"/>
                </a:lnTo>
                <a:lnTo>
                  <a:pt x="52100" y="71510"/>
                </a:lnTo>
                <a:lnTo>
                  <a:pt x="52100" y="71500"/>
                </a:lnTo>
                <a:lnTo>
                  <a:pt x="52100" y="71490"/>
                </a:lnTo>
                <a:lnTo>
                  <a:pt x="52110" y="71490"/>
                </a:lnTo>
                <a:lnTo>
                  <a:pt x="52140" y="71480"/>
                </a:lnTo>
                <a:lnTo>
                  <a:pt x="52160" y="71480"/>
                </a:lnTo>
                <a:lnTo>
                  <a:pt x="52170" y="71470"/>
                </a:lnTo>
                <a:lnTo>
                  <a:pt x="52200" y="71460"/>
                </a:lnTo>
                <a:lnTo>
                  <a:pt x="52210" y="71460"/>
                </a:lnTo>
                <a:lnTo>
                  <a:pt x="52220" y="71450"/>
                </a:lnTo>
                <a:lnTo>
                  <a:pt x="52230" y="71440"/>
                </a:lnTo>
                <a:lnTo>
                  <a:pt x="52240" y="71440"/>
                </a:lnTo>
                <a:lnTo>
                  <a:pt x="52260" y="71420"/>
                </a:lnTo>
                <a:lnTo>
                  <a:pt x="52290" y="71400"/>
                </a:lnTo>
                <a:lnTo>
                  <a:pt x="52310" y="71380"/>
                </a:lnTo>
                <a:lnTo>
                  <a:pt x="52320" y="71360"/>
                </a:lnTo>
                <a:lnTo>
                  <a:pt x="52320" y="71350"/>
                </a:lnTo>
                <a:lnTo>
                  <a:pt x="52320" y="71340"/>
                </a:lnTo>
                <a:lnTo>
                  <a:pt x="52320" y="71330"/>
                </a:lnTo>
                <a:lnTo>
                  <a:pt x="52310" y="71320"/>
                </a:lnTo>
                <a:lnTo>
                  <a:pt x="52300" y="71320"/>
                </a:lnTo>
                <a:lnTo>
                  <a:pt x="52300" y="71330"/>
                </a:lnTo>
                <a:lnTo>
                  <a:pt x="52300" y="71340"/>
                </a:lnTo>
                <a:lnTo>
                  <a:pt x="52300" y="71350"/>
                </a:lnTo>
                <a:lnTo>
                  <a:pt x="52290" y="71370"/>
                </a:lnTo>
                <a:lnTo>
                  <a:pt x="52240" y="71410"/>
                </a:lnTo>
                <a:lnTo>
                  <a:pt x="52170" y="71440"/>
                </a:lnTo>
                <a:lnTo>
                  <a:pt x="52120" y="71460"/>
                </a:lnTo>
                <a:lnTo>
                  <a:pt x="52090" y="71470"/>
                </a:lnTo>
                <a:lnTo>
                  <a:pt x="52080" y="71480"/>
                </a:lnTo>
                <a:lnTo>
                  <a:pt x="52070" y="71500"/>
                </a:lnTo>
                <a:lnTo>
                  <a:pt x="52070" y="71520"/>
                </a:lnTo>
                <a:lnTo>
                  <a:pt x="52080" y="71550"/>
                </a:lnTo>
                <a:lnTo>
                  <a:pt x="52090" y="71610"/>
                </a:lnTo>
                <a:lnTo>
                  <a:pt x="52110" y="71640"/>
                </a:lnTo>
                <a:lnTo>
                  <a:pt x="52130" y="71670"/>
                </a:lnTo>
                <a:lnTo>
                  <a:pt x="52150" y="71700"/>
                </a:lnTo>
                <a:lnTo>
                  <a:pt x="52170" y="71740"/>
                </a:lnTo>
                <a:lnTo>
                  <a:pt x="52180" y="71770"/>
                </a:lnTo>
                <a:lnTo>
                  <a:pt x="52190" y="71830"/>
                </a:lnTo>
                <a:lnTo>
                  <a:pt x="52200" y="71870"/>
                </a:lnTo>
                <a:lnTo>
                  <a:pt x="52200" y="71900"/>
                </a:lnTo>
                <a:lnTo>
                  <a:pt x="52200" y="71930"/>
                </a:lnTo>
                <a:lnTo>
                  <a:pt x="52210" y="71960"/>
                </a:lnTo>
                <a:lnTo>
                  <a:pt x="52210" y="71990"/>
                </a:lnTo>
                <a:lnTo>
                  <a:pt x="52220" y="72020"/>
                </a:lnTo>
                <a:lnTo>
                  <a:pt x="52240" y="72050"/>
                </a:lnTo>
                <a:lnTo>
                  <a:pt x="52250" y="72100"/>
                </a:lnTo>
                <a:lnTo>
                  <a:pt x="52260" y="72140"/>
                </a:lnTo>
                <a:lnTo>
                  <a:pt x="52270" y="72170"/>
                </a:lnTo>
                <a:lnTo>
                  <a:pt x="52270" y="72190"/>
                </a:lnTo>
                <a:lnTo>
                  <a:pt x="52270" y="72220"/>
                </a:lnTo>
                <a:lnTo>
                  <a:pt x="52260" y="72260"/>
                </a:lnTo>
                <a:lnTo>
                  <a:pt x="52250" y="72290"/>
                </a:lnTo>
                <a:lnTo>
                  <a:pt x="52240" y="72320"/>
                </a:lnTo>
                <a:lnTo>
                  <a:pt x="52210" y="72370"/>
                </a:lnTo>
                <a:lnTo>
                  <a:pt x="52190" y="72400"/>
                </a:lnTo>
                <a:lnTo>
                  <a:pt x="52180" y="72410"/>
                </a:lnTo>
                <a:lnTo>
                  <a:pt x="52140" y="72480"/>
                </a:lnTo>
                <a:lnTo>
                  <a:pt x="52110" y="72510"/>
                </a:lnTo>
                <a:lnTo>
                  <a:pt x="52070" y="72570"/>
                </a:lnTo>
                <a:lnTo>
                  <a:pt x="52040" y="72600"/>
                </a:lnTo>
                <a:lnTo>
                  <a:pt x="52010" y="72650"/>
                </a:lnTo>
                <a:lnTo>
                  <a:pt x="52000" y="72680"/>
                </a:lnTo>
                <a:lnTo>
                  <a:pt x="51980" y="72700"/>
                </a:lnTo>
                <a:lnTo>
                  <a:pt x="51950" y="72730"/>
                </a:lnTo>
                <a:lnTo>
                  <a:pt x="51920" y="72780"/>
                </a:lnTo>
                <a:lnTo>
                  <a:pt x="51880" y="72840"/>
                </a:lnTo>
                <a:lnTo>
                  <a:pt x="51860" y="72870"/>
                </a:lnTo>
                <a:lnTo>
                  <a:pt x="51850" y="72890"/>
                </a:lnTo>
                <a:lnTo>
                  <a:pt x="51820" y="72930"/>
                </a:lnTo>
                <a:lnTo>
                  <a:pt x="51800" y="72960"/>
                </a:lnTo>
                <a:lnTo>
                  <a:pt x="51760" y="73000"/>
                </a:lnTo>
                <a:lnTo>
                  <a:pt x="51760" y="73010"/>
                </a:lnTo>
                <a:lnTo>
                  <a:pt x="51740" y="73040"/>
                </a:lnTo>
                <a:lnTo>
                  <a:pt x="51710" y="73070"/>
                </a:lnTo>
                <a:lnTo>
                  <a:pt x="51680" y="73100"/>
                </a:lnTo>
                <a:lnTo>
                  <a:pt x="51640" y="73150"/>
                </a:lnTo>
                <a:lnTo>
                  <a:pt x="51610" y="73190"/>
                </a:lnTo>
                <a:lnTo>
                  <a:pt x="51580" y="73210"/>
                </a:lnTo>
                <a:lnTo>
                  <a:pt x="51560" y="73240"/>
                </a:lnTo>
                <a:lnTo>
                  <a:pt x="51520" y="73270"/>
                </a:lnTo>
                <a:lnTo>
                  <a:pt x="51490" y="73310"/>
                </a:lnTo>
                <a:lnTo>
                  <a:pt x="51450" y="73340"/>
                </a:lnTo>
                <a:lnTo>
                  <a:pt x="51430" y="73360"/>
                </a:lnTo>
                <a:lnTo>
                  <a:pt x="51390" y="73390"/>
                </a:lnTo>
                <a:lnTo>
                  <a:pt x="51380" y="73400"/>
                </a:lnTo>
                <a:lnTo>
                  <a:pt x="51370" y="73400"/>
                </a:lnTo>
                <a:lnTo>
                  <a:pt x="51360" y="73400"/>
                </a:lnTo>
                <a:lnTo>
                  <a:pt x="51340" y="73380"/>
                </a:lnTo>
                <a:lnTo>
                  <a:pt x="51330" y="73370"/>
                </a:lnTo>
                <a:lnTo>
                  <a:pt x="51310" y="73350"/>
                </a:lnTo>
                <a:lnTo>
                  <a:pt x="51290" y="73340"/>
                </a:lnTo>
                <a:lnTo>
                  <a:pt x="51280" y="73330"/>
                </a:lnTo>
                <a:lnTo>
                  <a:pt x="51260" y="73330"/>
                </a:lnTo>
                <a:lnTo>
                  <a:pt x="51240" y="73330"/>
                </a:lnTo>
                <a:lnTo>
                  <a:pt x="51200" y="73330"/>
                </a:lnTo>
                <a:lnTo>
                  <a:pt x="51140" y="73320"/>
                </a:lnTo>
                <a:lnTo>
                  <a:pt x="51090" y="73320"/>
                </a:lnTo>
                <a:lnTo>
                  <a:pt x="51080" y="73320"/>
                </a:lnTo>
                <a:lnTo>
                  <a:pt x="51030" y="73320"/>
                </a:lnTo>
                <a:lnTo>
                  <a:pt x="51000" y="73310"/>
                </a:lnTo>
                <a:lnTo>
                  <a:pt x="50990" y="73300"/>
                </a:lnTo>
                <a:lnTo>
                  <a:pt x="50960" y="73290"/>
                </a:lnTo>
                <a:lnTo>
                  <a:pt x="50930" y="73270"/>
                </a:lnTo>
                <a:lnTo>
                  <a:pt x="50900" y="73250"/>
                </a:lnTo>
                <a:lnTo>
                  <a:pt x="50880" y="73240"/>
                </a:lnTo>
                <a:lnTo>
                  <a:pt x="50870" y="73230"/>
                </a:lnTo>
                <a:lnTo>
                  <a:pt x="50830" y="73230"/>
                </a:lnTo>
                <a:lnTo>
                  <a:pt x="50810" y="73230"/>
                </a:lnTo>
                <a:lnTo>
                  <a:pt x="50800" y="73230"/>
                </a:lnTo>
                <a:lnTo>
                  <a:pt x="50790" y="73220"/>
                </a:lnTo>
                <a:lnTo>
                  <a:pt x="50790" y="73200"/>
                </a:lnTo>
                <a:lnTo>
                  <a:pt x="50780" y="73140"/>
                </a:lnTo>
                <a:lnTo>
                  <a:pt x="50760" y="73080"/>
                </a:lnTo>
                <a:lnTo>
                  <a:pt x="50760" y="73070"/>
                </a:lnTo>
                <a:lnTo>
                  <a:pt x="50750" y="73050"/>
                </a:lnTo>
                <a:lnTo>
                  <a:pt x="50740" y="73030"/>
                </a:lnTo>
                <a:lnTo>
                  <a:pt x="50740" y="72990"/>
                </a:lnTo>
                <a:lnTo>
                  <a:pt x="50740" y="72920"/>
                </a:lnTo>
                <a:lnTo>
                  <a:pt x="50750" y="72830"/>
                </a:lnTo>
                <a:lnTo>
                  <a:pt x="50750" y="72790"/>
                </a:lnTo>
                <a:lnTo>
                  <a:pt x="50750" y="72770"/>
                </a:lnTo>
                <a:lnTo>
                  <a:pt x="50760" y="72750"/>
                </a:lnTo>
                <a:lnTo>
                  <a:pt x="50770" y="72730"/>
                </a:lnTo>
                <a:lnTo>
                  <a:pt x="50800" y="72710"/>
                </a:lnTo>
                <a:lnTo>
                  <a:pt x="50840" y="72670"/>
                </a:lnTo>
                <a:lnTo>
                  <a:pt x="50860" y="72660"/>
                </a:lnTo>
                <a:lnTo>
                  <a:pt x="50870" y="72650"/>
                </a:lnTo>
                <a:lnTo>
                  <a:pt x="50900" y="72620"/>
                </a:lnTo>
                <a:lnTo>
                  <a:pt x="50920" y="72600"/>
                </a:lnTo>
                <a:lnTo>
                  <a:pt x="50940" y="72570"/>
                </a:lnTo>
                <a:lnTo>
                  <a:pt x="50950" y="72540"/>
                </a:lnTo>
                <a:lnTo>
                  <a:pt x="50970" y="72500"/>
                </a:lnTo>
                <a:lnTo>
                  <a:pt x="50970" y="72490"/>
                </a:lnTo>
                <a:lnTo>
                  <a:pt x="50990" y="72430"/>
                </a:lnTo>
                <a:lnTo>
                  <a:pt x="51000" y="72410"/>
                </a:lnTo>
                <a:lnTo>
                  <a:pt x="51010" y="72350"/>
                </a:lnTo>
                <a:lnTo>
                  <a:pt x="51010" y="72320"/>
                </a:lnTo>
                <a:lnTo>
                  <a:pt x="51010" y="72300"/>
                </a:lnTo>
                <a:lnTo>
                  <a:pt x="51010" y="72270"/>
                </a:lnTo>
                <a:lnTo>
                  <a:pt x="51000" y="72210"/>
                </a:lnTo>
                <a:lnTo>
                  <a:pt x="51000" y="72180"/>
                </a:lnTo>
                <a:lnTo>
                  <a:pt x="50990" y="72150"/>
                </a:lnTo>
                <a:lnTo>
                  <a:pt x="50990" y="72110"/>
                </a:lnTo>
                <a:lnTo>
                  <a:pt x="50990" y="72080"/>
                </a:lnTo>
                <a:lnTo>
                  <a:pt x="50990" y="72060"/>
                </a:lnTo>
                <a:lnTo>
                  <a:pt x="50980" y="72060"/>
                </a:lnTo>
                <a:lnTo>
                  <a:pt x="50980" y="72050"/>
                </a:lnTo>
                <a:lnTo>
                  <a:pt x="50980" y="72040"/>
                </a:lnTo>
                <a:lnTo>
                  <a:pt x="50980" y="72030"/>
                </a:lnTo>
                <a:lnTo>
                  <a:pt x="50980" y="72040"/>
                </a:lnTo>
                <a:lnTo>
                  <a:pt x="50990" y="72030"/>
                </a:lnTo>
                <a:lnTo>
                  <a:pt x="51000" y="72010"/>
                </a:lnTo>
                <a:lnTo>
                  <a:pt x="51010" y="71990"/>
                </a:lnTo>
                <a:lnTo>
                  <a:pt x="51040" y="71970"/>
                </a:lnTo>
                <a:lnTo>
                  <a:pt x="51050" y="71960"/>
                </a:lnTo>
                <a:lnTo>
                  <a:pt x="51070" y="71950"/>
                </a:lnTo>
                <a:lnTo>
                  <a:pt x="51100" y="71950"/>
                </a:lnTo>
                <a:lnTo>
                  <a:pt x="51150" y="71940"/>
                </a:lnTo>
                <a:lnTo>
                  <a:pt x="51220" y="71920"/>
                </a:lnTo>
                <a:lnTo>
                  <a:pt x="51300" y="71890"/>
                </a:lnTo>
                <a:lnTo>
                  <a:pt x="51340" y="71870"/>
                </a:lnTo>
                <a:lnTo>
                  <a:pt x="51370" y="71860"/>
                </a:lnTo>
                <a:lnTo>
                  <a:pt x="51390" y="71830"/>
                </a:lnTo>
                <a:lnTo>
                  <a:pt x="51400" y="71800"/>
                </a:lnTo>
                <a:lnTo>
                  <a:pt x="51410" y="71780"/>
                </a:lnTo>
                <a:lnTo>
                  <a:pt x="51420" y="71750"/>
                </a:lnTo>
                <a:lnTo>
                  <a:pt x="51430" y="71720"/>
                </a:lnTo>
                <a:lnTo>
                  <a:pt x="51430" y="71710"/>
                </a:lnTo>
                <a:lnTo>
                  <a:pt x="51420" y="71710"/>
                </a:lnTo>
                <a:lnTo>
                  <a:pt x="51410" y="71710"/>
                </a:lnTo>
                <a:lnTo>
                  <a:pt x="51400" y="71710"/>
                </a:lnTo>
                <a:lnTo>
                  <a:pt x="51390" y="71720"/>
                </a:lnTo>
                <a:lnTo>
                  <a:pt x="51390" y="71710"/>
                </a:lnTo>
                <a:lnTo>
                  <a:pt x="51380" y="71710"/>
                </a:lnTo>
                <a:lnTo>
                  <a:pt x="51380" y="71720"/>
                </a:lnTo>
                <a:lnTo>
                  <a:pt x="51380" y="71730"/>
                </a:lnTo>
                <a:lnTo>
                  <a:pt x="51380" y="71740"/>
                </a:lnTo>
                <a:lnTo>
                  <a:pt x="51390" y="71740"/>
                </a:lnTo>
                <a:lnTo>
                  <a:pt x="51390" y="71750"/>
                </a:lnTo>
                <a:lnTo>
                  <a:pt x="51390" y="71760"/>
                </a:lnTo>
                <a:lnTo>
                  <a:pt x="51400" y="71760"/>
                </a:lnTo>
                <a:lnTo>
                  <a:pt x="51400" y="71770"/>
                </a:lnTo>
                <a:lnTo>
                  <a:pt x="51400" y="71780"/>
                </a:lnTo>
                <a:lnTo>
                  <a:pt x="51390" y="71780"/>
                </a:lnTo>
                <a:lnTo>
                  <a:pt x="51380" y="71780"/>
                </a:lnTo>
                <a:lnTo>
                  <a:pt x="51370" y="71780"/>
                </a:lnTo>
                <a:lnTo>
                  <a:pt x="51360" y="71780"/>
                </a:lnTo>
                <a:lnTo>
                  <a:pt x="51360" y="71770"/>
                </a:lnTo>
                <a:lnTo>
                  <a:pt x="51350" y="71770"/>
                </a:lnTo>
                <a:lnTo>
                  <a:pt x="51340" y="71770"/>
                </a:lnTo>
                <a:lnTo>
                  <a:pt x="51330" y="71770"/>
                </a:lnTo>
                <a:lnTo>
                  <a:pt x="51330" y="71780"/>
                </a:lnTo>
                <a:lnTo>
                  <a:pt x="51320" y="71780"/>
                </a:lnTo>
                <a:lnTo>
                  <a:pt x="51310" y="71780"/>
                </a:lnTo>
                <a:lnTo>
                  <a:pt x="51310" y="71770"/>
                </a:lnTo>
                <a:lnTo>
                  <a:pt x="51310" y="71760"/>
                </a:lnTo>
                <a:lnTo>
                  <a:pt x="51310" y="71750"/>
                </a:lnTo>
                <a:lnTo>
                  <a:pt x="51290" y="71770"/>
                </a:lnTo>
                <a:lnTo>
                  <a:pt x="51260" y="71780"/>
                </a:lnTo>
                <a:lnTo>
                  <a:pt x="51230" y="71810"/>
                </a:lnTo>
                <a:lnTo>
                  <a:pt x="51190" y="71830"/>
                </a:lnTo>
                <a:lnTo>
                  <a:pt x="51140" y="71850"/>
                </a:lnTo>
                <a:lnTo>
                  <a:pt x="51050" y="71880"/>
                </a:lnTo>
                <a:lnTo>
                  <a:pt x="50990" y="71920"/>
                </a:lnTo>
                <a:lnTo>
                  <a:pt x="50970" y="71930"/>
                </a:lnTo>
                <a:lnTo>
                  <a:pt x="50940" y="71950"/>
                </a:lnTo>
                <a:lnTo>
                  <a:pt x="50910" y="71980"/>
                </a:lnTo>
                <a:lnTo>
                  <a:pt x="50900" y="72000"/>
                </a:lnTo>
                <a:lnTo>
                  <a:pt x="50880" y="72040"/>
                </a:lnTo>
                <a:lnTo>
                  <a:pt x="50870" y="72080"/>
                </a:lnTo>
                <a:lnTo>
                  <a:pt x="50870" y="72110"/>
                </a:lnTo>
                <a:lnTo>
                  <a:pt x="50870" y="72160"/>
                </a:lnTo>
                <a:lnTo>
                  <a:pt x="50870" y="72210"/>
                </a:lnTo>
                <a:lnTo>
                  <a:pt x="50880" y="72260"/>
                </a:lnTo>
                <a:lnTo>
                  <a:pt x="50900" y="72320"/>
                </a:lnTo>
                <a:lnTo>
                  <a:pt x="50900" y="72340"/>
                </a:lnTo>
                <a:lnTo>
                  <a:pt x="50900" y="72350"/>
                </a:lnTo>
                <a:lnTo>
                  <a:pt x="50900" y="72360"/>
                </a:lnTo>
                <a:lnTo>
                  <a:pt x="50900" y="72370"/>
                </a:lnTo>
                <a:lnTo>
                  <a:pt x="50880" y="72390"/>
                </a:lnTo>
                <a:lnTo>
                  <a:pt x="50850" y="72410"/>
                </a:lnTo>
                <a:lnTo>
                  <a:pt x="50810" y="72440"/>
                </a:lnTo>
                <a:lnTo>
                  <a:pt x="50780" y="72460"/>
                </a:lnTo>
                <a:lnTo>
                  <a:pt x="50750" y="72490"/>
                </a:lnTo>
                <a:lnTo>
                  <a:pt x="50740" y="72500"/>
                </a:lnTo>
                <a:lnTo>
                  <a:pt x="50720" y="72510"/>
                </a:lnTo>
                <a:lnTo>
                  <a:pt x="50710" y="72540"/>
                </a:lnTo>
                <a:lnTo>
                  <a:pt x="50710" y="72560"/>
                </a:lnTo>
                <a:lnTo>
                  <a:pt x="50690" y="72590"/>
                </a:lnTo>
                <a:lnTo>
                  <a:pt x="50660" y="72640"/>
                </a:lnTo>
                <a:lnTo>
                  <a:pt x="50630" y="72690"/>
                </a:lnTo>
                <a:lnTo>
                  <a:pt x="50610" y="72740"/>
                </a:lnTo>
                <a:lnTo>
                  <a:pt x="50600" y="72760"/>
                </a:lnTo>
                <a:lnTo>
                  <a:pt x="50580" y="72820"/>
                </a:lnTo>
                <a:lnTo>
                  <a:pt x="50570" y="72860"/>
                </a:lnTo>
                <a:lnTo>
                  <a:pt x="50570" y="72910"/>
                </a:lnTo>
                <a:lnTo>
                  <a:pt x="50560" y="72950"/>
                </a:lnTo>
                <a:lnTo>
                  <a:pt x="50560" y="72980"/>
                </a:lnTo>
                <a:lnTo>
                  <a:pt x="50570" y="73030"/>
                </a:lnTo>
                <a:lnTo>
                  <a:pt x="50570" y="73050"/>
                </a:lnTo>
                <a:lnTo>
                  <a:pt x="50580" y="73080"/>
                </a:lnTo>
                <a:lnTo>
                  <a:pt x="50590" y="73130"/>
                </a:lnTo>
                <a:lnTo>
                  <a:pt x="50590" y="73140"/>
                </a:lnTo>
                <a:lnTo>
                  <a:pt x="50610" y="73220"/>
                </a:lnTo>
                <a:lnTo>
                  <a:pt x="50620" y="73270"/>
                </a:lnTo>
                <a:lnTo>
                  <a:pt x="50620" y="73310"/>
                </a:lnTo>
                <a:lnTo>
                  <a:pt x="50610" y="73330"/>
                </a:lnTo>
                <a:lnTo>
                  <a:pt x="50600" y="73350"/>
                </a:lnTo>
                <a:lnTo>
                  <a:pt x="50590" y="73360"/>
                </a:lnTo>
                <a:lnTo>
                  <a:pt x="50570" y="73390"/>
                </a:lnTo>
                <a:lnTo>
                  <a:pt x="50530" y="73420"/>
                </a:lnTo>
                <a:lnTo>
                  <a:pt x="50480" y="73460"/>
                </a:lnTo>
                <a:lnTo>
                  <a:pt x="50440" y="73480"/>
                </a:lnTo>
                <a:lnTo>
                  <a:pt x="50420" y="73490"/>
                </a:lnTo>
                <a:lnTo>
                  <a:pt x="50420" y="73500"/>
                </a:lnTo>
                <a:lnTo>
                  <a:pt x="50420" y="73510"/>
                </a:lnTo>
                <a:lnTo>
                  <a:pt x="50410" y="73510"/>
                </a:lnTo>
                <a:lnTo>
                  <a:pt x="50410" y="73520"/>
                </a:lnTo>
                <a:lnTo>
                  <a:pt x="50400" y="73520"/>
                </a:lnTo>
                <a:lnTo>
                  <a:pt x="50400" y="73530"/>
                </a:lnTo>
                <a:lnTo>
                  <a:pt x="50400" y="73540"/>
                </a:lnTo>
                <a:lnTo>
                  <a:pt x="50390" y="73540"/>
                </a:lnTo>
                <a:lnTo>
                  <a:pt x="50380" y="73540"/>
                </a:lnTo>
                <a:lnTo>
                  <a:pt x="50370" y="73540"/>
                </a:lnTo>
                <a:lnTo>
                  <a:pt x="50370" y="73530"/>
                </a:lnTo>
                <a:lnTo>
                  <a:pt x="50360" y="73530"/>
                </a:lnTo>
                <a:lnTo>
                  <a:pt x="50330" y="73550"/>
                </a:lnTo>
                <a:lnTo>
                  <a:pt x="50280" y="73570"/>
                </a:lnTo>
                <a:lnTo>
                  <a:pt x="50220" y="73600"/>
                </a:lnTo>
                <a:lnTo>
                  <a:pt x="50180" y="73630"/>
                </a:lnTo>
                <a:lnTo>
                  <a:pt x="50150" y="73650"/>
                </a:lnTo>
                <a:lnTo>
                  <a:pt x="50120" y="73670"/>
                </a:lnTo>
                <a:lnTo>
                  <a:pt x="50090" y="73710"/>
                </a:lnTo>
                <a:lnTo>
                  <a:pt x="50060" y="73740"/>
                </a:lnTo>
                <a:lnTo>
                  <a:pt x="50030" y="73780"/>
                </a:lnTo>
                <a:lnTo>
                  <a:pt x="50000" y="73830"/>
                </a:lnTo>
                <a:lnTo>
                  <a:pt x="49980" y="73860"/>
                </a:lnTo>
                <a:lnTo>
                  <a:pt x="49960" y="73890"/>
                </a:lnTo>
                <a:lnTo>
                  <a:pt x="49950" y="73940"/>
                </a:lnTo>
                <a:lnTo>
                  <a:pt x="49940" y="73990"/>
                </a:lnTo>
                <a:lnTo>
                  <a:pt x="49920" y="74040"/>
                </a:lnTo>
                <a:lnTo>
                  <a:pt x="49920" y="74050"/>
                </a:lnTo>
                <a:lnTo>
                  <a:pt x="49910" y="74090"/>
                </a:lnTo>
                <a:lnTo>
                  <a:pt x="49900" y="74140"/>
                </a:lnTo>
                <a:lnTo>
                  <a:pt x="49890" y="74180"/>
                </a:lnTo>
                <a:lnTo>
                  <a:pt x="49880" y="74210"/>
                </a:lnTo>
                <a:lnTo>
                  <a:pt x="49870" y="74250"/>
                </a:lnTo>
                <a:lnTo>
                  <a:pt x="49860" y="74280"/>
                </a:lnTo>
                <a:lnTo>
                  <a:pt x="49840" y="74340"/>
                </a:lnTo>
                <a:lnTo>
                  <a:pt x="49810" y="74400"/>
                </a:lnTo>
                <a:lnTo>
                  <a:pt x="49790" y="74450"/>
                </a:lnTo>
                <a:lnTo>
                  <a:pt x="49780" y="74490"/>
                </a:lnTo>
                <a:lnTo>
                  <a:pt x="49760" y="74530"/>
                </a:lnTo>
                <a:lnTo>
                  <a:pt x="49750" y="74560"/>
                </a:lnTo>
                <a:lnTo>
                  <a:pt x="49730" y="74650"/>
                </a:lnTo>
                <a:lnTo>
                  <a:pt x="49710" y="74690"/>
                </a:lnTo>
                <a:lnTo>
                  <a:pt x="49690" y="74740"/>
                </a:lnTo>
                <a:lnTo>
                  <a:pt x="49660" y="74800"/>
                </a:lnTo>
                <a:lnTo>
                  <a:pt x="49650" y="74830"/>
                </a:lnTo>
                <a:lnTo>
                  <a:pt x="49630" y="74830"/>
                </a:lnTo>
                <a:lnTo>
                  <a:pt x="49620" y="74840"/>
                </a:lnTo>
                <a:lnTo>
                  <a:pt x="49610" y="74840"/>
                </a:lnTo>
                <a:lnTo>
                  <a:pt x="49600" y="74830"/>
                </a:lnTo>
                <a:lnTo>
                  <a:pt x="49590" y="74820"/>
                </a:lnTo>
                <a:lnTo>
                  <a:pt x="49580" y="74780"/>
                </a:lnTo>
                <a:lnTo>
                  <a:pt x="49580" y="74750"/>
                </a:lnTo>
                <a:lnTo>
                  <a:pt x="49570" y="74730"/>
                </a:lnTo>
                <a:lnTo>
                  <a:pt x="49560" y="74710"/>
                </a:lnTo>
                <a:lnTo>
                  <a:pt x="49540" y="74700"/>
                </a:lnTo>
                <a:lnTo>
                  <a:pt x="49510" y="74680"/>
                </a:lnTo>
                <a:lnTo>
                  <a:pt x="49500" y="74680"/>
                </a:lnTo>
                <a:lnTo>
                  <a:pt x="49460" y="74670"/>
                </a:lnTo>
                <a:lnTo>
                  <a:pt x="49430" y="74670"/>
                </a:lnTo>
                <a:lnTo>
                  <a:pt x="49400" y="74660"/>
                </a:lnTo>
                <a:lnTo>
                  <a:pt x="49380" y="74660"/>
                </a:lnTo>
                <a:lnTo>
                  <a:pt x="49370" y="74660"/>
                </a:lnTo>
                <a:lnTo>
                  <a:pt x="49360" y="74660"/>
                </a:lnTo>
                <a:lnTo>
                  <a:pt x="49360" y="74650"/>
                </a:lnTo>
                <a:lnTo>
                  <a:pt x="49350" y="74610"/>
                </a:lnTo>
                <a:lnTo>
                  <a:pt x="49340" y="74550"/>
                </a:lnTo>
                <a:lnTo>
                  <a:pt x="49320" y="74510"/>
                </a:lnTo>
                <a:lnTo>
                  <a:pt x="49310" y="74480"/>
                </a:lnTo>
                <a:lnTo>
                  <a:pt x="49300" y="74470"/>
                </a:lnTo>
                <a:lnTo>
                  <a:pt x="49270" y="74420"/>
                </a:lnTo>
                <a:lnTo>
                  <a:pt x="49260" y="74420"/>
                </a:lnTo>
                <a:lnTo>
                  <a:pt x="49250" y="74400"/>
                </a:lnTo>
                <a:lnTo>
                  <a:pt x="49240" y="74380"/>
                </a:lnTo>
                <a:lnTo>
                  <a:pt x="49220" y="74350"/>
                </a:lnTo>
                <a:lnTo>
                  <a:pt x="49190" y="74310"/>
                </a:lnTo>
                <a:lnTo>
                  <a:pt x="49180" y="74290"/>
                </a:lnTo>
                <a:lnTo>
                  <a:pt x="49170" y="74270"/>
                </a:lnTo>
                <a:lnTo>
                  <a:pt x="49150" y="74240"/>
                </a:lnTo>
                <a:lnTo>
                  <a:pt x="49130" y="74250"/>
                </a:lnTo>
                <a:lnTo>
                  <a:pt x="49140" y="74280"/>
                </a:lnTo>
                <a:lnTo>
                  <a:pt x="49150" y="74310"/>
                </a:lnTo>
                <a:lnTo>
                  <a:pt x="49160" y="74330"/>
                </a:lnTo>
                <a:lnTo>
                  <a:pt x="49180" y="74360"/>
                </a:lnTo>
                <a:lnTo>
                  <a:pt x="49210" y="74400"/>
                </a:lnTo>
                <a:lnTo>
                  <a:pt x="49220" y="74420"/>
                </a:lnTo>
                <a:lnTo>
                  <a:pt x="49240" y="74440"/>
                </a:lnTo>
                <a:lnTo>
                  <a:pt x="49250" y="74470"/>
                </a:lnTo>
                <a:lnTo>
                  <a:pt x="49260" y="74480"/>
                </a:lnTo>
                <a:lnTo>
                  <a:pt x="49270" y="74500"/>
                </a:lnTo>
                <a:lnTo>
                  <a:pt x="49290" y="74540"/>
                </a:lnTo>
                <a:lnTo>
                  <a:pt x="49300" y="74590"/>
                </a:lnTo>
                <a:lnTo>
                  <a:pt x="49310" y="74590"/>
                </a:lnTo>
                <a:lnTo>
                  <a:pt x="49310" y="74610"/>
                </a:lnTo>
                <a:lnTo>
                  <a:pt x="49320" y="74650"/>
                </a:lnTo>
                <a:lnTo>
                  <a:pt x="49320" y="74670"/>
                </a:lnTo>
                <a:lnTo>
                  <a:pt x="49320" y="74680"/>
                </a:lnTo>
                <a:lnTo>
                  <a:pt x="49310" y="74690"/>
                </a:lnTo>
                <a:lnTo>
                  <a:pt x="49290" y="74700"/>
                </a:lnTo>
                <a:lnTo>
                  <a:pt x="49280" y="74710"/>
                </a:lnTo>
                <a:lnTo>
                  <a:pt x="49250" y="74740"/>
                </a:lnTo>
                <a:lnTo>
                  <a:pt x="49220" y="74760"/>
                </a:lnTo>
                <a:lnTo>
                  <a:pt x="49180" y="74790"/>
                </a:lnTo>
                <a:lnTo>
                  <a:pt x="49120" y="74830"/>
                </a:lnTo>
                <a:lnTo>
                  <a:pt x="49100" y="74850"/>
                </a:lnTo>
                <a:lnTo>
                  <a:pt x="49080" y="74880"/>
                </a:lnTo>
                <a:lnTo>
                  <a:pt x="49050" y="74910"/>
                </a:lnTo>
                <a:lnTo>
                  <a:pt x="49030" y="74950"/>
                </a:lnTo>
                <a:lnTo>
                  <a:pt x="49020" y="74980"/>
                </a:lnTo>
                <a:lnTo>
                  <a:pt x="49000" y="75040"/>
                </a:lnTo>
                <a:lnTo>
                  <a:pt x="48990" y="75060"/>
                </a:lnTo>
                <a:lnTo>
                  <a:pt x="48990" y="75090"/>
                </a:lnTo>
                <a:lnTo>
                  <a:pt x="48990" y="75120"/>
                </a:lnTo>
                <a:lnTo>
                  <a:pt x="48980" y="75160"/>
                </a:lnTo>
                <a:lnTo>
                  <a:pt x="48970" y="75180"/>
                </a:lnTo>
                <a:lnTo>
                  <a:pt x="48960" y="75220"/>
                </a:lnTo>
                <a:lnTo>
                  <a:pt x="48960" y="75230"/>
                </a:lnTo>
                <a:lnTo>
                  <a:pt x="48950" y="75250"/>
                </a:lnTo>
                <a:lnTo>
                  <a:pt x="48940" y="75250"/>
                </a:lnTo>
                <a:lnTo>
                  <a:pt x="48930" y="75250"/>
                </a:lnTo>
                <a:lnTo>
                  <a:pt x="48900" y="75240"/>
                </a:lnTo>
                <a:lnTo>
                  <a:pt x="48840" y="75200"/>
                </a:lnTo>
                <a:lnTo>
                  <a:pt x="48810" y="75170"/>
                </a:lnTo>
                <a:lnTo>
                  <a:pt x="48770" y="75130"/>
                </a:lnTo>
                <a:lnTo>
                  <a:pt x="48750" y="75110"/>
                </a:lnTo>
                <a:lnTo>
                  <a:pt x="48740" y="75110"/>
                </a:lnTo>
                <a:lnTo>
                  <a:pt x="48730" y="75100"/>
                </a:lnTo>
                <a:lnTo>
                  <a:pt x="48720" y="75090"/>
                </a:lnTo>
                <a:lnTo>
                  <a:pt x="48710" y="75090"/>
                </a:lnTo>
                <a:lnTo>
                  <a:pt x="48710" y="75080"/>
                </a:lnTo>
                <a:lnTo>
                  <a:pt x="48700" y="75080"/>
                </a:lnTo>
                <a:lnTo>
                  <a:pt x="48700" y="75070"/>
                </a:lnTo>
                <a:lnTo>
                  <a:pt x="48700" y="75060"/>
                </a:lnTo>
                <a:lnTo>
                  <a:pt x="48690" y="75060"/>
                </a:lnTo>
                <a:lnTo>
                  <a:pt x="48690" y="75050"/>
                </a:lnTo>
                <a:lnTo>
                  <a:pt x="48690" y="75040"/>
                </a:lnTo>
                <a:lnTo>
                  <a:pt x="48680" y="75040"/>
                </a:lnTo>
                <a:lnTo>
                  <a:pt x="48680" y="75030"/>
                </a:lnTo>
                <a:lnTo>
                  <a:pt x="48670" y="75030"/>
                </a:lnTo>
                <a:lnTo>
                  <a:pt x="48670" y="75020"/>
                </a:lnTo>
                <a:lnTo>
                  <a:pt x="48670" y="75010"/>
                </a:lnTo>
                <a:lnTo>
                  <a:pt x="48660" y="75010"/>
                </a:lnTo>
                <a:lnTo>
                  <a:pt x="48660" y="75000"/>
                </a:lnTo>
                <a:lnTo>
                  <a:pt x="48650" y="75000"/>
                </a:lnTo>
                <a:lnTo>
                  <a:pt x="48650" y="74990"/>
                </a:lnTo>
                <a:lnTo>
                  <a:pt x="48640" y="74980"/>
                </a:lnTo>
                <a:lnTo>
                  <a:pt x="48640" y="74970"/>
                </a:lnTo>
                <a:lnTo>
                  <a:pt x="48630" y="74970"/>
                </a:lnTo>
                <a:lnTo>
                  <a:pt x="48630" y="74960"/>
                </a:lnTo>
                <a:lnTo>
                  <a:pt x="48620" y="74950"/>
                </a:lnTo>
                <a:lnTo>
                  <a:pt x="48620" y="74940"/>
                </a:lnTo>
                <a:lnTo>
                  <a:pt x="48610" y="74930"/>
                </a:lnTo>
                <a:lnTo>
                  <a:pt x="48600" y="74920"/>
                </a:lnTo>
                <a:lnTo>
                  <a:pt x="48590" y="74920"/>
                </a:lnTo>
                <a:lnTo>
                  <a:pt x="48590" y="74910"/>
                </a:lnTo>
                <a:lnTo>
                  <a:pt x="48580" y="74910"/>
                </a:lnTo>
                <a:lnTo>
                  <a:pt x="48580" y="74900"/>
                </a:lnTo>
                <a:lnTo>
                  <a:pt x="48570" y="74900"/>
                </a:lnTo>
                <a:lnTo>
                  <a:pt x="48570" y="74890"/>
                </a:lnTo>
                <a:lnTo>
                  <a:pt x="48560" y="74890"/>
                </a:lnTo>
                <a:lnTo>
                  <a:pt x="48560" y="74880"/>
                </a:lnTo>
                <a:lnTo>
                  <a:pt x="48550" y="74880"/>
                </a:lnTo>
                <a:lnTo>
                  <a:pt x="48550" y="74870"/>
                </a:lnTo>
                <a:lnTo>
                  <a:pt x="48540" y="74870"/>
                </a:lnTo>
                <a:lnTo>
                  <a:pt x="48540" y="74860"/>
                </a:lnTo>
                <a:lnTo>
                  <a:pt x="48530" y="74850"/>
                </a:lnTo>
                <a:lnTo>
                  <a:pt x="48520" y="74850"/>
                </a:lnTo>
                <a:lnTo>
                  <a:pt x="48520" y="74840"/>
                </a:lnTo>
                <a:lnTo>
                  <a:pt x="48510" y="74840"/>
                </a:lnTo>
                <a:lnTo>
                  <a:pt x="48500" y="74840"/>
                </a:lnTo>
                <a:lnTo>
                  <a:pt x="48500" y="74830"/>
                </a:lnTo>
                <a:lnTo>
                  <a:pt x="48490" y="74830"/>
                </a:lnTo>
                <a:lnTo>
                  <a:pt x="48480" y="74820"/>
                </a:lnTo>
                <a:lnTo>
                  <a:pt x="48470" y="74820"/>
                </a:lnTo>
                <a:lnTo>
                  <a:pt x="48470" y="74810"/>
                </a:lnTo>
                <a:lnTo>
                  <a:pt x="48450" y="74800"/>
                </a:lnTo>
                <a:lnTo>
                  <a:pt x="48400" y="74780"/>
                </a:lnTo>
                <a:lnTo>
                  <a:pt x="48350" y="74770"/>
                </a:lnTo>
                <a:lnTo>
                  <a:pt x="48320" y="74770"/>
                </a:lnTo>
                <a:lnTo>
                  <a:pt x="48300" y="74770"/>
                </a:lnTo>
                <a:lnTo>
                  <a:pt x="48280" y="74780"/>
                </a:lnTo>
                <a:lnTo>
                  <a:pt x="48260" y="74780"/>
                </a:lnTo>
                <a:lnTo>
                  <a:pt x="48240" y="74790"/>
                </a:lnTo>
                <a:lnTo>
                  <a:pt x="48230" y="74790"/>
                </a:lnTo>
                <a:lnTo>
                  <a:pt x="48220" y="74800"/>
                </a:lnTo>
                <a:lnTo>
                  <a:pt x="48210" y="74810"/>
                </a:lnTo>
                <a:lnTo>
                  <a:pt x="48190" y="74820"/>
                </a:lnTo>
                <a:lnTo>
                  <a:pt x="48160" y="74820"/>
                </a:lnTo>
                <a:lnTo>
                  <a:pt x="48120" y="74830"/>
                </a:lnTo>
                <a:lnTo>
                  <a:pt x="48080" y="74830"/>
                </a:lnTo>
                <a:lnTo>
                  <a:pt x="48050" y="74830"/>
                </a:lnTo>
                <a:lnTo>
                  <a:pt x="48040" y="74830"/>
                </a:lnTo>
                <a:lnTo>
                  <a:pt x="48010" y="74840"/>
                </a:lnTo>
                <a:lnTo>
                  <a:pt x="47980" y="74840"/>
                </a:lnTo>
                <a:lnTo>
                  <a:pt x="47950" y="74840"/>
                </a:lnTo>
                <a:lnTo>
                  <a:pt x="47930" y="74850"/>
                </a:lnTo>
                <a:lnTo>
                  <a:pt x="47900" y="74850"/>
                </a:lnTo>
                <a:lnTo>
                  <a:pt x="47860" y="74870"/>
                </a:lnTo>
                <a:lnTo>
                  <a:pt x="47820" y="74880"/>
                </a:lnTo>
                <a:lnTo>
                  <a:pt x="47810" y="74890"/>
                </a:lnTo>
                <a:lnTo>
                  <a:pt x="47800" y="74900"/>
                </a:lnTo>
                <a:lnTo>
                  <a:pt x="47780" y="74900"/>
                </a:lnTo>
                <a:lnTo>
                  <a:pt x="47770" y="74890"/>
                </a:lnTo>
                <a:lnTo>
                  <a:pt x="47760" y="74890"/>
                </a:lnTo>
                <a:lnTo>
                  <a:pt x="47750" y="74880"/>
                </a:lnTo>
                <a:lnTo>
                  <a:pt x="47740" y="74850"/>
                </a:lnTo>
                <a:lnTo>
                  <a:pt x="47730" y="74840"/>
                </a:lnTo>
                <a:lnTo>
                  <a:pt x="47720" y="74830"/>
                </a:lnTo>
                <a:lnTo>
                  <a:pt x="47690" y="74810"/>
                </a:lnTo>
                <a:lnTo>
                  <a:pt x="47660" y="74800"/>
                </a:lnTo>
                <a:lnTo>
                  <a:pt x="47640" y="74800"/>
                </a:lnTo>
                <a:lnTo>
                  <a:pt x="47590" y="74800"/>
                </a:lnTo>
                <a:lnTo>
                  <a:pt x="47560" y="74800"/>
                </a:lnTo>
                <a:lnTo>
                  <a:pt x="47550" y="74810"/>
                </a:lnTo>
                <a:lnTo>
                  <a:pt x="47520" y="74830"/>
                </a:lnTo>
                <a:lnTo>
                  <a:pt x="47490" y="74860"/>
                </a:lnTo>
                <a:lnTo>
                  <a:pt x="47450" y="74910"/>
                </a:lnTo>
                <a:lnTo>
                  <a:pt x="47430" y="74940"/>
                </a:lnTo>
                <a:lnTo>
                  <a:pt x="47430" y="74950"/>
                </a:lnTo>
                <a:lnTo>
                  <a:pt x="47410" y="74980"/>
                </a:lnTo>
                <a:lnTo>
                  <a:pt x="47400" y="74990"/>
                </a:lnTo>
                <a:lnTo>
                  <a:pt x="47390" y="75010"/>
                </a:lnTo>
                <a:lnTo>
                  <a:pt x="47350" y="75050"/>
                </a:lnTo>
                <a:lnTo>
                  <a:pt x="47310" y="75110"/>
                </a:lnTo>
                <a:lnTo>
                  <a:pt x="47280" y="75130"/>
                </a:lnTo>
                <a:lnTo>
                  <a:pt x="47270" y="75160"/>
                </a:lnTo>
                <a:lnTo>
                  <a:pt x="47240" y="75220"/>
                </a:lnTo>
                <a:lnTo>
                  <a:pt x="47230" y="75260"/>
                </a:lnTo>
                <a:lnTo>
                  <a:pt x="47230" y="75300"/>
                </a:lnTo>
                <a:lnTo>
                  <a:pt x="47240" y="75340"/>
                </a:lnTo>
                <a:lnTo>
                  <a:pt x="47260" y="75390"/>
                </a:lnTo>
                <a:lnTo>
                  <a:pt x="47280" y="75420"/>
                </a:lnTo>
                <a:lnTo>
                  <a:pt x="47340" y="75500"/>
                </a:lnTo>
                <a:lnTo>
                  <a:pt x="47350" y="75520"/>
                </a:lnTo>
                <a:lnTo>
                  <a:pt x="47370" y="75540"/>
                </a:lnTo>
                <a:lnTo>
                  <a:pt x="47390" y="75580"/>
                </a:lnTo>
                <a:lnTo>
                  <a:pt x="47400" y="75600"/>
                </a:lnTo>
                <a:lnTo>
                  <a:pt x="47400" y="75610"/>
                </a:lnTo>
                <a:lnTo>
                  <a:pt x="47390" y="75610"/>
                </a:lnTo>
                <a:lnTo>
                  <a:pt x="47380" y="75620"/>
                </a:lnTo>
                <a:lnTo>
                  <a:pt x="47330" y="75620"/>
                </a:lnTo>
                <a:lnTo>
                  <a:pt x="47250" y="75620"/>
                </a:lnTo>
                <a:lnTo>
                  <a:pt x="47240" y="75620"/>
                </a:lnTo>
                <a:lnTo>
                  <a:pt x="47190" y="75620"/>
                </a:lnTo>
                <a:lnTo>
                  <a:pt x="47160" y="75610"/>
                </a:lnTo>
                <a:lnTo>
                  <a:pt x="47110" y="75610"/>
                </a:lnTo>
                <a:lnTo>
                  <a:pt x="47060" y="75610"/>
                </a:lnTo>
                <a:lnTo>
                  <a:pt x="47030" y="75620"/>
                </a:lnTo>
                <a:lnTo>
                  <a:pt x="47010" y="75640"/>
                </a:lnTo>
                <a:lnTo>
                  <a:pt x="46980" y="75660"/>
                </a:lnTo>
                <a:lnTo>
                  <a:pt x="46980" y="75670"/>
                </a:lnTo>
                <a:lnTo>
                  <a:pt x="46950" y="75700"/>
                </a:lnTo>
                <a:lnTo>
                  <a:pt x="46940" y="75720"/>
                </a:lnTo>
                <a:lnTo>
                  <a:pt x="46930" y="75750"/>
                </a:lnTo>
                <a:lnTo>
                  <a:pt x="46930" y="75770"/>
                </a:lnTo>
                <a:lnTo>
                  <a:pt x="46930" y="75790"/>
                </a:lnTo>
                <a:lnTo>
                  <a:pt x="46950" y="75830"/>
                </a:lnTo>
                <a:lnTo>
                  <a:pt x="46970" y="75910"/>
                </a:lnTo>
                <a:lnTo>
                  <a:pt x="46980" y="75950"/>
                </a:lnTo>
                <a:lnTo>
                  <a:pt x="46980" y="75990"/>
                </a:lnTo>
                <a:lnTo>
                  <a:pt x="46970" y="76010"/>
                </a:lnTo>
                <a:lnTo>
                  <a:pt x="46940" y="76050"/>
                </a:lnTo>
                <a:lnTo>
                  <a:pt x="46920" y="76070"/>
                </a:lnTo>
                <a:lnTo>
                  <a:pt x="46920" y="76080"/>
                </a:lnTo>
                <a:lnTo>
                  <a:pt x="46920" y="76090"/>
                </a:lnTo>
                <a:lnTo>
                  <a:pt x="46910" y="76090"/>
                </a:lnTo>
                <a:lnTo>
                  <a:pt x="46910" y="76100"/>
                </a:lnTo>
                <a:lnTo>
                  <a:pt x="46900" y="76100"/>
                </a:lnTo>
                <a:lnTo>
                  <a:pt x="46900" y="76110"/>
                </a:lnTo>
                <a:lnTo>
                  <a:pt x="46880" y="76150"/>
                </a:lnTo>
                <a:lnTo>
                  <a:pt x="46830" y="76220"/>
                </a:lnTo>
                <a:lnTo>
                  <a:pt x="46800" y="76270"/>
                </a:lnTo>
                <a:lnTo>
                  <a:pt x="46760" y="76310"/>
                </a:lnTo>
                <a:lnTo>
                  <a:pt x="46750" y="76320"/>
                </a:lnTo>
                <a:lnTo>
                  <a:pt x="46690" y="76390"/>
                </a:lnTo>
                <a:lnTo>
                  <a:pt x="46650" y="76440"/>
                </a:lnTo>
                <a:lnTo>
                  <a:pt x="46630" y="76460"/>
                </a:lnTo>
                <a:lnTo>
                  <a:pt x="46610" y="76470"/>
                </a:lnTo>
                <a:lnTo>
                  <a:pt x="46580" y="76490"/>
                </a:lnTo>
                <a:lnTo>
                  <a:pt x="46550" y="76510"/>
                </a:lnTo>
                <a:lnTo>
                  <a:pt x="46510" y="76540"/>
                </a:lnTo>
                <a:lnTo>
                  <a:pt x="46490" y="76570"/>
                </a:lnTo>
                <a:lnTo>
                  <a:pt x="46460" y="76610"/>
                </a:lnTo>
                <a:lnTo>
                  <a:pt x="46440" y="76630"/>
                </a:lnTo>
                <a:lnTo>
                  <a:pt x="46400" y="76640"/>
                </a:lnTo>
                <a:lnTo>
                  <a:pt x="46350" y="76640"/>
                </a:lnTo>
                <a:lnTo>
                  <a:pt x="46310" y="76640"/>
                </a:lnTo>
                <a:lnTo>
                  <a:pt x="46260" y="76640"/>
                </a:lnTo>
                <a:lnTo>
                  <a:pt x="46200" y="76630"/>
                </a:lnTo>
                <a:lnTo>
                  <a:pt x="46160" y="76610"/>
                </a:lnTo>
                <a:lnTo>
                  <a:pt x="46130" y="76610"/>
                </a:lnTo>
                <a:lnTo>
                  <a:pt x="46110" y="76590"/>
                </a:lnTo>
                <a:lnTo>
                  <a:pt x="46090" y="76590"/>
                </a:lnTo>
                <a:lnTo>
                  <a:pt x="46070" y="76580"/>
                </a:lnTo>
                <a:lnTo>
                  <a:pt x="46050" y="76580"/>
                </a:lnTo>
                <a:lnTo>
                  <a:pt x="46030" y="76570"/>
                </a:lnTo>
                <a:lnTo>
                  <a:pt x="46020" y="76550"/>
                </a:lnTo>
                <a:lnTo>
                  <a:pt x="45990" y="76530"/>
                </a:lnTo>
                <a:lnTo>
                  <a:pt x="45970" y="76510"/>
                </a:lnTo>
                <a:lnTo>
                  <a:pt x="45940" y="76490"/>
                </a:lnTo>
                <a:lnTo>
                  <a:pt x="45910" y="76470"/>
                </a:lnTo>
                <a:lnTo>
                  <a:pt x="45860" y="76440"/>
                </a:lnTo>
                <a:lnTo>
                  <a:pt x="45820" y="76410"/>
                </a:lnTo>
                <a:lnTo>
                  <a:pt x="45800" y="76380"/>
                </a:lnTo>
                <a:lnTo>
                  <a:pt x="45770" y="76350"/>
                </a:lnTo>
                <a:lnTo>
                  <a:pt x="45770" y="76340"/>
                </a:lnTo>
                <a:lnTo>
                  <a:pt x="45760" y="76330"/>
                </a:lnTo>
                <a:lnTo>
                  <a:pt x="45760" y="76320"/>
                </a:lnTo>
                <a:lnTo>
                  <a:pt x="45750" y="76310"/>
                </a:lnTo>
                <a:lnTo>
                  <a:pt x="45740" y="76310"/>
                </a:lnTo>
                <a:lnTo>
                  <a:pt x="45730" y="76290"/>
                </a:lnTo>
                <a:lnTo>
                  <a:pt x="45730" y="76280"/>
                </a:lnTo>
                <a:lnTo>
                  <a:pt x="45720" y="76260"/>
                </a:lnTo>
                <a:lnTo>
                  <a:pt x="45720" y="76220"/>
                </a:lnTo>
                <a:lnTo>
                  <a:pt x="45720" y="76200"/>
                </a:lnTo>
                <a:lnTo>
                  <a:pt x="45720" y="76170"/>
                </a:lnTo>
                <a:lnTo>
                  <a:pt x="45720" y="76160"/>
                </a:lnTo>
                <a:lnTo>
                  <a:pt x="45730" y="76150"/>
                </a:lnTo>
                <a:lnTo>
                  <a:pt x="45730" y="76140"/>
                </a:lnTo>
                <a:lnTo>
                  <a:pt x="45730" y="76130"/>
                </a:lnTo>
                <a:lnTo>
                  <a:pt x="45730" y="76120"/>
                </a:lnTo>
                <a:lnTo>
                  <a:pt x="45730" y="76110"/>
                </a:lnTo>
                <a:lnTo>
                  <a:pt x="45730" y="76090"/>
                </a:lnTo>
                <a:lnTo>
                  <a:pt x="45730" y="76080"/>
                </a:lnTo>
                <a:lnTo>
                  <a:pt x="45740" y="76080"/>
                </a:lnTo>
                <a:lnTo>
                  <a:pt x="45740" y="76070"/>
                </a:lnTo>
                <a:lnTo>
                  <a:pt x="45740" y="76060"/>
                </a:lnTo>
                <a:lnTo>
                  <a:pt x="45730" y="76050"/>
                </a:lnTo>
                <a:lnTo>
                  <a:pt x="45730" y="76030"/>
                </a:lnTo>
                <a:lnTo>
                  <a:pt x="45720" y="76020"/>
                </a:lnTo>
                <a:lnTo>
                  <a:pt x="45720" y="76010"/>
                </a:lnTo>
                <a:lnTo>
                  <a:pt x="45710" y="75980"/>
                </a:lnTo>
                <a:lnTo>
                  <a:pt x="45710" y="75970"/>
                </a:lnTo>
                <a:lnTo>
                  <a:pt x="45710" y="75950"/>
                </a:lnTo>
                <a:lnTo>
                  <a:pt x="45710" y="75940"/>
                </a:lnTo>
                <a:lnTo>
                  <a:pt x="45710" y="75930"/>
                </a:lnTo>
                <a:lnTo>
                  <a:pt x="45720" y="75920"/>
                </a:lnTo>
                <a:lnTo>
                  <a:pt x="45730" y="75910"/>
                </a:lnTo>
                <a:lnTo>
                  <a:pt x="45730" y="75900"/>
                </a:lnTo>
                <a:lnTo>
                  <a:pt x="45740" y="75890"/>
                </a:lnTo>
                <a:lnTo>
                  <a:pt x="45740" y="75880"/>
                </a:lnTo>
                <a:lnTo>
                  <a:pt x="45750" y="75870"/>
                </a:lnTo>
                <a:lnTo>
                  <a:pt x="45770" y="75830"/>
                </a:lnTo>
                <a:lnTo>
                  <a:pt x="45780" y="75820"/>
                </a:lnTo>
                <a:lnTo>
                  <a:pt x="45790" y="75800"/>
                </a:lnTo>
                <a:lnTo>
                  <a:pt x="45790" y="75790"/>
                </a:lnTo>
                <a:lnTo>
                  <a:pt x="45800" y="75770"/>
                </a:lnTo>
                <a:lnTo>
                  <a:pt x="45800" y="75760"/>
                </a:lnTo>
                <a:lnTo>
                  <a:pt x="45820" y="75730"/>
                </a:lnTo>
                <a:lnTo>
                  <a:pt x="45820" y="75720"/>
                </a:lnTo>
                <a:lnTo>
                  <a:pt x="45820" y="75710"/>
                </a:lnTo>
                <a:lnTo>
                  <a:pt x="45810" y="75700"/>
                </a:lnTo>
                <a:lnTo>
                  <a:pt x="45800" y="75700"/>
                </a:lnTo>
                <a:lnTo>
                  <a:pt x="45800" y="75720"/>
                </a:lnTo>
                <a:lnTo>
                  <a:pt x="45800" y="75740"/>
                </a:lnTo>
                <a:lnTo>
                  <a:pt x="45790" y="75760"/>
                </a:lnTo>
                <a:lnTo>
                  <a:pt x="45770" y="75770"/>
                </a:lnTo>
                <a:lnTo>
                  <a:pt x="45750" y="75780"/>
                </a:lnTo>
                <a:lnTo>
                  <a:pt x="45740" y="75800"/>
                </a:lnTo>
                <a:lnTo>
                  <a:pt x="45730" y="75800"/>
                </a:lnTo>
                <a:lnTo>
                  <a:pt x="45720" y="75790"/>
                </a:lnTo>
                <a:lnTo>
                  <a:pt x="45720" y="75770"/>
                </a:lnTo>
                <a:lnTo>
                  <a:pt x="45720" y="75740"/>
                </a:lnTo>
                <a:lnTo>
                  <a:pt x="45720" y="75730"/>
                </a:lnTo>
                <a:lnTo>
                  <a:pt x="45720" y="75720"/>
                </a:lnTo>
                <a:lnTo>
                  <a:pt x="45720" y="75690"/>
                </a:lnTo>
                <a:lnTo>
                  <a:pt x="45720" y="75680"/>
                </a:lnTo>
                <a:lnTo>
                  <a:pt x="45720" y="75660"/>
                </a:lnTo>
                <a:lnTo>
                  <a:pt x="45720" y="75650"/>
                </a:lnTo>
                <a:lnTo>
                  <a:pt x="45730" y="75610"/>
                </a:lnTo>
                <a:lnTo>
                  <a:pt x="45740" y="75570"/>
                </a:lnTo>
                <a:lnTo>
                  <a:pt x="45750" y="75540"/>
                </a:lnTo>
                <a:lnTo>
                  <a:pt x="45750" y="75530"/>
                </a:lnTo>
                <a:lnTo>
                  <a:pt x="45750" y="75500"/>
                </a:lnTo>
                <a:lnTo>
                  <a:pt x="45750" y="75480"/>
                </a:lnTo>
                <a:lnTo>
                  <a:pt x="45760" y="75470"/>
                </a:lnTo>
                <a:lnTo>
                  <a:pt x="45770" y="75460"/>
                </a:lnTo>
                <a:lnTo>
                  <a:pt x="45770" y="75450"/>
                </a:lnTo>
                <a:lnTo>
                  <a:pt x="45780" y="75430"/>
                </a:lnTo>
                <a:lnTo>
                  <a:pt x="45780" y="75410"/>
                </a:lnTo>
                <a:lnTo>
                  <a:pt x="45790" y="75390"/>
                </a:lnTo>
                <a:lnTo>
                  <a:pt x="45790" y="75380"/>
                </a:lnTo>
                <a:lnTo>
                  <a:pt x="45800" y="75370"/>
                </a:lnTo>
                <a:lnTo>
                  <a:pt x="45810" y="75370"/>
                </a:lnTo>
                <a:lnTo>
                  <a:pt x="45820" y="75350"/>
                </a:lnTo>
                <a:lnTo>
                  <a:pt x="45840" y="75330"/>
                </a:lnTo>
                <a:lnTo>
                  <a:pt x="45860" y="75320"/>
                </a:lnTo>
                <a:lnTo>
                  <a:pt x="45890" y="75320"/>
                </a:lnTo>
                <a:lnTo>
                  <a:pt x="45900" y="75320"/>
                </a:lnTo>
                <a:lnTo>
                  <a:pt x="45910" y="75310"/>
                </a:lnTo>
                <a:lnTo>
                  <a:pt x="45930" y="75300"/>
                </a:lnTo>
                <a:lnTo>
                  <a:pt x="45980" y="75290"/>
                </a:lnTo>
                <a:lnTo>
                  <a:pt x="46030" y="75280"/>
                </a:lnTo>
                <a:lnTo>
                  <a:pt x="46090" y="75250"/>
                </a:lnTo>
                <a:lnTo>
                  <a:pt x="46140" y="75220"/>
                </a:lnTo>
                <a:lnTo>
                  <a:pt x="46160" y="75210"/>
                </a:lnTo>
                <a:lnTo>
                  <a:pt x="46210" y="75180"/>
                </a:lnTo>
                <a:lnTo>
                  <a:pt x="46250" y="75140"/>
                </a:lnTo>
                <a:lnTo>
                  <a:pt x="46270" y="75120"/>
                </a:lnTo>
                <a:lnTo>
                  <a:pt x="46290" y="75100"/>
                </a:lnTo>
                <a:lnTo>
                  <a:pt x="46350" y="75050"/>
                </a:lnTo>
                <a:lnTo>
                  <a:pt x="46380" y="75010"/>
                </a:lnTo>
                <a:lnTo>
                  <a:pt x="46410" y="74970"/>
                </a:lnTo>
                <a:lnTo>
                  <a:pt x="46430" y="74930"/>
                </a:lnTo>
                <a:lnTo>
                  <a:pt x="46450" y="74870"/>
                </a:lnTo>
                <a:lnTo>
                  <a:pt x="46460" y="74810"/>
                </a:lnTo>
                <a:lnTo>
                  <a:pt x="46460" y="74750"/>
                </a:lnTo>
                <a:lnTo>
                  <a:pt x="46460" y="74700"/>
                </a:lnTo>
                <a:lnTo>
                  <a:pt x="46450" y="74670"/>
                </a:lnTo>
                <a:lnTo>
                  <a:pt x="46430" y="74640"/>
                </a:lnTo>
                <a:lnTo>
                  <a:pt x="46430" y="74630"/>
                </a:lnTo>
                <a:lnTo>
                  <a:pt x="46430" y="74620"/>
                </a:lnTo>
                <a:lnTo>
                  <a:pt x="46440" y="74590"/>
                </a:lnTo>
                <a:lnTo>
                  <a:pt x="46430" y="74570"/>
                </a:lnTo>
                <a:lnTo>
                  <a:pt x="46430" y="74540"/>
                </a:lnTo>
                <a:lnTo>
                  <a:pt x="46440" y="74500"/>
                </a:lnTo>
                <a:lnTo>
                  <a:pt x="46450" y="74430"/>
                </a:lnTo>
                <a:lnTo>
                  <a:pt x="46490" y="74330"/>
                </a:lnTo>
                <a:lnTo>
                  <a:pt x="46510" y="74270"/>
                </a:lnTo>
                <a:lnTo>
                  <a:pt x="46530" y="74230"/>
                </a:lnTo>
                <a:lnTo>
                  <a:pt x="46560" y="74160"/>
                </a:lnTo>
                <a:lnTo>
                  <a:pt x="46600" y="74060"/>
                </a:lnTo>
                <a:lnTo>
                  <a:pt x="46620" y="74000"/>
                </a:lnTo>
                <a:lnTo>
                  <a:pt x="46630" y="73980"/>
                </a:lnTo>
                <a:lnTo>
                  <a:pt x="46650" y="73940"/>
                </a:lnTo>
                <a:lnTo>
                  <a:pt x="46660" y="73920"/>
                </a:lnTo>
                <a:lnTo>
                  <a:pt x="46680" y="73890"/>
                </a:lnTo>
                <a:lnTo>
                  <a:pt x="46710" y="73860"/>
                </a:lnTo>
                <a:lnTo>
                  <a:pt x="46740" y="73820"/>
                </a:lnTo>
                <a:lnTo>
                  <a:pt x="46770" y="73800"/>
                </a:lnTo>
                <a:lnTo>
                  <a:pt x="46790" y="73780"/>
                </a:lnTo>
                <a:lnTo>
                  <a:pt x="46820" y="73760"/>
                </a:lnTo>
                <a:lnTo>
                  <a:pt x="46840" y="73740"/>
                </a:lnTo>
                <a:lnTo>
                  <a:pt x="46860" y="73730"/>
                </a:lnTo>
                <a:lnTo>
                  <a:pt x="46900" y="73710"/>
                </a:lnTo>
                <a:lnTo>
                  <a:pt x="46960" y="73660"/>
                </a:lnTo>
                <a:lnTo>
                  <a:pt x="47000" y="73630"/>
                </a:lnTo>
                <a:lnTo>
                  <a:pt x="47060" y="73570"/>
                </a:lnTo>
                <a:lnTo>
                  <a:pt x="47090" y="73550"/>
                </a:lnTo>
                <a:lnTo>
                  <a:pt x="47130" y="73510"/>
                </a:lnTo>
                <a:lnTo>
                  <a:pt x="47190" y="73450"/>
                </a:lnTo>
                <a:lnTo>
                  <a:pt x="47240" y="73400"/>
                </a:lnTo>
                <a:lnTo>
                  <a:pt x="47300" y="73340"/>
                </a:lnTo>
                <a:lnTo>
                  <a:pt x="47340" y="73310"/>
                </a:lnTo>
                <a:lnTo>
                  <a:pt x="47380" y="73250"/>
                </a:lnTo>
                <a:lnTo>
                  <a:pt x="47410" y="73200"/>
                </a:lnTo>
                <a:lnTo>
                  <a:pt x="47450" y="73140"/>
                </a:lnTo>
                <a:lnTo>
                  <a:pt x="47480" y="73100"/>
                </a:lnTo>
                <a:lnTo>
                  <a:pt x="47480" y="73090"/>
                </a:lnTo>
                <a:lnTo>
                  <a:pt x="47520" y="73010"/>
                </a:lnTo>
                <a:lnTo>
                  <a:pt x="47540" y="72950"/>
                </a:lnTo>
                <a:lnTo>
                  <a:pt x="47570" y="72900"/>
                </a:lnTo>
                <a:lnTo>
                  <a:pt x="47580" y="72870"/>
                </a:lnTo>
                <a:lnTo>
                  <a:pt x="47590" y="72850"/>
                </a:lnTo>
                <a:lnTo>
                  <a:pt x="47600" y="72850"/>
                </a:lnTo>
                <a:lnTo>
                  <a:pt x="47620" y="72840"/>
                </a:lnTo>
                <a:lnTo>
                  <a:pt x="47630" y="72840"/>
                </a:lnTo>
                <a:lnTo>
                  <a:pt x="47650" y="72840"/>
                </a:lnTo>
                <a:lnTo>
                  <a:pt x="47670" y="72850"/>
                </a:lnTo>
                <a:lnTo>
                  <a:pt x="47700" y="72870"/>
                </a:lnTo>
                <a:lnTo>
                  <a:pt x="47730" y="72890"/>
                </a:lnTo>
                <a:lnTo>
                  <a:pt x="47770" y="72910"/>
                </a:lnTo>
                <a:lnTo>
                  <a:pt x="47820" y="72940"/>
                </a:lnTo>
                <a:lnTo>
                  <a:pt x="47850" y="72960"/>
                </a:lnTo>
                <a:lnTo>
                  <a:pt x="47870" y="72970"/>
                </a:lnTo>
                <a:lnTo>
                  <a:pt x="47900" y="72980"/>
                </a:lnTo>
                <a:lnTo>
                  <a:pt x="47940" y="72980"/>
                </a:lnTo>
                <a:lnTo>
                  <a:pt x="47990" y="72980"/>
                </a:lnTo>
                <a:lnTo>
                  <a:pt x="48030" y="72980"/>
                </a:lnTo>
                <a:lnTo>
                  <a:pt x="48060" y="72980"/>
                </a:lnTo>
                <a:lnTo>
                  <a:pt x="48090" y="72970"/>
                </a:lnTo>
                <a:lnTo>
                  <a:pt x="48110" y="72960"/>
                </a:lnTo>
                <a:lnTo>
                  <a:pt x="48140" y="72950"/>
                </a:lnTo>
                <a:lnTo>
                  <a:pt x="48170" y="72940"/>
                </a:lnTo>
                <a:lnTo>
                  <a:pt x="48180" y="72930"/>
                </a:lnTo>
                <a:lnTo>
                  <a:pt x="48230" y="72900"/>
                </a:lnTo>
                <a:lnTo>
                  <a:pt x="48260" y="72880"/>
                </a:lnTo>
                <a:lnTo>
                  <a:pt x="48310" y="72850"/>
                </a:lnTo>
                <a:lnTo>
                  <a:pt x="48330" y="72830"/>
                </a:lnTo>
                <a:lnTo>
                  <a:pt x="48360" y="72810"/>
                </a:lnTo>
                <a:lnTo>
                  <a:pt x="48390" y="72770"/>
                </a:lnTo>
                <a:lnTo>
                  <a:pt x="48420" y="72700"/>
                </a:lnTo>
                <a:lnTo>
                  <a:pt x="48460" y="72630"/>
                </a:lnTo>
                <a:lnTo>
                  <a:pt x="48470" y="72600"/>
                </a:lnTo>
                <a:lnTo>
                  <a:pt x="48480" y="72560"/>
                </a:lnTo>
                <a:lnTo>
                  <a:pt x="48490" y="72520"/>
                </a:lnTo>
                <a:lnTo>
                  <a:pt x="48500" y="72480"/>
                </a:lnTo>
                <a:lnTo>
                  <a:pt x="48510" y="72450"/>
                </a:lnTo>
                <a:lnTo>
                  <a:pt x="48500" y="72440"/>
                </a:lnTo>
                <a:lnTo>
                  <a:pt x="48500" y="72430"/>
                </a:lnTo>
                <a:lnTo>
                  <a:pt x="48490" y="72420"/>
                </a:lnTo>
                <a:lnTo>
                  <a:pt x="48490" y="72400"/>
                </a:lnTo>
                <a:lnTo>
                  <a:pt x="48480" y="72400"/>
                </a:lnTo>
                <a:lnTo>
                  <a:pt x="48470" y="72400"/>
                </a:lnTo>
                <a:lnTo>
                  <a:pt x="48460" y="72400"/>
                </a:lnTo>
                <a:lnTo>
                  <a:pt x="48450" y="72400"/>
                </a:lnTo>
                <a:lnTo>
                  <a:pt x="48440" y="72400"/>
                </a:lnTo>
                <a:lnTo>
                  <a:pt x="48430" y="72400"/>
                </a:lnTo>
                <a:lnTo>
                  <a:pt x="48430" y="72390"/>
                </a:lnTo>
                <a:lnTo>
                  <a:pt x="48430" y="72380"/>
                </a:lnTo>
                <a:lnTo>
                  <a:pt x="48430" y="72370"/>
                </a:lnTo>
                <a:lnTo>
                  <a:pt x="48420" y="72360"/>
                </a:lnTo>
                <a:lnTo>
                  <a:pt x="48410" y="72360"/>
                </a:lnTo>
                <a:lnTo>
                  <a:pt x="48410" y="72350"/>
                </a:lnTo>
                <a:lnTo>
                  <a:pt x="48400" y="72350"/>
                </a:lnTo>
                <a:lnTo>
                  <a:pt x="48400" y="72340"/>
                </a:lnTo>
                <a:lnTo>
                  <a:pt x="48390" y="72340"/>
                </a:lnTo>
                <a:lnTo>
                  <a:pt x="48380" y="72340"/>
                </a:lnTo>
                <a:lnTo>
                  <a:pt x="48380" y="72330"/>
                </a:lnTo>
                <a:lnTo>
                  <a:pt x="48370" y="72330"/>
                </a:lnTo>
                <a:lnTo>
                  <a:pt x="48370" y="72320"/>
                </a:lnTo>
                <a:lnTo>
                  <a:pt x="48360" y="72320"/>
                </a:lnTo>
                <a:lnTo>
                  <a:pt x="48350" y="72320"/>
                </a:lnTo>
                <a:lnTo>
                  <a:pt x="48350" y="72310"/>
                </a:lnTo>
                <a:lnTo>
                  <a:pt x="48340" y="72310"/>
                </a:lnTo>
                <a:lnTo>
                  <a:pt x="48330" y="72300"/>
                </a:lnTo>
                <a:lnTo>
                  <a:pt x="48320" y="72300"/>
                </a:lnTo>
                <a:lnTo>
                  <a:pt x="48320" y="72290"/>
                </a:lnTo>
                <a:lnTo>
                  <a:pt x="48310" y="72290"/>
                </a:lnTo>
                <a:lnTo>
                  <a:pt x="48300" y="72280"/>
                </a:lnTo>
                <a:lnTo>
                  <a:pt x="48300" y="72300"/>
                </a:lnTo>
                <a:lnTo>
                  <a:pt x="48290" y="72350"/>
                </a:lnTo>
                <a:lnTo>
                  <a:pt x="48280" y="72400"/>
                </a:lnTo>
                <a:lnTo>
                  <a:pt x="48280" y="72430"/>
                </a:lnTo>
                <a:lnTo>
                  <a:pt x="48280" y="72450"/>
                </a:lnTo>
                <a:lnTo>
                  <a:pt x="48270" y="72490"/>
                </a:lnTo>
                <a:lnTo>
                  <a:pt x="48230" y="72630"/>
                </a:lnTo>
                <a:lnTo>
                  <a:pt x="48220" y="72680"/>
                </a:lnTo>
                <a:lnTo>
                  <a:pt x="48210" y="72710"/>
                </a:lnTo>
                <a:lnTo>
                  <a:pt x="48200" y="72710"/>
                </a:lnTo>
                <a:lnTo>
                  <a:pt x="48190" y="72720"/>
                </a:lnTo>
                <a:lnTo>
                  <a:pt x="48170" y="72720"/>
                </a:lnTo>
                <a:lnTo>
                  <a:pt x="48150" y="72720"/>
                </a:lnTo>
                <a:lnTo>
                  <a:pt x="48120" y="72710"/>
                </a:lnTo>
                <a:lnTo>
                  <a:pt x="48090" y="72710"/>
                </a:lnTo>
                <a:lnTo>
                  <a:pt x="48050" y="72710"/>
                </a:lnTo>
                <a:lnTo>
                  <a:pt x="48010" y="72700"/>
                </a:lnTo>
                <a:lnTo>
                  <a:pt x="47990" y="72700"/>
                </a:lnTo>
                <a:lnTo>
                  <a:pt x="47970" y="72690"/>
                </a:lnTo>
                <a:lnTo>
                  <a:pt x="47940" y="72680"/>
                </a:lnTo>
                <a:lnTo>
                  <a:pt x="47920" y="72670"/>
                </a:lnTo>
                <a:lnTo>
                  <a:pt x="47900" y="72670"/>
                </a:lnTo>
                <a:lnTo>
                  <a:pt x="47870" y="72660"/>
                </a:lnTo>
                <a:lnTo>
                  <a:pt x="47840" y="72660"/>
                </a:lnTo>
                <a:lnTo>
                  <a:pt x="47830" y="72660"/>
                </a:lnTo>
                <a:lnTo>
                  <a:pt x="47780" y="72670"/>
                </a:lnTo>
                <a:lnTo>
                  <a:pt x="47750" y="72670"/>
                </a:lnTo>
                <a:lnTo>
                  <a:pt x="47710" y="72680"/>
                </a:lnTo>
                <a:lnTo>
                  <a:pt x="47690" y="72680"/>
                </a:lnTo>
                <a:lnTo>
                  <a:pt x="47680" y="72680"/>
                </a:lnTo>
                <a:lnTo>
                  <a:pt x="47670" y="72690"/>
                </a:lnTo>
                <a:lnTo>
                  <a:pt x="47630" y="72700"/>
                </a:lnTo>
                <a:lnTo>
                  <a:pt x="47610" y="72700"/>
                </a:lnTo>
                <a:lnTo>
                  <a:pt x="47600" y="72700"/>
                </a:lnTo>
                <a:lnTo>
                  <a:pt x="47570" y="72710"/>
                </a:lnTo>
                <a:lnTo>
                  <a:pt x="47540" y="72730"/>
                </a:lnTo>
                <a:lnTo>
                  <a:pt x="47530" y="72730"/>
                </a:lnTo>
                <a:lnTo>
                  <a:pt x="47520" y="72740"/>
                </a:lnTo>
                <a:lnTo>
                  <a:pt x="47490" y="72760"/>
                </a:lnTo>
                <a:lnTo>
                  <a:pt x="47450" y="72790"/>
                </a:lnTo>
                <a:lnTo>
                  <a:pt x="47410" y="72830"/>
                </a:lnTo>
                <a:lnTo>
                  <a:pt x="47390" y="72850"/>
                </a:lnTo>
                <a:lnTo>
                  <a:pt x="47370" y="72880"/>
                </a:lnTo>
                <a:lnTo>
                  <a:pt x="47360" y="72910"/>
                </a:lnTo>
                <a:lnTo>
                  <a:pt x="47340" y="72950"/>
                </a:lnTo>
                <a:lnTo>
                  <a:pt x="47330" y="72970"/>
                </a:lnTo>
                <a:lnTo>
                  <a:pt x="47320" y="72990"/>
                </a:lnTo>
                <a:lnTo>
                  <a:pt x="47300" y="73010"/>
                </a:lnTo>
                <a:lnTo>
                  <a:pt x="47300" y="73020"/>
                </a:lnTo>
                <a:lnTo>
                  <a:pt x="47280" y="73060"/>
                </a:lnTo>
                <a:lnTo>
                  <a:pt x="47260" y="73090"/>
                </a:lnTo>
                <a:lnTo>
                  <a:pt x="47220" y="73140"/>
                </a:lnTo>
                <a:lnTo>
                  <a:pt x="47210" y="73150"/>
                </a:lnTo>
                <a:lnTo>
                  <a:pt x="47150" y="73220"/>
                </a:lnTo>
                <a:lnTo>
                  <a:pt x="47100" y="73280"/>
                </a:lnTo>
                <a:lnTo>
                  <a:pt x="47000" y="73350"/>
                </a:lnTo>
                <a:lnTo>
                  <a:pt x="46980" y="73370"/>
                </a:lnTo>
                <a:lnTo>
                  <a:pt x="46940" y="73400"/>
                </a:lnTo>
                <a:lnTo>
                  <a:pt x="46930" y="73410"/>
                </a:lnTo>
                <a:lnTo>
                  <a:pt x="46910" y="73420"/>
                </a:lnTo>
                <a:lnTo>
                  <a:pt x="46860" y="73440"/>
                </a:lnTo>
                <a:lnTo>
                  <a:pt x="46810" y="73470"/>
                </a:lnTo>
                <a:lnTo>
                  <a:pt x="46800" y="73480"/>
                </a:lnTo>
                <a:lnTo>
                  <a:pt x="46780" y="73490"/>
                </a:lnTo>
                <a:lnTo>
                  <a:pt x="46730" y="73530"/>
                </a:lnTo>
                <a:lnTo>
                  <a:pt x="46690" y="73560"/>
                </a:lnTo>
                <a:lnTo>
                  <a:pt x="46640" y="73620"/>
                </a:lnTo>
                <a:lnTo>
                  <a:pt x="46580" y="73670"/>
                </a:lnTo>
                <a:lnTo>
                  <a:pt x="46570" y="73690"/>
                </a:lnTo>
                <a:lnTo>
                  <a:pt x="46560" y="73700"/>
                </a:lnTo>
                <a:lnTo>
                  <a:pt x="46530" y="73740"/>
                </a:lnTo>
                <a:lnTo>
                  <a:pt x="46510" y="73770"/>
                </a:lnTo>
                <a:lnTo>
                  <a:pt x="46490" y="73820"/>
                </a:lnTo>
                <a:lnTo>
                  <a:pt x="46460" y="73870"/>
                </a:lnTo>
                <a:lnTo>
                  <a:pt x="46450" y="73900"/>
                </a:lnTo>
                <a:lnTo>
                  <a:pt x="46440" y="73930"/>
                </a:lnTo>
                <a:lnTo>
                  <a:pt x="46430" y="73940"/>
                </a:lnTo>
                <a:lnTo>
                  <a:pt x="46420" y="73960"/>
                </a:lnTo>
                <a:lnTo>
                  <a:pt x="46400" y="74000"/>
                </a:lnTo>
                <a:lnTo>
                  <a:pt x="46370" y="74060"/>
                </a:lnTo>
                <a:lnTo>
                  <a:pt x="46350" y="74080"/>
                </a:lnTo>
                <a:lnTo>
                  <a:pt x="46320" y="74130"/>
                </a:lnTo>
                <a:lnTo>
                  <a:pt x="46320" y="74140"/>
                </a:lnTo>
                <a:lnTo>
                  <a:pt x="46310" y="74160"/>
                </a:lnTo>
                <a:lnTo>
                  <a:pt x="46290" y="74200"/>
                </a:lnTo>
                <a:lnTo>
                  <a:pt x="46280" y="74260"/>
                </a:lnTo>
                <a:lnTo>
                  <a:pt x="46260" y="74310"/>
                </a:lnTo>
                <a:lnTo>
                  <a:pt x="46240" y="74370"/>
                </a:lnTo>
                <a:lnTo>
                  <a:pt x="46230" y="74400"/>
                </a:lnTo>
                <a:lnTo>
                  <a:pt x="46230" y="74430"/>
                </a:lnTo>
                <a:lnTo>
                  <a:pt x="46240" y="74470"/>
                </a:lnTo>
                <a:lnTo>
                  <a:pt x="46230" y="74500"/>
                </a:lnTo>
                <a:lnTo>
                  <a:pt x="46220" y="74550"/>
                </a:lnTo>
                <a:lnTo>
                  <a:pt x="46220" y="74560"/>
                </a:lnTo>
                <a:lnTo>
                  <a:pt x="46210" y="74590"/>
                </a:lnTo>
                <a:lnTo>
                  <a:pt x="46210" y="74650"/>
                </a:lnTo>
                <a:lnTo>
                  <a:pt x="46210" y="74680"/>
                </a:lnTo>
                <a:lnTo>
                  <a:pt x="46200" y="74710"/>
                </a:lnTo>
                <a:lnTo>
                  <a:pt x="46200" y="74750"/>
                </a:lnTo>
                <a:lnTo>
                  <a:pt x="46190" y="74790"/>
                </a:lnTo>
                <a:lnTo>
                  <a:pt x="46180" y="74830"/>
                </a:lnTo>
                <a:lnTo>
                  <a:pt x="46180" y="74860"/>
                </a:lnTo>
                <a:lnTo>
                  <a:pt x="46180" y="74880"/>
                </a:lnTo>
                <a:lnTo>
                  <a:pt x="46170" y="74880"/>
                </a:lnTo>
                <a:lnTo>
                  <a:pt x="46160" y="74870"/>
                </a:lnTo>
                <a:lnTo>
                  <a:pt x="46160" y="74860"/>
                </a:lnTo>
                <a:lnTo>
                  <a:pt x="46130" y="74850"/>
                </a:lnTo>
                <a:lnTo>
                  <a:pt x="46120" y="74840"/>
                </a:lnTo>
                <a:lnTo>
                  <a:pt x="46110" y="74840"/>
                </a:lnTo>
                <a:lnTo>
                  <a:pt x="46090" y="74840"/>
                </a:lnTo>
                <a:lnTo>
                  <a:pt x="46080" y="74840"/>
                </a:lnTo>
                <a:lnTo>
                  <a:pt x="46060" y="74830"/>
                </a:lnTo>
                <a:lnTo>
                  <a:pt x="46000" y="74830"/>
                </a:lnTo>
                <a:lnTo>
                  <a:pt x="45960" y="74830"/>
                </a:lnTo>
                <a:lnTo>
                  <a:pt x="45920" y="74830"/>
                </a:lnTo>
                <a:lnTo>
                  <a:pt x="45870" y="74820"/>
                </a:lnTo>
                <a:lnTo>
                  <a:pt x="45840" y="74810"/>
                </a:lnTo>
                <a:lnTo>
                  <a:pt x="45810" y="74810"/>
                </a:lnTo>
                <a:lnTo>
                  <a:pt x="45800" y="74810"/>
                </a:lnTo>
                <a:lnTo>
                  <a:pt x="45760" y="74810"/>
                </a:lnTo>
                <a:lnTo>
                  <a:pt x="45680" y="74820"/>
                </a:lnTo>
                <a:lnTo>
                  <a:pt x="45660" y="74820"/>
                </a:lnTo>
                <a:lnTo>
                  <a:pt x="45640" y="74820"/>
                </a:lnTo>
                <a:lnTo>
                  <a:pt x="45630" y="74810"/>
                </a:lnTo>
                <a:lnTo>
                  <a:pt x="45600" y="74790"/>
                </a:lnTo>
                <a:lnTo>
                  <a:pt x="45570" y="74770"/>
                </a:lnTo>
                <a:lnTo>
                  <a:pt x="45560" y="74760"/>
                </a:lnTo>
                <a:lnTo>
                  <a:pt x="45550" y="74760"/>
                </a:lnTo>
                <a:lnTo>
                  <a:pt x="45540" y="74760"/>
                </a:lnTo>
                <a:lnTo>
                  <a:pt x="45530" y="74760"/>
                </a:lnTo>
                <a:lnTo>
                  <a:pt x="45520" y="74750"/>
                </a:lnTo>
                <a:lnTo>
                  <a:pt x="45510" y="74740"/>
                </a:lnTo>
                <a:lnTo>
                  <a:pt x="45500" y="74730"/>
                </a:lnTo>
                <a:lnTo>
                  <a:pt x="45480" y="74710"/>
                </a:lnTo>
                <a:lnTo>
                  <a:pt x="45470" y="74700"/>
                </a:lnTo>
                <a:lnTo>
                  <a:pt x="45460" y="74690"/>
                </a:lnTo>
                <a:lnTo>
                  <a:pt x="45430" y="74660"/>
                </a:lnTo>
                <a:lnTo>
                  <a:pt x="45410" y="74640"/>
                </a:lnTo>
                <a:lnTo>
                  <a:pt x="45390" y="74620"/>
                </a:lnTo>
                <a:lnTo>
                  <a:pt x="45360" y="74580"/>
                </a:lnTo>
                <a:lnTo>
                  <a:pt x="45350" y="74560"/>
                </a:lnTo>
                <a:lnTo>
                  <a:pt x="45340" y="74540"/>
                </a:lnTo>
                <a:lnTo>
                  <a:pt x="45330" y="74540"/>
                </a:lnTo>
                <a:lnTo>
                  <a:pt x="45330" y="74530"/>
                </a:lnTo>
                <a:lnTo>
                  <a:pt x="45330" y="74520"/>
                </a:lnTo>
                <a:lnTo>
                  <a:pt x="45330" y="74510"/>
                </a:lnTo>
                <a:lnTo>
                  <a:pt x="45320" y="74500"/>
                </a:lnTo>
                <a:lnTo>
                  <a:pt x="45320" y="74490"/>
                </a:lnTo>
                <a:lnTo>
                  <a:pt x="45310" y="74470"/>
                </a:lnTo>
                <a:lnTo>
                  <a:pt x="45300" y="74430"/>
                </a:lnTo>
                <a:lnTo>
                  <a:pt x="45300" y="74420"/>
                </a:lnTo>
                <a:lnTo>
                  <a:pt x="45290" y="74400"/>
                </a:lnTo>
                <a:lnTo>
                  <a:pt x="45280" y="74350"/>
                </a:lnTo>
                <a:lnTo>
                  <a:pt x="45270" y="74330"/>
                </a:lnTo>
                <a:lnTo>
                  <a:pt x="45260" y="74290"/>
                </a:lnTo>
                <a:lnTo>
                  <a:pt x="45240" y="74220"/>
                </a:lnTo>
                <a:lnTo>
                  <a:pt x="45230" y="74150"/>
                </a:lnTo>
                <a:lnTo>
                  <a:pt x="45220" y="74120"/>
                </a:lnTo>
                <a:lnTo>
                  <a:pt x="45210" y="74090"/>
                </a:lnTo>
                <a:lnTo>
                  <a:pt x="45220" y="74060"/>
                </a:lnTo>
                <a:lnTo>
                  <a:pt x="45220" y="74040"/>
                </a:lnTo>
                <a:lnTo>
                  <a:pt x="45230" y="74030"/>
                </a:lnTo>
                <a:lnTo>
                  <a:pt x="45240" y="74020"/>
                </a:lnTo>
                <a:lnTo>
                  <a:pt x="45260" y="74000"/>
                </a:lnTo>
                <a:lnTo>
                  <a:pt x="45280" y="73990"/>
                </a:lnTo>
                <a:lnTo>
                  <a:pt x="45290" y="73990"/>
                </a:lnTo>
                <a:lnTo>
                  <a:pt x="45310" y="73990"/>
                </a:lnTo>
                <a:lnTo>
                  <a:pt x="45350" y="73980"/>
                </a:lnTo>
                <a:lnTo>
                  <a:pt x="45380" y="73980"/>
                </a:lnTo>
                <a:lnTo>
                  <a:pt x="45420" y="73980"/>
                </a:lnTo>
                <a:lnTo>
                  <a:pt x="45430" y="73980"/>
                </a:lnTo>
                <a:lnTo>
                  <a:pt x="45430" y="73970"/>
                </a:lnTo>
                <a:lnTo>
                  <a:pt x="45440" y="73970"/>
                </a:lnTo>
                <a:lnTo>
                  <a:pt x="45440" y="73960"/>
                </a:lnTo>
                <a:lnTo>
                  <a:pt x="45440" y="73970"/>
                </a:lnTo>
                <a:lnTo>
                  <a:pt x="45450" y="73970"/>
                </a:lnTo>
                <a:lnTo>
                  <a:pt x="45460" y="73970"/>
                </a:lnTo>
                <a:lnTo>
                  <a:pt x="45470" y="73970"/>
                </a:lnTo>
                <a:lnTo>
                  <a:pt x="45490" y="73970"/>
                </a:lnTo>
                <a:lnTo>
                  <a:pt x="45510" y="73970"/>
                </a:lnTo>
                <a:lnTo>
                  <a:pt x="45530" y="73960"/>
                </a:lnTo>
                <a:lnTo>
                  <a:pt x="45570" y="73950"/>
                </a:lnTo>
                <a:lnTo>
                  <a:pt x="45600" y="73940"/>
                </a:lnTo>
                <a:lnTo>
                  <a:pt x="45630" y="73930"/>
                </a:lnTo>
                <a:lnTo>
                  <a:pt x="45680" y="73900"/>
                </a:lnTo>
                <a:lnTo>
                  <a:pt x="45750" y="73850"/>
                </a:lnTo>
                <a:lnTo>
                  <a:pt x="45750" y="73840"/>
                </a:lnTo>
                <a:lnTo>
                  <a:pt x="45770" y="73820"/>
                </a:lnTo>
                <a:lnTo>
                  <a:pt x="45800" y="73770"/>
                </a:lnTo>
                <a:lnTo>
                  <a:pt x="45820" y="73740"/>
                </a:lnTo>
                <a:lnTo>
                  <a:pt x="45850" y="73650"/>
                </a:lnTo>
                <a:lnTo>
                  <a:pt x="45870" y="73610"/>
                </a:lnTo>
                <a:lnTo>
                  <a:pt x="45880" y="73560"/>
                </a:lnTo>
                <a:lnTo>
                  <a:pt x="45880" y="73540"/>
                </a:lnTo>
                <a:lnTo>
                  <a:pt x="45890" y="73510"/>
                </a:lnTo>
                <a:lnTo>
                  <a:pt x="45890" y="73500"/>
                </a:lnTo>
                <a:lnTo>
                  <a:pt x="45890" y="73450"/>
                </a:lnTo>
                <a:lnTo>
                  <a:pt x="45890" y="73400"/>
                </a:lnTo>
                <a:lnTo>
                  <a:pt x="45890" y="73360"/>
                </a:lnTo>
                <a:lnTo>
                  <a:pt x="45880" y="73330"/>
                </a:lnTo>
                <a:lnTo>
                  <a:pt x="45880" y="73310"/>
                </a:lnTo>
                <a:lnTo>
                  <a:pt x="45870" y="73270"/>
                </a:lnTo>
                <a:lnTo>
                  <a:pt x="45860" y="73240"/>
                </a:lnTo>
                <a:lnTo>
                  <a:pt x="45850" y="73210"/>
                </a:lnTo>
                <a:lnTo>
                  <a:pt x="45840" y="73170"/>
                </a:lnTo>
                <a:lnTo>
                  <a:pt x="45830" y="73130"/>
                </a:lnTo>
                <a:lnTo>
                  <a:pt x="45830" y="73120"/>
                </a:lnTo>
                <a:lnTo>
                  <a:pt x="45820" y="73080"/>
                </a:lnTo>
                <a:lnTo>
                  <a:pt x="45820" y="73040"/>
                </a:lnTo>
                <a:lnTo>
                  <a:pt x="45820" y="72990"/>
                </a:lnTo>
                <a:lnTo>
                  <a:pt x="45820" y="72950"/>
                </a:lnTo>
                <a:lnTo>
                  <a:pt x="45820" y="72890"/>
                </a:lnTo>
                <a:lnTo>
                  <a:pt x="45830" y="72860"/>
                </a:lnTo>
                <a:lnTo>
                  <a:pt x="45830" y="72840"/>
                </a:lnTo>
                <a:lnTo>
                  <a:pt x="45840" y="72800"/>
                </a:lnTo>
                <a:lnTo>
                  <a:pt x="45850" y="72750"/>
                </a:lnTo>
                <a:lnTo>
                  <a:pt x="45860" y="72710"/>
                </a:lnTo>
                <a:lnTo>
                  <a:pt x="45870" y="72680"/>
                </a:lnTo>
                <a:lnTo>
                  <a:pt x="45880" y="72650"/>
                </a:lnTo>
                <a:lnTo>
                  <a:pt x="45880" y="72630"/>
                </a:lnTo>
                <a:lnTo>
                  <a:pt x="45890" y="72620"/>
                </a:lnTo>
                <a:lnTo>
                  <a:pt x="45900" y="72610"/>
                </a:lnTo>
                <a:lnTo>
                  <a:pt x="45920" y="72600"/>
                </a:lnTo>
                <a:lnTo>
                  <a:pt x="45960" y="72580"/>
                </a:lnTo>
                <a:lnTo>
                  <a:pt x="45990" y="72560"/>
                </a:lnTo>
                <a:lnTo>
                  <a:pt x="46010" y="72540"/>
                </a:lnTo>
                <a:lnTo>
                  <a:pt x="46060" y="72510"/>
                </a:lnTo>
                <a:lnTo>
                  <a:pt x="46130" y="72460"/>
                </a:lnTo>
                <a:lnTo>
                  <a:pt x="46160" y="72440"/>
                </a:lnTo>
                <a:lnTo>
                  <a:pt x="46200" y="72420"/>
                </a:lnTo>
                <a:lnTo>
                  <a:pt x="46220" y="72400"/>
                </a:lnTo>
                <a:lnTo>
                  <a:pt x="46240" y="72390"/>
                </a:lnTo>
                <a:lnTo>
                  <a:pt x="46250" y="72380"/>
                </a:lnTo>
                <a:lnTo>
                  <a:pt x="46280" y="72360"/>
                </a:lnTo>
                <a:lnTo>
                  <a:pt x="46300" y="72340"/>
                </a:lnTo>
                <a:lnTo>
                  <a:pt x="46320" y="72320"/>
                </a:lnTo>
                <a:lnTo>
                  <a:pt x="46340" y="72290"/>
                </a:lnTo>
                <a:lnTo>
                  <a:pt x="46350" y="72260"/>
                </a:lnTo>
                <a:lnTo>
                  <a:pt x="46360" y="72230"/>
                </a:lnTo>
                <a:lnTo>
                  <a:pt x="46360" y="72210"/>
                </a:lnTo>
                <a:lnTo>
                  <a:pt x="46370" y="72200"/>
                </a:lnTo>
                <a:lnTo>
                  <a:pt x="46370" y="72180"/>
                </a:lnTo>
                <a:lnTo>
                  <a:pt x="46370" y="72170"/>
                </a:lnTo>
                <a:lnTo>
                  <a:pt x="46370" y="72160"/>
                </a:lnTo>
                <a:lnTo>
                  <a:pt x="46370" y="72140"/>
                </a:lnTo>
                <a:lnTo>
                  <a:pt x="46370" y="72130"/>
                </a:lnTo>
                <a:lnTo>
                  <a:pt x="46360" y="72100"/>
                </a:lnTo>
                <a:lnTo>
                  <a:pt x="46350" y="72070"/>
                </a:lnTo>
                <a:lnTo>
                  <a:pt x="46340" y="72030"/>
                </a:lnTo>
                <a:lnTo>
                  <a:pt x="46320" y="72000"/>
                </a:lnTo>
                <a:lnTo>
                  <a:pt x="46300" y="71980"/>
                </a:lnTo>
                <a:lnTo>
                  <a:pt x="46280" y="71960"/>
                </a:lnTo>
                <a:lnTo>
                  <a:pt x="46270" y="71940"/>
                </a:lnTo>
                <a:lnTo>
                  <a:pt x="46260" y="71940"/>
                </a:lnTo>
                <a:lnTo>
                  <a:pt x="46220" y="71910"/>
                </a:lnTo>
                <a:lnTo>
                  <a:pt x="46200" y="71890"/>
                </a:lnTo>
                <a:lnTo>
                  <a:pt x="46170" y="71870"/>
                </a:lnTo>
                <a:lnTo>
                  <a:pt x="46160" y="71870"/>
                </a:lnTo>
                <a:lnTo>
                  <a:pt x="46150" y="71860"/>
                </a:lnTo>
                <a:lnTo>
                  <a:pt x="46120" y="71840"/>
                </a:lnTo>
                <a:lnTo>
                  <a:pt x="46070" y="71820"/>
                </a:lnTo>
                <a:lnTo>
                  <a:pt x="46040" y="71810"/>
                </a:lnTo>
                <a:lnTo>
                  <a:pt x="45990" y="71790"/>
                </a:lnTo>
                <a:lnTo>
                  <a:pt x="45960" y="71780"/>
                </a:lnTo>
                <a:lnTo>
                  <a:pt x="45950" y="71770"/>
                </a:lnTo>
                <a:lnTo>
                  <a:pt x="45940" y="71770"/>
                </a:lnTo>
                <a:lnTo>
                  <a:pt x="45930" y="71770"/>
                </a:lnTo>
                <a:lnTo>
                  <a:pt x="45920" y="71780"/>
                </a:lnTo>
                <a:lnTo>
                  <a:pt x="45920" y="71770"/>
                </a:lnTo>
                <a:lnTo>
                  <a:pt x="45910" y="71770"/>
                </a:lnTo>
                <a:lnTo>
                  <a:pt x="45900" y="71770"/>
                </a:lnTo>
                <a:lnTo>
                  <a:pt x="45890" y="71770"/>
                </a:lnTo>
                <a:lnTo>
                  <a:pt x="45880" y="71770"/>
                </a:lnTo>
                <a:lnTo>
                  <a:pt x="45880" y="71780"/>
                </a:lnTo>
                <a:lnTo>
                  <a:pt x="45870" y="71780"/>
                </a:lnTo>
                <a:lnTo>
                  <a:pt x="45860" y="71780"/>
                </a:lnTo>
                <a:lnTo>
                  <a:pt x="45860" y="71790"/>
                </a:lnTo>
                <a:lnTo>
                  <a:pt x="45850" y="71790"/>
                </a:lnTo>
                <a:lnTo>
                  <a:pt x="45870" y="71800"/>
                </a:lnTo>
                <a:lnTo>
                  <a:pt x="45890" y="71800"/>
                </a:lnTo>
                <a:lnTo>
                  <a:pt x="45920" y="71830"/>
                </a:lnTo>
                <a:lnTo>
                  <a:pt x="45950" y="71850"/>
                </a:lnTo>
                <a:lnTo>
                  <a:pt x="45980" y="71860"/>
                </a:lnTo>
                <a:lnTo>
                  <a:pt x="45980" y="71870"/>
                </a:lnTo>
                <a:lnTo>
                  <a:pt x="45990" y="71880"/>
                </a:lnTo>
                <a:lnTo>
                  <a:pt x="45980" y="71880"/>
                </a:lnTo>
                <a:lnTo>
                  <a:pt x="45970" y="71880"/>
                </a:lnTo>
                <a:lnTo>
                  <a:pt x="45960" y="71870"/>
                </a:lnTo>
                <a:lnTo>
                  <a:pt x="45950" y="71870"/>
                </a:lnTo>
                <a:lnTo>
                  <a:pt x="45940" y="71870"/>
                </a:lnTo>
                <a:lnTo>
                  <a:pt x="45930" y="71880"/>
                </a:lnTo>
                <a:lnTo>
                  <a:pt x="45920" y="71880"/>
                </a:lnTo>
                <a:lnTo>
                  <a:pt x="45910" y="71880"/>
                </a:lnTo>
                <a:lnTo>
                  <a:pt x="45900" y="71890"/>
                </a:lnTo>
                <a:lnTo>
                  <a:pt x="45890" y="71890"/>
                </a:lnTo>
                <a:lnTo>
                  <a:pt x="45890" y="71900"/>
                </a:lnTo>
                <a:lnTo>
                  <a:pt x="45880" y="71910"/>
                </a:lnTo>
                <a:lnTo>
                  <a:pt x="45880" y="71920"/>
                </a:lnTo>
                <a:lnTo>
                  <a:pt x="45870" y="71920"/>
                </a:lnTo>
                <a:lnTo>
                  <a:pt x="45850" y="71920"/>
                </a:lnTo>
                <a:lnTo>
                  <a:pt x="45840" y="71910"/>
                </a:lnTo>
                <a:lnTo>
                  <a:pt x="45830" y="71910"/>
                </a:lnTo>
                <a:lnTo>
                  <a:pt x="45820" y="71910"/>
                </a:lnTo>
                <a:lnTo>
                  <a:pt x="45780" y="71890"/>
                </a:lnTo>
                <a:lnTo>
                  <a:pt x="45750" y="71870"/>
                </a:lnTo>
                <a:lnTo>
                  <a:pt x="45720" y="71860"/>
                </a:lnTo>
                <a:lnTo>
                  <a:pt x="45710" y="71850"/>
                </a:lnTo>
                <a:lnTo>
                  <a:pt x="45710" y="71830"/>
                </a:lnTo>
                <a:lnTo>
                  <a:pt x="45720" y="71790"/>
                </a:lnTo>
                <a:lnTo>
                  <a:pt x="45720" y="71770"/>
                </a:lnTo>
                <a:lnTo>
                  <a:pt x="45730" y="71770"/>
                </a:lnTo>
                <a:lnTo>
                  <a:pt x="45750" y="71760"/>
                </a:lnTo>
                <a:lnTo>
                  <a:pt x="45780" y="71770"/>
                </a:lnTo>
                <a:lnTo>
                  <a:pt x="45810" y="71780"/>
                </a:lnTo>
                <a:lnTo>
                  <a:pt x="45830" y="71780"/>
                </a:lnTo>
                <a:lnTo>
                  <a:pt x="45820" y="71780"/>
                </a:lnTo>
                <a:lnTo>
                  <a:pt x="45820" y="71770"/>
                </a:lnTo>
                <a:lnTo>
                  <a:pt x="45810" y="71770"/>
                </a:lnTo>
                <a:lnTo>
                  <a:pt x="45810" y="71760"/>
                </a:lnTo>
                <a:lnTo>
                  <a:pt x="45800" y="71760"/>
                </a:lnTo>
                <a:lnTo>
                  <a:pt x="45790" y="71760"/>
                </a:lnTo>
                <a:lnTo>
                  <a:pt x="45790" y="71750"/>
                </a:lnTo>
                <a:lnTo>
                  <a:pt x="45780" y="71750"/>
                </a:lnTo>
                <a:lnTo>
                  <a:pt x="45780" y="71740"/>
                </a:lnTo>
                <a:lnTo>
                  <a:pt x="45780" y="71730"/>
                </a:lnTo>
                <a:lnTo>
                  <a:pt x="45770" y="71730"/>
                </a:lnTo>
                <a:lnTo>
                  <a:pt x="45760" y="71730"/>
                </a:lnTo>
                <a:lnTo>
                  <a:pt x="45750" y="71730"/>
                </a:lnTo>
                <a:lnTo>
                  <a:pt x="45740" y="71730"/>
                </a:lnTo>
                <a:lnTo>
                  <a:pt x="45740" y="71740"/>
                </a:lnTo>
                <a:lnTo>
                  <a:pt x="45730" y="71740"/>
                </a:lnTo>
                <a:lnTo>
                  <a:pt x="45720" y="71740"/>
                </a:lnTo>
                <a:lnTo>
                  <a:pt x="45720" y="71750"/>
                </a:lnTo>
                <a:lnTo>
                  <a:pt x="45710" y="71750"/>
                </a:lnTo>
                <a:lnTo>
                  <a:pt x="45700" y="71750"/>
                </a:lnTo>
                <a:lnTo>
                  <a:pt x="45690" y="71760"/>
                </a:lnTo>
                <a:lnTo>
                  <a:pt x="45680" y="71760"/>
                </a:lnTo>
                <a:lnTo>
                  <a:pt x="45670" y="71760"/>
                </a:lnTo>
                <a:lnTo>
                  <a:pt x="45670" y="71770"/>
                </a:lnTo>
                <a:lnTo>
                  <a:pt x="45670" y="71780"/>
                </a:lnTo>
                <a:lnTo>
                  <a:pt x="45670" y="71790"/>
                </a:lnTo>
                <a:lnTo>
                  <a:pt x="45670" y="71800"/>
                </a:lnTo>
                <a:lnTo>
                  <a:pt x="45680" y="71800"/>
                </a:lnTo>
                <a:lnTo>
                  <a:pt x="45680" y="71810"/>
                </a:lnTo>
                <a:lnTo>
                  <a:pt x="45680" y="71820"/>
                </a:lnTo>
                <a:lnTo>
                  <a:pt x="45680" y="71830"/>
                </a:lnTo>
                <a:lnTo>
                  <a:pt x="45680" y="71840"/>
                </a:lnTo>
                <a:lnTo>
                  <a:pt x="45680" y="71850"/>
                </a:lnTo>
                <a:lnTo>
                  <a:pt x="45680" y="71860"/>
                </a:lnTo>
                <a:lnTo>
                  <a:pt x="45680" y="71870"/>
                </a:lnTo>
                <a:lnTo>
                  <a:pt x="45680" y="71880"/>
                </a:lnTo>
                <a:lnTo>
                  <a:pt x="45680" y="71890"/>
                </a:lnTo>
                <a:lnTo>
                  <a:pt x="45680" y="71900"/>
                </a:lnTo>
                <a:lnTo>
                  <a:pt x="45670" y="71900"/>
                </a:lnTo>
                <a:lnTo>
                  <a:pt x="45670" y="71910"/>
                </a:lnTo>
                <a:lnTo>
                  <a:pt x="45670" y="71920"/>
                </a:lnTo>
                <a:lnTo>
                  <a:pt x="45690" y="71950"/>
                </a:lnTo>
                <a:lnTo>
                  <a:pt x="45720" y="71970"/>
                </a:lnTo>
                <a:lnTo>
                  <a:pt x="45770" y="72010"/>
                </a:lnTo>
                <a:lnTo>
                  <a:pt x="45790" y="72020"/>
                </a:lnTo>
                <a:lnTo>
                  <a:pt x="45820" y="72040"/>
                </a:lnTo>
                <a:lnTo>
                  <a:pt x="45850" y="72050"/>
                </a:lnTo>
                <a:lnTo>
                  <a:pt x="45880" y="72060"/>
                </a:lnTo>
                <a:lnTo>
                  <a:pt x="45940" y="72080"/>
                </a:lnTo>
                <a:lnTo>
                  <a:pt x="45990" y="72090"/>
                </a:lnTo>
                <a:lnTo>
                  <a:pt x="46040" y="72100"/>
                </a:lnTo>
                <a:lnTo>
                  <a:pt x="46090" y="72110"/>
                </a:lnTo>
                <a:lnTo>
                  <a:pt x="46120" y="72110"/>
                </a:lnTo>
                <a:lnTo>
                  <a:pt x="46150" y="72110"/>
                </a:lnTo>
                <a:lnTo>
                  <a:pt x="46170" y="72120"/>
                </a:lnTo>
                <a:lnTo>
                  <a:pt x="46190" y="72120"/>
                </a:lnTo>
                <a:lnTo>
                  <a:pt x="46200" y="72130"/>
                </a:lnTo>
                <a:lnTo>
                  <a:pt x="46220" y="72150"/>
                </a:lnTo>
                <a:lnTo>
                  <a:pt x="46230" y="72160"/>
                </a:lnTo>
                <a:lnTo>
                  <a:pt x="46230" y="72170"/>
                </a:lnTo>
                <a:lnTo>
                  <a:pt x="46220" y="72170"/>
                </a:lnTo>
                <a:lnTo>
                  <a:pt x="46210" y="72170"/>
                </a:lnTo>
                <a:lnTo>
                  <a:pt x="46200" y="72170"/>
                </a:lnTo>
                <a:lnTo>
                  <a:pt x="46160" y="72190"/>
                </a:lnTo>
                <a:lnTo>
                  <a:pt x="46140" y="72200"/>
                </a:lnTo>
                <a:lnTo>
                  <a:pt x="46130" y="72200"/>
                </a:lnTo>
                <a:lnTo>
                  <a:pt x="46100" y="72230"/>
                </a:lnTo>
                <a:lnTo>
                  <a:pt x="46050" y="72250"/>
                </a:lnTo>
                <a:lnTo>
                  <a:pt x="46010" y="72270"/>
                </a:lnTo>
                <a:lnTo>
                  <a:pt x="45970" y="72290"/>
                </a:lnTo>
                <a:lnTo>
                  <a:pt x="45920" y="72320"/>
                </a:lnTo>
                <a:lnTo>
                  <a:pt x="45890" y="72340"/>
                </a:lnTo>
                <a:lnTo>
                  <a:pt x="45860" y="72360"/>
                </a:lnTo>
                <a:lnTo>
                  <a:pt x="45830" y="72380"/>
                </a:lnTo>
                <a:lnTo>
                  <a:pt x="45800" y="72410"/>
                </a:lnTo>
                <a:lnTo>
                  <a:pt x="45790" y="72420"/>
                </a:lnTo>
                <a:lnTo>
                  <a:pt x="45770" y="72440"/>
                </a:lnTo>
                <a:lnTo>
                  <a:pt x="45740" y="72460"/>
                </a:lnTo>
                <a:lnTo>
                  <a:pt x="45730" y="72490"/>
                </a:lnTo>
                <a:lnTo>
                  <a:pt x="45700" y="72520"/>
                </a:lnTo>
                <a:lnTo>
                  <a:pt x="45680" y="72540"/>
                </a:lnTo>
                <a:lnTo>
                  <a:pt x="45680" y="72550"/>
                </a:lnTo>
                <a:lnTo>
                  <a:pt x="45670" y="72560"/>
                </a:lnTo>
                <a:lnTo>
                  <a:pt x="45660" y="72580"/>
                </a:lnTo>
                <a:lnTo>
                  <a:pt x="45640" y="72610"/>
                </a:lnTo>
                <a:lnTo>
                  <a:pt x="45620" y="72640"/>
                </a:lnTo>
                <a:lnTo>
                  <a:pt x="45610" y="72680"/>
                </a:lnTo>
                <a:lnTo>
                  <a:pt x="45600" y="72720"/>
                </a:lnTo>
                <a:lnTo>
                  <a:pt x="45590" y="72760"/>
                </a:lnTo>
                <a:lnTo>
                  <a:pt x="45580" y="72790"/>
                </a:lnTo>
                <a:lnTo>
                  <a:pt x="45580" y="72830"/>
                </a:lnTo>
                <a:lnTo>
                  <a:pt x="45570" y="72860"/>
                </a:lnTo>
                <a:lnTo>
                  <a:pt x="45580" y="72900"/>
                </a:lnTo>
                <a:lnTo>
                  <a:pt x="45580" y="72940"/>
                </a:lnTo>
                <a:lnTo>
                  <a:pt x="45580" y="72980"/>
                </a:lnTo>
                <a:lnTo>
                  <a:pt x="45580" y="72990"/>
                </a:lnTo>
                <a:lnTo>
                  <a:pt x="45580" y="73020"/>
                </a:lnTo>
                <a:lnTo>
                  <a:pt x="45590" y="73040"/>
                </a:lnTo>
                <a:lnTo>
                  <a:pt x="45610" y="73080"/>
                </a:lnTo>
                <a:lnTo>
                  <a:pt x="45640" y="73130"/>
                </a:lnTo>
                <a:lnTo>
                  <a:pt x="45660" y="73170"/>
                </a:lnTo>
                <a:lnTo>
                  <a:pt x="45690" y="73220"/>
                </a:lnTo>
                <a:lnTo>
                  <a:pt x="45700" y="73240"/>
                </a:lnTo>
                <a:lnTo>
                  <a:pt x="45710" y="73280"/>
                </a:lnTo>
                <a:lnTo>
                  <a:pt x="45710" y="73310"/>
                </a:lnTo>
                <a:lnTo>
                  <a:pt x="45710" y="73330"/>
                </a:lnTo>
                <a:lnTo>
                  <a:pt x="45710" y="73350"/>
                </a:lnTo>
                <a:lnTo>
                  <a:pt x="45700" y="73370"/>
                </a:lnTo>
                <a:lnTo>
                  <a:pt x="45690" y="73390"/>
                </a:lnTo>
                <a:lnTo>
                  <a:pt x="45670" y="73440"/>
                </a:lnTo>
                <a:lnTo>
                  <a:pt x="45650" y="73460"/>
                </a:lnTo>
                <a:lnTo>
                  <a:pt x="45620" y="73490"/>
                </a:lnTo>
                <a:lnTo>
                  <a:pt x="45590" y="73520"/>
                </a:lnTo>
                <a:lnTo>
                  <a:pt x="45540" y="73560"/>
                </a:lnTo>
                <a:lnTo>
                  <a:pt x="45510" y="73590"/>
                </a:lnTo>
                <a:lnTo>
                  <a:pt x="45460" y="73620"/>
                </a:lnTo>
                <a:lnTo>
                  <a:pt x="45430" y="73640"/>
                </a:lnTo>
                <a:lnTo>
                  <a:pt x="45410" y="73660"/>
                </a:lnTo>
                <a:lnTo>
                  <a:pt x="45380" y="73670"/>
                </a:lnTo>
                <a:lnTo>
                  <a:pt x="45380" y="73680"/>
                </a:lnTo>
                <a:lnTo>
                  <a:pt x="45340" y="73690"/>
                </a:lnTo>
                <a:lnTo>
                  <a:pt x="45290" y="73730"/>
                </a:lnTo>
                <a:lnTo>
                  <a:pt x="45250" y="73750"/>
                </a:lnTo>
                <a:lnTo>
                  <a:pt x="45210" y="73780"/>
                </a:lnTo>
                <a:lnTo>
                  <a:pt x="45170" y="73800"/>
                </a:lnTo>
                <a:lnTo>
                  <a:pt x="45160" y="73820"/>
                </a:lnTo>
                <a:lnTo>
                  <a:pt x="45140" y="73850"/>
                </a:lnTo>
                <a:lnTo>
                  <a:pt x="45140" y="73860"/>
                </a:lnTo>
                <a:lnTo>
                  <a:pt x="45130" y="73870"/>
                </a:lnTo>
                <a:lnTo>
                  <a:pt x="45120" y="73880"/>
                </a:lnTo>
                <a:lnTo>
                  <a:pt x="45120" y="73890"/>
                </a:lnTo>
                <a:lnTo>
                  <a:pt x="45100" y="73910"/>
                </a:lnTo>
                <a:lnTo>
                  <a:pt x="45090" y="73920"/>
                </a:lnTo>
                <a:lnTo>
                  <a:pt x="45070" y="73940"/>
                </a:lnTo>
                <a:lnTo>
                  <a:pt x="45060" y="73970"/>
                </a:lnTo>
                <a:lnTo>
                  <a:pt x="45040" y="74010"/>
                </a:lnTo>
                <a:lnTo>
                  <a:pt x="45030" y="74030"/>
                </a:lnTo>
                <a:lnTo>
                  <a:pt x="45020" y="74060"/>
                </a:lnTo>
                <a:lnTo>
                  <a:pt x="45010" y="74110"/>
                </a:lnTo>
                <a:lnTo>
                  <a:pt x="45000" y="74160"/>
                </a:lnTo>
                <a:lnTo>
                  <a:pt x="45000" y="74200"/>
                </a:lnTo>
                <a:lnTo>
                  <a:pt x="45000" y="74270"/>
                </a:lnTo>
                <a:lnTo>
                  <a:pt x="45000" y="74310"/>
                </a:lnTo>
                <a:lnTo>
                  <a:pt x="45010" y="74330"/>
                </a:lnTo>
                <a:lnTo>
                  <a:pt x="45010" y="74340"/>
                </a:lnTo>
                <a:lnTo>
                  <a:pt x="45010" y="74360"/>
                </a:lnTo>
                <a:lnTo>
                  <a:pt x="45020" y="74390"/>
                </a:lnTo>
                <a:lnTo>
                  <a:pt x="45040" y="74420"/>
                </a:lnTo>
                <a:lnTo>
                  <a:pt x="45060" y="74460"/>
                </a:lnTo>
                <a:lnTo>
                  <a:pt x="45070" y="74470"/>
                </a:lnTo>
                <a:lnTo>
                  <a:pt x="45090" y="74500"/>
                </a:lnTo>
                <a:lnTo>
                  <a:pt x="45100" y="74530"/>
                </a:lnTo>
                <a:lnTo>
                  <a:pt x="45110" y="74550"/>
                </a:lnTo>
                <a:lnTo>
                  <a:pt x="45110" y="74580"/>
                </a:lnTo>
                <a:lnTo>
                  <a:pt x="45120" y="74600"/>
                </a:lnTo>
                <a:lnTo>
                  <a:pt x="45120" y="74630"/>
                </a:lnTo>
                <a:lnTo>
                  <a:pt x="45130" y="74660"/>
                </a:lnTo>
                <a:lnTo>
                  <a:pt x="45140" y="74700"/>
                </a:lnTo>
                <a:lnTo>
                  <a:pt x="45150" y="74730"/>
                </a:lnTo>
                <a:lnTo>
                  <a:pt x="45160" y="74760"/>
                </a:lnTo>
                <a:lnTo>
                  <a:pt x="45170" y="74790"/>
                </a:lnTo>
                <a:lnTo>
                  <a:pt x="45180" y="74820"/>
                </a:lnTo>
                <a:lnTo>
                  <a:pt x="45190" y="74880"/>
                </a:lnTo>
                <a:lnTo>
                  <a:pt x="45200" y="74930"/>
                </a:lnTo>
                <a:lnTo>
                  <a:pt x="45210" y="74980"/>
                </a:lnTo>
                <a:lnTo>
                  <a:pt x="45230" y="75050"/>
                </a:lnTo>
                <a:lnTo>
                  <a:pt x="45240" y="75070"/>
                </a:lnTo>
                <a:lnTo>
                  <a:pt x="45230" y="75100"/>
                </a:lnTo>
                <a:lnTo>
                  <a:pt x="45220" y="75130"/>
                </a:lnTo>
                <a:lnTo>
                  <a:pt x="45210" y="75140"/>
                </a:lnTo>
                <a:lnTo>
                  <a:pt x="45200" y="75140"/>
                </a:lnTo>
                <a:lnTo>
                  <a:pt x="45190" y="75140"/>
                </a:lnTo>
                <a:lnTo>
                  <a:pt x="45180" y="75130"/>
                </a:lnTo>
                <a:lnTo>
                  <a:pt x="45180" y="75120"/>
                </a:lnTo>
                <a:lnTo>
                  <a:pt x="45170" y="75110"/>
                </a:lnTo>
                <a:lnTo>
                  <a:pt x="45160" y="75100"/>
                </a:lnTo>
                <a:lnTo>
                  <a:pt x="45150" y="75100"/>
                </a:lnTo>
                <a:lnTo>
                  <a:pt x="45150" y="75120"/>
                </a:lnTo>
                <a:lnTo>
                  <a:pt x="45160" y="75130"/>
                </a:lnTo>
                <a:lnTo>
                  <a:pt x="45170" y="75150"/>
                </a:lnTo>
                <a:lnTo>
                  <a:pt x="45180" y="75160"/>
                </a:lnTo>
                <a:lnTo>
                  <a:pt x="45200" y="75190"/>
                </a:lnTo>
                <a:lnTo>
                  <a:pt x="45210" y="75200"/>
                </a:lnTo>
                <a:lnTo>
                  <a:pt x="45210" y="75210"/>
                </a:lnTo>
                <a:lnTo>
                  <a:pt x="45210" y="75220"/>
                </a:lnTo>
                <a:lnTo>
                  <a:pt x="45200" y="75230"/>
                </a:lnTo>
                <a:lnTo>
                  <a:pt x="45190" y="75230"/>
                </a:lnTo>
                <a:lnTo>
                  <a:pt x="45180" y="75240"/>
                </a:lnTo>
                <a:lnTo>
                  <a:pt x="45170" y="75250"/>
                </a:lnTo>
                <a:lnTo>
                  <a:pt x="45160" y="75260"/>
                </a:lnTo>
                <a:lnTo>
                  <a:pt x="45150" y="75260"/>
                </a:lnTo>
                <a:lnTo>
                  <a:pt x="45150" y="75270"/>
                </a:lnTo>
                <a:lnTo>
                  <a:pt x="45150" y="75260"/>
                </a:lnTo>
                <a:lnTo>
                  <a:pt x="45140" y="75260"/>
                </a:lnTo>
                <a:lnTo>
                  <a:pt x="45130" y="75260"/>
                </a:lnTo>
                <a:lnTo>
                  <a:pt x="45120" y="75260"/>
                </a:lnTo>
                <a:lnTo>
                  <a:pt x="45110" y="75270"/>
                </a:lnTo>
                <a:lnTo>
                  <a:pt x="45100" y="75270"/>
                </a:lnTo>
                <a:lnTo>
                  <a:pt x="45100" y="75280"/>
                </a:lnTo>
                <a:lnTo>
                  <a:pt x="45090" y="75290"/>
                </a:lnTo>
                <a:lnTo>
                  <a:pt x="45070" y="75310"/>
                </a:lnTo>
                <a:lnTo>
                  <a:pt x="45050" y="75330"/>
                </a:lnTo>
                <a:lnTo>
                  <a:pt x="45030" y="75330"/>
                </a:lnTo>
                <a:lnTo>
                  <a:pt x="45010" y="75340"/>
                </a:lnTo>
                <a:lnTo>
                  <a:pt x="45000" y="75340"/>
                </a:lnTo>
                <a:lnTo>
                  <a:pt x="44970" y="75340"/>
                </a:lnTo>
                <a:lnTo>
                  <a:pt x="44920" y="75340"/>
                </a:lnTo>
                <a:lnTo>
                  <a:pt x="44900" y="75340"/>
                </a:lnTo>
                <a:lnTo>
                  <a:pt x="44860" y="75340"/>
                </a:lnTo>
                <a:lnTo>
                  <a:pt x="44840" y="75350"/>
                </a:lnTo>
                <a:lnTo>
                  <a:pt x="44830" y="75350"/>
                </a:lnTo>
                <a:lnTo>
                  <a:pt x="44810" y="75360"/>
                </a:lnTo>
                <a:lnTo>
                  <a:pt x="44800" y="75350"/>
                </a:lnTo>
                <a:lnTo>
                  <a:pt x="44790" y="75350"/>
                </a:lnTo>
                <a:lnTo>
                  <a:pt x="44770" y="75340"/>
                </a:lnTo>
                <a:lnTo>
                  <a:pt x="44750" y="75330"/>
                </a:lnTo>
                <a:lnTo>
                  <a:pt x="44730" y="75320"/>
                </a:lnTo>
                <a:lnTo>
                  <a:pt x="44720" y="75310"/>
                </a:lnTo>
                <a:lnTo>
                  <a:pt x="44710" y="75300"/>
                </a:lnTo>
                <a:lnTo>
                  <a:pt x="44700" y="75300"/>
                </a:lnTo>
                <a:lnTo>
                  <a:pt x="44690" y="75290"/>
                </a:lnTo>
                <a:lnTo>
                  <a:pt x="44680" y="75290"/>
                </a:lnTo>
                <a:lnTo>
                  <a:pt x="44670" y="75290"/>
                </a:lnTo>
                <a:lnTo>
                  <a:pt x="44660" y="75280"/>
                </a:lnTo>
                <a:lnTo>
                  <a:pt x="44650" y="75270"/>
                </a:lnTo>
                <a:lnTo>
                  <a:pt x="44630" y="75260"/>
                </a:lnTo>
                <a:lnTo>
                  <a:pt x="44610" y="75250"/>
                </a:lnTo>
                <a:lnTo>
                  <a:pt x="44600" y="75240"/>
                </a:lnTo>
                <a:lnTo>
                  <a:pt x="44590" y="75230"/>
                </a:lnTo>
                <a:lnTo>
                  <a:pt x="44570" y="75220"/>
                </a:lnTo>
                <a:lnTo>
                  <a:pt x="44560" y="75190"/>
                </a:lnTo>
                <a:lnTo>
                  <a:pt x="44550" y="75170"/>
                </a:lnTo>
                <a:lnTo>
                  <a:pt x="44540" y="75160"/>
                </a:lnTo>
                <a:lnTo>
                  <a:pt x="44540" y="75130"/>
                </a:lnTo>
                <a:lnTo>
                  <a:pt x="44540" y="75090"/>
                </a:lnTo>
                <a:lnTo>
                  <a:pt x="44540" y="75080"/>
                </a:lnTo>
                <a:lnTo>
                  <a:pt x="44540" y="75070"/>
                </a:lnTo>
                <a:lnTo>
                  <a:pt x="44540" y="75060"/>
                </a:lnTo>
                <a:lnTo>
                  <a:pt x="44540" y="75050"/>
                </a:lnTo>
                <a:lnTo>
                  <a:pt x="44530" y="75040"/>
                </a:lnTo>
                <a:lnTo>
                  <a:pt x="44520" y="75030"/>
                </a:lnTo>
                <a:lnTo>
                  <a:pt x="44510" y="75020"/>
                </a:lnTo>
                <a:lnTo>
                  <a:pt x="44510" y="75000"/>
                </a:lnTo>
                <a:lnTo>
                  <a:pt x="44510" y="74980"/>
                </a:lnTo>
                <a:lnTo>
                  <a:pt x="44500" y="74960"/>
                </a:lnTo>
                <a:lnTo>
                  <a:pt x="44510" y="74960"/>
                </a:lnTo>
                <a:lnTo>
                  <a:pt x="44520" y="74960"/>
                </a:lnTo>
                <a:lnTo>
                  <a:pt x="44520" y="74950"/>
                </a:lnTo>
                <a:lnTo>
                  <a:pt x="44510" y="74940"/>
                </a:lnTo>
                <a:lnTo>
                  <a:pt x="44490" y="74920"/>
                </a:lnTo>
                <a:lnTo>
                  <a:pt x="44490" y="74910"/>
                </a:lnTo>
                <a:lnTo>
                  <a:pt x="44480" y="74910"/>
                </a:lnTo>
                <a:lnTo>
                  <a:pt x="44470" y="74910"/>
                </a:lnTo>
                <a:lnTo>
                  <a:pt x="44460" y="74910"/>
                </a:lnTo>
                <a:lnTo>
                  <a:pt x="44460" y="74900"/>
                </a:lnTo>
                <a:lnTo>
                  <a:pt x="44460" y="74890"/>
                </a:lnTo>
                <a:lnTo>
                  <a:pt x="44460" y="74880"/>
                </a:lnTo>
                <a:lnTo>
                  <a:pt x="44470" y="74880"/>
                </a:lnTo>
                <a:lnTo>
                  <a:pt x="44480" y="74880"/>
                </a:lnTo>
                <a:lnTo>
                  <a:pt x="44490" y="74870"/>
                </a:lnTo>
                <a:lnTo>
                  <a:pt x="44500" y="74870"/>
                </a:lnTo>
                <a:lnTo>
                  <a:pt x="44510" y="74850"/>
                </a:lnTo>
                <a:lnTo>
                  <a:pt x="44520" y="74810"/>
                </a:lnTo>
                <a:lnTo>
                  <a:pt x="44530" y="74800"/>
                </a:lnTo>
                <a:lnTo>
                  <a:pt x="44520" y="74790"/>
                </a:lnTo>
                <a:lnTo>
                  <a:pt x="44520" y="74780"/>
                </a:lnTo>
                <a:lnTo>
                  <a:pt x="44520" y="74770"/>
                </a:lnTo>
                <a:lnTo>
                  <a:pt x="44520" y="74760"/>
                </a:lnTo>
                <a:lnTo>
                  <a:pt x="44510" y="74750"/>
                </a:lnTo>
                <a:lnTo>
                  <a:pt x="44510" y="74740"/>
                </a:lnTo>
                <a:lnTo>
                  <a:pt x="44520" y="74710"/>
                </a:lnTo>
                <a:lnTo>
                  <a:pt x="44520" y="74690"/>
                </a:lnTo>
                <a:lnTo>
                  <a:pt x="44510" y="74680"/>
                </a:lnTo>
                <a:lnTo>
                  <a:pt x="44510" y="74660"/>
                </a:lnTo>
                <a:lnTo>
                  <a:pt x="44510" y="74650"/>
                </a:lnTo>
                <a:lnTo>
                  <a:pt x="44510" y="74640"/>
                </a:lnTo>
                <a:lnTo>
                  <a:pt x="44510" y="74620"/>
                </a:lnTo>
                <a:lnTo>
                  <a:pt x="44510" y="74610"/>
                </a:lnTo>
                <a:lnTo>
                  <a:pt x="44500" y="74600"/>
                </a:lnTo>
                <a:lnTo>
                  <a:pt x="44500" y="74580"/>
                </a:lnTo>
                <a:lnTo>
                  <a:pt x="44510" y="74580"/>
                </a:lnTo>
                <a:lnTo>
                  <a:pt x="44510" y="74570"/>
                </a:lnTo>
                <a:lnTo>
                  <a:pt x="44510" y="74560"/>
                </a:lnTo>
                <a:lnTo>
                  <a:pt x="44500" y="74560"/>
                </a:lnTo>
                <a:lnTo>
                  <a:pt x="44490" y="74560"/>
                </a:lnTo>
                <a:lnTo>
                  <a:pt x="44480" y="74550"/>
                </a:lnTo>
                <a:lnTo>
                  <a:pt x="44480" y="74540"/>
                </a:lnTo>
                <a:lnTo>
                  <a:pt x="44480" y="74510"/>
                </a:lnTo>
                <a:lnTo>
                  <a:pt x="44470" y="74490"/>
                </a:lnTo>
                <a:lnTo>
                  <a:pt x="44470" y="74480"/>
                </a:lnTo>
                <a:lnTo>
                  <a:pt x="44460" y="74470"/>
                </a:lnTo>
                <a:lnTo>
                  <a:pt x="44450" y="74470"/>
                </a:lnTo>
                <a:lnTo>
                  <a:pt x="44450" y="74460"/>
                </a:lnTo>
                <a:lnTo>
                  <a:pt x="44440" y="74460"/>
                </a:lnTo>
                <a:lnTo>
                  <a:pt x="44440" y="74450"/>
                </a:lnTo>
                <a:lnTo>
                  <a:pt x="44440" y="74440"/>
                </a:lnTo>
                <a:lnTo>
                  <a:pt x="44430" y="74430"/>
                </a:lnTo>
                <a:lnTo>
                  <a:pt x="44430" y="74420"/>
                </a:lnTo>
                <a:lnTo>
                  <a:pt x="44430" y="74410"/>
                </a:lnTo>
                <a:lnTo>
                  <a:pt x="44420" y="74410"/>
                </a:lnTo>
                <a:lnTo>
                  <a:pt x="44420" y="74400"/>
                </a:lnTo>
                <a:lnTo>
                  <a:pt x="44420" y="74390"/>
                </a:lnTo>
                <a:lnTo>
                  <a:pt x="44410" y="74380"/>
                </a:lnTo>
                <a:lnTo>
                  <a:pt x="44390" y="74360"/>
                </a:lnTo>
                <a:lnTo>
                  <a:pt x="44380" y="74350"/>
                </a:lnTo>
                <a:lnTo>
                  <a:pt x="44360" y="74330"/>
                </a:lnTo>
                <a:lnTo>
                  <a:pt x="44340" y="74310"/>
                </a:lnTo>
                <a:lnTo>
                  <a:pt x="44330" y="74310"/>
                </a:lnTo>
                <a:lnTo>
                  <a:pt x="44310" y="74280"/>
                </a:lnTo>
                <a:lnTo>
                  <a:pt x="44300" y="74260"/>
                </a:lnTo>
                <a:lnTo>
                  <a:pt x="44280" y="74240"/>
                </a:lnTo>
                <a:lnTo>
                  <a:pt x="44270" y="74240"/>
                </a:lnTo>
                <a:lnTo>
                  <a:pt x="44260" y="74230"/>
                </a:lnTo>
                <a:lnTo>
                  <a:pt x="44250" y="74230"/>
                </a:lnTo>
                <a:lnTo>
                  <a:pt x="44250" y="74220"/>
                </a:lnTo>
                <a:lnTo>
                  <a:pt x="44250" y="74210"/>
                </a:lnTo>
                <a:lnTo>
                  <a:pt x="44250" y="74190"/>
                </a:lnTo>
                <a:lnTo>
                  <a:pt x="44250" y="74180"/>
                </a:lnTo>
                <a:lnTo>
                  <a:pt x="44250" y="74170"/>
                </a:lnTo>
                <a:lnTo>
                  <a:pt x="44240" y="74160"/>
                </a:lnTo>
                <a:lnTo>
                  <a:pt x="44230" y="74150"/>
                </a:lnTo>
                <a:lnTo>
                  <a:pt x="44220" y="74130"/>
                </a:lnTo>
                <a:lnTo>
                  <a:pt x="44220" y="74100"/>
                </a:lnTo>
                <a:lnTo>
                  <a:pt x="44220" y="74090"/>
                </a:lnTo>
                <a:lnTo>
                  <a:pt x="44220" y="74080"/>
                </a:lnTo>
                <a:lnTo>
                  <a:pt x="44210" y="74060"/>
                </a:lnTo>
                <a:lnTo>
                  <a:pt x="44210" y="74040"/>
                </a:lnTo>
                <a:lnTo>
                  <a:pt x="44200" y="73980"/>
                </a:lnTo>
                <a:lnTo>
                  <a:pt x="44180" y="73900"/>
                </a:lnTo>
                <a:lnTo>
                  <a:pt x="44180" y="73860"/>
                </a:lnTo>
                <a:lnTo>
                  <a:pt x="44170" y="73830"/>
                </a:lnTo>
                <a:lnTo>
                  <a:pt x="44160" y="73770"/>
                </a:lnTo>
                <a:lnTo>
                  <a:pt x="44140" y="73730"/>
                </a:lnTo>
                <a:lnTo>
                  <a:pt x="44130" y="73690"/>
                </a:lnTo>
                <a:lnTo>
                  <a:pt x="44120" y="73680"/>
                </a:lnTo>
                <a:lnTo>
                  <a:pt x="44100" y="73640"/>
                </a:lnTo>
                <a:lnTo>
                  <a:pt x="44090" y="73620"/>
                </a:lnTo>
                <a:lnTo>
                  <a:pt x="44080" y="73590"/>
                </a:lnTo>
                <a:lnTo>
                  <a:pt x="44080" y="73570"/>
                </a:lnTo>
                <a:lnTo>
                  <a:pt x="44070" y="73560"/>
                </a:lnTo>
                <a:lnTo>
                  <a:pt x="44070" y="73550"/>
                </a:lnTo>
                <a:lnTo>
                  <a:pt x="44050" y="73530"/>
                </a:lnTo>
                <a:lnTo>
                  <a:pt x="44050" y="73520"/>
                </a:lnTo>
                <a:lnTo>
                  <a:pt x="44050" y="73510"/>
                </a:lnTo>
                <a:lnTo>
                  <a:pt x="44040" y="73500"/>
                </a:lnTo>
                <a:lnTo>
                  <a:pt x="44040" y="73490"/>
                </a:lnTo>
                <a:lnTo>
                  <a:pt x="44030" y="73480"/>
                </a:lnTo>
                <a:lnTo>
                  <a:pt x="44030" y="73470"/>
                </a:lnTo>
                <a:lnTo>
                  <a:pt x="44040" y="73440"/>
                </a:lnTo>
                <a:lnTo>
                  <a:pt x="44060" y="73390"/>
                </a:lnTo>
                <a:lnTo>
                  <a:pt x="44070" y="73340"/>
                </a:lnTo>
                <a:lnTo>
                  <a:pt x="44080" y="73310"/>
                </a:lnTo>
                <a:lnTo>
                  <a:pt x="44090" y="73300"/>
                </a:lnTo>
                <a:lnTo>
                  <a:pt x="44090" y="73280"/>
                </a:lnTo>
                <a:lnTo>
                  <a:pt x="44090" y="73270"/>
                </a:lnTo>
                <a:lnTo>
                  <a:pt x="44100" y="73250"/>
                </a:lnTo>
                <a:lnTo>
                  <a:pt x="44110" y="73190"/>
                </a:lnTo>
                <a:lnTo>
                  <a:pt x="44130" y="73140"/>
                </a:lnTo>
                <a:lnTo>
                  <a:pt x="44140" y="73090"/>
                </a:lnTo>
                <a:lnTo>
                  <a:pt x="44150" y="73050"/>
                </a:lnTo>
                <a:lnTo>
                  <a:pt x="44150" y="73000"/>
                </a:lnTo>
                <a:lnTo>
                  <a:pt x="44160" y="72950"/>
                </a:lnTo>
                <a:lnTo>
                  <a:pt x="44160" y="72890"/>
                </a:lnTo>
                <a:lnTo>
                  <a:pt x="44160" y="72840"/>
                </a:lnTo>
                <a:lnTo>
                  <a:pt x="44160" y="72810"/>
                </a:lnTo>
                <a:lnTo>
                  <a:pt x="44160" y="72800"/>
                </a:lnTo>
                <a:lnTo>
                  <a:pt x="44160" y="72760"/>
                </a:lnTo>
                <a:lnTo>
                  <a:pt x="44160" y="72720"/>
                </a:lnTo>
                <a:lnTo>
                  <a:pt x="44170" y="72680"/>
                </a:lnTo>
                <a:lnTo>
                  <a:pt x="44170" y="72660"/>
                </a:lnTo>
                <a:lnTo>
                  <a:pt x="44180" y="72650"/>
                </a:lnTo>
                <a:lnTo>
                  <a:pt x="44180" y="72640"/>
                </a:lnTo>
                <a:lnTo>
                  <a:pt x="44180" y="72580"/>
                </a:lnTo>
                <a:lnTo>
                  <a:pt x="44180" y="72530"/>
                </a:lnTo>
                <a:lnTo>
                  <a:pt x="44180" y="72500"/>
                </a:lnTo>
                <a:lnTo>
                  <a:pt x="44170" y="72480"/>
                </a:lnTo>
                <a:lnTo>
                  <a:pt x="44170" y="72460"/>
                </a:lnTo>
                <a:lnTo>
                  <a:pt x="44170" y="72450"/>
                </a:lnTo>
                <a:lnTo>
                  <a:pt x="44170" y="72430"/>
                </a:lnTo>
                <a:lnTo>
                  <a:pt x="44160" y="72410"/>
                </a:lnTo>
                <a:lnTo>
                  <a:pt x="44150" y="72400"/>
                </a:lnTo>
                <a:lnTo>
                  <a:pt x="44140" y="72360"/>
                </a:lnTo>
                <a:lnTo>
                  <a:pt x="44130" y="72310"/>
                </a:lnTo>
                <a:lnTo>
                  <a:pt x="44120" y="72260"/>
                </a:lnTo>
                <a:lnTo>
                  <a:pt x="44120" y="72240"/>
                </a:lnTo>
                <a:lnTo>
                  <a:pt x="44110" y="72230"/>
                </a:lnTo>
                <a:lnTo>
                  <a:pt x="44110" y="72220"/>
                </a:lnTo>
                <a:lnTo>
                  <a:pt x="44120" y="72220"/>
                </a:lnTo>
                <a:lnTo>
                  <a:pt x="44130" y="72210"/>
                </a:lnTo>
                <a:lnTo>
                  <a:pt x="44120" y="72200"/>
                </a:lnTo>
                <a:lnTo>
                  <a:pt x="44120" y="72190"/>
                </a:lnTo>
                <a:lnTo>
                  <a:pt x="44090" y="72180"/>
                </a:lnTo>
                <a:lnTo>
                  <a:pt x="44080" y="72160"/>
                </a:lnTo>
                <a:lnTo>
                  <a:pt x="44060" y="72150"/>
                </a:lnTo>
                <a:lnTo>
                  <a:pt x="44050" y="72150"/>
                </a:lnTo>
                <a:lnTo>
                  <a:pt x="44040" y="72140"/>
                </a:lnTo>
                <a:lnTo>
                  <a:pt x="44040" y="72130"/>
                </a:lnTo>
                <a:lnTo>
                  <a:pt x="44030" y="72100"/>
                </a:lnTo>
                <a:lnTo>
                  <a:pt x="44020" y="72060"/>
                </a:lnTo>
                <a:lnTo>
                  <a:pt x="44010" y="72010"/>
                </a:lnTo>
                <a:lnTo>
                  <a:pt x="44000" y="71970"/>
                </a:lnTo>
                <a:lnTo>
                  <a:pt x="43990" y="71950"/>
                </a:lnTo>
                <a:lnTo>
                  <a:pt x="43990" y="71930"/>
                </a:lnTo>
                <a:lnTo>
                  <a:pt x="43990" y="71920"/>
                </a:lnTo>
                <a:lnTo>
                  <a:pt x="43980" y="71910"/>
                </a:lnTo>
                <a:lnTo>
                  <a:pt x="43980" y="71900"/>
                </a:lnTo>
                <a:lnTo>
                  <a:pt x="43980" y="71910"/>
                </a:lnTo>
                <a:lnTo>
                  <a:pt x="43970" y="71910"/>
                </a:lnTo>
                <a:lnTo>
                  <a:pt x="43960" y="71910"/>
                </a:lnTo>
                <a:lnTo>
                  <a:pt x="43950" y="71910"/>
                </a:lnTo>
                <a:lnTo>
                  <a:pt x="43940" y="71910"/>
                </a:lnTo>
                <a:lnTo>
                  <a:pt x="43930" y="71910"/>
                </a:lnTo>
                <a:lnTo>
                  <a:pt x="43920" y="71910"/>
                </a:lnTo>
                <a:lnTo>
                  <a:pt x="43920" y="71920"/>
                </a:lnTo>
                <a:lnTo>
                  <a:pt x="43910" y="71920"/>
                </a:lnTo>
                <a:lnTo>
                  <a:pt x="43900" y="71920"/>
                </a:lnTo>
                <a:lnTo>
                  <a:pt x="43890" y="71920"/>
                </a:lnTo>
                <a:lnTo>
                  <a:pt x="43880" y="71920"/>
                </a:lnTo>
                <a:lnTo>
                  <a:pt x="43870" y="71920"/>
                </a:lnTo>
                <a:lnTo>
                  <a:pt x="43860" y="71920"/>
                </a:lnTo>
                <a:lnTo>
                  <a:pt x="43850" y="71920"/>
                </a:lnTo>
                <a:lnTo>
                  <a:pt x="43840" y="71920"/>
                </a:lnTo>
                <a:lnTo>
                  <a:pt x="43830" y="71920"/>
                </a:lnTo>
                <a:lnTo>
                  <a:pt x="43820" y="71920"/>
                </a:lnTo>
                <a:lnTo>
                  <a:pt x="43820" y="71910"/>
                </a:lnTo>
                <a:lnTo>
                  <a:pt x="43820" y="71900"/>
                </a:lnTo>
                <a:lnTo>
                  <a:pt x="43820" y="71890"/>
                </a:lnTo>
                <a:lnTo>
                  <a:pt x="43820" y="71880"/>
                </a:lnTo>
                <a:lnTo>
                  <a:pt x="43810" y="71870"/>
                </a:lnTo>
                <a:lnTo>
                  <a:pt x="43810" y="71860"/>
                </a:lnTo>
                <a:lnTo>
                  <a:pt x="43810" y="71850"/>
                </a:lnTo>
                <a:lnTo>
                  <a:pt x="43810" y="71840"/>
                </a:lnTo>
                <a:lnTo>
                  <a:pt x="43810" y="71830"/>
                </a:lnTo>
                <a:lnTo>
                  <a:pt x="43810" y="71820"/>
                </a:lnTo>
                <a:lnTo>
                  <a:pt x="43800" y="71810"/>
                </a:lnTo>
                <a:lnTo>
                  <a:pt x="43800" y="71800"/>
                </a:lnTo>
                <a:lnTo>
                  <a:pt x="43800" y="71790"/>
                </a:lnTo>
                <a:lnTo>
                  <a:pt x="43800" y="71780"/>
                </a:lnTo>
                <a:lnTo>
                  <a:pt x="43790" y="71780"/>
                </a:lnTo>
                <a:lnTo>
                  <a:pt x="43790" y="71770"/>
                </a:lnTo>
                <a:lnTo>
                  <a:pt x="43790" y="71760"/>
                </a:lnTo>
                <a:lnTo>
                  <a:pt x="43790" y="71750"/>
                </a:lnTo>
                <a:lnTo>
                  <a:pt x="43790" y="71740"/>
                </a:lnTo>
                <a:lnTo>
                  <a:pt x="43780" y="71730"/>
                </a:lnTo>
                <a:lnTo>
                  <a:pt x="43780" y="71720"/>
                </a:lnTo>
                <a:lnTo>
                  <a:pt x="43780" y="71710"/>
                </a:lnTo>
                <a:lnTo>
                  <a:pt x="43780" y="71700"/>
                </a:lnTo>
                <a:lnTo>
                  <a:pt x="43780" y="71690"/>
                </a:lnTo>
                <a:lnTo>
                  <a:pt x="43770" y="71690"/>
                </a:lnTo>
                <a:lnTo>
                  <a:pt x="43770" y="71680"/>
                </a:lnTo>
                <a:lnTo>
                  <a:pt x="43770" y="71670"/>
                </a:lnTo>
                <a:lnTo>
                  <a:pt x="43770" y="71660"/>
                </a:lnTo>
                <a:lnTo>
                  <a:pt x="43770" y="71650"/>
                </a:lnTo>
                <a:lnTo>
                  <a:pt x="43770" y="71640"/>
                </a:lnTo>
                <a:lnTo>
                  <a:pt x="43760" y="71640"/>
                </a:lnTo>
                <a:lnTo>
                  <a:pt x="43760" y="71630"/>
                </a:lnTo>
                <a:lnTo>
                  <a:pt x="43760" y="71620"/>
                </a:lnTo>
                <a:lnTo>
                  <a:pt x="43760" y="71610"/>
                </a:lnTo>
                <a:lnTo>
                  <a:pt x="43750" y="71610"/>
                </a:lnTo>
                <a:lnTo>
                  <a:pt x="43750" y="71600"/>
                </a:lnTo>
                <a:lnTo>
                  <a:pt x="43750" y="71590"/>
                </a:lnTo>
                <a:lnTo>
                  <a:pt x="43750" y="71580"/>
                </a:lnTo>
                <a:lnTo>
                  <a:pt x="43740" y="71580"/>
                </a:lnTo>
                <a:lnTo>
                  <a:pt x="43740" y="71570"/>
                </a:lnTo>
                <a:lnTo>
                  <a:pt x="43740" y="71560"/>
                </a:lnTo>
                <a:lnTo>
                  <a:pt x="43730" y="71560"/>
                </a:lnTo>
                <a:lnTo>
                  <a:pt x="43730" y="71550"/>
                </a:lnTo>
                <a:lnTo>
                  <a:pt x="43730" y="71540"/>
                </a:lnTo>
                <a:lnTo>
                  <a:pt x="43720" y="71540"/>
                </a:lnTo>
                <a:lnTo>
                  <a:pt x="43720" y="71530"/>
                </a:lnTo>
                <a:lnTo>
                  <a:pt x="43720" y="71520"/>
                </a:lnTo>
                <a:lnTo>
                  <a:pt x="43720" y="71510"/>
                </a:lnTo>
                <a:lnTo>
                  <a:pt x="43710" y="71510"/>
                </a:lnTo>
                <a:lnTo>
                  <a:pt x="43710" y="71500"/>
                </a:lnTo>
                <a:lnTo>
                  <a:pt x="43710" y="71490"/>
                </a:lnTo>
                <a:lnTo>
                  <a:pt x="43700" y="71490"/>
                </a:lnTo>
                <a:lnTo>
                  <a:pt x="43700" y="71480"/>
                </a:lnTo>
                <a:lnTo>
                  <a:pt x="43700" y="71470"/>
                </a:lnTo>
                <a:lnTo>
                  <a:pt x="43700" y="71460"/>
                </a:lnTo>
                <a:lnTo>
                  <a:pt x="43690" y="71460"/>
                </a:lnTo>
                <a:lnTo>
                  <a:pt x="43690" y="71450"/>
                </a:lnTo>
                <a:lnTo>
                  <a:pt x="43690" y="71440"/>
                </a:lnTo>
                <a:lnTo>
                  <a:pt x="43680" y="71430"/>
                </a:lnTo>
                <a:lnTo>
                  <a:pt x="43680" y="71420"/>
                </a:lnTo>
                <a:lnTo>
                  <a:pt x="43670" y="71410"/>
                </a:lnTo>
                <a:lnTo>
                  <a:pt x="43670" y="71400"/>
                </a:lnTo>
                <a:lnTo>
                  <a:pt x="43660" y="71400"/>
                </a:lnTo>
                <a:lnTo>
                  <a:pt x="43660" y="71390"/>
                </a:lnTo>
                <a:lnTo>
                  <a:pt x="43660" y="71380"/>
                </a:lnTo>
                <a:lnTo>
                  <a:pt x="43650" y="71380"/>
                </a:lnTo>
                <a:lnTo>
                  <a:pt x="43650" y="71370"/>
                </a:lnTo>
                <a:lnTo>
                  <a:pt x="43640" y="71370"/>
                </a:lnTo>
                <a:lnTo>
                  <a:pt x="43640" y="71360"/>
                </a:lnTo>
                <a:lnTo>
                  <a:pt x="43640" y="71350"/>
                </a:lnTo>
                <a:lnTo>
                  <a:pt x="43630" y="71350"/>
                </a:lnTo>
                <a:lnTo>
                  <a:pt x="43630" y="71340"/>
                </a:lnTo>
                <a:lnTo>
                  <a:pt x="43620" y="71340"/>
                </a:lnTo>
                <a:lnTo>
                  <a:pt x="43620" y="71330"/>
                </a:lnTo>
                <a:lnTo>
                  <a:pt x="43620" y="71320"/>
                </a:lnTo>
                <a:lnTo>
                  <a:pt x="43610" y="71320"/>
                </a:lnTo>
                <a:lnTo>
                  <a:pt x="43610" y="71310"/>
                </a:lnTo>
                <a:lnTo>
                  <a:pt x="43600" y="71310"/>
                </a:lnTo>
                <a:lnTo>
                  <a:pt x="43600" y="71300"/>
                </a:lnTo>
                <a:lnTo>
                  <a:pt x="43590" y="71300"/>
                </a:lnTo>
                <a:lnTo>
                  <a:pt x="43590" y="71290"/>
                </a:lnTo>
                <a:lnTo>
                  <a:pt x="43580" y="71280"/>
                </a:lnTo>
                <a:lnTo>
                  <a:pt x="43580" y="71270"/>
                </a:lnTo>
                <a:lnTo>
                  <a:pt x="43570" y="71270"/>
                </a:lnTo>
                <a:lnTo>
                  <a:pt x="43570" y="71260"/>
                </a:lnTo>
                <a:lnTo>
                  <a:pt x="43570" y="71250"/>
                </a:lnTo>
                <a:lnTo>
                  <a:pt x="43560" y="71250"/>
                </a:lnTo>
                <a:lnTo>
                  <a:pt x="43560" y="71240"/>
                </a:lnTo>
                <a:lnTo>
                  <a:pt x="43550" y="71240"/>
                </a:lnTo>
                <a:lnTo>
                  <a:pt x="43550" y="71230"/>
                </a:lnTo>
                <a:lnTo>
                  <a:pt x="43550" y="71220"/>
                </a:lnTo>
                <a:lnTo>
                  <a:pt x="43540" y="71220"/>
                </a:lnTo>
                <a:lnTo>
                  <a:pt x="43540" y="71210"/>
                </a:lnTo>
                <a:lnTo>
                  <a:pt x="43540" y="71200"/>
                </a:lnTo>
                <a:lnTo>
                  <a:pt x="43530" y="71200"/>
                </a:lnTo>
                <a:lnTo>
                  <a:pt x="43530" y="71190"/>
                </a:lnTo>
                <a:lnTo>
                  <a:pt x="43530" y="71180"/>
                </a:lnTo>
                <a:lnTo>
                  <a:pt x="43520" y="71180"/>
                </a:lnTo>
                <a:lnTo>
                  <a:pt x="43520" y="71170"/>
                </a:lnTo>
                <a:lnTo>
                  <a:pt x="43520" y="71160"/>
                </a:lnTo>
                <a:lnTo>
                  <a:pt x="43520" y="71150"/>
                </a:lnTo>
                <a:lnTo>
                  <a:pt x="43510" y="71150"/>
                </a:lnTo>
                <a:lnTo>
                  <a:pt x="43510" y="71140"/>
                </a:lnTo>
                <a:lnTo>
                  <a:pt x="43510" y="71130"/>
                </a:lnTo>
                <a:lnTo>
                  <a:pt x="43510" y="71120"/>
                </a:lnTo>
                <a:lnTo>
                  <a:pt x="43500" y="71120"/>
                </a:lnTo>
                <a:lnTo>
                  <a:pt x="43500" y="71110"/>
                </a:lnTo>
                <a:lnTo>
                  <a:pt x="43500" y="71100"/>
                </a:lnTo>
                <a:lnTo>
                  <a:pt x="43500" y="71090"/>
                </a:lnTo>
                <a:lnTo>
                  <a:pt x="43490" y="71090"/>
                </a:lnTo>
                <a:lnTo>
                  <a:pt x="43490" y="71080"/>
                </a:lnTo>
                <a:lnTo>
                  <a:pt x="43490" y="71070"/>
                </a:lnTo>
                <a:lnTo>
                  <a:pt x="43490" y="71060"/>
                </a:lnTo>
                <a:lnTo>
                  <a:pt x="43480" y="71060"/>
                </a:lnTo>
                <a:lnTo>
                  <a:pt x="43480" y="71050"/>
                </a:lnTo>
                <a:lnTo>
                  <a:pt x="43480" y="71040"/>
                </a:lnTo>
                <a:lnTo>
                  <a:pt x="43480" y="71030"/>
                </a:lnTo>
                <a:lnTo>
                  <a:pt x="43480" y="71020"/>
                </a:lnTo>
                <a:lnTo>
                  <a:pt x="43470" y="71010"/>
                </a:lnTo>
                <a:lnTo>
                  <a:pt x="43470" y="71000"/>
                </a:lnTo>
                <a:lnTo>
                  <a:pt x="43470" y="70990"/>
                </a:lnTo>
                <a:lnTo>
                  <a:pt x="43470" y="70980"/>
                </a:lnTo>
                <a:lnTo>
                  <a:pt x="43460" y="70970"/>
                </a:lnTo>
                <a:lnTo>
                  <a:pt x="43460" y="70960"/>
                </a:lnTo>
                <a:lnTo>
                  <a:pt x="43460" y="70950"/>
                </a:lnTo>
                <a:lnTo>
                  <a:pt x="43460" y="70940"/>
                </a:lnTo>
                <a:lnTo>
                  <a:pt x="43460" y="70930"/>
                </a:lnTo>
                <a:lnTo>
                  <a:pt x="43460" y="70920"/>
                </a:lnTo>
                <a:lnTo>
                  <a:pt x="43450" y="70900"/>
                </a:lnTo>
                <a:lnTo>
                  <a:pt x="43450" y="70890"/>
                </a:lnTo>
                <a:lnTo>
                  <a:pt x="43450" y="70880"/>
                </a:lnTo>
                <a:lnTo>
                  <a:pt x="43450" y="70870"/>
                </a:lnTo>
                <a:lnTo>
                  <a:pt x="43450" y="70860"/>
                </a:lnTo>
                <a:lnTo>
                  <a:pt x="43450" y="70850"/>
                </a:lnTo>
                <a:lnTo>
                  <a:pt x="43450" y="70840"/>
                </a:lnTo>
                <a:lnTo>
                  <a:pt x="43450" y="70830"/>
                </a:lnTo>
                <a:lnTo>
                  <a:pt x="43440" y="70830"/>
                </a:lnTo>
                <a:lnTo>
                  <a:pt x="43440" y="70820"/>
                </a:lnTo>
                <a:lnTo>
                  <a:pt x="43440" y="70810"/>
                </a:lnTo>
                <a:lnTo>
                  <a:pt x="43440" y="70800"/>
                </a:lnTo>
                <a:lnTo>
                  <a:pt x="43440" y="70790"/>
                </a:lnTo>
                <a:lnTo>
                  <a:pt x="43440" y="70780"/>
                </a:lnTo>
                <a:lnTo>
                  <a:pt x="43440" y="70770"/>
                </a:lnTo>
                <a:lnTo>
                  <a:pt x="43440" y="70760"/>
                </a:lnTo>
                <a:lnTo>
                  <a:pt x="43440" y="70750"/>
                </a:lnTo>
                <a:lnTo>
                  <a:pt x="43430" y="70750"/>
                </a:lnTo>
                <a:lnTo>
                  <a:pt x="43430" y="70740"/>
                </a:lnTo>
                <a:lnTo>
                  <a:pt x="43430" y="70730"/>
                </a:lnTo>
                <a:lnTo>
                  <a:pt x="43430" y="70720"/>
                </a:lnTo>
                <a:lnTo>
                  <a:pt x="43430" y="70710"/>
                </a:lnTo>
                <a:lnTo>
                  <a:pt x="43430" y="70700"/>
                </a:lnTo>
                <a:lnTo>
                  <a:pt x="43430" y="70690"/>
                </a:lnTo>
                <a:lnTo>
                  <a:pt x="43430" y="70680"/>
                </a:lnTo>
                <a:lnTo>
                  <a:pt x="43430" y="70670"/>
                </a:lnTo>
                <a:lnTo>
                  <a:pt x="43430" y="70660"/>
                </a:lnTo>
                <a:lnTo>
                  <a:pt x="43430" y="70650"/>
                </a:lnTo>
                <a:lnTo>
                  <a:pt x="43430" y="70640"/>
                </a:lnTo>
                <a:lnTo>
                  <a:pt x="43430" y="70630"/>
                </a:lnTo>
                <a:lnTo>
                  <a:pt x="43430" y="70620"/>
                </a:lnTo>
                <a:lnTo>
                  <a:pt x="43430" y="70610"/>
                </a:lnTo>
                <a:lnTo>
                  <a:pt x="43430" y="70600"/>
                </a:lnTo>
                <a:lnTo>
                  <a:pt x="43430" y="70590"/>
                </a:lnTo>
                <a:lnTo>
                  <a:pt x="43430" y="70580"/>
                </a:lnTo>
                <a:lnTo>
                  <a:pt x="43430" y="70570"/>
                </a:lnTo>
                <a:lnTo>
                  <a:pt x="43440" y="70570"/>
                </a:lnTo>
                <a:lnTo>
                  <a:pt x="43430" y="70560"/>
                </a:lnTo>
                <a:lnTo>
                  <a:pt x="43430" y="70550"/>
                </a:lnTo>
                <a:lnTo>
                  <a:pt x="43430" y="70540"/>
                </a:lnTo>
                <a:lnTo>
                  <a:pt x="43440" y="70540"/>
                </a:lnTo>
                <a:lnTo>
                  <a:pt x="43440" y="70530"/>
                </a:lnTo>
                <a:lnTo>
                  <a:pt x="43440" y="70520"/>
                </a:lnTo>
                <a:lnTo>
                  <a:pt x="43440" y="70510"/>
                </a:lnTo>
                <a:lnTo>
                  <a:pt x="43440" y="70500"/>
                </a:lnTo>
                <a:lnTo>
                  <a:pt x="43440" y="70490"/>
                </a:lnTo>
                <a:lnTo>
                  <a:pt x="43440" y="70480"/>
                </a:lnTo>
                <a:lnTo>
                  <a:pt x="43440" y="70470"/>
                </a:lnTo>
                <a:lnTo>
                  <a:pt x="43450" y="70450"/>
                </a:lnTo>
                <a:lnTo>
                  <a:pt x="43450" y="70440"/>
                </a:lnTo>
                <a:lnTo>
                  <a:pt x="43450" y="70430"/>
                </a:lnTo>
                <a:lnTo>
                  <a:pt x="43450" y="70420"/>
                </a:lnTo>
                <a:lnTo>
                  <a:pt x="43450" y="70410"/>
                </a:lnTo>
                <a:lnTo>
                  <a:pt x="43450" y="70400"/>
                </a:lnTo>
                <a:lnTo>
                  <a:pt x="43460" y="70400"/>
                </a:lnTo>
                <a:lnTo>
                  <a:pt x="43460" y="70390"/>
                </a:lnTo>
                <a:lnTo>
                  <a:pt x="43460" y="70380"/>
                </a:lnTo>
                <a:lnTo>
                  <a:pt x="43460" y="70370"/>
                </a:lnTo>
                <a:lnTo>
                  <a:pt x="43460" y="70360"/>
                </a:lnTo>
                <a:lnTo>
                  <a:pt x="43460" y="70350"/>
                </a:lnTo>
                <a:lnTo>
                  <a:pt x="43470" y="70350"/>
                </a:lnTo>
                <a:lnTo>
                  <a:pt x="43470" y="70340"/>
                </a:lnTo>
                <a:lnTo>
                  <a:pt x="43470" y="70330"/>
                </a:lnTo>
                <a:lnTo>
                  <a:pt x="43470" y="70320"/>
                </a:lnTo>
                <a:lnTo>
                  <a:pt x="43470" y="70310"/>
                </a:lnTo>
                <a:lnTo>
                  <a:pt x="43480" y="70310"/>
                </a:lnTo>
                <a:lnTo>
                  <a:pt x="43480" y="70300"/>
                </a:lnTo>
                <a:lnTo>
                  <a:pt x="43480" y="70290"/>
                </a:lnTo>
                <a:lnTo>
                  <a:pt x="43480" y="70280"/>
                </a:lnTo>
                <a:lnTo>
                  <a:pt x="43490" y="70280"/>
                </a:lnTo>
                <a:lnTo>
                  <a:pt x="43490" y="70270"/>
                </a:lnTo>
                <a:lnTo>
                  <a:pt x="43490" y="70260"/>
                </a:lnTo>
                <a:lnTo>
                  <a:pt x="43490" y="70250"/>
                </a:lnTo>
                <a:lnTo>
                  <a:pt x="43500" y="70240"/>
                </a:lnTo>
                <a:lnTo>
                  <a:pt x="43500" y="70220"/>
                </a:lnTo>
                <a:lnTo>
                  <a:pt x="43500" y="70210"/>
                </a:lnTo>
                <a:lnTo>
                  <a:pt x="43500" y="70200"/>
                </a:lnTo>
                <a:lnTo>
                  <a:pt x="43510" y="70200"/>
                </a:lnTo>
                <a:lnTo>
                  <a:pt x="43510" y="70190"/>
                </a:lnTo>
                <a:lnTo>
                  <a:pt x="43510" y="70180"/>
                </a:lnTo>
                <a:lnTo>
                  <a:pt x="43510" y="70170"/>
                </a:lnTo>
                <a:lnTo>
                  <a:pt x="43520" y="70170"/>
                </a:lnTo>
                <a:lnTo>
                  <a:pt x="43520" y="70160"/>
                </a:lnTo>
                <a:lnTo>
                  <a:pt x="43520" y="70150"/>
                </a:lnTo>
                <a:lnTo>
                  <a:pt x="43520" y="70140"/>
                </a:lnTo>
                <a:lnTo>
                  <a:pt x="43530" y="70140"/>
                </a:lnTo>
                <a:lnTo>
                  <a:pt x="43530" y="70130"/>
                </a:lnTo>
                <a:lnTo>
                  <a:pt x="43530" y="70120"/>
                </a:lnTo>
                <a:lnTo>
                  <a:pt x="43540" y="70120"/>
                </a:lnTo>
                <a:lnTo>
                  <a:pt x="43540" y="70110"/>
                </a:lnTo>
                <a:lnTo>
                  <a:pt x="43540" y="70100"/>
                </a:lnTo>
                <a:lnTo>
                  <a:pt x="43550" y="70090"/>
                </a:lnTo>
                <a:lnTo>
                  <a:pt x="43550" y="70080"/>
                </a:lnTo>
                <a:lnTo>
                  <a:pt x="43550" y="70070"/>
                </a:lnTo>
                <a:lnTo>
                  <a:pt x="43550" y="70060"/>
                </a:lnTo>
                <a:lnTo>
                  <a:pt x="43560" y="70060"/>
                </a:lnTo>
                <a:lnTo>
                  <a:pt x="43560" y="70050"/>
                </a:lnTo>
                <a:lnTo>
                  <a:pt x="43560" y="70040"/>
                </a:lnTo>
                <a:lnTo>
                  <a:pt x="43560" y="70030"/>
                </a:lnTo>
                <a:lnTo>
                  <a:pt x="43570" y="70030"/>
                </a:lnTo>
                <a:lnTo>
                  <a:pt x="43570" y="70020"/>
                </a:lnTo>
                <a:lnTo>
                  <a:pt x="43570" y="70010"/>
                </a:lnTo>
                <a:lnTo>
                  <a:pt x="43580" y="70010"/>
                </a:lnTo>
                <a:lnTo>
                  <a:pt x="43580" y="70000"/>
                </a:lnTo>
                <a:lnTo>
                  <a:pt x="43580" y="69990"/>
                </a:lnTo>
                <a:lnTo>
                  <a:pt x="43590" y="69990"/>
                </a:lnTo>
                <a:lnTo>
                  <a:pt x="43590" y="69980"/>
                </a:lnTo>
                <a:lnTo>
                  <a:pt x="43590" y="69970"/>
                </a:lnTo>
                <a:lnTo>
                  <a:pt x="43600" y="69970"/>
                </a:lnTo>
                <a:lnTo>
                  <a:pt x="43600" y="69960"/>
                </a:lnTo>
                <a:lnTo>
                  <a:pt x="43600" y="69950"/>
                </a:lnTo>
                <a:lnTo>
                  <a:pt x="43610" y="69950"/>
                </a:lnTo>
                <a:lnTo>
                  <a:pt x="43610" y="69940"/>
                </a:lnTo>
                <a:lnTo>
                  <a:pt x="43610" y="69930"/>
                </a:lnTo>
                <a:lnTo>
                  <a:pt x="43620" y="69930"/>
                </a:lnTo>
                <a:lnTo>
                  <a:pt x="43620" y="69920"/>
                </a:lnTo>
                <a:lnTo>
                  <a:pt x="43620" y="69910"/>
                </a:lnTo>
                <a:lnTo>
                  <a:pt x="43630" y="69900"/>
                </a:lnTo>
                <a:lnTo>
                  <a:pt x="43630" y="69890"/>
                </a:lnTo>
                <a:lnTo>
                  <a:pt x="43640" y="69880"/>
                </a:lnTo>
                <a:lnTo>
                  <a:pt x="43640" y="69870"/>
                </a:lnTo>
                <a:lnTo>
                  <a:pt x="43640" y="69860"/>
                </a:lnTo>
                <a:lnTo>
                  <a:pt x="43650" y="69860"/>
                </a:lnTo>
                <a:lnTo>
                  <a:pt x="43650" y="69850"/>
                </a:lnTo>
                <a:lnTo>
                  <a:pt x="43650" y="69840"/>
                </a:lnTo>
                <a:lnTo>
                  <a:pt x="43660" y="69840"/>
                </a:lnTo>
                <a:lnTo>
                  <a:pt x="43660" y="69830"/>
                </a:lnTo>
                <a:lnTo>
                  <a:pt x="43670" y="69820"/>
                </a:lnTo>
                <a:lnTo>
                  <a:pt x="43670" y="69810"/>
                </a:lnTo>
                <a:lnTo>
                  <a:pt x="43670" y="69800"/>
                </a:lnTo>
                <a:lnTo>
                  <a:pt x="43680" y="69800"/>
                </a:lnTo>
                <a:lnTo>
                  <a:pt x="43680" y="69790"/>
                </a:lnTo>
                <a:lnTo>
                  <a:pt x="43680" y="69780"/>
                </a:lnTo>
                <a:lnTo>
                  <a:pt x="43690" y="69780"/>
                </a:lnTo>
                <a:lnTo>
                  <a:pt x="43690" y="69770"/>
                </a:lnTo>
                <a:lnTo>
                  <a:pt x="43700" y="69770"/>
                </a:lnTo>
                <a:lnTo>
                  <a:pt x="43700" y="69760"/>
                </a:lnTo>
                <a:lnTo>
                  <a:pt x="43710" y="69760"/>
                </a:lnTo>
                <a:lnTo>
                  <a:pt x="43710" y="69750"/>
                </a:lnTo>
                <a:lnTo>
                  <a:pt x="43710" y="69740"/>
                </a:lnTo>
                <a:lnTo>
                  <a:pt x="43720" y="69740"/>
                </a:lnTo>
                <a:lnTo>
                  <a:pt x="43720" y="69730"/>
                </a:lnTo>
                <a:lnTo>
                  <a:pt x="43730" y="69730"/>
                </a:lnTo>
                <a:lnTo>
                  <a:pt x="43730" y="69720"/>
                </a:lnTo>
                <a:lnTo>
                  <a:pt x="43740" y="69720"/>
                </a:lnTo>
                <a:lnTo>
                  <a:pt x="43740" y="69710"/>
                </a:lnTo>
                <a:lnTo>
                  <a:pt x="43740" y="69700"/>
                </a:lnTo>
                <a:lnTo>
                  <a:pt x="43750" y="69700"/>
                </a:lnTo>
                <a:lnTo>
                  <a:pt x="43750" y="69690"/>
                </a:lnTo>
                <a:lnTo>
                  <a:pt x="43760" y="69690"/>
                </a:lnTo>
                <a:lnTo>
                  <a:pt x="43760" y="69680"/>
                </a:lnTo>
                <a:lnTo>
                  <a:pt x="43770" y="69670"/>
                </a:lnTo>
                <a:lnTo>
                  <a:pt x="43770" y="69660"/>
                </a:lnTo>
                <a:lnTo>
                  <a:pt x="43780" y="69660"/>
                </a:lnTo>
                <a:lnTo>
                  <a:pt x="43780" y="69650"/>
                </a:lnTo>
                <a:lnTo>
                  <a:pt x="43780" y="69640"/>
                </a:lnTo>
                <a:lnTo>
                  <a:pt x="43790" y="69640"/>
                </a:lnTo>
                <a:lnTo>
                  <a:pt x="43790" y="69630"/>
                </a:lnTo>
                <a:lnTo>
                  <a:pt x="43800" y="69620"/>
                </a:lnTo>
                <a:lnTo>
                  <a:pt x="43800" y="69610"/>
                </a:lnTo>
                <a:lnTo>
                  <a:pt x="43810" y="69610"/>
                </a:lnTo>
                <a:lnTo>
                  <a:pt x="43810" y="69600"/>
                </a:lnTo>
                <a:lnTo>
                  <a:pt x="43810" y="69590"/>
                </a:lnTo>
                <a:lnTo>
                  <a:pt x="43820" y="69590"/>
                </a:lnTo>
                <a:lnTo>
                  <a:pt x="43820" y="69580"/>
                </a:lnTo>
                <a:lnTo>
                  <a:pt x="43830" y="69580"/>
                </a:lnTo>
                <a:lnTo>
                  <a:pt x="43830" y="69570"/>
                </a:lnTo>
                <a:lnTo>
                  <a:pt x="43840" y="69560"/>
                </a:lnTo>
                <a:lnTo>
                  <a:pt x="43840" y="69550"/>
                </a:lnTo>
                <a:lnTo>
                  <a:pt x="43850" y="69550"/>
                </a:lnTo>
                <a:lnTo>
                  <a:pt x="43850" y="69540"/>
                </a:lnTo>
                <a:lnTo>
                  <a:pt x="43860" y="69530"/>
                </a:lnTo>
                <a:lnTo>
                  <a:pt x="43860" y="69520"/>
                </a:lnTo>
                <a:lnTo>
                  <a:pt x="43870" y="69520"/>
                </a:lnTo>
                <a:lnTo>
                  <a:pt x="43870" y="69510"/>
                </a:lnTo>
                <a:lnTo>
                  <a:pt x="43880" y="69510"/>
                </a:lnTo>
                <a:lnTo>
                  <a:pt x="43880" y="69500"/>
                </a:lnTo>
                <a:lnTo>
                  <a:pt x="43880" y="69510"/>
                </a:lnTo>
                <a:lnTo>
                  <a:pt x="43890" y="69510"/>
                </a:lnTo>
                <a:lnTo>
                  <a:pt x="43890" y="69500"/>
                </a:lnTo>
                <a:lnTo>
                  <a:pt x="43890" y="69490"/>
                </a:lnTo>
                <a:lnTo>
                  <a:pt x="43900" y="69490"/>
                </a:lnTo>
                <a:lnTo>
                  <a:pt x="43900" y="69480"/>
                </a:lnTo>
                <a:lnTo>
                  <a:pt x="43910" y="69480"/>
                </a:lnTo>
                <a:lnTo>
                  <a:pt x="43910" y="69470"/>
                </a:lnTo>
                <a:lnTo>
                  <a:pt x="43920" y="69460"/>
                </a:lnTo>
                <a:lnTo>
                  <a:pt x="43920" y="69450"/>
                </a:lnTo>
                <a:lnTo>
                  <a:pt x="43920" y="69440"/>
                </a:lnTo>
                <a:lnTo>
                  <a:pt x="43930" y="69440"/>
                </a:lnTo>
                <a:lnTo>
                  <a:pt x="43930" y="69430"/>
                </a:lnTo>
                <a:lnTo>
                  <a:pt x="43940" y="69420"/>
                </a:lnTo>
                <a:lnTo>
                  <a:pt x="43940" y="69410"/>
                </a:lnTo>
                <a:lnTo>
                  <a:pt x="43950" y="69410"/>
                </a:lnTo>
                <a:lnTo>
                  <a:pt x="43950" y="69400"/>
                </a:lnTo>
                <a:lnTo>
                  <a:pt x="43950" y="69390"/>
                </a:lnTo>
                <a:lnTo>
                  <a:pt x="43960" y="69390"/>
                </a:lnTo>
                <a:lnTo>
                  <a:pt x="43960" y="69380"/>
                </a:lnTo>
                <a:lnTo>
                  <a:pt x="43960" y="69370"/>
                </a:lnTo>
                <a:lnTo>
                  <a:pt x="43960" y="69360"/>
                </a:lnTo>
                <a:lnTo>
                  <a:pt x="43970" y="69360"/>
                </a:lnTo>
                <a:lnTo>
                  <a:pt x="43970" y="69350"/>
                </a:lnTo>
                <a:lnTo>
                  <a:pt x="43970" y="69340"/>
                </a:lnTo>
                <a:lnTo>
                  <a:pt x="43970" y="69330"/>
                </a:lnTo>
                <a:lnTo>
                  <a:pt x="43980" y="69330"/>
                </a:lnTo>
                <a:lnTo>
                  <a:pt x="43980" y="69320"/>
                </a:lnTo>
                <a:lnTo>
                  <a:pt x="43980" y="69310"/>
                </a:lnTo>
                <a:lnTo>
                  <a:pt x="43990" y="69300"/>
                </a:lnTo>
                <a:lnTo>
                  <a:pt x="43990" y="69290"/>
                </a:lnTo>
                <a:lnTo>
                  <a:pt x="43990" y="69280"/>
                </a:lnTo>
                <a:lnTo>
                  <a:pt x="43990" y="69270"/>
                </a:lnTo>
                <a:lnTo>
                  <a:pt x="44000" y="69270"/>
                </a:lnTo>
                <a:lnTo>
                  <a:pt x="44000" y="69260"/>
                </a:lnTo>
                <a:lnTo>
                  <a:pt x="44000" y="69250"/>
                </a:lnTo>
                <a:lnTo>
                  <a:pt x="44000" y="69240"/>
                </a:lnTo>
                <a:lnTo>
                  <a:pt x="44000" y="69230"/>
                </a:lnTo>
                <a:lnTo>
                  <a:pt x="44010" y="69230"/>
                </a:lnTo>
                <a:lnTo>
                  <a:pt x="44010" y="69220"/>
                </a:lnTo>
                <a:lnTo>
                  <a:pt x="44010" y="69210"/>
                </a:lnTo>
                <a:lnTo>
                  <a:pt x="44010" y="69200"/>
                </a:lnTo>
                <a:lnTo>
                  <a:pt x="44010" y="69190"/>
                </a:lnTo>
                <a:lnTo>
                  <a:pt x="44020" y="69190"/>
                </a:lnTo>
                <a:lnTo>
                  <a:pt x="44020" y="69180"/>
                </a:lnTo>
                <a:lnTo>
                  <a:pt x="44020" y="69170"/>
                </a:lnTo>
                <a:lnTo>
                  <a:pt x="44020" y="69160"/>
                </a:lnTo>
                <a:lnTo>
                  <a:pt x="44030" y="69150"/>
                </a:lnTo>
                <a:lnTo>
                  <a:pt x="44030" y="69140"/>
                </a:lnTo>
                <a:lnTo>
                  <a:pt x="44030" y="69130"/>
                </a:lnTo>
                <a:lnTo>
                  <a:pt x="44030" y="69120"/>
                </a:lnTo>
                <a:lnTo>
                  <a:pt x="44030" y="69110"/>
                </a:lnTo>
                <a:lnTo>
                  <a:pt x="44030" y="69100"/>
                </a:lnTo>
                <a:lnTo>
                  <a:pt x="44030" y="69090"/>
                </a:lnTo>
                <a:lnTo>
                  <a:pt x="44040" y="69090"/>
                </a:lnTo>
                <a:lnTo>
                  <a:pt x="44040" y="69080"/>
                </a:lnTo>
                <a:lnTo>
                  <a:pt x="44040" y="69070"/>
                </a:lnTo>
                <a:lnTo>
                  <a:pt x="44040" y="69060"/>
                </a:lnTo>
                <a:lnTo>
                  <a:pt x="44040" y="69050"/>
                </a:lnTo>
                <a:lnTo>
                  <a:pt x="44040" y="69040"/>
                </a:lnTo>
                <a:lnTo>
                  <a:pt x="44040" y="69030"/>
                </a:lnTo>
                <a:lnTo>
                  <a:pt x="44040" y="69020"/>
                </a:lnTo>
                <a:lnTo>
                  <a:pt x="44040" y="69010"/>
                </a:lnTo>
                <a:lnTo>
                  <a:pt x="44040" y="69000"/>
                </a:lnTo>
                <a:lnTo>
                  <a:pt x="44040" y="68990"/>
                </a:lnTo>
                <a:lnTo>
                  <a:pt x="44040" y="68980"/>
                </a:lnTo>
                <a:lnTo>
                  <a:pt x="44040" y="68970"/>
                </a:lnTo>
                <a:lnTo>
                  <a:pt x="44040" y="68960"/>
                </a:lnTo>
                <a:lnTo>
                  <a:pt x="44030" y="68960"/>
                </a:lnTo>
                <a:lnTo>
                  <a:pt x="44030" y="68950"/>
                </a:lnTo>
                <a:lnTo>
                  <a:pt x="44030" y="68940"/>
                </a:lnTo>
                <a:lnTo>
                  <a:pt x="44030" y="68930"/>
                </a:lnTo>
                <a:lnTo>
                  <a:pt x="44020" y="68930"/>
                </a:lnTo>
                <a:lnTo>
                  <a:pt x="44020" y="68920"/>
                </a:lnTo>
                <a:lnTo>
                  <a:pt x="44010" y="68900"/>
                </a:lnTo>
                <a:lnTo>
                  <a:pt x="44010" y="68890"/>
                </a:lnTo>
                <a:lnTo>
                  <a:pt x="44000" y="68880"/>
                </a:lnTo>
                <a:lnTo>
                  <a:pt x="44000" y="68870"/>
                </a:lnTo>
                <a:lnTo>
                  <a:pt x="43990" y="68860"/>
                </a:lnTo>
                <a:lnTo>
                  <a:pt x="43990" y="68850"/>
                </a:lnTo>
                <a:lnTo>
                  <a:pt x="43980" y="68850"/>
                </a:lnTo>
                <a:lnTo>
                  <a:pt x="43980" y="68840"/>
                </a:lnTo>
                <a:lnTo>
                  <a:pt x="43970" y="68830"/>
                </a:lnTo>
                <a:lnTo>
                  <a:pt x="43970" y="68820"/>
                </a:lnTo>
                <a:lnTo>
                  <a:pt x="43960" y="68820"/>
                </a:lnTo>
                <a:lnTo>
                  <a:pt x="43960" y="68810"/>
                </a:lnTo>
                <a:lnTo>
                  <a:pt x="43950" y="68810"/>
                </a:lnTo>
                <a:lnTo>
                  <a:pt x="43950" y="68800"/>
                </a:lnTo>
                <a:lnTo>
                  <a:pt x="43940" y="68800"/>
                </a:lnTo>
                <a:lnTo>
                  <a:pt x="43940" y="68790"/>
                </a:lnTo>
                <a:lnTo>
                  <a:pt x="43930" y="68790"/>
                </a:lnTo>
                <a:lnTo>
                  <a:pt x="43930" y="68780"/>
                </a:lnTo>
                <a:lnTo>
                  <a:pt x="43920" y="68770"/>
                </a:lnTo>
                <a:lnTo>
                  <a:pt x="43920" y="68760"/>
                </a:lnTo>
                <a:lnTo>
                  <a:pt x="43910" y="68760"/>
                </a:lnTo>
                <a:lnTo>
                  <a:pt x="43910" y="68750"/>
                </a:lnTo>
                <a:lnTo>
                  <a:pt x="43900" y="68750"/>
                </a:lnTo>
                <a:lnTo>
                  <a:pt x="43900" y="68740"/>
                </a:lnTo>
                <a:lnTo>
                  <a:pt x="43890" y="68740"/>
                </a:lnTo>
                <a:lnTo>
                  <a:pt x="43890" y="68730"/>
                </a:lnTo>
                <a:lnTo>
                  <a:pt x="43880" y="68720"/>
                </a:lnTo>
                <a:lnTo>
                  <a:pt x="43880" y="68710"/>
                </a:lnTo>
                <a:lnTo>
                  <a:pt x="43870" y="68710"/>
                </a:lnTo>
                <a:lnTo>
                  <a:pt x="43870" y="68700"/>
                </a:lnTo>
                <a:lnTo>
                  <a:pt x="43860" y="68700"/>
                </a:lnTo>
                <a:lnTo>
                  <a:pt x="43860" y="68690"/>
                </a:lnTo>
                <a:lnTo>
                  <a:pt x="43850" y="68690"/>
                </a:lnTo>
                <a:lnTo>
                  <a:pt x="43850" y="68680"/>
                </a:lnTo>
                <a:lnTo>
                  <a:pt x="43840" y="68680"/>
                </a:lnTo>
                <a:lnTo>
                  <a:pt x="43840" y="68670"/>
                </a:lnTo>
                <a:lnTo>
                  <a:pt x="43830" y="68660"/>
                </a:lnTo>
                <a:lnTo>
                  <a:pt x="43820" y="68650"/>
                </a:lnTo>
                <a:lnTo>
                  <a:pt x="43810" y="68640"/>
                </a:lnTo>
                <a:lnTo>
                  <a:pt x="43810" y="68630"/>
                </a:lnTo>
                <a:lnTo>
                  <a:pt x="43800" y="68630"/>
                </a:lnTo>
                <a:lnTo>
                  <a:pt x="43800" y="68620"/>
                </a:lnTo>
                <a:lnTo>
                  <a:pt x="43790" y="68620"/>
                </a:lnTo>
                <a:lnTo>
                  <a:pt x="43780" y="68610"/>
                </a:lnTo>
                <a:lnTo>
                  <a:pt x="43770" y="68600"/>
                </a:lnTo>
                <a:lnTo>
                  <a:pt x="43760" y="68590"/>
                </a:lnTo>
                <a:lnTo>
                  <a:pt x="43750" y="68590"/>
                </a:lnTo>
                <a:lnTo>
                  <a:pt x="43750" y="68580"/>
                </a:lnTo>
                <a:lnTo>
                  <a:pt x="43740" y="68580"/>
                </a:lnTo>
                <a:lnTo>
                  <a:pt x="43740" y="68570"/>
                </a:lnTo>
                <a:lnTo>
                  <a:pt x="43730" y="68570"/>
                </a:lnTo>
                <a:lnTo>
                  <a:pt x="43730" y="68560"/>
                </a:lnTo>
                <a:lnTo>
                  <a:pt x="43720" y="68550"/>
                </a:lnTo>
                <a:lnTo>
                  <a:pt x="43710" y="68540"/>
                </a:lnTo>
                <a:lnTo>
                  <a:pt x="43700" y="68540"/>
                </a:lnTo>
                <a:lnTo>
                  <a:pt x="43700" y="68530"/>
                </a:lnTo>
                <a:lnTo>
                  <a:pt x="43690" y="68530"/>
                </a:lnTo>
                <a:lnTo>
                  <a:pt x="43690" y="68520"/>
                </a:lnTo>
                <a:lnTo>
                  <a:pt x="43680" y="68510"/>
                </a:lnTo>
                <a:lnTo>
                  <a:pt x="43670" y="68500"/>
                </a:lnTo>
                <a:lnTo>
                  <a:pt x="43670" y="68490"/>
                </a:lnTo>
                <a:lnTo>
                  <a:pt x="43660" y="68490"/>
                </a:lnTo>
                <a:lnTo>
                  <a:pt x="43660" y="68480"/>
                </a:lnTo>
                <a:lnTo>
                  <a:pt x="43660" y="68470"/>
                </a:lnTo>
                <a:lnTo>
                  <a:pt x="43650" y="68470"/>
                </a:lnTo>
                <a:lnTo>
                  <a:pt x="43650" y="68460"/>
                </a:lnTo>
                <a:lnTo>
                  <a:pt x="43640" y="68460"/>
                </a:lnTo>
                <a:lnTo>
                  <a:pt x="43640" y="68450"/>
                </a:lnTo>
                <a:lnTo>
                  <a:pt x="43640" y="68440"/>
                </a:lnTo>
                <a:lnTo>
                  <a:pt x="43630" y="68440"/>
                </a:lnTo>
                <a:lnTo>
                  <a:pt x="43630" y="68430"/>
                </a:lnTo>
                <a:lnTo>
                  <a:pt x="43620" y="68420"/>
                </a:lnTo>
                <a:lnTo>
                  <a:pt x="43620" y="68410"/>
                </a:lnTo>
                <a:lnTo>
                  <a:pt x="43620" y="68400"/>
                </a:lnTo>
                <a:lnTo>
                  <a:pt x="43620" y="68390"/>
                </a:lnTo>
                <a:lnTo>
                  <a:pt x="43620" y="68380"/>
                </a:lnTo>
                <a:lnTo>
                  <a:pt x="43620" y="68370"/>
                </a:lnTo>
                <a:lnTo>
                  <a:pt x="43620" y="68360"/>
                </a:lnTo>
                <a:lnTo>
                  <a:pt x="43620" y="68350"/>
                </a:lnTo>
                <a:lnTo>
                  <a:pt x="43620" y="68340"/>
                </a:lnTo>
                <a:lnTo>
                  <a:pt x="43610" y="68340"/>
                </a:lnTo>
                <a:lnTo>
                  <a:pt x="43610" y="68330"/>
                </a:lnTo>
                <a:lnTo>
                  <a:pt x="43610" y="68320"/>
                </a:lnTo>
                <a:lnTo>
                  <a:pt x="43620" y="68320"/>
                </a:lnTo>
                <a:lnTo>
                  <a:pt x="43620" y="68310"/>
                </a:lnTo>
                <a:lnTo>
                  <a:pt x="43620" y="68300"/>
                </a:lnTo>
                <a:lnTo>
                  <a:pt x="43620" y="68290"/>
                </a:lnTo>
                <a:lnTo>
                  <a:pt x="43630" y="68290"/>
                </a:lnTo>
                <a:lnTo>
                  <a:pt x="43630" y="68280"/>
                </a:lnTo>
                <a:lnTo>
                  <a:pt x="43630" y="68270"/>
                </a:lnTo>
                <a:lnTo>
                  <a:pt x="43640" y="68270"/>
                </a:lnTo>
                <a:lnTo>
                  <a:pt x="43640" y="68260"/>
                </a:lnTo>
                <a:lnTo>
                  <a:pt x="43640" y="68250"/>
                </a:lnTo>
                <a:lnTo>
                  <a:pt x="43650" y="68250"/>
                </a:lnTo>
                <a:lnTo>
                  <a:pt x="43650" y="68240"/>
                </a:lnTo>
                <a:lnTo>
                  <a:pt x="43650" y="68230"/>
                </a:lnTo>
                <a:lnTo>
                  <a:pt x="43660" y="68220"/>
                </a:lnTo>
                <a:lnTo>
                  <a:pt x="43660" y="68210"/>
                </a:lnTo>
                <a:lnTo>
                  <a:pt x="43670" y="68210"/>
                </a:lnTo>
                <a:lnTo>
                  <a:pt x="43670" y="68200"/>
                </a:lnTo>
                <a:lnTo>
                  <a:pt x="43680" y="68190"/>
                </a:lnTo>
                <a:lnTo>
                  <a:pt x="43680" y="68180"/>
                </a:lnTo>
                <a:lnTo>
                  <a:pt x="43690" y="68180"/>
                </a:lnTo>
                <a:lnTo>
                  <a:pt x="43700" y="68180"/>
                </a:lnTo>
                <a:lnTo>
                  <a:pt x="43700" y="68170"/>
                </a:lnTo>
                <a:lnTo>
                  <a:pt x="43710" y="68170"/>
                </a:lnTo>
                <a:lnTo>
                  <a:pt x="43720" y="68170"/>
                </a:lnTo>
                <a:lnTo>
                  <a:pt x="43730" y="68170"/>
                </a:lnTo>
                <a:lnTo>
                  <a:pt x="43730" y="68160"/>
                </a:lnTo>
                <a:lnTo>
                  <a:pt x="43740" y="68160"/>
                </a:lnTo>
                <a:lnTo>
                  <a:pt x="43750" y="68160"/>
                </a:lnTo>
                <a:lnTo>
                  <a:pt x="43760" y="68160"/>
                </a:lnTo>
                <a:lnTo>
                  <a:pt x="43770" y="68160"/>
                </a:lnTo>
                <a:lnTo>
                  <a:pt x="43780" y="68160"/>
                </a:lnTo>
                <a:lnTo>
                  <a:pt x="43780" y="68150"/>
                </a:lnTo>
                <a:lnTo>
                  <a:pt x="43790" y="68150"/>
                </a:lnTo>
                <a:lnTo>
                  <a:pt x="43800" y="68150"/>
                </a:lnTo>
                <a:lnTo>
                  <a:pt x="43810" y="68150"/>
                </a:lnTo>
                <a:lnTo>
                  <a:pt x="43820" y="68140"/>
                </a:lnTo>
                <a:lnTo>
                  <a:pt x="43830" y="68140"/>
                </a:lnTo>
                <a:lnTo>
                  <a:pt x="43830" y="68130"/>
                </a:lnTo>
                <a:lnTo>
                  <a:pt x="43840" y="68130"/>
                </a:lnTo>
                <a:lnTo>
                  <a:pt x="43840" y="68120"/>
                </a:lnTo>
                <a:lnTo>
                  <a:pt x="43850" y="68120"/>
                </a:lnTo>
                <a:lnTo>
                  <a:pt x="43850" y="68110"/>
                </a:lnTo>
                <a:lnTo>
                  <a:pt x="43850" y="68100"/>
                </a:lnTo>
                <a:lnTo>
                  <a:pt x="43860" y="68100"/>
                </a:lnTo>
                <a:lnTo>
                  <a:pt x="43860" y="68090"/>
                </a:lnTo>
                <a:lnTo>
                  <a:pt x="43870" y="68080"/>
                </a:lnTo>
                <a:lnTo>
                  <a:pt x="43870" y="68070"/>
                </a:lnTo>
                <a:lnTo>
                  <a:pt x="43880" y="68070"/>
                </a:lnTo>
                <a:lnTo>
                  <a:pt x="43880" y="68060"/>
                </a:lnTo>
                <a:lnTo>
                  <a:pt x="43890" y="68060"/>
                </a:lnTo>
                <a:lnTo>
                  <a:pt x="43890" y="68050"/>
                </a:lnTo>
                <a:lnTo>
                  <a:pt x="43900" y="68040"/>
                </a:lnTo>
                <a:lnTo>
                  <a:pt x="43900" y="68030"/>
                </a:lnTo>
                <a:lnTo>
                  <a:pt x="43910" y="68030"/>
                </a:lnTo>
                <a:lnTo>
                  <a:pt x="43910" y="68020"/>
                </a:lnTo>
                <a:lnTo>
                  <a:pt x="43920" y="68020"/>
                </a:lnTo>
                <a:lnTo>
                  <a:pt x="43920" y="68010"/>
                </a:lnTo>
                <a:lnTo>
                  <a:pt x="43930" y="68010"/>
                </a:lnTo>
                <a:lnTo>
                  <a:pt x="43940" y="68000"/>
                </a:lnTo>
                <a:lnTo>
                  <a:pt x="43950" y="68000"/>
                </a:lnTo>
                <a:lnTo>
                  <a:pt x="43950" y="67990"/>
                </a:lnTo>
                <a:lnTo>
                  <a:pt x="43960" y="67990"/>
                </a:lnTo>
                <a:lnTo>
                  <a:pt x="43960" y="67980"/>
                </a:lnTo>
                <a:lnTo>
                  <a:pt x="43970" y="67980"/>
                </a:lnTo>
                <a:lnTo>
                  <a:pt x="43980" y="67970"/>
                </a:lnTo>
                <a:lnTo>
                  <a:pt x="43990" y="67970"/>
                </a:lnTo>
                <a:lnTo>
                  <a:pt x="44000" y="67960"/>
                </a:lnTo>
                <a:lnTo>
                  <a:pt x="44010" y="67960"/>
                </a:lnTo>
                <a:lnTo>
                  <a:pt x="44010" y="67950"/>
                </a:lnTo>
                <a:lnTo>
                  <a:pt x="44020" y="67950"/>
                </a:lnTo>
                <a:lnTo>
                  <a:pt x="44020" y="67940"/>
                </a:lnTo>
                <a:lnTo>
                  <a:pt x="44030" y="67940"/>
                </a:lnTo>
                <a:lnTo>
                  <a:pt x="44040" y="67940"/>
                </a:lnTo>
                <a:lnTo>
                  <a:pt x="44040" y="67930"/>
                </a:lnTo>
                <a:lnTo>
                  <a:pt x="44050" y="67930"/>
                </a:lnTo>
                <a:lnTo>
                  <a:pt x="44060" y="67930"/>
                </a:lnTo>
                <a:lnTo>
                  <a:pt x="44070" y="67930"/>
                </a:lnTo>
                <a:lnTo>
                  <a:pt x="44070" y="67920"/>
                </a:lnTo>
                <a:lnTo>
                  <a:pt x="44080" y="67920"/>
                </a:lnTo>
                <a:lnTo>
                  <a:pt x="44090" y="67920"/>
                </a:lnTo>
                <a:lnTo>
                  <a:pt x="44100" y="67920"/>
                </a:lnTo>
                <a:lnTo>
                  <a:pt x="44110" y="67910"/>
                </a:lnTo>
                <a:lnTo>
                  <a:pt x="44120" y="67910"/>
                </a:lnTo>
                <a:lnTo>
                  <a:pt x="44130" y="67910"/>
                </a:lnTo>
                <a:lnTo>
                  <a:pt x="44130" y="67900"/>
                </a:lnTo>
                <a:lnTo>
                  <a:pt x="44140" y="67900"/>
                </a:lnTo>
                <a:lnTo>
                  <a:pt x="44150" y="67900"/>
                </a:lnTo>
                <a:lnTo>
                  <a:pt x="44150" y="67890"/>
                </a:lnTo>
                <a:lnTo>
                  <a:pt x="44160" y="67890"/>
                </a:lnTo>
                <a:lnTo>
                  <a:pt x="44170" y="67890"/>
                </a:lnTo>
                <a:lnTo>
                  <a:pt x="44180" y="67890"/>
                </a:lnTo>
                <a:lnTo>
                  <a:pt x="44190" y="67890"/>
                </a:lnTo>
                <a:lnTo>
                  <a:pt x="44200" y="67890"/>
                </a:lnTo>
                <a:lnTo>
                  <a:pt x="44210" y="67890"/>
                </a:lnTo>
                <a:lnTo>
                  <a:pt x="44220" y="67890"/>
                </a:lnTo>
                <a:lnTo>
                  <a:pt x="44230" y="67890"/>
                </a:lnTo>
                <a:lnTo>
                  <a:pt x="44240" y="67890"/>
                </a:lnTo>
                <a:lnTo>
                  <a:pt x="44250" y="67890"/>
                </a:lnTo>
                <a:lnTo>
                  <a:pt x="44260" y="67900"/>
                </a:lnTo>
                <a:lnTo>
                  <a:pt x="44270" y="67900"/>
                </a:lnTo>
                <a:lnTo>
                  <a:pt x="44280" y="67900"/>
                </a:lnTo>
                <a:lnTo>
                  <a:pt x="44290" y="67900"/>
                </a:lnTo>
                <a:lnTo>
                  <a:pt x="44300" y="67900"/>
                </a:lnTo>
                <a:lnTo>
                  <a:pt x="44310" y="67900"/>
                </a:lnTo>
                <a:lnTo>
                  <a:pt x="44320" y="67900"/>
                </a:lnTo>
                <a:lnTo>
                  <a:pt x="44320" y="67910"/>
                </a:lnTo>
                <a:lnTo>
                  <a:pt x="44330" y="67910"/>
                </a:lnTo>
                <a:lnTo>
                  <a:pt x="44340" y="67910"/>
                </a:lnTo>
                <a:lnTo>
                  <a:pt x="44350" y="67910"/>
                </a:lnTo>
                <a:lnTo>
                  <a:pt x="44360" y="67910"/>
                </a:lnTo>
                <a:lnTo>
                  <a:pt x="44370" y="67920"/>
                </a:lnTo>
                <a:lnTo>
                  <a:pt x="44380" y="67910"/>
                </a:lnTo>
                <a:lnTo>
                  <a:pt x="44390" y="67910"/>
                </a:lnTo>
                <a:lnTo>
                  <a:pt x="44400" y="67910"/>
                </a:lnTo>
                <a:lnTo>
                  <a:pt x="44410" y="67910"/>
                </a:lnTo>
                <a:lnTo>
                  <a:pt x="44420" y="67910"/>
                </a:lnTo>
                <a:lnTo>
                  <a:pt x="44430" y="67900"/>
                </a:lnTo>
                <a:lnTo>
                  <a:pt x="44440" y="67900"/>
                </a:lnTo>
                <a:lnTo>
                  <a:pt x="44450" y="67900"/>
                </a:lnTo>
                <a:lnTo>
                  <a:pt x="44450" y="67890"/>
                </a:lnTo>
                <a:lnTo>
                  <a:pt x="44460" y="67890"/>
                </a:lnTo>
                <a:lnTo>
                  <a:pt x="44460" y="67880"/>
                </a:lnTo>
                <a:lnTo>
                  <a:pt x="44470" y="67880"/>
                </a:lnTo>
                <a:lnTo>
                  <a:pt x="44480" y="67880"/>
                </a:lnTo>
                <a:lnTo>
                  <a:pt x="44480" y="67870"/>
                </a:lnTo>
                <a:lnTo>
                  <a:pt x="44490" y="67870"/>
                </a:lnTo>
                <a:lnTo>
                  <a:pt x="44490" y="67860"/>
                </a:lnTo>
                <a:lnTo>
                  <a:pt x="44500" y="67860"/>
                </a:lnTo>
                <a:lnTo>
                  <a:pt x="44510" y="67850"/>
                </a:lnTo>
                <a:lnTo>
                  <a:pt x="44520" y="67840"/>
                </a:lnTo>
                <a:lnTo>
                  <a:pt x="44530" y="67830"/>
                </a:lnTo>
                <a:lnTo>
                  <a:pt x="44540" y="67830"/>
                </a:lnTo>
                <a:lnTo>
                  <a:pt x="44540" y="67820"/>
                </a:lnTo>
                <a:lnTo>
                  <a:pt x="44550" y="67820"/>
                </a:lnTo>
                <a:lnTo>
                  <a:pt x="44550" y="67810"/>
                </a:lnTo>
                <a:lnTo>
                  <a:pt x="44560" y="67810"/>
                </a:lnTo>
                <a:lnTo>
                  <a:pt x="44560" y="67800"/>
                </a:lnTo>
                <a:lnTo>
                  <a:pt x="44570" y="67800"/>
                </a:lnTo>
                <a:lnTo>
                  <a:pt x="44580" y="67780"/>
                </a:lnTo>
                <a:lnTo>
                  <a:pt x="44580" y="67770"/>
                </a:lnTo>
                <a:lnTo>
                  <a:pt x="44590" y="67770"/>
                </a:lnTo>
                <a:lnTo>
                  <a:pt x="44590" y="67760"/>
                </a:lnTo>
                <a:lnTo>
                  <a:pt x="44600" y="67760"/>
                </a:lnTo>
                <a:lnTo>
                  <a:pt x="44600" y="67750"/>
                </a:lnTo>
                <a:lnTo>
                  <a:pt x="44610" y="67740"/>
                </a:lnTo>
                <a:lnTo>
                  <a:pt x="44610" y="67730"/>
                </a:lnTo>
                <a:lnTo>
                  <a:pt x="44620" y="67720"/>
                </a:lnTo>
                <a:lnTo>
                  <a:pt x="44620" y="67710"/>
                </a:lnTo>
                <a:lnTo>
                  <a:pt x="44620" y="67700"/>
                </a:lnTo>
                <a:lnTo>
                  <a:pt x="44620" y="67690"/>
                </a:lnTo>
                <a:lnTo>
                  <a:pt x="44620" y="67680"/>
                </a:lnTo>
                <a:lnTo>
                  <a:pt x="44630" y="67680"/>
                </a:lnTo>
                <a:lnTo>
                  <a:pt x="44630" y="67670"/>
                </a:lnTo>
                <a:lnTo>
                  <a:pt x="44630" y="67660"/>
                </a:lnTo>
                <a:lnTo>
                  <a:pt x="44630" y="67650"/>
                </a:lnTo>
                <a:lnTo>
                  <a:pt x="44630" y="67640"/>
                </a:lnTo>
                <a:lnTo>
                  <a:pt x="44630" y="67630"/>
                </a:lnTo>
                <a:lnTo>
                  <a:pt x="44630" y="67620"/>
                </a:lnTo>
                <a:lnTo>
                  <a:pt x="44630" y="67610"/>
                </a:lnTo>
                <a:lnTo>
                  <a:pt x="44630" y="67600"/>
                </a:lnTo>
                <a:lnTo>
                  <a:pt x="44630" y="67590"/>
                </a:lnTo>
                <a:lnTo>
                  <a:pt x="44630" y="67580"/>
                </a:lnTo>
                <a:lnTo>
                  <a:pt x="44630" y="67570"/>
                </a:lnTo>
                <a:lnTo>
                  <a:pt x="44620" y="67570"/>
                </a:lnTo>
                <a:lnTo>
                  <a:pt x="44620" y="67560"/>
                </a:lnTo>
                <a:lnTo>
                  <a:pt x="44620" y="67550"/>
                </a:lnTo>
                <a:lnTo>
                  <a:pt x="44610" y="67550"/>
                </a:lnTo>
                <a:lnTo>
                  <a:pt x="44610" y="67540"/>
                </a:lnTo>
                <a:lnTo>
                  <a:pt x="44610" y="67530"/>
                </a:lnTo>
                <a:lnTo>
                  <a:pt x="44600" y="67520"/>
                </a:lnTo>
                <a:lnTo>
                  <a:pt x="44600" y="67510"/>
                </a:lnTo>
                <a:lnTo>
                  <a:pt x="44590" y="67510"/>
                </a:lnTo>
                <a:lnTo>
                  <a:pt x="44590" y="67500"/>
                </a:lnTo>
                <a:lnTo>
                  <a:pt x="44580" y="67500"/>
                </a:lnTo>
                <a:lnTo>
                  <a:pt x="44580" y="67490"/>
                </a:lnTo>
                <a:lnTo>
                  <a:pt x="44570" y="67490"/>
                </a:lnTo>
                <a:lnTo>
                  <a:pt x="44570" y="67480"/>
                </a:lnTo>
                <a:lnTo>
                  <a:pt x="44560" y="67480"/>
                </a:lnTo>
                <a:lnTo>
                  <a:pt x="44550" y="67480"/>
                </a:lnTo>
                <a:lnTo>
                  <a:pt x="44550" y="67470"/>
                </a:lnTo>
                <a:lnTo>
                  <a:pt x="44540" y="67470"/>
                </a:lnTo>
                <a:lnTo>
                  <a:pt x="44530" y="67470"/>
                </a:lnTo>
                <a:lnTo>
                  <a:pt x="44530" y="67460"/>
                </a:lnTo>
                <a:lnTo>
                  <a:pt x="44520" y="67460"/>
                </a:lnTo>
                <a:lnTo>
                  <a:pt x="44510" y="67460"/>
                </a:lnTo>
                <a:lnTo>
                  <a:pt x="44510" y="67450"/>
                </a:lnTo>
                <a:lnTo>
                  <a:pt x="44500" y="67450"/>
                </a:lnTo>
                <a:lnTo>
                  <a:pt x="44490" y="67450"/>
                </a:lnTo>
                <a:lnTo>
                  <a:pt x="44480" y="67440"/>
                </a:lnTo>
                <a:lnTo>
                  <a:pt x="44470" y="67440"/>
                </a:lnTo>
                <a:lnTo>
                  <a:pt x="44460" y="67440"/>
                </a:lnTo>
                <a:lnTo>
                  <a:pt x="44450" y="67430"/>
                </a:lnTo>
                <a:lnTo>
                  <a:pt x="44440" y="67430"/>
                </a:lnTo>
                <a:lnTo>
                  <a:pt x="44430" y="67430"/>
                </a:lnTo>
                <a:lnTo>
                  <a:pt x="44420" y="67430"/>
                </a:lnTo>
                <a:lnTo>
                  <a:pt x="44410" y="67430"/>
                </a:lnTo>
                <a:lnTo>
                  <a:pt x="44400" y="67430"/>
                </a:lnTo>
                <a:lnTo>
                  <a:pt x="44390" y="67430"/>
                </a:lnTo>
                <a:lnTo>
                  <a:pt x="44380" y="67430"/>
                </a:lnTo>
                <a:lnTo>
                  <a:pt x="44370" y="67430"/>
                </a:lnTo>
                <a:lnTo>
                  <a:pt x="44360" y="67430"/>
                </a:lnTo>
                <a:lnTo>
                  <a:pt x="44350" y="67430"/>
                </a:lnTo>
                <a:lnTo>
                  <a:pt x="44340" y="67440"/>
                </a:lnTo>
                <a:lnTo>
                  <a:pt x="44330" y="67440"/>
                </a:lnTo>
                <a:lnTo>
                  <a:pt x="44320" y="67440"/>
                </a:lnTo>
                <a:lnTo>
                  <a:pt x="44310" y="67440"/>
                </a:lnTo>
                <a:lnTo>
                  <a:pt x="44310" y="67450"/>
                </a:lnTo>
                <a:lnTo>
                  <a:pt x="44300" y="67450"/>
                </a:lnTo>
                <a:lnTo>
                  <a:pt x="44290" y="67450"/>
                </a:lnTo>
                <a:lnTo>
                  <a:pt x="44290" y="67460"/>
                </a:lnTo>
                <a:lnTo>
                  <a:pt x="44280" y="67460"/>
                </a:lnTo>
                <a:lnTo>
                  <a:pt x="44270" y="67460"/>
                </a:lnTo>
                <a:lnTo>
                  <a:pt x="44270" y="67470"/>
                </a:lnTo>
                <a:lnTo>
                  <a:pt x="44260" y="67470"/>
                </a:lnTo>
                <a:lnTo>
                  <a:pt x="44250" y="67470"/>
                </a:lnTo>
                <a:lnTo>
                  <a:pt x="44250" y="67480"/>
                </a:lnTo>
                <a:lnTo>
                  <a:pt x="44240" y="67480"/>
                </a:lnTo>
                <a:lnTo>
                  <a:pt x="44230" y="67480"/>
                </a:lnTo>
                <a:lnTo>
                  <a:pt x="44220" y="67480"/>
                </a:lnTo>
                <a:lnTo>
                  <a:pt x="44220" y="67490"/>
                </a:lnTo>
                <a:lnTo>
                  <a:pt x="44210" y="67490"/>
                </a:lnTo>
                <a:lnTo>
                  <a:pt x="44200" y="67490"/>
                </a:lnTo>
                <a:lnTo>
                  <a:pt x="44190" y="67490"/>
                </a:lnTo>
                <a:lnTo>
                  <a:pt x="44180" y="67490"/>
                </a:lnTo>
                <a:lnTo>
                  <a:pt x="44170" y="67490"/>
                </a:lnTo>
                <a:lnTo>
                  <a:pt x="44160" y="67490"/>
                </a:lnTo>
                <a:lnTo>
                  <a:pt x="44160" y="67500"/>
                </a:lnTo>
                <a:lnTo>
                  <a:pt x="44150" y="67500"/>
                </a:lnTo>
                <a:lnTo>
                  <a:pt x="44140" y="67500"/>
                </a:lnTo>
                <a:lnTo>
                  <a:pt x="44130" y="67500"/>
                </a:lnTo>
                <a:lnTo>
                  <a:pt x="44120" y="67500"/>
                </a:lnTo>
                <a:lnTo>
                  <a:pt x="44120" y="67490"/>
                </a:lnTo>
                <a:lnTo>
                  <a:pt x="44110" y="67490"/>
                </a:lnTo>
                <a:lnTo>
                  <a:pt x="44100" y="67490"/>
                </a:lnTo>
                <a:lnTo>
                  <a:pt x="44090" y="67490"/>
                </a:lnTo>
                <a:lnTo>
                  <a:pt x="44080" y="67490"/>
                </a:lnTo>
                <a:lnTo>
                  <a:pt x="44080" y="67480"/>
                </a:lnTo>
                <a:lnTo>
                  <a:pt x="44070" y="67480"/>
                </a:lnTo>
                <a:lnTo>
                  <a:pt x="44060" y="67480"/>
                </a:lnTo>
                <a:lnTo>
                  <a:pt x="44050" y="67480"/>
                </a:lnTo>
                <a:lnTo>
                  <a:pt x="44040" y="67480"/>
                </a:lnTo>
                <a:lnTo>
                  <a:pt x="44030" y="67480"/>
                </a:lnTo>
                <a:lnTo>
                  <a:pt x="44030" y="67470"/>
                </a:lnTo>
                <a:lnTo>
                  <a:pt x="44020" y="67470"/>
                </a:lnTo>
                <a:lnTo>
                  <a:pt x="44010" y="67470"/>
                </a:lnTo>
                <a:lnTo>
                  <a:pt x="44010" y="67480"/>
                </a:lnTo>
                <a:lnTo>
                  <a:pt x="44000" y="67480"/>
                </a:lnTo>
                <a:lnTo>
                  <a:pt x="43990" y="67480"/>
                </a:lnTo>
                <a:lnTo>
                  <a:pt x="43980" y="67480"/>
                </a:lnTo>
                <a:lnTo>
                  <a:pt x="43980" y="67470"/>
                </a:lnTo>
                <a:lnTo>
                  <a:pt x="43970" y="67470"/>
                </a:lnTo>
                <a:lnTo>
                  <a:pt x="43960" y="67470"/>
                </a:lnTo>
                <a:lnTo>
                  <a:pt x="43950" y="67470"/>
                </a:lnTo>
                <a:lnTo>
                  <a:pt x="43950" y="67460"/>
                </a:lnTo>
                <a:lnTo>
                  <a:pt x="43940" y="67460"/>
                </a:lnTo>
                <a:lnTo>
                  <a:pt x="43930" y="67460"/>
                </a:lnTo>
                <a:lnTo>
                  <a:pt x="43930" y="67450"/>
                </a:lnTo>
                <a:lnTo>
                  <a:pt x="43920" y="67450"/>
                </a:lnTo>
                <a:lnTo>
                  <a:pt x="43920" y="67440"/>
                </a:lnTo>
                <a:lnTo>
                  <a:pt x="43910" y="67440"/>
                </a:lnTo>
                <a:lnTo>
                  <a:pt x="43910" y="67430"/>
                </a:lnTo>
                <a:lnTo>
                  <a:pt x="43900" y="67430"/>
                </a:lnTo>
                <a:lnTo>
                  <a:pt x="43900" y="67420"/>
                </a:lnTo>
                <a:lnTo>
                  <a:pt x="43890" y="67420"/>
                </a:lnTo>
                <a:lnTo>
                  <a:pt x="43880" y="67420"/>
                </a:lnTo>
                <a:lnTo>
                  <a:pt x="43880" y="67410"/>
                </a:lnTo>
                <a:lnTo>
                  <a:pt x="43870" y="67410"/>
                </a:lnTo>
                <a:lnTo>
                  <a:pt x="43870" y="67400"/>
                </a:lnTo>
                <a:lnTo>
                  <a:pt x="43860" y="67400"/>
                </a:lnTo>
                <a:lnTo>
                  <a:pt x="43860" y="67390"/>
                </a:lnTo>
                <a:lnTo>
                  <a:pt x="43850" y="67390"/>
                </a:lnTo>
                <a:lnTo>
                  <a:pt x="43850" y="67380"/>
                </a:lnTo>
                <a:lnTo>
                  <a:pt x="43840" y="67380"/>
                </a:lnTo>
                <a:lnTo>
                  <a:pt x="43840" y="67370"/>
                </a:lnTo>
                <a:lnTo>
                  <a:pt x="43830" y="67360"/>
                </a:lnTo>
                <a:lnTo>
                  <a:pt x="43830" y="67350"/>
                </a:lnTo>
                <a:lnTo>
                  <a:pt x="43820" y="67350"/>
                </a:lnTo>
                <a:lnTo>
                  <a:pt x="43820" y="67340"/>
                </a:lnTo>
                <a:lnTo>
                  <a:pt x="43810" y="67340"/>
                </a:lnTo>
                <a:lnTo>
                  <a:pt x="43810" y="67330"/>
                </a:lnTo>
                <a:lnTo>
                  <a:pt x="43800" y="67330"/>
                </a:lnTo>
                <a:lnTo>
                  <a:pt x="43800" y="67320"/>
                </a:lnTo>
                <a:lnTo>
                  <a:pt x="43800" y="67310"/>
                </a:lnTo>
                <a:lnTo>
                  <a:pt x="43790" y="67310"/>
                </a:lnTo>
                <a:lnTo>
                  <a:pt x="43790" y="67300"/>
                </a:lnTo>
                <a:lnTo>
                  <a:pt x="43790" y="67290"/>
                </a:lnTo>
                <a:lnTo>
                  <a:pt x="43790" y="67280"/>
                </a:lnTo>
                <a:lnTo>
                  <a:pt x="43780" y="67280"/>
                </a:lnTo>
                <a:lnTo>
                  <a:pt x="43780" y="67270"/>
                </a:lnTo>
                <a:lnTo>
                  <a:pt x="43780" y="67260"/>
                </a:lnTo>
                <a:lnTo>
                  <a:pt x="43780" y="67250"/>
                </a:lnTo>
                <a:lnTo>
                  <a:pt x="43780" y="67240"/>
                </a:lnTo>
                <a:lnTo>
                  <a:pt x="43780" y="67230"/>
                </a:lnTo>
                <a:lnTo>
                  <a:pt x="43780" y="67220"/>
                </a:lnTo>
                <a:lnTo>
                  <a:pt x="43780" y="67210"/>
                </a:lnTo>
                <a:lnTo>
                  <a:pt x="43770" y="67210"/>
                </a:lnTo>
                <a:lnTo>
                  <a:pt x="43770" y="67200"/>
                </a:lnTo>
                <a:lnTo>
                  <a:pt x="43770" y="67190"/>
                </a:lnTo>
                <a:lnTo>
                  <a:pt x="43770" y="67180"/>
                </a:lnTo>
                <a:lnTo>
                  <a:pt x="43770" y="67170"/>
                </a:lnTo>
                <a:lnTo>
                  <a:pt x="43770" y="67160"/>
                </a:lnTo>
                <a:lnTo>
                  <a:pt x="43770" y="67150"/>
                </a:lnTo>
                <a:lnTo>
                  <a:pt x="43770" y="67140"/>
                </a:lnTo>
                <a:lnTo>
                  <a:pt x="43770" y="67130"/>
                </a:lnTo>
                <a:lnTo>
                  <a:pt x="43780" y="67130"/>
                </a:lnTo>
                <a:lnTo>
                  <a:pt x="43780" y="67120"/>
                </a:lnTo>
                <a:lnTo>
                  <a:pt x="43780" y="67110"/>
                </a:lnTo>
                <a:lnTo>
                  <a:pt x="43780" y="67100"/>
                </a:lnTo>
                <a:lnTo>
                  <a:pt x="43790" y="67100"/>
                </a:lnTo>
                <a:lnTo>
                  <a:pt x="43790" y="67090"/>
                </a:lnTo>
                <a:lnTo>
                  <a:pt x="43790" y="67080"/>
                </a:lnTo>
                <a:lnTo>
                  <a:pt x="43800" y="67070"/>
                </a:lnTo>
                <a:lnTo>
                  <a:pt x="43800" y="67060"/>
                </a:lnTo>
                <a:lnTo>
                  <a:pt x="43810" y="67060"/>
                </a:lnTo>
                <a:lnTo>
                  <a:pt x="43810" y="67050"/>
                </a:lnTo>
                <a:lnTo>
                  <a:pt x="43820" y="67050"/>
                </a:lnTo>
                <a:lnTo>
                  <a:pt x="43820" y="67040"/>
                </a:lnTo>
                <a:lnTo>
                  <a:pt x="43830" y="67040"/>
                </a:lnTo>
                <a:lnTo>
                  <a:pt x="43840" y="67040"/>
                </a:lnTo>
                <a:lnTo>
                  <a:pt x="43840" y="67030"/>
                </a:lnTo>
                <a:lnTo>
                  <a:pt x="43850" y="67030"/>
                </a:lnTo>
                <a:lnTo>
                  <a:pt x="43860" y="67030"/>
                </a:lnTo>
                <a:lnTo>
                  <a:pt x="43860" y="67020"/>
                </a:lnTo>
                <a:lnTo>
                  <a:pt x="43860" y="67010"/>
                </a:lnTo>
                <a:lnTo>
                  <a:pt x="43870" y="67010"/>
                </a:lnTo>
                <a:lnTo>
                  <a:pt x="43870" y="67000"/>
                </a:lnTo>
                <a:lnTo>
                  <a:pt x="43880" y="67000"/>
                </a:lnTo>
                <a:lnTo>
                  <a:pt x="43890" y="67000"/>
                </a:lnTo>
                <a:lnTo>
                  <a:pt x="43900" y="67000"/>
                </a:lnTo>
                <a:lnTo>
                  <a:pt x="43910" y="67000"/>
                </a:lnTo>
                <a:lnTo>
                  <a:pt x="43920" y="67000"/>
                </a:lnTo>
                <a:lnTo>
                  <a:pt x="43930" y="67000"/>
                </a:lnTo>
                <a:lnTo>
                  <a:pt x="43940" y="67000"/>
                </a:lnTo>
                <a:lnTo>
                  <a:pt x="43950" y="67000"/>
                </a:lnTo>
                <a:lnTo>
                  <a:pt x="43960" y="67000"/>
                </a:lnTo>
                <a:lnTo>
                  <a:pt x="43970" y="67000"/>
                </a:lnTo>
                <a:lnTo>
                  <a:pt x="43980" y="67000"/>
                </a:lnTo>
                <a:lnTo>
                  <a:pt x="43980" y="67010"/>
                </a:lnTo>
                <a:lnTo>
                  <a:pt x="43990" y="67010"/>
                </a:lnTo>
                <a:lnTo>
                  <a:pt x="44000" y="67010"/>
                </a:lnTo>
                <a:lnTo>
                  <a:pt x="44010" y="67010"/>
                </a:lnTo>
                <a:lnTo>
                  <a:pt x="44020" y="67010"/>
                </a:lnTo>
                <a:lnTo>
                  <a:pt x="44030" y="67010"/>
                </a:lnTo>
                <a:lnTo>
                  <a:pt x="44040" y="67010"/>
                </a:lnTo>
                <a:lnTo>
                  <a:pt x="44050" y="67010"/>
                </a:lnTo>
                <a:lnTo>
                  <a:pt x="44060" y="67010"/>
                </a:lnTo>
                <a:lnTo>
                  <a:pt x="44070" y="67010"/>
                </a:lnTo>
                <a:lnTo>
                  <a:pt x="44080" y="67010"/>
                </a:lnTo>
                <a:lnTo>
                  <a:pt x="44090" y="67010"/>
                </a:lnTo>
                <a:lnTo>
                  <a:pt x="44100" y="67010"/>
                </a:lnTo>
                <a:lnTo>
                  <a:pt x="44110" y="67010"/>
                </a:lnTo>
                <a:lnTo>
                  <a:pt x="44120" y="67010"/>
                </a:lnTo>
                <a:lnTo>
                  <a:pt x="44130" y="67010"/>
                </a:lnTo>
                <a:lnTo>
                  <a:pt x="44140" y="67010"/>
                </a:lnTo>
                <a:lnTo>
                  <a:pt x="44150" y="67010"/>
                </a:lnTo>
                <a:lnTo>
                  <a:pt x="44160" y="67010"/>
                </a:lnTo>
                <a:lnTo>
                  <a:pt x="44170" y="67010"/>
                </a:lnTo>
                <a:lnTo>
                  <a:pt x="44170" y="67020"/>
                </a:lnTo>
                <a:lnTo>
                  <a:pt x="44180" y="67020"/>
                </a:lnTo>
                <a:lnTo>
                  <a:pt x="44190" y="67020"/>
                </a:lnTo>
                <a:lnTo>
                  <a:pt x="44200" y="67020"/>
                </a:lnTo>
                <a:lnTo>
                  <a:pt x="44210" y="67020"/>
                </a:lnTo>
                <a:lnTo>
                  <a:pt x="44220" y="67020"/>
                </a:lnTo>
                <a:lnTo>
                  <a:pt x="44230" y="67030"/>
                </a:lnTo>
                <a:lnTo>
                  <a:pt x="44240" y="67030"/>
                </a:lnTo>
                <a:lnTo>
                  <a:pt x="44250" y="67030"/>
                </a:lnTo>
                <a:lnTo>
                  <a:pt x="44250" y="67040"/>
                </a:lnTo>
                <a:lnTo>
                  <a:pt x="44260" y="67040"/>
                </a:lnTo>
                <a:lnTo>
                  <a:pt x="44270" y="67040"/>
                </a:lnTo>
                <a:lnTo>
                  <a:pt x="44270" y="67050"/>
                </a:lnTo>
                <a:lnTo>
                  <a:pt x="44280" y="67050"/>
                </a:lnTo>
                <a:lnTo>
                  <a:pt x="44280" y="67060"/>
                </a:lnTo>
                <a:lnTo>
                  <a:pt x="44290" y="67060"/>
                </a:lnTo>
                <a:lnTo>
                  <a:pt x="44300" y="67060"/>
                </a:lnTo>
                <a:lnTo>
                  <a:pt x="44300" y="67070"/>
                </a:lnTo>
                <a:lnTo>
                  <a:pt x="44310" y="67070"/>
                </a:lnTo>
                <a:lnTo>
                  <a:pt x="44320" y="67070"/>
                </a:lnTo>
                <a:lnTo>
                  <a:pt x="44320" y="67080"/>
                </a:lnTo>
                <a:lnTo>
                  <a:pt x="44330" y="67080"/>
                </a:lnTo>
                <a:lnTo>
                  <a:pt x="44340" y="67080"/>
                </a:lnTo>
                <a:lnTo>
                  <a:pt x="44350" y="67080"/>
                </a:lnTo>
                <a:lnTo>
                  <a:pt x="44370" y="67100"/>
                </a:lnTo>
                <a:lnTo>
                  <a:pt x="44370" y="67110"/>
                </a:lnTo>
                <a:lnTo>
                  <a:pt x="44380" y="67110"/>
                </a:lnTo>
                <a:lnTo>
                  <a:pt x="44380" y="67120"/>
                </a:lnTo>
                <a:lnTo>
                  <a:pt x="44390" y="67120"/>
                </a:lnTo>
                <a:lnTo>
                  <a:pt x="44400" y="67120"/>
                </a:lnTo>
                <a:lnTo>
                  <a:pt x="44400" y="67130"/>
                </a:lnTo>
                <a:lnTo>
                  <a:pt x="44410" y="67130"/>
                </a:lnTo>
                <a:lnTo>
                  <a:pt x="44420" y="67130"/>
                </a:lnTo>
                <a:lnTo>
                  <a:pt x="44420" y="67140"/>
                </a:lnTo>
                <a:lnTo>
                  <a:pt x="44430" y="67140"/>
                </a:lnTo>
                <a:lnTo>
                  <a:pt x="44440" y="67140"/>
                </a:lnTo>
                <a:lnTo>
                  <a:pt x="44450" y="67140"/>
                </a:lnTo>
                <a:lnTo>
                  <a:pt x="44450" y="67150"/>
                </a:lnTo>
                <a:lnTo>
                  <a:pt x="44460" y="67150"/>
                </a:lnTo>
                <a:lnTo>
                  <a:pt x="44470" y="67150"/>
                </a:lnTo>
                <a:lnTo>
                  <a:pt x="44480" y="67150"/>
                </a:lnTo>
                <a:lnTo>
                  <a:pt x="44480" y="67160"/>
                </a:lnTo>
                <a:lnTo>
                  <a:pt x="44490" y="67160"/>
                </a:lnTo>
                <a:lnTo>
                  <a:pt x="44500" y="67160"/>
                </a:lnTo>
                <a:lnTo>
                  <a:pt x="44510" y="67160"/>
                </a:lnTo>
                <a:lnTo>
                  <a:pt x="44520" y="67170"/>
                </a:lnTo>
                <a:lnTo>
                  <a:pt x="44530" y="67170"/>
                </a:lnTo>
                <a:lnTo>
                  <a:pt x="44540" y="67170"/>
                </a:lnTo>
                <a:lnTo>
                  <a:pt x="44550" y="67170"/>
                </a:lnTo>
                <a:lnTo>
                  <a:pt x="44560" y="67170"/>
                </a:lnTo>
                <a:lnTo>
                  <a:pt x="44570" y="67170"/>
                </a:lnTo>
                <a:lnTo>
                  <a:pt x="44580" y="67170"/>
                </a:lnTo>
                <a:lnTo>
                  <a:pt x="44580" y="67180"/>
                </a:lnTo>
                <a:lnTo>
                  <a:pt x="44590" y="67180"/>
                </a:lnTo>
                <a:lnTo>
                  <a:pt x="44600" y="67180"/>
                </a:lnTo>
                <a:lnTo>
                  <a:pt x="44600" y="67190"/>
                </a:lnTo>
                <a:lnTo>
                  <a:pt x="44610" y="67190"/>
                </a:lnTo>
                <a:lnTo>
                  <a:pt x="44610" y="67200"/>
                </a:lnTo>
                <a:lnTo>
                  <a:pt x="44620" y="67200"/>
                </a:lnTo>
                <a:lnTo>
                  <a:pt x="44630" y="67200"/>
                </a:lnTo>
                <a:lnTo>
                  <a:pt x="44640" y="67200"/>
                </a:lnTo>
                <a:lnTo>
                  <a:pt x="44650" y="67200"/>
                </a:lnTo>
                <a:lnTo>
                  <a:pt x="44660" y="67210"/>
                </a:lnTo>
                <a:lnTo>
                  <a:pt x="44670" y="67210"/>
                </a:lnTo>
                <a:lnTo>
                  <a:pt x="44680" y="67210"/>
                </a:lnTo>
                <a:lnTo>
                  <a:pt x="44690" y="67210"/>
                </a:lnTo>
                <a:lnTo>
                  <a:pt x="44700" y="67210"/>
                </a:lnTo>
                <a:lnTo>
                  <a:pt x="44700" y="67220"/>
                </a:lnTo>
                <a:lnTo>
                  <a:pt x="44710" y="67220"/>
                </a:lnTo>
                <a:lnTo>
                  <a:pt x="44720" y="67220"/>
                </a:lnTo>
                <a:lnTo>
                  <a:pt x="44730" y="67220"/>
                </a:lnTo>
                <a:lnTo>
                  <a:pt x="44740" y="67220"/>
                </a:lnTo>
                <a:lnTo>
                  <a:pt x="44750" y="67220"/>
                </a:lnTo>
                <a:lnTo>
                  <a:pt x="44760" y="67220"/>
                </a:lnTo>
                <a:lnTo>
                  <a:pt x="44770" y="67220"/>
                </a:lnTo>
                <a:lnTo>
                  <a:pt x="44780" y="67220"/>
                </a:lnTo>
                <a:lnTo>
                  <a:pt x="44790" y="67220"/>
                </a:lnTo>
                <a:lnTo>
                  <a:pt x="44800" y="67220"/>
                </a:lnTo>
                <a:lnTo>
                  <a:pt x="44810" y="67220"/>
                </a:lnTo>
                <a:lnTo>
                  <a:pt x="44820" y="67220"/>
                </a:lnTo>
                <a:lnTo>
                  <a:pt x="44830" y="67220"/>
                </a:lnTo>
                <a:lnTo>
                  <a:pt x="44840" y="67220"/>
                </a:lnTo>
                <a:lnTo>
                  <a:pt x="44850" y="67220"/>
                </a:lnTo>
                <a:lnTo>
                  <a:pt x="44860" y="67220"/>
                </a:lnTo>
                <a:lnTo>
                  <a:pt x="44870" y="67220"/>
                </a:lnTo>
                <a:lnTo>
                  <a:pt x="44880" y="67220"/>
                </a:lnTo>
                <a:lnTo>
                  <a:pt x="44890" y="67220"/>
                </a:lnTo>
                <a:lnTo>
                  <a:pt x="44890" y="67210"/>
                </a:lnTo>
                <a:lnTo>
                  <a:pt x="44900" y="67210"/>
                </a:lnTo>
                <a:lnTo>
                  <a:pt x="44910" y="67210"/>
                </a:lnTo>
                <a:lnTo>
                  <a:pt x="44920" y="67210"/>
                </a:lnTo>
                <a:lnTo>
                  <a:pt x="44920" y="67200"/>
                </a:lnTo>
                <a:lnTo>
                  <a:pt x="44920" y="67190"/>
                </a:lnTo>
                <a:lnTo>
                  <a:pt x="44930" y="67190"/>
                </a:lnTo>
                <a:lnTo>
                  <a:pt x="44930" y="67180"/>
                </a:lnTo>
                <a:lnTo>
                  <a:pt x="44940" y="67180"/>
                </a:lnTo>
                <a:lnTo>
                  <a:pt x="44940" y="67170"/>
                </a:lnTo>
                <a:lnTo>
                  <a:pt x="44950" y="67170"/>
                </a:lnTo>
                <a:lnTo>
                  <a:pt x="44950" y="67160"/>
                </a:lnTo>
                <a:lnTo>
                  <a:pt x="44960" y="67150"/>
                </a:lnTo>
                <a:lnTo>
                  <a:pt x="44960" y="67140"/>
                </a:lnTo>
                <a:lnTo>
                  <a:pt x="44960" y="67130"/>
                </a:lnTo>
                <a:lnTo>
                  <a:pt x="44970" y="67130"/>
                </a:lnTo>
                <a:lnTo>
                  <a:pt x="44970" y="67120"/>
                </a:lnTo>
                <a:lnTo>
                  <a:pt x="44970" y="67110"/>
                </a:lnTo>
                <a:lnTo>
                  <a:pt x="44970" y="67100"/>
                </a:lnTo>
                <a:lnTo>
                  <a:pt x="44970" y="67090"/>
                </a:lnTo>
                <a:lnTo>
                  <a:pt x="44980" y="67090"/>
                </a:lnTo>
                <a:lnTo>
                  <a:pt x="44980" y="67080"/>
                </a:lnTo>
                <a:lnTo>
                  <a:pt x="44980" y="67070"/>
                </a:lnTo>
                <a:lnTo>
                  <a:pt x="44970" y="67060"/>
                </a:lnTo>
                <a:lnTo>
                  <a:pt x="44970" y="67050"/>
                </a:lnTo>
                <a:lnTo>
                  <a:pt x="44970" y="67040"/>
                </a:lnTo>
                <a:lnTo>
                  <a:pt x="44970" y="67030"/>
                </a:lnTo>
                <a:lnTo>
                  <a:pt x="44960" y="67030"/>
                </a:lnTo>
                <a:lnTo>
                  <a:pt x="44960" y="67020"/>
                </a:lnTo>
                <a:lnTo>
                  <a:pt x="44960" y="67010"/>
                </a:lnTo>
                <a:lnTo>
                  <a:pt x="44950" y="67010"/>
                </a:lnTo>
                <a:lnTo>
                  <a:pt x="44950" y="67000"/>
                </a:lnTo>
                <a:lnTo>
                  <a:pt x="44940" y="67000"/>
                </a:lnTo>
                <a:lnTo>
                  <a:pt x="44930" y="67000"/>
                </a:lnTo>
                <a:lnTo>
                  <a:pt x="44920" y="67000"/>
                </a:lnTo>
                <a:lnTo>
                  <a:pt x="44910" y="67000"/>
                </a:lnTo>
                <a:lnTo>
                  <a:pt x="44910" y="66990"/>
                </a:lnTo>
                <a:lnTo>
                  <a:pt x="44910" y="66980"/>
                </a:lnTo>
                <a:lnTo>
                  <a:pt x="44900" y="66990"/>
                </a:lnTo>
                <a:lnTo>
                  <a:pt x="44890" y="66990"/>
                </a:lnTo>
                <a:lnTo>
                  <a:pt x="44890" y="66980"/>
                </a:lnTo>
                <a:lnTo>
                  <a:pt x="44880" y="66980"/>
                </a:lnTo>
                <a:lnTo>
                  <a:pt x="44870" y="66980"/>
                </a:lnTo>
                <a:lnTo>
                  <a:pt x="44860" y="66980"/>
                </a:lnTo>
                <a:lnTo>
                  <a:pt x="44850" y="66980"/>
                </a:lnTo>
                <a:lnTo>
                  <a:pt x="44840" y="66980"/>
                </a:lnTo>
                <a:lnTo>
                  <a:pt x="44830" y="66980"/>
                </a:lnTo>
                <a:lnTo>
                  <a:pt x="44820" y="66980"/>
                </a:lnTo>
                <a:lnTo>
                  <a:pt x="44810" y="66980"/>
                </a:lnTo>
                <a:lnTo>
                  <a:pt x="44800" y="66980"/>
                </a:lnTo>
                <a:lnTo>
                  <a:pt x="44790" y="66980"/>
                </a:lnTo>
                <a:lnTo>
                  <a:pt x="44780" y="66980"/>
                </a:lnTo>
                <a:lnTo>
                  <a:pt x="44770" y="66970"/>
                </a:lnTo>
                <a:lnTo>
                  <a:pt x="44770" y="66980"/>
                </a:lnTo>
                <a:lnTo>
                  <a:pt x="44770" y="66970"/>
                </a:lnTo>
                <a:lnTo>
                  <a:pt x="44770" y="66980"/>
                </a:lnTo>
                <a:lnTo>
                  <a:pt x="44760" y="66980"/>
                </a:lnTo>
                <a:lnTo>
                  <a:pt x="44760" y="66970"/>
                </a:lnTo>
                <a:lnTo>
                  <a:pt x="44760" y="66980"/>
                </a:lnTo>
                <a:lnTo>
                  <a:pt x="44750" y="66980"/>
                </a:lnTo>
                <a:lnTo>
                  <a:pt x="44740" y="66980"/>
                </a:lnTo>
                <a:lnTo>
                  <a:pt x="44730" y="66980"/>
                </a:lnTo>
                <a:lnTo>
                  <a:pt x="44720" y="66980"/>
                </a:lnTo>
                <a:lnTo>
                  <a:pt x="44710" y="66980"/>
                </a:lnTo>
                <a:lnTo>
                  <a:pt x="44700" y="66980"/>
                </a:lnTo>
                <a:lnTo>
                  <a:pt x="44700" y="66970"/>
                </a:lnTo>
                <a:lnTo>
                  <a:pt x="44690" y="66970"/>
                </a:lnTo>
                <a:lnTo>
                  <a:pt x="44680" y="66970"/>
                </a:lnTo>
                <a:lnTo>
                  <a:pt x="44670" y="66970"/>
                </a:lnTo>
                <a:lnTo>
                  <a:pt x="44660" y="66970"/>
                </a:lnTo>
                <a:lnTo>
                  <a:pt x="44650" y="66970"/>
                </a:lnTo>
                <a:lnTo>
                  <a:pt x="44640" y="66970"/>
                </a:lnTo>
                <a:lnTo>
                  <a:pt x="44630" y="66970"/>
                </a:lnTo>
                <a:lnTo>
                  <a:pt x="44620" y="66970"/>
                </a:lnTo>
                <a:lnTo>
                  <a:pt x="44620" y="66980"/>
                </a:lnTo>
                <a:lnTo>
                  <a:pt x="44610" y="66980"/>
                </a:lnTo>
                <a:lnTo>
                  <a:pt x="44600" y="66980"/>
                </a:lnTo>
                <a:lnTo>
                  <a:pt x="44590" y="66980"/>
                </a:lnTo>
                <a:lnTo>
                  <a:pt x="44580" y="66980"/>
                </a:lnTo>
                <a:lnTo>
                  <a:pt x="44570" y="66980"/>
                </a:lnTo>
                <a:lnTo>
                  <a:pt x="44560" y="66980"/>
                </a:lnTo>
                <a:lnTo>
                  <a:pt x="44550" y="66980"/>
                </a:lnTo>
                <a:lnTo>
                  <a:pt x="44540" y="66980"/>
                </a:lnTo>
                <a:lnTo>
                  <a:pt x="44530" y="66980"/>
                </a:lnTo>
                <a:lnTo>
                  <a:pt x="44520" y="66980"/>
                </a:lnTo>
                <a:lnTo>
                  <a:pt x="44510" y="66980"/>
                </a:lnTo>
                <a:lnTo>
                  <a:pt x="44500" y="66980"/>
                </a:lnTo>
                <a:lnTo>
                  <a:pt x="44490" y="66980"/>
                </a:lnTo>
                <a:lnTo>
                  <a:pt x="44480" y="66980"/>
                </a:lnTo>
                <a:lnTo>
                  <a:pt x="44470" y="66980"/>
                </a:lnTo>
                <a:lnTo>
                  <a:pt x="44460" y="66980"/>
                </a:lnTo>
                <a:lnTo>
                  <a:pt x="44450" y="66980"/>
                </a:lnTo>
                <a:lnTo>
                  <a:pt x="44440" y="66980"/>
                </a:lnTo>
                <a:lnTo>
                  <a:pt x="44430" y="66980"/>
                </a:lnTo>
                <a:lnTo>
                  <a:pt x="44430" y="66970"/>
                </a:lnTo>
                <a:lnTo>
                  <a:pt x="44420" y="66970"/>
                </a:lnTo>
                <a:lnTo>
                  <a:pt x="44410" y="66970"/>
                </a:lnTo>
                <a:lnTo>
                  <a:pt x="44400" y="66970"/>
                </a:lnTo>
                <a:lnTo>
                  <a:pt x="44390" y="66970"/>
                </a:lnTo>
                <a:lnTo>
                  <a:pt x="44380" y="66970"/>
                </a:lnTo>
                <a:lnTo>
                  <a:pt x="44370" y="66970"/>
                </a:lnTo>
                <a:lnTo>
                  <a:pt x="44360" y="66970"/>
                </a:lnTo>
                <a:lnTo>
                  <a:pt x="44360" y="66960"/>
                </a:lnTo>
                <a:lnTo>
                  <a:pt x="44350" y="66960"/>
                </a:lnTo>
                <a:lnTo>
                  <a:pt x="44350" y="66950"/>
                </a:lnTo>
                <a:lnTo>
                  <a:pt x="44340" y="66950"/>
                </a:lnTo>
                <a:lnTo>
                  <a:pt x="44340" y="66940"/>
                </a:lnTo>
                <a:lnTo>
                  <a:pt x="44340" y="66930"/>
                </a:lnTo>
                <a:lnTo>
                  <a:pt x="44340" y="66920"/>
                </a:lnTo>
                <a:lnTo>
                  <a:pt x="44340" y="66910"/>
                </a:lnTo>
                <a:lnTo>
                  <a:pt x="44350" y="66900"/>
                </a:lnTo>
                <a:lnTo>
                  <a:pt x="44350" y="66890"/>
                </a:lnTo>
                <a:lnTo>
                  <a:pt x="44360" y="66890"/>
                </a:lnTo>
                <a:lnTo>
                  <a:pt x="44360" y="66880"/>
                </a:lnTo>
                <a:lnTo>
                  <a:pt x="44360" y="66870"/>
                </a:lnTo>
                <a:lnTo>
                  <a:pt x="44370" y="66860"/>
                </a:lnTo>
                <a:lnTo>
                  <a:pt x="44370" y="66850"/>
                </a:lnTo>
                <a:lnTo>
                  <a:pt x="44370" y="66840"/>
                </a:lnTo>
                <a:lnTo>
                  <a:pt x="44380" y="66840"/>
                </a:lnTo>
                <a:lnTo>
                  <a:pt x="44380" y="66830"/>
                </a:lnTo>
                <a:lnTo>
                  <a:pt x="44390" y="66820"/>
                </a:lnTo>
                <a:lnTo>
                  <a:pt x="44390" y="66810"/>
                </a:lnTo>
                <a:lnTo>
                  <a:pt x="44400" y="66810"/>
                </a:lnTo>
                <a:lnTo>
                  <a:pt x="44400" y="66800"/>
                </a:lnTo>
                <a:lnTo>
                  <a:pt x="44400" y="66790"/>
                </a:lnTo>
                <a:lnTo>
                  <a:pt x="44410" y="66790"/>
                </a:lnTo>
                <a:lnTo>
                  <a:pt x="44410" y="66780"/>
                </a:lnTo>
                <a:lnTo>
                  <a:pt x="44420" y="66770"/>
                </a:lnTo>
                <a:lnTo>
                  <a:pt x="44420" y="66760"/>
                </a:lnTo>
                <a:lnTo>
                  <a:pt x="44430" y="66760"/>
                </a:lnTo>
                <a:lnTo>
                  <a:pt x="44430" y="66750"/>
                </a:lnTo>
                <a:lnTo>
                  <a:pt x="44440" y="66740"/>
                </a:lnTo>
                <a:lnTo>
                  <a:pt x="44440" y="66730"/>
                </a:lnTo>
                <a:lnTo>
                  <a:pt x="44450" y="66730"/>
                </a:lnTo>
                <a:lnTo>
                  <a:pt x="44460" y="66720"/>
                </a:lnTo>
                <a:lnTo>
                  <a:pt x="44460" y="66710"/>
                </a:lnTo>
                <a:lnTo>
                  <a:pt x="44470" y="66710"/>
                </a:lnTo>
                <a:lnTo>
                  <a:pt x="44470" y="66700"/>
                </a:lnTo>
                <a:lnTo>
                  <a:pt x="44480" y="66700"/>
                </a:lnTo>
                <a:lnTo>
                  <a:pt x="44480" y="66690"/>
                </a:lnTo>
                <a:lnTo>
                  <a:pt x="44490" y="66680"/>
                </a:lnTo>
                <a:lnTo>
                  <a:pt x="44490" y="66670"/>
                </a:lnTo>
                <a:lnTo>
                  <a:pt x="44500" y="66670"/>
                </a:lnTo>
                <a:lnTo>
                  <a:pt x="44500" y="66660"/>
                </a:lnTo>
                <a:lnTo>
                  <a:pt x="44510" y="66660"/>
                </a:lnTo>
                <a:lnTo>
                  <a:pt x="44510" y="66650"/>
                </a:lnTo>
                <a:lnTo>
                  <a:pt x="44520" y="66650"/>
                </a:lnTo>
                <a:lnTo>
                  <a:pt x="44520" y="66640"/>
                </a:lnTo>
                <a:lnTo>
                  <a:pt x="44530" y="66640"/>
                </a:lnTo>
                <a:lnTo>
                  <a:pt x="44530" y="66630"/>
                </a:lnTo>
                <a:lnTo>
                  <a:pt x="44540" y="66630"/>
                </a:lnTo>
                <a:lnTo>
                  <a:pt x="44550" y="66620"/>
                </a:lnTo>
                <a:lnTo>
                  <a:pt x="44560" y="66610"/>
                </a:lnTo>
                <a:lnTo>
                  <a:pt x="44570" y="66600"/>
                </a:lnTo>
                <a:lnTo>
                  <a:pt x="44580" y="66590"/>
                </a:lnTo>
                <a:lnTo>
                  <a:pt x="44580" y="66580"/>
                </a:lnTo>
                <a:lnTo>
                  <a:pt x="44590" y="66580"/>
                </a:lnTo>
                <a:lnTo>
                  <a:pt x="44590" y="66570"/>
                </a:lnTo>
                <a:lnTo>
                  <a:pt x="44600" y="66570"/>
                </a:lnTo>
                <a:lnTo>
                  <a:pt x="44600" y="66560"/>
                </a:lnTo>
                <a:lnTo>
                  <a:pt x="44610" y="66560"/>
                </a:lnTo>
                <a:lnTo>
                  <a:pt x="44610" y="66550"/>
                </a:lnTo>
                <a:lnTo>
                  <a:pt x="44620" y="66550"/>
                </a:lnTo>
                <a:lnTo>
                  <a:pt x="44620" y="66540"/>
                </a:lnTo>
                <a:lnTo>
                  <a:pt x="44630" y="66530"/>
                </a:lnTo>
                <a:lnTo>
                  <a:pt x="44630" y="66520"/>
                </a:lnTo>
                <a:lnTo>
                  <a:pt x="44640" y="66520"/>
                </a:lnTo>
                <a:lnTo>
                  <a:pt x="44640" y="66510"/>
                </a:lnTo>
                <a:lnTo>
                  <a:pt x="44650" y="66510"/>
                </a:lnTo>
                <a:lnTo>
                  <a:pt x="44650" y="66500"/>
                </a:lnTo>
                <a:lnTo>
                  <a:pt x="44650" y="66490"/>
                </a:lnTo>
                <a:lnTo>
                  <a:pt x="44660" y="66490"/>
                </a:lnTo>
                <a:lnTo>
                  <a:pt x="44660" y="66480"/>
                </a:lnTo>
                <a:lnTo>
                  <a:pt x="44660" y="66470"/>
                </a:lnTo>
                <a:lnTo>
                  <a:pt x="44670" y="66470"/>
                </a:lnTo>
                <a:lnTo>
                  <a:pt x="44670" y="66460"/>
                </a:lnTo>
                <a:lnTo>
                  <a:pt x="44680" y="66460"/>
                </a:lnTo>
                <a:lnTo>
                  <a:pt x="44680" y="66450"/>
                </a:lnTo>
                <a:lnTo>
                  <a:pt x="44680" y="66440"/>
                </a:lnTo>
                <a:lnTo>
                  <a:pt x="44690" y="66440"/>
                </a:lnTo>
                <a:lnTo>
                  <a:pt x="44690" y="66430"/>
                </a:lnTo>
                <a:lnTo>
                  <a:pt x="44690" y="66420"/>
                </a:lnTo>
                <a:lnTo>
                  <a:pt x="44700" y="66420"/>
                </a:lnTo>
                <a:lnTo>
                  <a:pt x="44700" y="66410"/>
                </a:lnTo>
                <a:lnTo>
                  <a:pt x="44710" y="66410"/>
                </a:lnTo>
                <a:lnTo>
                  <a:pt x="44710" y="66400"/>
                </a:lnTo>
                <a:lnTo>
                  <a:pt x="44710" y="66390"/>
                </a:lnTo>
                <a:lnTo>
                  <a:pt x="44720" y="66390"/>
                </a:lnTo>
                <a:lnTo>
                  <a:pt x="44720" y="66380"/>
                </a:lnTo>
                <a:lnTo>
                  <a:pt x="44720" y="66370"/>
                </a:lnTo>
                <a:lnTo>
                  <a:pt x="44730" y="66370"/>
                </a:lnTo>
                <a:lnTo>
                  <a:pt x="44730" y="66360"/>
                </a:lnTo>
                <a:lnTo>
                  <a:pt x="44730" y="66350"/>
                </a:lnTo>
                <a:lnTo>
                  <a:pt x="44740" y="66340"/>
                </a:lnTo>
                <a:lnTo>
                  <a:pt x="44740" y="66330"/>
                </a:lnTo>
                <a:lnTo>
                  <a:pt x="44750" y="66330"/>
                </a:lnTo>
                <a:lnTo>
                  <a:pt x="44750" y="66320"/>
                </a:lnTo>
                <a:lnTo>
                  <a:pt x="44750" y="66310"/>
                </a:lnTo>
                <a:lnTo>
                  <a:pt x="44760" y="66310"/>
                </a:lnTo>
                <a:lnTo>
                  <a:pt x="44760" y="66300"/>
                </a:lnTo>
                <a:lnTo>
                  <a:pt x="44770" y="66290"/>
                </a:lnTo>
                <a:lnTo>
                  <a:pt x="44770" y="66280"/>
                </a:lnTo>
                <a:lnTo>
                  <a:pt x="44770" y="66270"/>
                </a:lnTo>
                <a:lnTo>
                  <a:pt x="44780" y="66260"/>
                </a:lnTo>
                <a:lnTo>
                  <a:pt x="44780" y="66250"/>
                </a:lnTo>
                <a:lnTo>
                  <a:pt x="44780" y="66240"/>
                </a:lnTo>
                <a:lnTo>
                  <a:pt x="44780" y="66230"/>
                </a:lnTo>
                <a:lnTo>
                  <a:pt x="44790" y="66230"/>
                </a:lnTo>
                <a:lnTo>
                  <a:pt x="44790" y="66220"/>
                </a:lnTo>
                <a:lnTo>
                  <a:pt x="44790" y="66210"/>
                </a:lnTo>
                <a:lnTo>
                  <a:pt x="44790" y="66200"/>
                </a:lnTo>
                <a:lnTo>
                  <a:pt x="44800" y="66200"/>
                </a:lnTo>
                <a:lnTo>
                  <a:pt x="44800" y="66190"/>
                </a:lnTo>
                <a:lnTo>
                  <a:pt x="44800" y="66180"/>
                </a:lnTo>
                <a:lnTo>
                  <a:pt x="44810" y="66180"/>
                </a:lnTo>
                <a:lnTo>
                  <a:pt x="44810" y="66170"/>
                </a:lnTo>
                <a:lnTo>
                  <a:pt x="44810" y="66150"/>
                </a:lnTo>
                <a:lnTo>
                  <a:pt x="44820" y="66140"/>
                </a:lnTo>
                <a:lnTo>
                  <a:pt x="44820" y="66130"/>
                </a:lnTo>
                <a:lnTo>
                  <a:pt x="44820" y="66120"/>
                </a:lnTo>
                <a:lnTo>
                  <a:pt x="44820" y="66110"/>
                </a:lnTo>
                <a:lnTo>
                  <a:pt x="44820" y="66100"/>
                </a:lnTo>
                <a:lnTo>
                  <a:pt x="44830" y="66100"/>
                </a:lnTo>
                <a:lnTo>
                  <a:pt x="44830" y="66090"/>
                </a:lnTo>
                <a:lnTo>
                  <a:pt x="44830" y="66080"/>
                </a:lnTo>
                <a:lnTo>
                  <a:pt x="44830" y="66070"/>
                </a:lnTo>
                <a:lnTo>
                  <a:pt x="44830" y="66060"/>
                </a:lnTo>
                <a:lnTo>
                  <a:pt x="44830" y="66050"/>
                </a:lnTo>
                <a:lnTo>
                  <a:pt x="44830" y="66040"/>
                </a:lnTo>
                <a:lnTo>
                  <a:pt x="44830" y="66030"/>
                </a:lnTo>
                <a:lnTo>
                  <a:pt x="44830" y="66020"/>
                </a:lnTo>
                <a:lnTo>
                  <a:pt x="44830" y="66010"/>
                </a:lnTo>
                <a:lnTo>
                  <a:pt x="44830" y="66000"/>
                </a:lnTo>
                <a:lnTo>
                  <a:pt x="44830" y="65980"/>
                </a:lnTo>
                <a:lnTo>
                  <a:pt x="44830" y="65970"/>
                </a:lnTo>
                <a:lnTo>
                  <a:pt x="44840" y="65970"/>
                </a:lnTo>
                <a:lnTo>
                  <a:pt x="44840" y="65960"/>
                </a:lnTo>
                <a:lnTo>
                  <a:pt x="44850" y="65960"/>
                </a:lnTo>
                <a:lnTo>
                  <a:pt x="44850" y="65950"/>
                </a:lnTo>
                <a:lnTo>
                  <a:pt x="44860" y="65950"/>
                </a:lnTo>
                <a:lnTo>
                  <a:pt x="44860" y="65940"/>
                </a:lnTo>
                <a:lnTo>
                  <a:pt x="44860" y="65930"/>
                </a:lnTo>
                <a:lnTo>
                  <a:pt x="44860" y="65920"/>
                </a:lnTo>
                <a:lnTo>
                  <a:pt x="44860" y="65910"/>
                </a:lnTo>
                <a:lnTo>
                  <a:pt x="44870" y="65910"/>
                </a:lnTo>
                <a:lnTo>
                  <a:pt x="44870" y="65900"/>
                </a:lnTo>
                <a:lnTo>
                  <a:pt x="44870" y="65890"/>
                </a:lnTo>
                <a:lnTo>
                  <a:pt x="44870" y="65880"/>
                </a:lnTo>
                <a:lnTo>
                  <a:pt x="44870" y="65870"/>
                </a:lnTo>
                <a:lnTo>
                  <a:pt x="44870" y="65860"/>
                </a:lnTo>
                <a:lnTo>
                  <a:pt x="44870" y="65850"/>
                </a:lnTo>
                <a:lnTo>
                  <a:pt x="44870" y="65840"/>
                </a:lnTo>
                <a:lnTo>
                  <a:pt x="44870" y="65830"/>
                </a:lnTo>
                <a:lnTo>
                  <a:pt x="44880" y="65820"/>
                </a:lnTo>
                <a:lnTo>
                  <a:pt x="44880" y="65810"/>
                </a:lnTo>
                <a:lnTo>
                  <a:pt x="44880" y="65800"/>
                </a:lnTo>
                <a:lnTo>
                  <a:pt x="44880" y="65790"/>
                </a:lnTo>
                <a:lnTo>
                  <a:pt x="44880" y="65780"/>
                </a:lnTo>
                <a:lnTo>
                  <a:pt x="44880" y="65770"/>
                </a:lnTo>
                <a:lnTo>
                  <a:pt x="44880" y="65760"/>
                </a:lnTo>
                <a:lnTo>
                  <a:pt x="44880" y="65750"/>
                </a:lnTo>
                <a:lnTo>
                  <a:pt x="44880" y="65740"/>
                </a:lnTo>
                <a:lnTo>
                  <a:pt x="44880" y="65730"/>
                </a:lnTo>
                <a:lnTo>
                  <a:pt x="44880" y="65720"/>
                </a:lnTo>
                <a:lnTo>
                  <a:pt x="44880" y="65710"/>
                </a:lnTo>
                <a:lnTo>
                  <a:pt x="44880" y="65700"/>
                </a:lnTo>
                <a:lnTo>
                  <a:pt x="44870" y="65700"/>
                </a:lnTo>
                <a:lnTo>
                  <a:pt x="44870" y="65690"/>
                </a:lnTo>
                <a:lnTo>
                  <a:pt x="44870" y="65680"/>
                </a:lnTo>
                <a:lnTo>
                  <a:pt x="44870" y="65670"/>
                </a:lnTo>
                <a:lnTo>
                  <a:pt x="44860" y="65670"/>
                </a:lnTo>
                <a:lnTo>
                  <a:pt x="44860" y="65660"/>
                </a:lnTo>
                <a:lnTo>
                  <a:pt x="44850" y="65650"/>
                </a:lnTo>
                <a:lnTo>
                  <a:pt x="44840" y="65650"/>
                </a:lnTo>
                <a:lnTo>
                  <a:pt x="44840" y="65640"/>
                </a:lnTo>
                <a:lnTo>
                  <a:pt x="44830" y="65640"/>
                </a:lnTo>
                <a:lnTo>
                  <a:pt x="44830" y="65630"/>
                </a:lnTo>
                <a:lnTo>
                  <a:pt x="44820" y="65630"/>
                </a:lnTo>
                <a:lnTo>
                  <a:pt x="44810" y="65630"/>
                </a:lnTo>
                <a:lnTo>
                  <a:pt x="44810" y="65620"/>
                </a:lnTo>
                <a:lnTo>
                  <a:pt x="44800" y="65620"/>
                </a:lnTo>
                <a:lnTo>
                  <a:pt x="44790" y="65620"/>
                </a:lnTo>
                <a:lnTo>
                  <a:pt x="44780" y="65620"/>
                </a:lnTo>
                <a:lnTo>
                  <a:pt x="44780" y="65610"/>
                </a:lnTo>
                <a:lnTo>
                  <a:pt x="44770" y="65610"/>
                </a:lnTo>
                <a:lnTo>
                  <a:pt x="44760" y="65610"/>
                </a:lnTo>
                <a:lnTo>
                  <a:pt x="44750" y="65610"/>
                </a:lnTo>
                <a:lnTo>
                  <a:pt x="44740" y="65610"/>
                </a:lnTo>
                <a:lnTo>
                  <a:pt x="44730" y="65610"/>
                </a:lnTo>
                <a:lnTo>
                  <a:pt x="44720" y="65610"/>
                </a:lnTo>
                <a:lnTo>
                  <a:pt x="44710" y="65610"/>
                </a:lnTo>
                <a:lnTo>
                  <a:pt x="44700" y="65600"/>
                </a:lnTo>
                <a:lnTo>
                  <a:pt x="44690" y="65600"/>
                </a:lnTo>
                <a:lnTo>
                  <a:pt x="44680" y="65600"/>
                </a:lnTo>
                <a:lnTo>
                  <a:pt x="44670" y="65600"/>
                </a:lnTo>
                <a:lnTo>
                  <a:pt x="44660" y="65600"/>
                </a:lnTo>
                <a:lnTo>
                  <a:pt x="44650" y="65600"/>
                </a:lnTo>
                <a:lnTo>
                  <a:pt x="44650" y="65590"/>
                </a:lnTo>
                <a:lnTo>
                  <a:pt x="44640" y="65590"/>
                </a:lnTo>
                <a:lnTo>
                  <a:pt x="44630" y="65590"/>
                </a:lnTo>
                <a:lnTo>
                  <a:pt x="44620" y="65590"/>
                </a:lnTo>
                <a:lnTo>
                  <a:pt x="44610" y="65590"/>
                </a:lnTo>
                <a:lnTo>
                  <a:pt x="44610" y="65580"/>
                </a:lnTo>
                <a:lnTo>
                  <a:pt x="44600" y="65580"/>
                </a:lnTo>
                <a:lnTo>
                  <a:pt x="44590" y="65580"/>
                </a:lnTo>
                <a:lnTo>
                  <a:pt x="44580" y="65580"/>
                </a:lnTo>
                <a:lnTo>
                  <a:pt x="44570" y="65580"/>
                </a:lnTo>
                <a:lnTo>
                  <a:pt x="44560" y="65580"/>
                </a:lnTo>
                <a:lnTo>
                  <a:pt x="44560" y="65570"/>
                </a:lnTo>
                <a:lnTo>
                  <a:pt x="44550" y="65570"/>
                </a:lnTo>
                <a:lnTo>
                  <a:pt x="44540" y="65570"/>
                </a:lnTo>
                <a:lnTo>
                  <a:pt x="44530" y="65570"/>
                </a:lnTo>
                <a:lnTo>
                  <a:pt x="44520" y="65570"/>
                </a:lnTo>
                <a:lnTo>
                  <a:pt x="44520" y="65560"/>
                </a:lnTo>
                <a:lnTo>
                  <a:pt x="44510" y="65560"/>
                </a:lnTo>
                <a:lnTo>
                  <a:pt x="44500" y="65560"/>
                </a:lnTo>
                <a:lnTo>
                  <a:pt x="44490" y="65560"/>
                </a:lnTo>
                <a:lnTo>
                  <a:pt x="44480" y="65560"/>
                </a:lnTo>
                <a:lnTo>
                  <a:pt x="44480" y="65550"/>
                </a:lnTo>
                <a:lnTo>
                  <a:pt x="44470" y="65550"/>
                </a:lnTo>
                <a:lnTo>
                  <a:pt x="44460" y="65550"/>
                </a:lnTo>
                <a:lnTo>
                  <a:pt x="44450" y="65550"/>
                </a:lnTo>
                <a:lnTo>
                  <a:pt x="44440" y="65550"/>
                </a:lnTo>
                <a:lnTo>
                  <a:pt x="44430" y="65540"/>
                </a:lnTo>
                <a:lnTo>
                  <a:pt x="44420" y="65540"/>
                </a:lnTo>
                <a:lnTo>
                  <a:pt x="44410" y="65540"/>
                </a:lnTo>
                <a:lnTo>
                  <a:pt x="44400" y="65540"/>
                </a:lnTo>
                <a:lnTo>
                  <a:pt x="44390" y="65540"/>
                </a:lnTo>
                <a:lnTo>
                  <a:pt x="44390" y="65530"/>
                </a:lnTo>
                <a:lnTo>
                  <a:pt x="44380" y="65530"/>
                </a:lnTo>
                <a:lnTo>
                  <a:pt x="44370" y="65530"/>
                </a:lnTo>
                <a:lnTo>
                  <a:pt x="44360" y="65520"/>
                </a:lnTo>
                <a:lnTo>
                  <a:pt x="44350" y="65520"/>
                </a:lnTo>
                <a:lnTo>
                  <a:pt x="44340" y="65520"/>
                </a:lnTo>
                <a:lnTo>
                  <a:pt x="44330" y="65520"/>
                </a:lnTo>
                <a:lnTo>
                  <a:pt x="44320" y="65520"/>
                </a:lnTo>
                <a:lnTo>
                  <a:pt x="44310" y="65520"/>
                </a:lnTo>
                <a:lnTo>
                  <a:pt x="44310" y="65510"/>
                </a:lnTo>
                <a:lnTo>
                  <a:pt x="44300" y="65510"/>
                </a:lnTo>
                <a:lnTo>
                  <a:pt x="44290" y="65510"/>
                </a:lnTo>
                <a:lnTo>
                  <a:pt x="44290" y="65500"/>
                </a:lnTo>
                <a:lnTo>
                  <a:pt x="44290" y="65490"/>
                </a:lnTo>
                <a:lnTo>
                  <a:pt x="44290" y="65480"/>
                </a:lnTo>
                <a:lnTo>
                  <a:pt x="44290" y="65470"/>
                </a:lnTo>
                <a:lnTo>
                  <a:pt x="44300" y="65470"/>
                </a:lnTo>
                <a:lnTo>
                  <a:pt x="44300" y="65460"/>
                </a:lnTo>
                <a:lnTo>
                  <a:pt x="44300" y="65450"/>
                </a:lnTo>
                <a:lnTo>
                  <a:pt x="44310" y="65450"/>
                </a:lnTo>
                <a:lnTo>
                  <a:pt x="44310" y="65440"/>
                </a:lnTo>
                <a:lnTo>
                  <a:pt x="44310" y="65430"/>
                </a:lnTo>
                <a:lnTo>
                  <a:pt x="44310" y="65420"/>
                </a:lnTo>
                <a:lnTo>
                  <a:pt x="44320" y="65420"/>
                </a:lnTo>
                <a:lnTo>
                  <a:pt x="44320" y="65410"/>
                </a:lnTo>
                <a:lnTo>
                  <a:pt x="44320" y="65400"/>
                </a:lnTo>
                <a:lnTo>
                  <a:pt x="44320" y="65390"/>
                </a:lnTo>
                <a:lnTo>
                  <a:pt x="44330" y="65390"/>
                </a:lnTo>
                <a:lnTo>
                  <a:pt x="44330" y="65380"/>
                </a:lnTo>
                <a:lnTo>
                  <a:pt x="44330" y="65370"/>
                </a:lnTo>
                <a:lnTo>
                  <a:pt x="44330" y="65360"/>
                </a:lnTo>
                <a:lnTo>
                  <a:pt x="44330" y="65350"/>
                </a:lnTo>
                <a:lnTo>
                  <a:pt x="44340" y="65340"/>
                </a:lnTo>
                <a:lnTo>
                  <a:pt x="44340" y="65330"/>
                </a:lnTo>
                <a:lnTo>
                  <a:pt x="44340" y="65320"/>
                </a:lnTo>
                <a:lnTo>
                  <a:pt x="44340" y="65310"/>
                </a:lnTo>
                <a:lnTo>
                  <a:pt x="44340" y="65300"/>
                </a:lnTo>
                <a:lnTo>
                  <a:pt x="44350" y="65300"/>
                </a:lnTo>
                <a:lnTo>
                  <a:pt x="44350" y="65290"/>
                </a:lnTo>
                <a:lnTo>
                  <a:pt x="44350" y="65280"/>
                </a:lnTo>
                <a:lnTo>
                  <a:pt x="44350" y="65270"/>
                </a:lnTo>
                <a:lnTo>
                  <a:pt x="44350" y="65260"/>
                </a:lnTo>
                <a:lnTo>
                  <a:pt x="44350" y="65250"/>
                </a:lnTo>
                <a:lnTo>
                  <a:pt x="44350" y="65240"/>
                </a:lnTo>
                <a:lnTo>
                  <a:pt x="44360" y="65240"/>
                </a:lnTo>
                <a:lnTo>
                  <a:pt x="44360" y="65230"/>
                </a:lnTo>
                <a:lnTo>
                  <a:pt x="44360" y="65220"/>
                </a:lnTo>
                <a:lnTo>
                  <a:pt x="44360" y="65210"/>
                </a:lnTo>
                <a:lnTo>
                  <a:pt x="44360" y="65200"/>
                </a:lnTo>
                <a:lnTo>
                  <a:pt x="44360" y="65190"/>
                </a:lnTo>
                <a:lnTo>
                  <a:pt x="44360" y="65180"/>
                </a:lnTo>
                <a:lnTo>
                  <a:pt x="44360" y="65170"/>
                </a:lnTo>
                <a:lnTo>
                  <a:pt x="44360" y="65160"/>
                </a:lnTo>
                <a:lnTo>
                  <a:pt x="44370" y="65150"/>
                </a:lnTo>
                <a:lnTo>
                  <a:pt x="44370" y="65140"/>
                </a:lnTo>
                <a:lnTo>
                  <a:pt x="44370" y="65130"/>
                </a:lnTo>
                <a:lnTo>
                  <a:pt x="44370" y="65120"/>
                </a:lnTo>
                <a:lnTo>
                  <a:pt x="44370" y="65110"/>
                </a:lnTo>
                <a:lnTo>
                  <a:pt x="44380" y="65100"/>
                </a:lnTo>
                <a:lnTo>
                  <a:pt x="44380" y="65090"/>
                </a:lnTo>
                <a:lnTo>
                  <a:pt x="44380" y="65070"/>
                </a:lnTo>
                <a:lnTo>
                  <a:pt x="44390" y="65060"/>
                </a:lnTo>
                <a:lnTo>
                  <a:pt x="44390" y="65050"/>
                </a:lnTo>
                <a:lnTo>
                  <a:pt x="44390" y="65040"/>
                </a:lnTo>
                <a:lnTo>
                  <a:pt x="44390" y="65030"/>
                </a:lnTo>
                <a:lnTo>
                  <a:pt x="44390" y="65020"/>
                </a:lnTo>
                <a:lnTo>
                  <a:pt x="44390" y="65010"/>
                </a:lnTo>
                <a:lnTo>
                  <a:pt x="44390" y="65000"/>
                </a:lnTo>
                <a:lnTo>
                  <a:pt x="44390" y="64990"/>
                </a:lnTo>
                <a:lnTo>
                  <a:pt x="44390" y="64980"/>
                </a:lnTo>
                <a:lnTo>
                  <a:pt x="44390" y="64970"/>
                </a:lnTo>
                <a:lnTo>
                  <a:pt x="44380" y="64970"/>
                </a:lnTo>
                <a:lnTo>
                  <a:pt x="44380" y="64960"/>
                </a:lnTo>
                <a:lnTo>
                  <a:pt x="44370" y="64950"/>
                </a:lnTo>
                <a:lnTo>
                  <a:pt x="44370" y="64940"/>
                </a:lnTo>
                <a:lnTo>
                  <a:pt x="44360" y="64940"/>
                </a:lnTo>
                <a:lnTo>
                  <a:pt x="44360" y="64930"/>
                </a:lnTo>
                <a:lnTo>
                  <a:pt x="44350" y="64930"/>
                </a:lnTo>
                <a:lnTo>
                  <a:pt x="44350" y="64920"/>
                </a:lnTo>
                <a:lnTo>
                  <a:pt x="44340" y="64920"/>
                </a:lnTo>
                <a:lnTo>
                  <a:pt x="44330" y="64910"/>
                </a:lnTo>
                <a:lnTo>
                  <a:pt x="44320" y="64910"/>
                </a:lnTo>
                <a:lnTo>
                  <a:pt x="44320" y="64900"/>
                </a:lnTo>
                <a:lnTo>
                  <a:pt x="44310" y="64900"/>
                </a:lnTo>
                <a:lnTo>
                  <a:pt x="44300" y="64900"/>
                </a:lnTo>
                <a:lnTo>
                  <a:pt x="44290" y="64900"/>
                </a:lnTo>
                <a:lnTo>
                  <a:pt x="44290" y="64890"/>
                </a:lnTo>
                <a:lnTo>
                  <a:pt x="44280" y="64890"/>
                </a:lnTo>
                <a:lnTo>
                  <a:pt x="44270" y="64880"/>
                </a:lnTo>
                <a:lnTo>
                  <a:pt x="44260" y="64880"/>
                </a:lnTo>
                <a:lnTo>
                  <a:pt x="44250" y="64880"/>
                </a:lnTo>
                <a:lnTo>
                  <a:pt x="44250" y="64870"/>
                </a:lnTo>
                <a:lnTo>
                  <a:pt x="44240" y="64870"/>
                </a:lnTo>
                <a:lnTo>
                  <a:pt x="44230" y="64870"/>
                </a:lnTo>
                <a:lnTo>
                  <a:pt x="44220" y="64870"/>
                </a:lnTo>
                <a:lnTo>
                  <a:pt x="44210" y="64870"/>
                </a:lnTo>
                <a:lnTo>
                  <a:pt x="44210" y="64860"/>
                </a:lnTo>
                <a:lnTo>
                  <a:pt x="44200" y="64860"/>
                </a:lnTo>
                <a:lnTo>
                  <a:pt x="44190" y="64860"/>
                </a:lnTo>
                <a:lnTo>
                  <a:pt x="44180" y="64860"/>
                </a:lnTo>
                <a:lnTo>
                  <a:pt x="44170" y="64850"/>
                </a:lnTo>
                <a:lnTo>
                  <a:pt x="44160" y="64850"/>
                </a:lnTo>
                <a:lnTo>
                  <a:pt x="44150" y="64850"/>
                </a:lnTo>
                <a:lnTo>
                  <a:pt x="44140" y="64850"/>
                </a:lnTo>
                <a:lnTo>
                  <a:pt x="44140" y="64840"/>
                </a:lnTo>
                <a:lnTo>
                  <a:pt x="44130" y="64840"/>
                </a:lnTo>
                <a:lnTo>
                  <a:pt x="44120" y="64840"/>
                </a:lnTo>
                <a:lnTo>
                  <a:pt x="44120" y="64830"/>
                </a:lnTo>
                <a:lnTo>
                  <a:pt x="44110" y="64830"/>
                </a:lnTo>
                <a:lnTo>
                  <a:pt x="44100" y="64830"/>
                </a:lnTo>
                <a:lnTo>
                  <a:pt x="44090" y="64830"/>
                </a:lnTo>
                <a:lnTo>
                  <a:pt x="44090" y="64820"/>
                </a:lnTo>
                <a:lnTo>
                  <a:pt x="44080" y="64820"/>
                </a:lnTo>
                <a:lnTo>
                  <a:pt x="44070" y="64810"/>
                </a:lnTo>
                <a:lnTo>
                  <a:pt x="44060" y="64810"/>
                </a:lnTo>
                <a:lnTo>
                  <a:pt x="44050" y="64810"/>
                </a:lnTo>
                <a:lnTo>
                  <a:pt x="44050" y="64800"/>
                </a:lnTo>
                <a:lnTo>
                  <a:pt x="44040" y="64800"/>
                </a:lnTo>
                <a:lnTo>
                  <a:pt x="44030" y="64800"/>
                </a:lnTo>
                <a:lnTo>
                  <a:pt x="44030" y="64790"/>
                </a:lnTo>
                <a:lnTo>
                  <a:pt x="44020" y="64790"/>
                </a:lnTo>
                <a:lnTo>
                  <a:pt x="44010" y="64790"/>
                </a:lnTo>
                <a:lnTo>
                  <a:pt x="44010" y="64780"/>
                </a:lnTo>
                <a:lnTo>
                  <a:pt x="44000" y="64780"/>
                </a:lnTo>
                <a:lnTo>
                  <a:pt x="43990" y="64780"/>
                </a:lnTo>
                <a:lnTo>
                  <a:pt x="43980" y="64780"/>
                </a:lnTo>
                <a:lnTo>
                  <a:pt x="43980" y="64770"/>
                </a:lnTo>
                <a:lnTo>
                  <a:pt x="43970" y="64770"/>
                </a:lnTo>
                <a:lnTo>
                  <a:pt x="43960" y="64760"/>
                </a:lnTo>
                <a:lnTo>
                  <a:pt x="43950" y="64760"/>
                </a:lnTo>
                <a:lnTo>
                  <a:pt x="43950" y="64750"/>
                </a:lnTo>
                <a:lnTo>
                  <a:pt x="43940" y="64750"/>
                </a:lnTo>
                <a:lnTo>
                  <a:pt x="43940" y="64740"/>
                </a:lnTo>
                <a:lnTo>
                  <a:pt x="43930" y="64740"/>
                </a:lnTo>
                <a:lnTo>
                  <a:pt x="43930" y="64730"/>
                </a:lnTo>
                <a:lnTo>
                  <a:pt x="43920" y="64730"/>
                </a:lnTo>
                <a:lnTo>
                  <a:pt x="43920" y="64720"/>
                </a:lnTo>
                <a:lnTo>
                  <a:pt x="43910" y="64720"/>
                </a:lnTo>
                <a:lnTo>
                  <a:pt x="43910" y="64710"/>
                </a:lnTo>
                <a:lnTo>
                  <a:pt x="43910" y="64700"/>
                </a:lnTo>
                <a:lnTo>
                  <a:pt x="43900" y="64700"/>
                </a:lnTo>
                <a:lnTo>
                  <a:pt x="43900" y="64690"/>
                </a:lnTo>
                <a:lnTo>
                  <a:pt x="43890" y="64690"/>
                </a:lnTo>
                <a:lnTo>
                  <a:pt x="43890" y="64680"/>
                </a:lnTo>
                <a:lnTo>
                  <a:pt x="43890" y="64670"/>
                </a:lnTo>
                <a:lnTo>
                  <a:pt x="43880" y="64670"/>
                </a:lnTo>
                <a:lnTo>
                  <a:pt x="43880" y="64660"/>
                </a:lnTo>
                <a:lnTo>
                  <a:pt x="43880" y="64650"/>
                </a:lnTo>
                <a:lnTo>
                  <a:pt x="43880" y="64640"/>
                </a:lnTo>
                <a:lnTo>
                  <a:pt x="43880" y="64630"/>
                </a:lnTo>
                <a:lnTo>
                  <a:pt x="43890" y="64630"/>
                </a:lnTo>
                <a:lnTo>
                  <a:pt x="43890" y="64620"/>
                </a:lnTo>
                <a:lnTo>
                  <a:pt x="43890" y="64610"/>
                </a:lnTo>
                <a:lnTo>
                  <a:pt x="43890" y="64600"/>
                </a:lnTo>
                <a:lnTo>
                  <a:pt x="43900" y="64600"/>
                </a:lnTo>
                <a:lnTo>
                  <a:pt x="43900" y="64590"/>
                </a:lnTo>
                <a:lnTo>
                  <a:pt x="43900" y="64580"/>
                </a:lnTo>
                <a:lnTo>
                  <a:pt x="43900" y="64570"/>
                </a:lnTo>
                <a:lnTo>
                  <a:pt x="43900" y="64560"/>
                </a:lnTo>
                <a:lnTo>
                  <a:pt x="43910" y="64560"/>
                </a:lnTo>
                <a:lnTo>
                  <a:pt x="43910" y="64550"/>
                </a:lnTo>
                <a:lnTo>
                  <a:pt x="43910" y="64540"/>
                </a:lnTo>
                <a:lnTo>
                  <a:pt x="43910" y="64530"/>
                </a:lnTo>
                <a:lnTo>
                  <a:pt x="43910" y="64520"/>
                </a:lnTo>
                <a:lnTo>
                  <a:pt x="43920" y="64520"/>
                </a:lnTo>
                <a:lnTo>
                  <a:pt x="43920" y="64510"/>
                </a:lnTo>
                <a:lnTo>
                  <a:pt x="43930" y="64510"/>
                </a:lnTo>
                <a:lnTo>
                  <a:pt x="43930" y="64500"/>
                </a:lnTo>
                <a:lnTo>
                  <a:pt x="43940" y="64500"/>
                </a:lnTo>
                <a:lnTo>
                  <a:pt x="43940" y="64490"/>
                </a:lnTo>
                <a:lnTo>
                  <a:pt x="43950" y="64490"/>
                </a:lnTo>
                <a:lnTo>
                  <a:pt x="43960" y="64490"/>
                </a:lnTo>
                <a:lnTo>
                  <a:pt x="43960" y="64480"/>
                </a:lnTo>
                <a:lnTo>
                  <a:pt x="43970" y="64480"/>
                </a:lnTo>
                <a:lnTo>
                  <a:pt x="43980" y="64480"/>
                </a:lnTo>
                <a:lnTo>
                  <a:pt x="43980" y="64490"/>
                </a:lnTo>
                <a:lnTo>
                  <a:pt x="43990" y="64490"/>
                </a:lnTo>
                <a:lnTo>
                  <a:pt x="44000" y="64500"/>
                </a:lnTo>
                <a:lnTo>
                  <a:pt x="44010" y="64510"/>
                </a:lnTo>
                <a:lnTo>
                  <a:pt x="44020" y="64510"/>
                </a:lnTo>
                <a:lnTo>
                  <a:pt x="44020" y="64520"/>
                </a:lnTo>
                <a:lnTo>
                  <a:pt x="44030" y="64520"/>
                </a:lnTo>
                <a:lnTo>
                  <a:pt x="44030" y="64530"/>
                </a:lnTo>
                <a:lnTo>
                  <a:pt x="44030" y="64540"/>
                </a:lnTo>
                <a:lnTo>
                  <a:pt x="44040" y="64540"/>
                </a:lnTo>
                <a:lnTo>
                  <a:pt x="44040" y="64550"/>
                </a:lnTo>
                <a:lnTo>
                  <a:pt x="44050" y="64550"/>
                </a:lnTo>
                <a:lnTo>
                  <a:pt x="44050" y="64560"/>
                </a:lnTo>
                <a:lnTo>
                  <a:pt x="44050" y="64570"/>
                </a:lnTo>
                <a:lnTo>
                  <a:pt x="44060" y="64570"/>
                </a:lnTo>
                <a:lnTo>
                  <a:pt x="44060" y="64580"/>
                </a:lnTo>
                <a:lnTo>
                  <a:pt x="44070" y="64580"/>
                </a:lnTo>
                <a:lnTo>
                  <a:pt x="44070" y="64590"/>
                </a:lnTo>
                <a:lnTo>
                  <a:pt x="44080" y="64600"/>
                </a:lnTo>
                <a:lnTo>
                  <a:pt x="44080" y="64610"/>
                </a:lnTo>
                <a:lnTo>
                  <a:pt x="44080" y="64620"/>
                </a:lnTo>
                <a:lnTo>
                  <a:pt x="44090" y="64620"/>
                </a:lnTo>
                <a:lnTo>
                  <a:pt x="44090" y="64630"/>
                </a:lnTo>
                <a:lnTo>
                  <a:pt x="44090" y="64640"/>
                </a:lnTo>
                <a:lnTo>
                  <a:pt x="44100" y="64640"/>
                </a:lnTo>
                <a:lnTo>
                  <a:pt x="44100" y="64650"/>
                </a:lnTo>
                <a:lnTo>
                  <a:pt x="44100" y="64660"/>
                </a:lnTo>
                <a:lnTo>
                  <a:pt x="44110" y="64660"/>
                </a:lnTo>
                <a:lnTo>
                  <a:pt x="44110" y="64670"/>
                </a:lnTo>
                <a:lnTo>
                  <a:pt x="44110" y="64680"/>
                </a:lnTo>
                <a:lnTo>
                  <a:pt x="44120" y="64680"/>
                </a:lnTo>
                <a:lnTo>
                  <a:pt x="44120" y="64690"/>
                </a:lnTo>
                <a:lnTo>
                  <a:pt x="44130" y="64690"/>
                </a:lnTo>
                <a:lnTo>
                  <a:pt x="44130" y="64700"/>
                </a:lnTo>
                <a:lnTo>
                  <a:pt x="44140" y="64700"/>
                </a:lnTo>
                <a:lnTo>
                  <a:pt x="44140" y="64710"/>
                </a:lnTo>
                <a:lnTo>
                  <a:pt x="44150" y="64720"/>
                </a:lnTo>
                <a:lnTo>
                  <a:pt x="44150" y="64710"/>
                </a:lnTo>
                <a:lnTo>
                  <a:pt x="44160" y="64710"/>
                </a:lnTo>
                <a:lnTo>
                  <a:pt x="44160" y="64720"/>
                </a:lnTo>
                <a:lnTo>
                  <a:pt x="44170" y="64720"/>
                </a:lnTo>
                <a:lnTo>
                  <a:pt x="44180" y="64720"/>
                </a:lnTo>
                <a:lnTo>
                  <a:pt x="44190" y="64720"/>
                </a:lnTo>
                <a:lnTo>
                  <a:pt x="44200" y="64720"/>
                </a:lnTo>
                <a:lnTo>
                  <a:pt x="44200" y="64710"/>
                </a:lnTo>
                <a:lnTo>
                  <a:pt x="44210" y="64710"/>
                </a:lnTo>
                <a:lnTo>
                  <a:pt x="44220" y="64710"/>
                </a:lnTo>
                <a:lnTo>
                  <a:pt x="44220" y="64700"/>
                </a:lnTo>
                <a:lnTo>
                  <a:pt x="44230" y="64700"/>
                </a:lnTo>
                <a:lnTo>
                  <a:pt x="44230" y="64690"/>
                </a:lnTo>
                <a:lnTo>
                  <a:pt x="44240" y="64690"/>
                </a:lnTo>
                <a:lnTo>
                  <a:pt x="44250" y="64680"/>
                </a:lnTo>
                <a:lnTo>
                  <a:pt x="44250" y="64670"/>
                </a:lnTo>
                <a:lnTo>
                  <a:pt x="44250" y="64660"/>
                </a:lnTo>
                <a:lnTo>
                  <a:pt x="44260" y="64650"/>
                </a:lnTo>
                <a:lnTo>
                  <a:pt x="44270" y="64650"/>
                </a:lnTo>
                <a:lnTo>
                  <a:pt x="44270" y="64660"/>
                </a:lnTo>
                <a:lnTo>
                  <a:pt x="44280" y="64650"/>
                </a:lnTo>
                <a:lnTo>
                  <a:pt x="44290" y="64650"/>
                </a:lnTo>
                <a:lnTo>
                  <a:pt x="44290" y="64640"/>
                </a:lnTo>
                <a:lnTo>
                  <a:pt x="44300" y="64640"/>
                </a:lnTo>
                <a:lnTo>
                  <a:pt x="44300" y="64630"/>
                </a:lnTo>
                <a:lnTo>
                  <a:pt x="44310" y="64630"/>
                </a:lnTo>
                <a:lnTo>
                  <a:pt x="44310" y="64620"/>
                </a:lnTo>
                <a:lnTo>
                  <a:pt x="44320" y="64620"/>
                </a:lnTo>
                <a:lnTo>
                  <a:pt x="44320" y="64610"/>
                </a:lnTo>
                <a:lnTo>
                  <a:pt x="44330" y="64600"/>
                </a:lnTo>
                <a:lnTo>
                  <a:pt x="44330" y="64590"/>
                </a:lnTo>
                <a:lnTo>
                  <a:pt x="44340" y="64590"/>
                </a:lnTo>
                <a:lnTo>
                  <a:pt x="44340" y="64580"/>
                </a:lnTo>
                <a:lnTo>
                  <a:pt x="44350" y="64580"/>
                </a:lnTo>
                <a:lnTo>
                  <a:pt x="44350" y="64570"/>
                </a:lnTo>
                <a:lnTo>
                  <a:pt x="44360" y="64570"/>
                </a:lnTo>
                <a:lnTo>
                  <a:pt x="44360" y="64560"/>
                </a:lnTo>
                <a:lnTo>
                  <a:pt x="44370" y="64560"/>
                </a:lnTo>
                <a:lnTo>
                  <a:pt x="44370" y="64550"/>
                </a:lnTo>
                <a:lnTo>
                  <a:pt x="44380" y="64540"/>
                </a:lnTo>
                <a:lnTo>
                  <a:pt x="44390" y="64540"/>
                </a:lnTo>
                <a:lnTo>
                  <a:pt x="44400" y="64530"/>
                </a:lnTo>
                <a:lnTo>
                  <a:pt x="44410" y="64530"/>
                </a:lnTo>
                <a:lnTo>
                  <a:pt x="44410" y="64520"/>
                </a:lnTo>
                <a:lnTo>
                  <a:pt x="44420" y="64520"/>
                </a:lnTo>
                <a:lnTo>
                  <a:pt x="44430" y="64510"/>
                </a:lnTo>
                <a:lnTo>
                  <a:pt x="44440" y="64510"/>
                </a:lnTo>
                <a:lnTo>
                  <a:pt x="44450" y="64500"/>
                </a:lnTo>
                <a:lnTo>
                  <a:pt x="44460" y="64500"/>
                </a:lnTo>
                <a:lnTo>
                  <a:pt x="44460" y="64490"/>
                </a:lnTo>
                <a:lnTo>
                  <a:pt x="44470" y="64490"/>
                </a:lnTo>
                <a:lnTo>
                  <a:pt x="44480" y="64480"/>
                </a:lnTo>
                <a:lnTo>
                  <a:pt x="44490" y="64470"/>
                </a:lnTo>
                <a:lnTo>
                  <a:pt x="44500" y="64470"/>
                </a:lnTo>
                <a:lnTo>
                  <a:pt x="44500" y="64460"/>
                </a:lnTo>
                <a:lnTo>
                  <a:pt x="44510" y="64460"/>
                </a:lnTo>
                <a:lnTo>
                  <a:pt x="44510" y="64450"/>
                </a:lnTo>
                <a:lnTo>
                  <a:pt x="44520" y="64450"/>
                </a:lnTo>
                <a:lnTo>
                  <a:pt x="44520" y="64440"/>
                </a:lnTo>
                <a:lnTo>
                  <a:pt x="44520" y="64430"/>
                </a:lnTo>
                <a:lnTo>
                  <a:pt x="44530" y="64430"/>
                </a:lnTo>
                <a:lnTo>
                  <a:pt x="44530" y="64420"/>
                </a:lnTo>
                <a:lnTo>
                  <a:pt x="44530" y="64410"/>
                </a:lnTo>
                <a:lnTo>
                  <a:pt x="44530" y="64400"/>
                </a:lnTo>
                <a:lnTo>
                  <a:pt x="44520" y="64400"/>
                </a:lnTo>
                <a:lnTo>
                  <a:pt x="44520" y="64390"/>
                </a:lnTo>
                <a:lnTo>
                  <a:pt x="44510" y="64390"/>
                </a:lnTo>
                <a:lnTo>
                  <a:pt x="44510" y="64380"/>
                </a:lnTo>
                <a:lnTo>
                  <a:pt x="44500" y="64370"/>
                </a:lnTo>
                <a:lnTo>
                  <a:pt x="44490" y="64370"/>
                </a:lnTo>
                <a:lnTo>
                  <a:pt x="44490" y="64360"/>
                </a:lnTo>
                <a:lnTo>
                  <a:pt x="44480" y="64360"/>
                </a:lnTo>
                <a:lnTo>
                  <a:pt x="44480" y="64350"/>
                </a:lnTo>
                <a:lnTo>
                  <a:pt x="44470" y="64350"/>
                </a:lnTo>
                <a:lnTo>
                  <a:pt x="44470" y="64340"/>
                </a:lnTo>
                <a:lnTo>
                  <a:pt x="44460" y="64340"/>
                </a:lnTo>
                <a:lnTo>
                  <a:pt x="44450" y="64330"/>
                </a:lnTo>
                <a:lnTo>
                  <a:pt x="44440" y="64330"/>
                </a:lnTo>
                <a:lnTo>
                  <a:pt x="44440" y="64320"/>
                </a:lnTo>
                <a:lnTo>
                  <a:pt x="44430" y="64320"/>
                </a:lnTo>
                <a:lnTo>
                  <a:pt x="44430" y="64310"/>
                </a:lnTo>
                <a:lnTo>
                  <a:pt x="44420" y="64310"/>
                </a:lnTo>
                <a:lnTo>
                  <a:pt x="44410" y="64300"/>
                </a:lnTo>
                <a:lnTo>
                  <a:pt x="44400" y="64300"/>
                </a:lnTo>
                <a:lnTo>
                  <a:pt x="44400" y="64290"/>
                </a:lnTo>
                <a:lnTo>
                  <a:pt x="44390" y="64290"/>
                </a:lnTo>
                <a:lnTo>
                  <a:pt x="44380" y="64290"/>
                </a:lnTo>
                <a:lnTo>
                  <a:pt x="44380" y="64280"/>
                </a:lnTo>
                <a:lnTo>
                  <a:pt x="44370" y="64280"/>
                </a:lnTo>
                <a:lnTo>
                  <a:pt x="44360" y="64270"/>
                </a:lnTo>
                <a:lnTo>
                  <a:pt x="44350" y="64270"/>
                </a:lnTo>
                <a:lnTo>
                  <a:pt x="44350" y="64260"/>
                </a:lnTo>
                <a:lnTo>
                  <a:pt x="44340" y="64260"/>
                </a:lnTo>
                <a:lnTo>
                  <a:pt x="44340" y="64250"/>
                </a:lnTo>
                <a:lnTo>
                  <a:pt x="44330" y="64250"/>
                </a:lnTo>
                <a:lnTo>
                  <a:pt x="44320" y="64250"/>
                </a:lnTo>
                <a:lnTo>
                  <a:pt x="44320" y="64240"/>
                </a:lnTo>
                <a:lnTo>
                  <a:pt x="44310" y="64240"/>
                </a:lnTo>
                <a:lnTo>
                  <a:pt x="44310" y="64230"/>
                </a:lnTo>
                <a:lnTo>
                  <a:pt x="44300" y="64230"/>
                </a:lnTo>
                <a:lnTo>
                  <a:pt x="44290" y="64230"/>
                </a:lnTo>
                <a:lnTo>
                  <a:pt x="44280" y="64230"/>
                </a:lnTo>
                <a:lnTo>
                  <a:pt x="44270" y="64220"/>
                </a:lnTo>
                <a:lnTo>
                  <a:pt x="44260" y="64220"/>
                </a:lnTo>
                <a:lnTo>
                  <a:pt x="44250" y="64220"/>
                </a:lnTo>
                <a:lnTo>
                  <a:pt x="44250" y="64210"/>
                </a:lnTo>
                <a:lnTo>
                  <a:pt x="44240" y="64210"/>
                </a:lnTo>
                <a:lnTo>
                  <a:pt x="44230" y="64210"/>
                </a:lnTo>
                <a:lnTo>
                  <a:pt x="44220" y="64210"/>
                </a:lnTo>
                <a:lnTo>
                  <a:pt x="44210" y="64210"/>
                </a:lnTo>
                <a:lnTo>
                  <a:pt x="44200" y="64210"/>
                </a:lnTo>
                <a:lnTo>
                  <a:pt x="44190" y="64210"/>
                </a:lnTo>
                <a:lnTo>
                  <a:pt x="44190" y="64200"/>
                </a:lnTo>
                <a:lnTo>
                  <a:pt x="44180" y="64200"/>
                </a:lnTo>
                <a:lnTo>
                  <a:pt x="44170" y="64200"/>
                </a:lnTo>
                <a:lnTo>
                  <a:pt x="44160" y="64200"/>
                </a:lnTo>
                <a:lnTo>
                  <a:pt x="44150" y="64200"/>
                </a:lnTo>
                <a:lnTo>
                  <a:pt x="44140" y="64190"/>
                </a:lnTo>
                <a:lnTo>
                  <a:pt x="44130" y="64190"/>
                </a:lnTo>
                <a:lnTo>
                  <a:pt x="44120" y="64190"/>
                </a:lnTo>
                <a:lnTo>
                  <a:pt x="44110" y="64190"/>
                </a:lnTo>
                <a:lnTo>
                  <a:pt x="44100" y="64190"/>
                </a:lnTo>
                <a:lnTo>
                  <a:pt x="44100" y="64180"/>
                </a:lnTo>
                <a:lnTo>
                  <a:pt x="44090" y="64180"/>
                </a:lnTo>
                <a:lnTo>
                  <a:pt x="44080" y="64180"/>
                </a:lnTo>
                <a:lnTo>
                  <a:pt x="44070" y="64180"/>
                </a:lnTo>
                <a:lnTo>
                  <a:pt x="44060" y="64180"/>
                </a:lnTo>
                <a:lnTo>
                  <a:pt x="44050" y="64180"/>
                </a:lnTo>
                <a:lnTo>
                  <a:pt x="44040" y="64180"/>
                </a:lnTo>
                <a:lnTo>
                  <a:pt x="44030" y="64180"/>
                </a:lnTo>
                <a:lnTo>
                  <a:pt x="44020" y="64180"/>
                </a:lnTo>
                <a:lnTo>
                  <a:pt x="44010" y="64180"/>
                </a:lnTo>
                <a:lnTo>
                  <a:pt x="44000" y="64180"/>
                </a:lnTo>
                <a:lnTo>
                  <a:pt x="43990" y="64180"/>
                </a:lnTo>
                <a:lnTo>
                  <a:pt x="43990" y="64190"/>
                </a:lnTo>
                <a:lnTo>
                  <a:pt x="43980" y="64190"/>
                </a:lnTo>
                <a:lnTo>
                  <a:pt x="43970" y="64190"/>
                </a:lnTo>
                <a:lnTo>
                  <a:pt x="43960" y="64190"/>
                </a:lnTo>
                <a:lnTo>
                  <a:pt x="43950" y="64190"/>
                </a:lnTo>
                <a:lnTo>
                  <a:pt x="43950" y="64200"/>
                </a:lnTo>
                <a:lnTo>
                  <a:pt x="43940" y="64200"/>
                </a:lnTo>
                <a:lnTo>
                  <a:pt x="43930" y="64200"/>
                </a:lnTo>
                <a:lnTo>
                  <a:pt x="43920" y="64200"/>
                </a:lnTo>
                <a:lnTo>
                  <a:pt x="43910" y="64200"/>
                </a:lnTo>
                <a:lnTo>
                  <a:pt x="43900" y="64200"/>
                </a:lnTo>
                <a:lnTo>
                  <a:pt x="43890" y="64200"/>
                </a:lnTo>
                <a:lnTo>
                  <a:pt x="43880" y="64200"/>
                </a:lnTo>
                <a:lnTo>
                  <a:pt x="43870" y="64200"/>
                </a:lnTo>
                <a:lnTo>
                  <a:pt x="43860" y="64200"/>
                </a:lnTo>
                <a:lnTo>
                  <a:pt x="43850" y="64200"/>
                </a:lnTo>
                <a:lnTo>
                  <a:pt x="43840" y="64210"/>
                </a:lnTo>
                <a:lnTo>
                  <a:pt x="43830" y="64210"/>
                </a:lnTo>
                <a:lnTo>
                  <a:pt x="43820" y="64210"/>
                </a:lnTo>
                <a:lnTo>
                  <a:pt x="43810" y="64210"/>
                </a:lnTo>
                <a:lnTo>
                  <a:pt x="43800" y="64210"/>
                </a:lnTo>
                <a:lnTo>
                  <a:pt x="43800" y="64220"/>
                </a:lnTo>
                <a:lnTo>
                  <a:pt x="43790" y="64220"/>
                </a:lnTo>
                <a:lnTo>
                  <a:pt x="43780" y="64220"/>
                </a:lnTo>
                <a:lnTo>
                  <a:pt x="43780" y="64210"/>
                </a:lnTo>
                <a:lnTo>
                  <a:pt x="43770" y="64210"/>
                </a:lnTo>
                <a:lnTo>
                  <a:pt x="43770" y="64200"/>
                </a:lnTo>
                <a:lnTo>
                  <a:pt x="43760" y="64200"/>
                </a:lnTo>
                <a:lnTo>
                  <a:pt x="43750" y="64200"/>
                </a:lnTo>
                <a:lnTo>
                  <a:pt x="43740" y="64210"/>
                </a:lnTo>
                <a:lnTo>
                  <a:pt x="43730" y="64210"/>
                </a:lnTo>
                <a:lnTo>
                  <a:pt x="43720" y="64210"/>
                </a:lnTo>
                <a:lnTo>
                  <a:pt x="43710" y="64210"/>
                </a:lnTo>
                <a:lnTo>
                  <a:pt x="43700" y="64210"/>
                </a:lnTo>
                <a:lnTo>
                  <a:pt x="43690" y="64210"/>
                </a:lnTo>
                <a:lnTo>
                  <a:pt x="43690" y="64220"/>
                </a:lnTo>
                <a:lnTo>
                  <a:pt x="43680" y="64220"/>
                </a:lnTo>
                <a:lnTo>
                  <a:pt x="43670" y="64220"/>
                </a:lnTo>
                <a:lnTo>
                  <a:pt x="43660" y="64220"/>
                </a:lnTo>
                <a:lnTo>
                  <a:pt x="43650" y="64220"/>
                </a:lnTo>
                <a:lnTo>
                  <a:pt x="43640" y="64220"/>
                </a:lnTo>
                <a:lnTo>
                  <a:pt x="43630" y="64220"/>
                </a:lnTo>
                <a:lnTo>
                  <a:pt x="43620" y="64220"/>
                </a:lnTo>
                <a:lnTo>
                  <a:pt x="43620" y="64230"/>
                </a:lnTo>
                <a:lnTo>
                  <a:pt x="43610" y="64230"/>
                </a:lnTo>
                <a:lnTo>
                  <a:pt x="43600" y="64230"/>
                </a:lnTo>
                <a:lnTo>
                  <a:pt x="43580" y="64230"/>
                </a:lnTo>
                <a:lnTo>
                  <a:pt x="43570" y="64230"/>
                </a:lnTo>
                <a:lnTo>
                  <a:pt x="43560" y="64230"/>
                </a:lnTo>
                <a:lnTo>
                  <a:pt x="43560" y="64220"/>
                </a:lnTo>
                <a:lnTo>
                  <a:pt x="43550" y="64220"/>
                </a:lnTo>
                <a:lnTo>
                  <a:pt x="43540" y="64220"/>
                </a:lnTo>
                <a:lnTo>
                  <a:pt x="43540" y="64210"/>
                </a:lnTo>
                <a:lnTo>
                  <a:pt x="43530" y="64210"/>
                </a:lnTo>
                <a:lnTo>
                  <a:pt x="43520" y="64200"/>
                </a:lnTo>
                <a:lnTo>
                  <a:pt x="43510" y="64200"/>
                </a:lnTo>
                <a:lnTo>
                  <a:pt x="43510" y="64190"/>
                </a:lnTo>
                <a:lnTo>
                  <a:pt x="43510" y="64180"/>
                </a:lnTo>
                <a:lnTo>
                  <a:pt x="43500" y="64180"/>
                </a:lnTo>
                <a:lnTo>
                  <a:pt x="43500" y="64170"/>
                </a:lnTo>
                <a:lnTo>
                  <a:pt x="43490" y="64160"/>
                </a:lnTo>
                <a:lnTo>
                  <a:pt x="43490" y="64150"/>
                </a:lnTo>
                <a:lnTo>
                  <a:pt x="43490" y="64140"/>
                </a:lnTo>
                <a:lnTo>
                  <a:pt x="43480" y="64130"/>
                </a:lnTo>
                <a:lnTo>
                  <a:pt x="43480" y="64120"/>
                </a:lnTo>
                <a:lnTo>
                  <a:pt x="43490" y="64110"/>
                </a:lnTo>
                <a:lnTo>
                  <a:pt x="43490" y="64100"/>
                </a:lnTo>
                <a:lnTo>
                  <a:pt x="43490" y="64090"/>
                </a:lnTo>
                <a:lnTo>
                  <a:pt x="43500" y="64090"/>
                </a:lnTo>
                <a:lnTo>
                  <a:pt x="43500" y="64080"/>
                </a:lnTo>
                <a:lnTo>
                  <a:pt x="43500" y="64070"/>
                </a:lnTo>
                <a:lnTo>
                  <a:pt x="43510" y="64070"/>
                </a:lnTo>
                <a:lnTo>
                  <a:pt x="43510" y="64060"/>
                </a:lnTo>
                <a:lnTo>
                  <a:pt x="43520" y="64060"/>
                </a:lnTo>
                <a:lnTo>
                  <a:pt x="43520" y="64050"/>
                </a:lnTo>
                <a:lnTo>
                  <a:pt x="43530" y="64050"/>
                </a:lnTo>
                <a:lnTo>
                  <a:pt x="43530" y="64040"/>
                </a:lnTo>
                <a:lnTo>
                  <a:pt x="43540" y="64040"/>
                </a:lnTo>
                <a:lnTo>
                  <a:pt x="43540" y="64030"/>
                </a:lnTo>
                <a:lnTo>
                  <a:pt x="43550" y="64030"/>
                </a:lnTo>
                <a:lnTo>
                  <a:pt x="43560" y="64030"/>
                </a:lnTo>
                <a:lnTo>
                  <a:pt x="43560" y="64020"/>
                </a:lnTo>
                <a:lnTo>
                  <a:pt x="43570" y="64020"/>
                </a:lnTo>
                <a:lnTo>
                  <a:pt x="43570" y="64010"/>
                </a:lnTo>
                <a:lnTo>
                  <a:pt x="43580" y="64010"/>
                </a:lnTo>
                <a:lnTo>
                  <a:pt x="43590" y="64010"/>
                </a:lnTo>
                <a:lnTo>
                  <a:pt x="43590" y="64000"/>
                </a:lnTo>
                <a:lnTo>
                  <a:pt x="43600" y="64000"/>
                </a:lnTo>
                <a:lnTo>
                  <a:pt x="43600" y="63990"/>
                </a:lnTo>
                <a:lnTo>
                  <a:pt x="43610" y="63990"/>
                </a:lnTo>
                <a:lnTo>
                  <a:pt x="43620" y="63990"/>
                </a:lnTo>
                <a:lnTo>
                  <a:pt x="43620" y="63980"/>
                </a:lnTo>
                <a:lnTo>
                  <a:pt x="43630" y="63980"/>
                </a:lnTo>
                <a:lnTo>
                  <a:pt x="43640" y="63970"/>
                </a:lnTo>
                <a:lnTo>
                  <a:pt x="43650" y="63970"/>
                </a:lnTo>
                <a:lnTo>
                  <a:pt x="43660" y="63960"/>
                </a:lnTo>
                <a:lnTo>
                  <a:pt x="43670" y="63960"/>
                </a:lnTo>
                <a:lnTo>
                  <a:pt x="43680" y="63960"/>
                </a:lnTo>
                <a:lnTo>
                  <a:pt x="43680" y="63970"/>
                </a:lnTo>
                <a:lnTo>
                  <a:pt x="43690" y="63970"/>
                </a:lnTo>
                <a:lnTo>
                  <a:pt x="43700" y="63970"/>
                </a:lnTo>
                <a:lnTo>
                  <a:pt x="43710" y="63960"/>
                </a:lnTo>
                <a:lnTo>
                  <a:pt x="43720" y="63950"/>
                </a:lnTo>
                <a:lnTo>
                  <a:pt x="43730" y="63940"/>
                </a:lnTo>
                <a:lnTo>
                  <a:pt x="43740" y="63940"/>
                </a:lnTo>
                <a:lnTo>
                  <a:pt x="43740" y="63930"/>
                </a:lnTo>
                <a:lnTo>
                  <a:pt x="43740" y="63920"/>
                </a:lnTo>
                <a:lnTo>
                  <a:pt x="43750" y="63920"/>
                </a:lnTo>
                <a:lnTo>
                  <a:pt x="43750" y="63910"/>
                </a:lnTo>
                <a:lnTo>
                  <a:pt x="43760" y="63910"/>
                </a:lnTo>
                <a:lnTo>
                  <a:pt x="43770" y="63910"/>
                </a:lnTo>
                <a:lnTo>
                  <a:pt x="43770" y="63900"/>
                </a:lnTo>
                <a:lnTo>
                  <a:pt x="43780" y="63900"/>
                </a:lnTo>
                <a:lnTo>
                  <a:pt x="43790" y="63900"/>
                </a:lnTo>
                <a:lnTo>
                  <a:pt x="43800" y="63900"/>
                </a:lnTo>
                <a:lnTo>
                  <a:pt x="43800" y="63890"/>
                </a:lnTo>
                <a:lnTo>
                  <a:pt x="43810" y="63890"/>
                </a:lnTo>
                <a:lnTo>
                  <a:pt x="43820" y="63890"/>
                </a:lnTo>
                <a:lnTo>
                  <a:pt x="43820" y="63880"/>
                </a:lnTo>
                <a:lnTo>
                  <a:pt x="43830" y="63880"/>
                </a:lnTo>
                <a:lnTo>
                  <a:pt x="43840" y="63880"/>
                </a:lnTo>
                <a:lnTo>
                  <a:pt x="43840" y="63870"/>
                </a:lnTo>
                <a:lnTo>
                  <a:pt x="43850" y="63870"/>
                </a:lnTo>
                <a:lnTo>
                  <a:pt x="43850" y="63860"/>
                </a:lnTo>
                <a:lnTo>
                  <a:pt x="43860" y="63860"/>
                </a:lnTo>
                <a:lnTo>
                  <a:pt x="43870" y="63860"/>
                </a:lnTo>
                <a:lnTo>
                  <a:pt x="43870" y="63850"/>
                </a:lnTo>
                <a:lnTo>
                  <a:pt x="43880" y="63850"/>
                </a:lnTo>
                <a:lnTo>
                  <a:pt x="43880" y="63840"/>
                </a:lnTo>
                <a:lnTo>
                  <a:pt x="43890" y="63840"/>
                </a:lnTo>
                <a:lnTo>
                  <a:pt x="43900" y="63830"/>
                </a:lnTo>
                <a:lnTo>
                  <a:pt x="43910" y="63830"/>
                </a:lnTo>
                <a:lnTo>
                  <a:pt x="43910" y="63820"/>
                </a:lnTo>
                <a:lnTo>
                  <a:pt x="43920" y="63820"/>
                </a:lnTo>
                <a:lnTo>
                  <a:pt x="43930" y="63810"/>
                </a:lnTo>
                <a:lnTo>
                  <a:pt x="43940" y="63810"/>
                </a:lnTo>
                <a:lnTo>
                  <a:pt x="43940" y="63800"/>
                </a:lnTo>
                <a:lnTo>
                  <a:pt x="43950" y="63800"/>
                </a:lnTo>
                <a:lnTo>
                  <a:pt x="43960" y="63800"/>
                </a:lnTo>
                <a:lnTo>
                  <a:pt x="43970" y="63800"/>
                </a:lnTo>
                <a:lnTo>
                  <a:pt x="43970" y="63790"/>
                </a:lnTo>
                <a:lnTo>
                  <a:pt x="43980" y="63790"/>
                </a:lnTo>
                <a:lnTo>
                  <a:pt x="43980" y="63780"/>
                </a:lnTo>
                <a:lnTo>
                  <a:pt x="43990" y="63780"/>
                </a:lnTo>
                <a:lnTo>
                  <a:pt x="44000" y="63780"/>
                </a:lnTo>
                <a:lnTo>
                  <a:pt x="44000" y="63770"/>
                </a:lnTo>
                <a:lnTo>
                  <a:pt x="44010" y="63770"/>
                </a:lnTo>
                <a:lnTo>
                  <a:pt x="44010" y="63760"/>
                </a:lnTo>
                <a:lnTo>
                  <a:pt x="44020" y="63760"/>
                </a:lnTo>
                <a:lnTo>
                  <a:pt x="44030" y="63750"/>
                </a:lnTo>
                <a:lnTo>
                  <a:pt x="44040" y="63750"/>
                </a:lnTo>
                <a:lnTo>
                  <a:pt x="44040" y="63740"/>
                </a:lnTo>
                <a:lnTo>
                  <a:pt x="44050" y="63740"/>
                </a:lnTo>
                <a:lnTo>
                  <a:pt x="44050" y="63730"/>
                </a:lnTo>
                <a:lnTo>
                  <a:pt x="44060" y="63730"/>
                </a:lnTo>
                <a:lnTo>
                  <a:pt x="44070" y="63730"/>
                </a:lnTo>
                <a:lnTo>
                  <a:pt x="44070" y="63720"/>
                </a:lnTo>
                <a:lnTo>
                  <a:pt x="44080" y="63720"/>
                </a:lnTo>
                <a:lnTo>
                  <a:pt x="44090" y="63720"/>
                </a:lnTo>
                <a:lnTo>
                  <a:pt x="44100" y="63710"/>
                </a:lnTo>
                <a:lnTo>
                  <a:pt x="44110" y="63710"/>
                </a:lnTo>
                <a:lnTo>
                  <a:pt x="44120" y="63710"/>
                </a:lnTo>
                <a:lnTo>
                  <a:pt x="44130" y="63710"/>
                </a:lnTo>
                <a:lnTo>
                  <a:pt x="44140" y="63710"/>
                </a:lnTo>
                <a:lnTo>
                  <a:pt x="44150" y="63710"/>
                </a:lnTo>
                <a:lnTo>
                  <a:pt x="44160" y="63710"/>
                </a:lnTo>
                <a:lnTo>
                  <a:pt x="44170" y="63710"/>
                </a:lnTo>
                <a:lnTo>
                  <a:pt x="44180" y="63710"/>
                </a:lnTo>
                <a:lnTo>
                  <a:pt x="44190" y="63710"/>
                </a:lnTo>
                <a:lnTo>
                  <a:pt x="44200" y="63720"/>
                </a:lnTo>
                <a:lnTo>
                  <a:pt x="44210" y="63720"/>
                </a:lnTo>
                <a:lnTo>
                  <a:pt x="44220" y="63720"/>
                </a:lnTo>
                <a:lnTo>
                  <a:pt x="44230" y="63720"/>
                </a:lnTo>
                <a:lnTo>
                  <a:pt x="44230" y="63730"/>
                </a:lnTo>
                <a:lnTo>
                  <a:pt x="44240" y="63730"/>
                </a:lnTo>
                <a:lnTo>
                  <a:pt x="44250" y="63730"/>
                </a:lnTo>
                <a:lnTo>
                  <a:pt x="44260" y="63730"/>
                </a:lnTo>
                <a:lnTo>
                  <a:pt x="44270" y="63730"/>
                </a:lnTo>
                <a:lnTo>
                  <a:pt x="44280" y="63740"/>
                </a:lnTo>
                <a:lnTo>
                  <a:pt x="44290" y="63740"/>
                </a:lnTo>
                <a:lnTo>
                  <a:pt x="44300" y="63740"/>
                </a:lnTo>
                <a:lnTo>
                  <a:pt x="44310" y="63740"/>
                </a:lnTo>
                <a:lnTo>
                  <a:pt x="44320" y="63750"/>
                </a:lnTo>
                <a:lnTo>
                  <a:pt x="44330" y="63750"/>
                </a:lnTo>
                <a:lnTo>
                  <a:pt x="44340" y="63750"/>
                </a:lnTo>
                <a:lnTo>
                  <a:pt x="44350" y="63750"/>
                </a:lnTo>
                <a:lnTo>
                  <a:pt x="44350" y="63760"/>
                </a:lnTo>
                <a:lnTo>
                  <a:pt x="44360" y="63760"/>
                </a:lnTo>
                <a:lnTo>
                  <a:pt x="44370" y="63760"/>
                </a:lnTo>
                <a:lnTo>
                  <a:pt x="44370" y="63770"/>
                </a:lnTo>
                <a:lnTo>
                  <a:pt x="44380" y="63770"/>
                </a:lnTo>
                <a:lnTo>
                  <a:pt x="44390" y="63770"/>
                </a:lnTo>
                <a:lnTo>
                  <a:pt x="44390" y="63780"/>
                </a:lnTo>
                <a:lnTo>
                  <a:pt x="44400" y="63780"/>
                </a:lnTo>
                <a:lnTo>
                  <a:pt x="44410" y="63780"/>
                </a:lnTo>
                <a:lnTo>
                  <a:pt x="44420" y="63780"/>
                </a:lnTo>
                <a:lnTo>
                  <a:pt x="44430" y="63780"/>
                </a:lnTo>
                <a:lnTo>
                  <a:pt x="44430" y="63770"/>
                </a:lnTo>
                <a:lnTo>
                  <a:pt x="44440" y="63770"/>
                </a:lnTo>
                <a:lnTo>
                  <a:pt x="44440" y="63760"/>
                </a:lnTo>
                <a:lnTo>
                  <a:pt x="44450" y="63760"/>
                </a:lnTo>
                <a:lnTo>
                  <a:pt x="44450" y="63750"/>
                </a:lnTo>
                <a:lnTo>
                  <a:pt x="44460" y="63750"/>
                </a:lnTo>
                <a:lnTo>
                  <a:pt x="44460" y="63740"/>
                </a:lnTo>
                <a:lnTo>
                  <a:pt x="44460" y="63730"/>
                </a:lnTo>
                <a:lnTo>
                  <a:pt x="44470" y="63720"/>
                </a:lnTo>
                <a:lnTo>
                  <a:pt x="44470" y="63710"/>
                </a:lnTo>
                <a:lnTo>
                  <a:pt x="44470" y="63700"/>
                </a:lnTo>
                <a:lnTo>
                  <a:pt x="44460" y="63700"/>
                </a:lnTo>
                <a:lnTo>
                  <a:pt x="44460" y="63690"/>
                </a:lnTo>
                <a:lnTo>
                  <a:pt x="44460" y="63680"/>
                </a:lnTo>
                <a:lnTo>
                  <a:pt x="44460" y="63670"/>
                </a:lnTo>
                <a:lnTo>
                  <a:pt x="44460" y="63660"/>
                </a:lnTo>
                <a:lnTo>
                  <a:pt x="44460" y="63650"/>
                </a:lnTo>
                <a:lnTo>
                  <a:pt x="44460" y="63640"/>
                </a:lnTo>
                <a:lnTo>
                  <a:pt x="44460" y="63630"/>
                </a:lnTo>
                <a:lnTo>
                  <a:pt x="44460" y="63620"/>
                </a:lnTo>
                <a:lnTo>
                  <a:pt x="44470" y="63620"/>
                </a:lnTo>
                <a:lnTo>
                  <a:pt x="44470" y="63610"/>
                </a:lnTo>
                <a:lnTo>
                  <a:pt x="44470" y="63600"/>
                </a:lnTo>
                <a:lnTo>
                  <a:pt x="44470" y="63590"/>
                </a:lnTo>
                <a:lnTo>
                  <a:pt x="44470" y="63580"/>
                </a:lnTo>
                <a:lnTo>
                  <a:pt x="44470" y="63570"/>
                </a:lnTo>
                <a:lnTo>
                  <a:pt x="44470" y="63560"/>
                </a:lnTo>
                <a:lnTo>
                  <a:pt x="44470" y="63550"/>
                </a:lnTo>
                <a:lnTo>
                  <a:pt x="44470" y="63540"/>
                </a:lnTo>
                <a:lnTo>
                  <a:pt x="44470" y="63530"/>
                </a:lnTo>
                <a:lnTo>
                  <a:pt x="44470" y="63520"/>
                </a:lnTo>
                <a:lnTo>
                  <a:pt x="44470" y="63510"/>
                </a:lnTo>
                <a:lnTo>
                  <a:pt x="44470" y="63500"/>
                </a:lnTo>
                <a:lnTo>
                  <a:pt x="44470" y="63490"/>
                </a:lnTo>
                <a:lnTo>
                  <a:pt x="44470" y="63480"/>
                </a:lnTo>
                <a:lnTo>
                  <a:pt x="44470" y="63470"/>
                </a:lnTo>
                <a:lnTo>
                  <a:pt x="44470" y="63460"/>
                </a:lnTo>
                <a:lnTo>
                  <a:pt x="44470" y="63450"/>
                </a:lnTo>
                <a:lnTo>
                  <a:pt x="44470" y="63440"/>
                </a:lnTo>
                <a:lnTo>
                  <a:pt x="44470" y="63430"/>
                </a:lnTo>
                <a:lnTo>
                  <a:pt x="44470" y="63420"/>
                </a:lnTo>
                <a:lnTo>
                  <a:pt x="44470" y="63410"/>
                </a:lnTo>
                <a:lnTo>
                  <a:pt x="44470" y="63400"/>
                </a:lnTo>
                <a:lnTo>
                  <a:pt x="44470" y="63390"/>
                </a:lnTo>
                <a:lnTo>
                  <a:pt x="44470" y="63380"/>
                </a:lnTo>
                <a:lnTo>
                  <a:pt x="44460" y="63370"/>
                </a:lnTo>
                <a:lnTo>
                  <a:pt x="44460" y="63360"/>
                </a:lnTo>
                <a:lnTo>
                  <a:pt x="44460" y="63350"/>
                </a:lnTo>
                <a:lnTo>
                  <a:pt x="44460" y="63340"/>
                </a:lnTo>
                <a:lnTo>
                  <a:pt x="44450" y="63330"/>
                </a:lnTo>
                <a:lnTo>
                  <a:pt x="44450" y="63320"/>
                </a:lnTo>
                <a:lnTo>
                  <a:pt x="44440" y="63310"/>
                </a:lnTo>
                <a:lnTo>
                  <a:pt x="44430" y="63310"/>
                </a:lnTo>
                <a:lnTo>
                  <a:pt x="44430" y="63300"/>
                </a:lnTo>
                <a:lnTo>
                  <a:pt x="44420" y="63300"/>
                </a:lnTo>
                <a:lnTo>
                  <a:pt x="44410" y="63300"/>
                </a:lnTo>
                <a:lnTo>
                  <a:pt x="44400" y="63300"/>
                </a:lnTo>
                <a:lnTo>
                  <a:pt x="44400" y="63290"/>
                </a:lnTo>
                <a:lnTo>
                  <a:pt x="44390" y="63300"/>
                </a:lnTo>
                <a:lnTo>
                  <a:pt x="44380" y="63300"/>
                </a:lnTo>
                <a:lnTo>
                  <a:pt x="44370" y="63300"/>
                </a:lnTo>
                <a:lnTo>
                  <a:pt x="44360" y="63300"/>
                </a:lnTo>
                <a:lnTo>
                  <a:pt x="44350" y="63300"/>
                </a:lnTo>
                <a:lnTo>
                  <a:pt x="44340" y="63300"/>
                </a:lnTo>
                <a:lnTo>
                  <a:pt x="44330" y="63300"/>
                </a:lnTo>
                <a:lnTo>
                  <a:pt x="44320" y="63310"/>
                </a:lnTo>
                <a:lnTo>
                  <a:pt x="44310" y="63310"/>
                </a:lnTo>
                <a:lnTo>
                  <a:pt x="44310" y="63320"/>
                </a:lnTo>
                <a:lnTo>
                  <a:pt x="44300" y="63320"/>
                </a:lnTo>
                <a:lnTo>
                  <a:pt x="44300" y="63330"/>
                </a:lnTo>
                <a:lnTo>
                  <a:pt x="44290" y="63330"/>
                </a:lnTo>
                <a:lnTo>
                  <a:pt x="44280" y="63330"/>
                </a:lnTo>
                <a:lnTo>
                  <a:pt x="44270" y="63330"/>
                </a:lnTo>
                <a:lnTo>
                  <a:pt x="44260" y="63330"/>
                </a:lnTo>
                <a:lnTo>
                  <a:pt x="44250" y="63330"/>
                </a:lnTo>
                <a:lnTo>
                  <a:pt x="44240" y="63330"/>
                </a:lnTo>
                <a:lnTo>
                  <a:pt x="44240" y="63340"/>
                </a:lnTo>
                <a:lnTo>
                  <a:pt x="44230" y="63340"/>
                </a:lnTo>
                <a:lnTo>
                  <a:pt x="44220" y="63340"/>
                </a:lnTo>
                <a:lnTo>
                  <a:pt x="44220" y="63330"/>
                </a:lnTo>
                <a:lnTo>
                  <a:pt x="44210" y="63330"/>
                </a:lnTo>
                <a:lnTo>
                  <a:pt x="44200" y="63330"/>
                </a:lnTo>
                <a:lnTo>
                  <a:pt x="44200" y="63320"/>
                </a:lnTo>
                <a:lnTo>
                  <a:pt x="44190" y="63320"/>
                </a:lnTo>
                <a:lnTo>
                  <a:pt x="44190" y="63310"/>
                </a:lnTo>
                <a:lnTo>
                  <a:pt x="44180" y="63300"/>
                </a:lnTo>
                <a:lnTo>
                  <a:pt x="44180" y="63290"/>
                </a:lnTo>
                <a:lnTo>
                  <a:pt x="44170" y="63290"/>
                </a:lnTo>
                <a:lnTo>
                  <a:pt x="44170" y="63280"/>
                </a:lnTo>
                <a:lnTo>
                  <a:pt x="44170" y="63270"/>
                </a:lnTo>
                <a:lnTo>
                  <a:pt x="44170" y="63260"/>
                </a:lnTo>
                <a:lnTo>
                  <a:pt x="44160" y="63260"/>
                </a:lnTo>
                <a:lnTo>
                  <a:pt x="44160" y="63250"/>
                </a:lnTo>
                <a:lnTo>
                  <a:pt x="44160" y="63240"/>
                </a:lnTo>
                <a:lnTo>
                  <a:pt x="44160" y="63230"/>
                </a:lnTo>
                <a:lnTo>
                  <a:pt x="44150" y="63230"/>
                </a:lnTo>
                <a:lnTo>
                  <a:pt x="44150" y="63220"/>
                </a:lnTo>
                <a:lnTo>
                  <a:pt x="44150" y="63210"/>
                </a:lnTo>
                <a:lnTo>
                  <a:pt x="44150" y="63200"/>
                </a:lnTo>
                <a:lnTo>
                  <a:pt x="44150" y="63190"/>
                </a:lnTo>
                <a:lnTo>
                  <a:pt x="44150" y="63180"/>
                </a:lnTo>
                <a:lnTo>
                  <a:pt x="44150" y="63170"/>
                </a:lnTo>
                <a:lnTo>
                  <a:pt x="44150" y="63160"/>
                </a:lnTo>
                <a:lnTo>
                  <a:pt x="44150" y="63150"/>
                </a:lnTo>
                <a:lnTo>
                  <a:pt x="44150" y="63140"/>
                </a:lnTo>
                <a:lnTo>
                  <a:pt x="44140" y="63140"/>
                </a:lnTo>
                <a:lnTo>
                  <a:pt x="44140" y="63130"/>
                </a:lnTo>
                <a:lnTo>
                  <a:pt x="44140" y="63120"/>
                </a:lnTo>
                <a:lnTo>
                  <a:pt x="44130" y="63120"/>
                </a:lnTo>
                <a:lnTo>
                  <a:pt x="44130" y="63110"/>
                </a:lnTo>
                <a:lnTo>
                  <a:pt x="44120" y="63110"/>
                </a:lnTo>
                <a:lnTo>
                  <a:pt x="44120" y="63100"/>
                </a:lnTo>
                <a:lnTo>
                  <a:pt x="44120" y="63090"/>
                </a:lnTo>
                <a:lnTo>
                  <a:pt x="44110" y="63090"/>
                </a:lnTo>
                <a:lnTo>
                  <a:pt x="44110" y="63080"/>
                </a:lnTo>
                <a:lnTo>
                  <a:pt x="44100" y="63080"/>
                </a:lnTo>
                <a:lnTo>
                  <a:pt x="44100" y="63070"/>
                </a:lnTo>
                <a:lnTo>
                  <a:pt x="44090" y="63070"/>
                </a:lnTo>
                <a:lnTo>
                  <a:pt x="44090" y="63060"/>
                </a:lnTo>
                <a:lnTo>
                  <a:pt x="44080" y="63050"/>
                </a:lnTo>
                <a:lnTo>
                  <a:pt x="44080" y="63040"/>
                </a:lnTo>
                <a:lnTo>
                  <a:pt x="44080" y="63030"/>
                </a:lnTo>
                <a:lnTo>
                  <a:pt x="44080" y="63020"/>
                </a:lnTo>
                <a:lnTo>
                  <a:pt x="44080" y="63010"/>
                </a:lnTo>
                <a:lnTo>
                  <a:pt x="44080" y="63000"/>
                </a:lnTo>
                <a:lnTo>
                  <a:pt x="44090" y="63000"/>
                </a:lnTo>
                <a:lnTo>
                  <a:pt x="44090" y="62990"/>
                </a:lnTo>
                <a:lnTo>
                  <a:pt x="44100" y="62990"/>
                </a:lnTo>
                <a:lnTo>
                  <a:pt x="44110" y="62990"/>
                </a:lnTo>
                <a:lnTo>
                  <a:pt x="44110" y="62980"/>
                </a:lnTo>
                <a:lnTo>
                  <a:pt x="44120" y="62980"/>
                </a:lnTo>
                <a:lnTo>
                  <a:pt x="44130" y="62980"/>
                </a:lnTo>
                <a:lnTo>
                  <a:pt x="44130" y="62970"/>
                </a:lnTo>
                <a:lnTo>
                  <a:pt x="44140" y="62970"/>
                </a:lnTo>
                <a:lnTo>
                  <a:pt x="44150" y="62970"/>
                </a:lnTo>
                <a:lnTo>
                  <a:pt x="44160" y="62970"/>
                </a:lnTo>
                <a:lnTo>
                  <a:pt x="44170" y="62960"/>
                </a:lnTo>
                <a:lnTo>
                  <a:pt x="44180" y="62960"/>
                </a:lnTo>
                <a:lnTo>
                  <a:pt x="44190" y="62960"/>
                </a:lnTo>
                <a:lnTo>
                  <a:pt x="44200" y="62960"/>
                </a:lnTo>
                <a:lnTo>
                  <a:pt x="44210" y="62960"/>
                </a:lnTo>
                <a:lnTo>
                  <a:pt x="44220" y="62960"/>
                </a:lnTo>
                <a:lnTo>
                  <a:pt x="44230" y="62960"/>
                </a:lnTo>
                <a:lnTo>
                  <a:pt x="44230" y="62950"/>
                </a:lnTo>
                <a:lnTo>
                  <a:pt x="44240" y="62950"/>
                </a:lnTo>
                <a:lnTo>
                  <a:pt x="44250" y="62950"/>
                </a:lnTo>
                <a:lnTo>
                  <a:pt x="44250" y="62940"/>
                </a:lnTo>
                <a:lnTo>
                  <a:pt x="44250" y="62930"/>
                </a:lnTo>
                <a:lnTo>
                  <a:pt x="44250" y="62920"/>
                </a:lnTo>
                <a:lnTo>
                  <a:pt x="44250" y="62910"/>
                </a:lnTo>
                <a:lnTo>
                  <a:pt x="44260" y="62910"/>
                </a:lnTo>
                <a:lnTo>
                  <a:pt x="44260" y="62900"/>
                </a:lnTo>
                <a:lnTo>
                  <a:pt x="44260" y="62890"/>
                </a:lnTo>
                <a:lnTo>
                  <a:pt x="44270" y="62890"/>
                </a:lnTo>
                <a:lnTo>
                  <a:pt x="44270" y="62880"/>
                </a:lnTo>
                <a:lnTo>
                  <a:pt x="44280" y="62880"/>
                </a:lnTo>
                <a:lnTo>
                  <a:pt x="44280" y="62870"/>
                </a:lnTo>
                <a:lnTo>
                  <a:pt x="44290" y="62870"/>
                </a:lnTo>
                <a:lnTo>
                  <a:pt x="44290" y="62860"/>
                </a:lnTo>
                <a:lnTo>
                  <a:pt x="44300" y="62860"/>
                </a:lnTo>
                <a:lnTo>
                  <a:pt x="44310" y="62850"/>
                </a:lnTo>
                <a:lnTo>
                  <a:pt x="44320" y="62850"/>
                </a:lnTo>
                <a:lnTo>
                  <a:pt x="44330" y="62850"/>
                </a:lnTo>
                <a:lnTo>
                  <a:pt x="44340" y="62850"/>
                </a:lnTo>
                <a:lnTo>
                  <a:pt x="44350" y="62860"/>
                </a:lnTo>
                <a:lnTo>
                  <a:pt x="44360" y="62860"/>
                </a:lnTo>
                <a:lnTo>
                  <a:pt x="44370" y="62870"/>
                </a:lnTo>
                <a:lnTo>
                  <a:pt x="44380" y="62870"/>
                </a:lnTo>
                <a:lnTo>
                  <a:pt x="44390" y="62870"/>
                </a:lnTo>
                <a:lnTo>
                  <a:pt x="44400" y="62870"/>
                </a:lnTo>
                <a:lnTo>
                  <a:pt x="44410" y="62870"/>
                </a:lnTo>
                <a:lnTo>
                  <a:pt x="44420" y="62870"/>
                </a:lnTo>
                <a:lnTo>
                  <a:pt x="44420" y="62880"/>
                </a:lnTo>
                <a:lnTo>
                  <a:pt x="44430" y="62880"/>
                </a:lnTo>
                <a:lnTo>
                  <a:pt x="44440" y="62880"/>
                </a:lnTo>
                <a:lnTo>
                  <a:pt x="44450" y="62880"/>
                </a:lnTo>
                <a:lnTo>
                  <a:pt x="44460" y="62880"/>
                </a:lnTo>
                <a:lnTo>
                  <a:pt x="44470" y="62880"/>
                </a:lnTo>
                <a:lnTo>
                  <a:pt x="44480" y="62880"/>
                </a:lnTo>
                <a:lnTo>
                  <a:pt x="44480" y="62870"/>
                </a:lnTo>
                <a:lnTo>
                  <a:pt x="44490" y="62870"/>
                </a:lnTo>
                <a:lnTo>
                  <a:pt x="44500" y="62860"/>
                </a:lnTo>
                <a:lnTo>
                  <a:pt x="44500" y="62850"/>
                </a:lnTo>
                <a:lnTo>
                  <a:pt x="44510" y="62850"/>
                </a:lnTo>
                <a:lnTo>
                  <a:pt x="44520" y="62840"/>
                </a:lnTo>
                <a:lnTo>
                  <a:pt x="44530" y="62840"/>
                </a:lnTo>
                <a:lnTo>
                  <a:pt x="44540" y="62840"/>
                </a:lnTo>
                <a:lnTo>
                  <a:pt x="44550" y="62840"/>
                </a:lnTo>
                <a:lnTo>
                  <a:pt x="44550" y="62830"/>
                </a:lnTo>
                <a:lnTo>
                  <a:pt x="44550" y="62820"/>
                </a:lnTo>
                <a:lnTo>
                  <a:pt x="44540" y="62820"/>
                </a:lnTo>
                <a:lnTo>
                  <a:pt x="44540" y="62810"/>
                </a:lnTo>
                <a:lnTo>
                  <a:pt x="44530" y="62800"/>
                </a:lnTo>
                <a:lnTo>
                  <a:pt x="44530" y="62790"/>
                </a:lnTo>
                <a:lnTo>
                  <a:pt x="44520" y="62790"/>
                </a:lnTo>
                <a:lnTo>
                  <a:pt x="44520" y="62780"/>
                </a:lnTo>
                <a:lnTo>
                  <a:pt x="44510" y="62780"/>
                </a:lnTo>
                <a:lnTo>
                  <a:pt x="44510" y="62770"/>
                </a:lnTo>
                <a:lnTo>
                  <a:pt x="44500" y="62760"/>
                </a:lnTo>
                <a:lnTo>
                  <a:pt x="44500" y="62750"/>
                </a:lnTo>
                <a:lnTo>
                  <a:pt x="44490" y="62750"/>
                </a:lnTo>
                <a:lnTo>
                  <a:pt x="44490" y="62740"/>
                </a:lnTo>
                <a:lnTo>
                  <a:pt x="44480" y="62740"/>
                </a:lnTo>
                <a:lnTo>
                  <a:pt x="44480" y="62730"/>
                </a:lnTo>
                <a:lnTo>
                  <a:pt x="44480" y="62720"/>
                </a:lnTo>
                <a:lnTo>
                  <a:pt x="44470" y="62720"/>
                </a:lnTo>
                <a:lnTo>
                  <a:pt x="44470" y="62710"/>
                </a:lnTo>
                <a:lnTo>
                  <a:pt x="44460" y="62710"/>
                </a:lnTo>
                <a:lnTo>
                  <a:pt x="44460" y="62700"/>
                </a:lnTo>
                <a:lnTo>
                  <a:pt x="44450" y="62700"/>
                </a:lnTo>
                <a:lnTo>
                  <a:pt x="44450" y="62690"/>
                </a:lnTo>
                <a:lnTo>
                  <a:pt x="44440" y="62690"/>
                </a:lnTo>
                <a:lnTo>
                  <a:pt x="44430" y="62680"/>
                </a:lnTo>
                <a:lnTo>
                  <a:pt x="44420" y="62680"/>
                </a:lnTo>
                <a:lnTo>
                  <a:pt x="44420" y="62670"/>
                </a:lnTo>
                <a:lnTo>
                  <a:pt x="44410" y="62670"/>
                </a:lnTo>
                <a:lnTo>
                  <a:pt x="44400" y="62660"/>
                </a:lnTo>
                <a:lnTo>
                  <a:pt x="44390" y="62660"/>
                </a:lnTo>
                <a:lnTo>
                  <a:pt x="44380" y="62660"/>
                </a:lnTo>
                <a:lnTo>
                  <a:pt x="44370" y="62660"/>
                </a:lnTo>
                <a:lnTo>
                  <a:pt x="44360" y="62670"/>
                </a:lnTo>
                <a:lnTo>
                  <a:pt x="44350" y="62670"/>
                </a:lnTo>
                <a:lnTo>
                  <a:pt x="44340" y="62670"/>
                </a:lnTo>
                <a:lnTo>
                  <a:pt x="44330" y="62670"/>
                </a:lnTo>
                <a:lnTo>
                  <a:pt x="44320" y="62670"/>
                </a:lnTo>
                <a:lnTo>
                  <a:pt x="44320" y="62660"/>
                </a:lnTo>
                <a:lnTo>
                  <a:pt x="44310" y="62660"/>
                </a:lnTo>
                <a:lnTo>
                  <a:pt x="44310" y="62650"/>
                </a:lnTo>
                <a:lnTo>
                  <a:pt x="44300" y="62650"/>
                </a:lnTo>
                <a:lnTo>
                  <a:pt x="44290" y="62650"/>
                </a:lnTo>
                <a:lnTo>
                  <a:pt x="44280" y="62640"/>
                </a:lnTo>
                <a:lnTo>
                  <a:pt x="44270" y="62640"/>
                </a:lnTo>
                <a:lnTo>
                  <a:pt x="44260" y="62640"/>
                </a:lnTo>
                <a:lnTo>
                  <a:pt x="44250" y="62640"/>
                </a:lnTo>
                <a:lnTo>
                  <a:pt x="44240" y="62640"/>
                </a:lnTo>
                <a:lnTo>
                  <a:pt x="44230" y="62640"/>
                </a:lnTo>
                <a:lnTo>
                  <a:pt x="44230" y="62630"/>
                </a:lnTo>
                <a:lnTo>
                  <a:pt x="44220" y="62630"/>
                </a:lnTo>
                <a:lnTo>
                  <a:pt x="44210" y="62620"/>
                </a:lnTo>
                <a:lnTo>
                  <a:pt x="44210" y="62610"/>
                </a:lnTo>
                <a:lnTo>
                  <a:pt x="44210" y="62600"/>
                </a:lnTo>
                <a:lnTo>
                  <a:pt x="44210" y="62590"/>
                </a:lnTo>
                <a:lnTo>
                  <a:pt x="44220" y="62590"/>
                </a:lnTo>
                <a:lnTo>
                  <a:pt x="44220" y="62580"/>
                </a:lnTo>
                <a:lnTo>
                  <a:pt x="44220" y="62570"/>
                </a:lnTo>
                <a:lnTo>
                  <a:pt x="44230" y="62570"/>
                </a:lnTo>
                <a:lnTo>
                  <a:pt x="44230" y="62560"/>
                </a:lnTo>
                <a:lnTo>
                  <a:pt x="44230" y="62550"/>
                </a:lnTo>
                <a:lnTo>
                  <a:pt x="44230" y="62540"/>
                </a:lnTo>
                <a:lnTo>
                  <a:pt x="44230" y="62530"/>
                </a:lnTo>
                <a:lnTo>
                  <a:pt x="44240" y="62530"/>
                </a:lnTo>
                <a:lnTo>
                  <a:pt x="44240" y="62520"/>
                </a:lnTo>
                <a:lnTo>
                  <a:pt x="44230" y="62520"/>
                </a:lnTo>
                <a:lnTo>
                  <a:pt x="44230" y="62510"/>
                </a:lnTo>
                <a:lnTo>
                  <a:pt x="44230" y="62500"/>
                </a:lnTo>
                <a:lnTo>
                  <a:pt x="44240" y="62490"/>
                </a:lnTo>
                <a:lnTo>
                  <a:pt x="44250" y="62490"/>
                </a:lnTo>
                <a:lnTo>
                  <a:pt x="44250" y="62480"/>
                </a:lnTo>
                <a:lnTo>
                  <a:pt x="44260" y="62480"/>
                </a:lnTo>
                <a:lnTo>
                  <a:pt x="44270" y="62480"/>
                </a:lnTo>
                <a:lnTo>
                  <a:pt x="44280" y="62470"/>
                </a:lnTo>
                <a:lnTo>
                  <a:pt x="44290" y="62470"/>
                </a:lnTo>
                <a:lnTo>
                  <a:pt x="44290" y="62460"/>
                </a:lnTo>
                <a:lnTo>
                  <a:pt x="44300" y="62460"/>
                </a:lnTo>
                <a:lnTo>
                  <a:pt x="44310" y="62460"/>
                </a:lnTo>
                <a:lnTo>
                  <a:pt x="44310" y="62450"/>
                </a:lnTo>
                <a:lnTo>
                  <a:pt x="44320" y="62450"/>
                </a:lnTo>
                <a:lnTo>
                  <a:pt x="44320" y="62440"/>
                </a:lnTo>
                <a:lnTo>
                  <a:pt x="44330" y="62440"/>
                </a:lnTo>
                <a:lnTo>
                  <a:pt x="44340" y="62440"/>
                </a:lnTo>
                <a:lnTo>
                  <a:pt x="44340" y="62430"/>
                </a:lnTo>
                <a:lnTo>
                  <a:pt x="44350" y="62430"/>
                </a:lnTo>
                <a:lnTo>
                  <a:pt x="44350" y="62420"/>
                </a:lnTo>
                <a:lnTo>
                  <a:pt x="44360" y="62420"/>
                </a:lnTo>
                <a:lnTo>
                  <a:pt x="44360" y="62410"/>
                </a:lnTo>
                <a:lnTo>
                  <a:pt x="44370" y="62410"/>
                </a:lnTo>
                <a:lnTo>
                  <a:pt x="44370" y="62400"/>
                </a:lnTo>
                <a:lnTo>
                  <a:pt x="44380" y="62400"/>
                </a:lnTo>
                <a:lnTo>
                  <a:pt x="44380" y="62390"/>
                </a:lnTo>
                <a:lnTo>
                  <a:pt x="44390" y="62390"/>
                </a:lnTo>
                <a:lnTo>
                  <a:pt x="44400" y="62390"/>
                </a:lnTo>
                <a:lnTo>
                  <a:pt x="44400" y="62380"/>
                </a:lnTo>
                <a:lnTo>
                  <a:pt x="44410" y="62380"/>
                </a:lnTo>
                <a:lnTo>
                  <a:pt x="44410" y="62370"/>
                </a:lnTo>
                <a:lnTo>
                  <a:pt x="44420" y="62370"/>
                </a:lnTo>
                <a:lnTo>
                  <a:pt x="44420" y="62360"/>
                </a:lnTo>
                <a:lnTo>
                  <a:pt x="44430" y="62360"/>
                </a:lnTo>
                <a:lnTo>
                  <a:pt x="44430" y="62350"/>
                </a:lnTo>
                <a:lnTo>
                  <a:pt x="44440" y="62350"/>
                </a:lnTo>
                <a:lnTo>
                  <a:pt x="44440" y="62340"/>
                </a:lnTo>
                <a:lnTo>
                  <a:pt x="44450" y="62340"/>
                </a:lnTo>
                <a:lnTo>
                  <a:pt x="44460" y="62330"/>
                </a:lnTo>
                <a:lnTo>
                  <a:pt x="44470" y="62320"/>
                </a:lnTo>
                <a:lnTo>
                  <a:pt x="44480" y="62310"/>
                </a:lnTo>
                <a:lnTo>
                  <a:pt x="44490" y="62310"/>
                </a:lnTo>
                <a:lnTo>
                  <a:pt x="44490" y="62300"/>
                </a:lnTo>
                <a:lnTo>
                  <a:pt x="44500" y="62300"/>
                </a:lnTo>
                <a:lnTo>
                  <a:pt x="44500" y="62290"/>
                </a:lnTo>
                <a:lnTo>
                  <a:pt x="44510" y="62290"/>
                </a:lnTo>
                <a:lnTo>
                  <a:pt x="44510" y="62280"/>
                </a:lnTo>
                <a:lnTo>
                  <a:pt x="44510" y="62270"/>
                </a:lnTo>
                <a:lnTo>
                  <a:pt x="44520" y="62270"/>
                </a:lnTo>
                <a:lnTo>
                  <a:pt x="44520" y="62260"/>
                </a:lnTo>
                <a:lnTo>
                  <a:pt x="44530" y="62260"/>
                </a:lnTo>
                <a:lnTo>
                  <a:pt x="44540" y="62260"/>
                </a:lnTo>
                <a:lnTo>
                  <a:pt x="44540" y="62250"/>
                </a:lnTo>
                <a:lnTo>
                  <a:pt x="44550" y="62250"/>
                </a:lnTo>
                <a:lnTo>
                  <a:pt x="44550" y="62240"/>
                </a:lnTo>
                <a:lnTo>
                  <a:pt x="44560" y="62240"/>
                </a:lnTo>
                <a:lnTo>
                  <a:pt x="44570" y="62240"/>
                </a:lnTo>
                <a:lnTo>
                  <a:pt x="44570" y="62230"/>
                </a:lnTo>
                <a:lnTo>
                  <a:pt x="44580" y="62230"/>
                </a:lnTo>
                <a:lnTo>
                  <a:pt x="44590" y="62230"/>
                </a:lnTo>
                <a:lnTo>
                  <a:pt x="44600" y="62230"/>
                </a:lnTo>
                <a:lnTo>
                  <a:pt x="44620" y="62230"/>
                </a:lnTo>
                <a:lnTo>
                  <a:pt x="44630" y="62230"/>
                </a:lnTo>
                <a:lnTo>
                  <a:pt x="44630" y="62220"/>
                </a:lnTo>
                <a:lnTo>
                  <a:pt x="44640" y="62210"/>
                </a:lnTo>
                <a:lnTo>
                  <a:pt x="44640" y="62200"/>
                </a:lnTo>
                <a:lnTo>
                  <a:pt x="44640" y="62190"/>
                </a:lnTo>
                <a:lnTo>
                  <a:pt x="44640" y="62180"/>
                </a:lnTo>
                <a:lnTo>
                  <a:pt x="44650" y="62180"/>
                </a:lnTo>
                <a:lnTo>
                  <a:pt x="44650" y="62170"/>
                </a:lnTo>
                <a:lnTo>
                  <a:pt x="44650" y="62160"/>
                </a:lnTo>
                <a:lnTo>
                  <a:pt x="44650" y="62150"/>
                </a:lnTo>
                <a:lnTo>
                  <a:pt x="44650" y="62140"/>
                </a:lnTo>
                <a:lnTo>
                  <a:pt x="44650" y="62130"/>
                </a:lnTo>
                <a:lnTo>
                  <a:pt x="44650" y="62120"/>
                </a:lnTo>
                <a:lnTo>
                  <a:pt x="44640" y="62120"/>
                </a:lnTo>
                <a:lnTo>
                  <a:pt x="44640" y="62110"/>
                </a:lnTo>
                <a:lnTo>
                  <a:pt x="44640" y="62100"/>
                </a:lnTo>
                <a:lnTo>
                  <a:pt x="44630" y="62100"/>
                </a:lnTo>
                <a:lnTo>
                  <a:pt x="44630" y="62090"/>
                </a:lnTo>
                <a:lnTo>
                  <a:pt x="44630" y="62080"/>
                </a:lnTo>
                <a:lnTo>
                  <a:pt x="44630" y="62070"/>
                </a:lnTo>
                <a:lnTo>
                  <a:pt x="44630" y="62060"/>
                </a:lnTo>
                <a:lnTo>
                  <a:pt x="44630" y="62050"/>
                </a:lnTo>
                <a:lnTo>
                  <a:pt x="44620" y="62040"/>
                </a:lnTo>
                <a:lnTo>
                  <a:pt x="44620" y="62030"/>
                </a:lnTo>
                <a:lnTo>
                  <a:pt x="44610" y="62020"/>
                </a:lnTo>
                <a:lnTo>
                  <a:pt x="44610" y="62010"/>
                </a:lnTo>
                <a:lnTo>
                  <a:pt x="44600" y="62010"/>
                </a:lnTo>
                <a:lnTo>
                  <a:pt x="44600" y="62000"/>
                </a:lnTo>
                <a:lnTo>
                  <a:pt x="44600" y="61990"/>
                </a:lnTo>
                <a:lnTo>
                  <a:pt x="44590" y="61990"/>
                </a:lnTo>
                <a:lnTo>
                  <a:pt x="44590" y="61980"/>
                </a:lnTo>
                <a:lnTo>
                  <a:pt x="44590" y="61970"/>
                </a:lnTo>
                <a:lnTo>
                  <a:pt x="44580" y="61960"/>
                </a:lnTo>
                <a:lnTo>
                  <a:pt x="44580" y="61950"/>
                </a:lnTo>
                <a:lnTo>
                  <a:pt x="44580" y="61940"/>
                </a:lnTo>
                <a:lnTo>
                  <a:pt x="44570" y="61930"/>
                </a:lnTo>
                <a:lnTo>
                  <a:pt x="44580" y="61930"/>
                </a:lnTo>
                <a:lnTo>
                  <a:pt x="44580" y="61920"/>
                </a:lnTo>
                <a:lnTo>
                  <a:pt x="44590" y="61920"/>
                </a:lnTo>
                <a:lnTo>
                  <a:pt x="44600" y="61920"/>
                </a:lnTo>
                <a:lnTo>
                  <a:pt x="44610" y="61910"/>
                </a:lnTo>
                <a:lnTo>
                  <a:pt x="44610" y="61900"/>
                </a:lnTo>
                <a:lnTo>
                  <a:pt x="44620" y="61890"/>
                </a:lnTo>
                <a:lnTo>
                  <a:pt x="44620" y="61880"/>
                </a:lnTo>
                <a:lnTo>
                  <a:pt x="44620" y="61870"/>
                </a:lnTo>
                <a:lnTo>
                  <a:pt x="44620" y="61860"/>
                </a:lnTo>
                <a:lnTo>
                  <a:pt x="44620" y="61840"/>
                </a:lnTo>
                <a:lnTo>
                  <a:pt x="44620" y="61830"/>
                </a:lnTo>
                <a:lnTo>
                  <a:pt x="44620" y="61820"/>
                </a:lnTo>
                <a:lnTo>
                  <a:pt x="44620" y="61810"/>
                </a:lnTo>
                <a:lnTo>
                  <a:pt x="44610" y="61790"/>
                </a:lnTo>
                <a:lnTo>
                  <a:pt x="44620" y="61780"/>
                </a:lnTo>
                <a:lnTo>
                  <a:pt x="44620" y="61770"/>
                </a:lnTo>
                <a:lnTo>
                  <a:pt x="44620" y="61760"/>
                </a:lnTo>
                <a:lnTo>
                  <a:pt x="44620" y="61750"/>
                </a:lnTo>
                <a:lnTo>
                  <a:pt x="44620" y="61740"/>
                </a:lnTo>
                <a:lnTo>
                  <a:pt x="44610" y="61740"/>
                </a:lnTo>
                <a:lnTo>
                  <a:pt x="44610" y="61730"/>
                </a:lnTo>
                <a:lnTo>
                  <a:pt x="44610" y="61720"/>
                </a:lnTo>
                <a:lnTo>
                  <a:pt x="44600" y="61720"/>
                </a:lnTo>
                <a:lnTo>
                  <a:pt x="44600" y="61710"/>
                </a:lnTo>
                <a:lnTo>
                  <a:pt x="44590" y="61710"/>
                </a:lnTo>
                <a:lnTo>
                  <a:pt x="44590" y="61700"/>
                </a:lnTo>
                <a:lnTo>
                  <a:pt x="44580" y="61700"/>
                </a:lnTo>
                <a:lnTo>
                  <a:pt x="44580" y="61690"/>
                </a:lnTo>
                <a:lnTo>
                  <a:pt x="44570" y="61690"/>
                </a:lnTo>
                <a:lnTo>
                  <a:pt x="44570" y="61680"/>
                </a:lnTo>
                <a:lnTo>
                  <a:pt x="44560" y="61680"/>
                </a:lnTo>
                <a:lnTo>
                  <a:pt x="44550" y="61680"/>
                </a:lnTo>
                <a:lnTo>
                  <a:pt x="44550" y="61670"/>
                </a:lnTo>
                <a:lnTo>
                  <a:pt x="44550" y="61660"/>
                </a:lnTo>
                <a:lnTo>
                  <a:pt x="44550" y="61650"/>
                </a:lnTo>
                <a:lnTo>
                  <a:pt x="44550" y="61640"/>
                </a:lnTo>
                <a:lnTo>
                  <a:pt x="44560" y="61630"/>
                </a:lnTo>
                <a:lnTo>
                  <a:pt x="44570" y="61630"/>
                </a:lnTo>
                <a:lnTo>
                  <a:pt x="44580" y="61640"/>
                </a:lnTo>
                <a:lnTo>
                  <a:pt x="44590" y="61640"/>
                </a:lnTo>
                <a:lnTo>
                  <a:pt x="44590" y="61650"/>
                </a:lnTo>
                <a:lnTo>
                  <a:pt x="44590" y="61660"/>
                </a:lnTo>
                <a:lnTo>
                  <a:pt x="44590" y="61670"/>
                </a:lnTo>
                <a:lnTo>
                  <a:pt x="44600" y="61670"/>
                </a:lnTo>
                <a:lnTo>
                  <a:pt x="44610" y="61670"/>
                </a:lnTo>
                <a:lnTo>
                  <a:pt x="44620" y="61670"/>
                </a:lnTo>
                <a:lnTo>
                  <a:pt x="44630" y="61670"/>
                </a:lnTo>
                <a:lnTo>
                  <a:pt x="44640" y="61670"/>
                </a:lnTo>
                <a:lnTo>
                  <a:pt x="44650" y="61670"/>
                </a:lnTo>
                <a:lnTo>
                  <a:pt x="44650" y="61680"/>
                </a:lnTo>
                <a:lnTo>
                  <a:pt x="44660" y="61680"/>
                </a:lnTo>
                <a:lnTo>
                  <a:pt x="44660" y="61690"/>
                </a:lnTo>
                <a:lnTo>
                  <a:pt x="44670" y="61690"/>
                </a:lnTo>
                <a:lnTo>
                  <a:pt x="44670" y="61700"/>
                </a:lnTo>
                <a:lnTo>
                  <a:pt x="44680" y="61700"/>
                </a:lnTo>
                <a:lnTo>
                  <a:pt x="44680" y="61710"/>
                </a:lnTo>
                <a:lnTo>
                  <a:pt x="44690" y="61710"/>
                </a:lnTo>
                <a:lnTo>
                  <a:pt x="44700" y="61710"/>
                </a:lnTo>
                <a:lnTo>
                  <a:pt x="44700" y="61720"/>
                </a:lnTo>
                <a:lnTo>
                  <a:pt x="44710" y="61720"/>
                </a:lnTo>
                <a:lnTo>
                  <a:pt x="44710" y="61730"/>
                </a:lnTo>
                <a:lnTo>
                  <a:pt x="44710" y="61740"/>
                </a:lnTo>
                <a:lnTo>
                  <a:pt x="44720" y="61740"/>
                </a:lnTo>
                <a:lnTo>
                  <a:pt x="44720" y="61750"/>
                </a:lnTo>
                <a:lnTo>
                  <a:pt x="44720" y="61760"/>
                </a:lnTo>
                <a:lnTo>
                  <a:pt x="44730" y="61760"/>
                </a:lnTo>
                <a:lnTo>
                  <a:pt x="44730" y="61770"/>
                </a:lnTo>
                <a:lnTo>
                  <a:pt x="44740" y="61770"/>
                </a:lnTo>
                <a:lnTo>
                  <a:pt x="44750" y="61770"/>
                </a:lnTo>
                <a:lnTo>
                  <a:pt x="44760" y="61770"/>
                </a:lnTo>
                <a:lnTo>
                  <a:pt x="44760" y="61780"/>
                </a:lnTo>
                <a:lnTo>
                  <a:pt x="44750" y="61780"/>
                </a:lnTo>
                <a:lnTo>
                  <a:pt x="44750" y="61790"/>
                </a:lnTo>
                <a:lnTo>
                  <a:pt x="44750" y="61800"/>
                </a:lnTo>
                <a:lnTo>
                  <a:pt x="44760" y="61800"/>
                </a:lnTo>
                <a:lnTo>
                  <a:pt x="44770" y="61800"/>
                </a:lnTo>
                <a:lnTo>
                  <a:pt x="44770" y="61810"/>
                </a:lnTo>
                <a:lnTo>
                  <a:pt x="44780" y="61810"/>
                </a:lnTo>
                <a:lnTo>
                  <a:pt x="44790" y="61810"/>
                </a:lnTo>
                <a:lnTo>
                  <a:pt x="44800" y="61810"/>
                </a:lnTo>
                <a:lnTo>
                  <a:pt x="44810" y="61810"/>
                </a:lnTo>
                <a:lnTo>
                  <a:pt x="44820" y="61810"/>
                </a:lnTo>
                <a:lnTo>
                  <a:pt x="44830" y="61810"/>
                </a:lnTo>
                <a:lnTo>
                  <a:pt x="44840" y="61810"/>
                </a:lnTo>
                <a:lnTo>
                  <a:pt x="44850" y="61810"/>
                </a:lnTo>
                <a:lnTo>
                  <a:pt x="44860" y="61810"/>
                </a:lnTo>
                <a:lnTo>
                  <a:pt x="44860" y="61820"/>
                </a:lnTo>
                <a:lnTo>
                  <a:pt x="44870" y="61820"/>
                </a:lnTo>
                <a:lnTo>
                  <a:pt x="44880" y="61820"/>
                </a:lnTo>
                <a:lnTo>
                  <a:pt x="44890" y="61820"/>
                </a:lnTo>
                <a:lnTo>
                  <a:pt x="44900" y="61810"/>
                </a:lnTo>
                <a:lnTo>
                  <a:pt x="44910" y="61810"/>
                </a:lnTo>
                <a:lnTo>
                  <a:pt x="44920" y="61810"/>
                </a:lnTo>
                <a:lnTo>
                  <a:pt x="44930" y="61810"/>
                </a:lnTo>
                <a:lnTo>
                  <a:pt x="44940" y="61810"/>
                </a:lnTo>
                <a:lnTo>
                  <a:pt x="44950" y="61800"/>
                </a:lnTo>
                <a:lnTo>
                  <a:pt x="44960" y="61790"/>
                </a:lnTo>
                <a:lnTo>
                  <a:pt x="44960" y="61780"/>
                </a:lnTo>
                <a:lnTo>
                  <a:pt x="44960" y="61770"/>
                </a:lnTo>
                <a:lnTo>
                  <a:pt x="44970" y="61760"/>
                </a:lnTo>
                <a:lnTo>
                  <a:pt x="44980" y="61750"/>
                </a:lnTo>
                <a:lnTo>
                  <a:pt x="44980" y="61740"/>
                </a:lnTo>
                <a:lnTo>
                  <a:pt x="44980" y="61730"/>
                </a:lnTo>
                <a:lnTo>
                  <a:pt x="44990" y="61730"/>
                </a:lnTo>
                <a:lnTo>
                  <a:pt x="45000" y="61720"/>
                </a:lnTo>
                <a:lnTo>
                  <a:pt x="45010" y="61720"/>
                </a:lnTo>
                <a:lnTo>
                  <a:pt x="45020" y="61720"/>
                </a:lnTo>
                <a:lnTo>
                  <a:pt x="45030" y="61720"/>
                </a:lnTo>
                <a:lnTo>
                  <a:pt x="45030" y="61730"/>
                </a:lnTo>
                <a:lnTo>
                  <a:pt x="45040" y="61730"/>
                </a:lnTo>
                <a:lnTo>
                  <a:pt x="45050" y="61730"/>
                </a:lnTo>
                <a:lnTo>
                  <a:pt x="45060" y="61730"/>
                </a:lnTo>
                <a:lnTo>
                  <a:pt x="45070" y="61730"/>
                </a:lnTo>
                <a:lnTo>
                  <a:pt x="45080" y="61730"/>
                </a:lnTo>
                <a:lnTo>
                  <a:pt x="45090" y="61730"/>
                </a:lnTo>
                <a:lnTo>
                  <a:pt x="45100" y="61730"/>
                </a:lnTo>
                <a:lnTo>
                  <a:pt x="45100" y="61720"/>
                </a:lnTo>
                <a:lnTo>
                  <a:pt x="45110" y="61720"/>
                </a:lnTo>
                <a:lnTo>
                  <a:pt x="45120" y="61720"/>
                </a:lnTo>
                <a:lnTo>
                  <a:pt x="45130" y="61720"/>
                </a:lnTo>
                <a:lnTo>
                  <a:pt x="45130" y="61710"/>
                </a:lnTo>
                <a:lnTo>
                  <a:pt x="45140" y="61710"/>
                </a:lnTo>
                <a:lnTo>
                  <a:pt x="45150" y="61710"/>
                </a:lnTo>
                <a:lnTo>
                  <a:pt x="45150" y="61700"/>
                </a:lnTo>
                <a:lnTo>
                  <a:pt x="45160" y="61700"/>
                </a:lnTo>
                <a:lnTo>
                  <a:pt x="45170" y="61700"/>
                </a:lnTo>
                <a:lnTo>
                  <a:pt x="45170" y="61690"/>
                </a:lnTo>
                <a:lnTo>
                  <a:pt x="45180" y="61690"/>
                </a:lnTo>
                <a:lnTo>
                  <a:pt x="45180" y="61680"/>
                </a:lnTo>
                <a:lnTo>
                  <a:pt x="45190" y="61680"/>
                </a:lnTo>
                <a:lnTo>
                  <a:pt x="45200" y="61680"/>
                </a:lnTo>
                <a:lnTo>
                  <a:pt x="45200" y="61690"/>
                </a:lnTo>
                <a:lnTo>
                  <a:pt x="45210" y="61690"/>
                </a:lnTo>
                <a:lnTo>
                  <a:pt x="45210" y="61680"/>
                </a:lnTo>
                <a:lnTo>
                  <a:pt x="45210" y="61670"/>
                </a:lnTo>
                <a:lnTo>
                  <a:pt x="45210" y="61660"/>
                </a:lnTo>
                <a:lnTo>
                  <a:pt x="45210" y="61650"/>
                </a:lnTo>
                <a:lnTo>
                  <a:pt x="45210" y="61640"/>
                </a:lnTo>
                <a:lnTo>
                  <a:pt x="45210" y="61630"/>
                </a:lnTo>
                <a:lnTo>
                  <a:pt x="45220" y="61630"/>
                </a:lnTo>
                <a:lnTo>
                  <a:pt x="45220" y="61620"/>
                </a:lnTo>
                <a:lnTo>
                  <a:pt x="45230" y="61620"/>
                </a:lnTo>
                <a:lnTo>
                  <a:pt x="45240" y="61620"/>
                </a:lnTo>
                <a:lnTo>
                  <a:pt x="45250" y="61630"/>
                </a:lnTo>
                <a:lnTo>
                  <a:pt x="45260" y="61630"/>
                </a:lnTo>
                <a:lnTo>
                  <a:pt x="45270" y="61630"/>
                </a:lnTo>
                <a:lnTo>
                  <a:pt x="45280" y="61630"/>
                </a:lnTo>
                <a:lnTo>
                  <a:pt x="45290" y="61630"/>
                </a:lnTo>
                <a:lnTo>
                  <a:pt x="45300" y="61630"/>
                </a:lnTo>
                <a:lnTo>
                  <a:pt x="45310" y="61630"/>
                </a:lnTo>
                <a:lnTo>
                  <a:pt x="45320" y="61620"/>
                </a:lnTo>
                <a:lnTo>
                  <a:pt x="45330" y="61620"/>
                </a:lnTo>
                <a:lnTo>
                  <a:pt x="45340" y="61620"/>
                </a:lnTo>
                <a:lnTo>
                  <a:pt x="45350" y="61620"/>
                </a:lnTo>
                <a:lnTo>
                  <a:pt x="45350" y="61610"/>
                </a:lnTo>
                <a:lnTo>
                  <a:pt x="45360" y="61610"/>
                </a:lnTo>
                <a:lnTo>
                  <a:pt x="45370" y="61610"/>
                </a:lnTo>
                <a:lnTo>
                  <a:pt x="45380" y="61610"/>
                </a:lnTo>
                <a:lnTo>
                  <a:pt x="45380" y="61600"/>
                </a:lnTo>
                <a:lnTo>
                  <a:pt x="45390" y="61600"/>
                </a:lnTo>
                <a:lnTo>
                  <a:pt x="45400" y="61600"/>
                </a:lnTo>
                <a:lnTo>
                  <a:pt x="45410" y="61600"/>
                </a:lnTo>
                <a:lnTo>
                  <a:pt x="45420" y="61600"/>
                </a:lnTo>
                <a:lnTo>
                  <a:pt x="45430" y="61600"/>
                </a:lnTo>
                <a:lnTo>
                  <a:pt x="45440" y="61600"/>
                </a:lnTo>
                <a:lnTo>
                  <a:pt x="45440" y="61610"/>
                </a:lnTo>
                <a:lnTo>
                  <a:pt x="45450" y="61610"/>
                </a:lnTo>
                <a:lnTo>
                  <a:pt x="45450" y="61600"/>
                </a:lnTo>
                <a:lnTo>
                  <a:pt x="45460" y="61600"/>
                </a:lnTo>
                <a:lnTo>
                  <a:pt x="45470" y="61600"/>
                </a:lnTo>
                <a:lnTo>
                  <a:pt x="45480" y="61600"/>
                </a:lnTo>
                <a:lnTo>
                  <a:pt x="45490" y="61600"/>
                </a:lnTo>
                <a:lnTo>
                  <a:pt x="45500" y="61600"/>
                </a:lnTo>
                <a:lnTo>
                  <a:pt x="45510" y="61600"/>
                </a:lnTo>
                <a:lnTo>
                  <a:pt x="45510" y="61610"/>
                </a:lnTo>
                <a:lnTo>
                  <a:pt x="45520" y="61610"/>
                </a:lnTo>
                <a:lnTo>
                  <a:pt x="45530" y="61610"/>
                </a:lnTo>
                <a:lnTo>
                  <a:pt x="45540" y="61610"/>
                </a:lnTo>
                <a:lnTo>
                  <a:pt x="45540" y="61600"/>
                </a:lnTo>
                <a:lnTo>
                  <a:pt x="45550" y="61600"/>
                </a:lnTo>
                <a:lnTo>
                  <a:pt x="45560" y="61600"/>
                </a:lnTo>
                <a:lnTo>
                  <a:pt x="45570" y="61600"/>
                </a:lnTo>
                <a:lnTo>
                  <a:pt x="45580" y="61600"/>
                </a:lnTo>
                <a:lnTo>
                  <a:pt x="45590" y="61600"/>
                </a:lnTo>
                <a:lnTo>
                  <a:pt x="45590" y="61590"/>
                </a:lnTo>
                <a:lnTo>
                  <a:pt x="45600" y="61590"/>
                </a:lnTo>
                <a:lnTo>
                  <a:pt x="45610" y="61590"/>
                </a:lnTo>
                <a:lnTo>
                  <a:pt x="45620" y="61580"/>
                </a:lnTo>
                <a:lnTo>
                  <a:pt x="45630" y="61580"/>
                </a:lnTo>
                <a:lnTo>
                  <a:pt x="45630" y="61570"/>
                </a:lnTo>
                <a:lnTo>
                  <a:pt x="45640" y="61570"/>
                </a:lnTo>
                <a:lnTo>
                  <a:pt x="45640" y="61560"/>
                </a:lnTo>
                <a:lnTo>
                  <a:pt x="45650" y="61560"/>
                </a:lnTo>
                <a:lnTo>
                  <a:pt x="45650" y="61550"/>
                </a:lnTo>
                <a:lnTo>
                  <a:pt x="45650" y="61540"/>
                </a:lnTo>
                <a:lnTo>
                  <a:pt x="45660" y="61540"/>
                </a:lnTo>
                <a:lnTo>
                  <a:pt x="45660" y="61530"/>
                </a:lnTo>
                <a:lnTo>
                  <a:pt x="45660" y="61520"/>
                </a:lnTo>
                <a:lnTo>
                  <a:pt x="45650" y="61520"/>
                </a:lnTo>
                <a:lnTo>
                  <a:pt x="45650" y="61510"/>
                </a:lnTo>
                <a:lnTo>
                  <a:pt x="45650" y="61500"/>
                </a:lnTo>
                <a:lnTo>
                  <a:pt x="45650" y="61490"/>
                </a:lnTo>
                <a:lnTo>
                  <a:pt x="45650" y="61480"/>
                </a:lnTo>
                <a:lnTo>
                  <a:pt x="45640" y="61470"/>
                </a:lnTo>
                <a:lnTo>
                  <a:pt x="45640" y="61460"/>
                </a:lnTo>
                <a:lnTo>
                  <a:pt x="45640" y="61450"/>
                </a:lnTo>
                <a:lnTo>
                  <a:pt x="45640" y="61440"/>
                </a:lnTo>
                <a:lnTo>
                  <a:pt x="45650" y="61440"/>
                </a:lnTo>
                <a:lnTo>
                  <a:pt x="45650" y="61430"/>
                </a:lnTo>
                <a:lnTo>
                  <a:pt x="45650" y="61420"/>
                </a:lnTo>
                <a:lnTo>
                  <a:pt x="45650" y="61410"/>
                </a:lnTo>
                <a:lnTo>
                  <a:pt x="45650" y="61400"/>
                </a:lnTo>
                <a:lnTo>
                  <a:pt x="45650" y="61390"/>
                </a:lnTo>
                <a:lnTo>
                  <a:pt x="45660" y="61380"/>
                </a:lnTo>
                <a:lnTo>
                  <a:pt x="45660" y="61370"/>
                </a:lnTo>
                <a:lnTo>
                  <a:pt x="45660" y="61360"/>
                </a:lnTo>
                <a:lnTo>
                  <a:pt x="45670" y="61360"/>
                </a:lnTo>
                <a:lnTo>
                  <a:pt x="45670" y="61350"/>
                </a:lnTo>
                <a:lnTo>
                  <a:pt x="45680" y="61350"/>
                </a:lnTo>
                <a:lnTo>
                  <a:pt x="45680" y="61340"/>
                </a:lnTo>
                <a:lnTo>
                  <a:pt x="45680" y="61330"/>
                </a:lnTo>
                <a:lnTo>
                  <a:pt x="45680" y="61320"/>
                </a:lnTo>
                <a:lnTo>
                  <a:pt x="45670" y="61320"/>
                </a:lnTo>
                <a:lnTo>
                  <a:pt x="45670" y="61310"/>
                </a:lnTo>
                <a:lnTo>
                  <a:pt x="45670" y="61300"/>
                </a:lnTo>
                <a:lnTo>
                  <a:pt x="45670" y="61290"/>
                </a:lnTo>
                <a:lnTo>
                  <a:pt x="45660" y="61290"/>
                </a:lnTo>
                <a:lnTo>
                  <a:pt x="45660" y="61280"/>
                </a:lnTo>
                <a:lnTo>
                  <a:pt x="45670" y="61280"/>
                </a:lnTo>
                <a:lnTo>
                  <a:pt x="45670" y="61270"/>
                </a:lnTo>
                <a:lnTo>
                  <a:pt x="45680" y="61270"/>
                </a:lnTo>
                <a:lnTo>
                  <a:pt x="45680" y="61260"/>
                </a:lnTo>
                <a:lnTo>
                  <a:pt x="45680" y="61250"/>
                </a:lnTo>
                <a:lnTo>
                  <a:pt x="45690" y="61250"/>
                </a:lnTo>
                <a:lnTo>
                  <a:pt x="45690" y="61240"/>
                </a:lnTo>
                <a:lnTo>
                  <a:pt x="45690" y="61230"/>
                </a:lnTo>
                <a:lnTo>
                  <a:pt x="45700" y="61230"/>
                </a:lnTo>
                <a:lnTo>
                  <a:pt x="45710" y="61230"/>
                </a:lnTo>
                <a:lnTo>
                  <a:pt x="45720" y="61230"/>
                </a:lnTo>
                <a:lnTo>
                  <a:pt x="45720" y="61220"/>
                </a:lnTo>
                <a:lnTo>
                  <a:pt x="45720" y="61210"/>
                </a:lnTo>
                <a:lnTo>
                  <a:pt x="45720" y="61200"/>
                </a:lnTo>
                <a:lnTo>
                  <a:pt x="45730" y="61200"/>
                </a:lnTo>
                <a:lnTo>
                  <a:pt x="45730" y="61190"/>
                </a:lnTo>
                <a:lnTo>
                  <a:pt x="45730" y="61180"/>
                </a:lnTo>
                <a:lnTo>
                  <a:pt x="45730" y="61170"/>
                </a:lnTo>
                <a:lnTo>
                  <a:pt x="45730" y="61160"/>
                </a:lnTo>
                <a:lnTo>
                  <a:pt x="45730" y="61150"/>
                </a:lnTo>
                <a:lnTo>
                  <a:pt x="45730" y="61140"/>
                </a:lnTo>
                <a:lnTo>
                  <a:pt x="45720" y="61140"/>
                </a:lnTo>
                <a:lnTo>
                  <a:pt x="45720" y="61130"/>
                </a:lnTo>
                <a:lnTo>
                  <a:pt x="45710" y="61130"/>
                </a:lnTo>
                <a:lnTo>
                  <a:pt x="45710" y="61120"/>
                </a:lnTo>
                <a:lnTo>
                  <a:pt x="45710" y="61110"/>
                </a:lnTo>
                <a:lnTo>
                  <a:pt x="45720" y="61100"/>
                </a:lnTo>
                <a:lnTo>
                  <a:pt x="45720" y="61090"/>
                </a:lnTo>
                <a:lnTo>
                  <a:pt x="45730" y="61090"/>
                </a:lnTo>
                <a:lnTo>
                  <a:pt x="45730" y="61080"/>
                </a:lnTo>
                <a:lnTo>
                  <a:pt x="45730" y="61070"/>
                </a:lnTo>
                <a:lnTo>
                  <a:pt x="45740" y="61070"/>
                </a:lnTo>
                <a:lnTo>
                  <a:pt x="45740" y="61060"/>
                </a:lnTo>
                <a:lnTo>
                  <a:pt x="45740" y="61050"/>
                </a:lnTo>
                <a:lnTo>
                  <a:pt x="45750" y="61050"/>
                </a:lnTo>
                <a:lnTo>
                  <a:pt x="45750" y="61040"/>
                </a:lnTo>
                <a:lnTo>
                  <a:pt x="45760" y="61040"/>
                </a:lnTo>
                <a:lnTo>
                  <a:pt x="45760" y="61030"/>
                </a:lnTo>
                <a:lnTo>
                  <a:pt x="45770" y="61030"/>
                </a:lnTo>
                <a:lnTo>
                  <a:pt x="45770" y="61020"/>
                </a:lnTo>
                <a:lnTo>
                  <a:pt x="45780" y="61020"/>
                </a:lnTo>
                <a:lnTo>
                  <a:pt x="45780" y="61010"/>
                </a:lnTo>
                <a:lnTo>
                  <a:pt x="45780" y="61000"/>
                </a:lnTo>
                <a:lnTo>
                  <a:pt x="45780" y="60990"/>
                </a:lnTo>
                <a:lnTo>
                  <a:pt x="45790" y="60980"/>
                </a:lnTo>
                <a:lnTo>
                  <a:pt x="45790" y="60970"/>
                </a:lnTo>
                <a:lnTo>
                  <a:pt x="45790" y="60960"/>
                </a:lnTo>
                <a:lnTo>
                  <a:pt x="45800" y="60960"/>
                </a:lnTo>
                <a:lnTo>
                  <a:pt x="45800" y="60950"/>
                </a:lnTo>
                <a:lnTo>
                  <a:pt x="45800" y="60940"/>
                </a:lnTo>
                <a:lnTo>
                  <a:pt x="45810" y="60940"/>
                </a:lnTo>
                <a:lnTo>
                  <a:pt x="45810" y="60930"/>
                </a:lnTo>
                <a:lnTo>
                  <a:pt x="45810" y="60920"/>
                </a:lnTo>
                <a:lnTo>
                  <a:pt x="45820" y="60920"/>
                </a:lnTo>
                <a:lnTo>
                  <a:pt x="45820" y="60910"/>
                </a:lnTo>
                <a:lnTo>
                  <a:pt x="45830" y="60900"/>
                </a:lnTo>
                <a:lnTo>
                  <a:pt x="45830" y="60890"/>
                </a:lnTo>
                <a:lnTo>
                  <a:pt x="45830" y="60880"/>
                </a:lnTo>
                <a:lnTo>
                  <a:pt x="45840" y="60880"/>
                </a:lnTo>
                <a:lnTo>
                  <a:pt x="45840" y="60870"/>
                </a:lnTo>
                <a:lnTo>
                  <a:pt x="45840" y="60860"/>
                </a:lnTo>
                <a:lnTo>
                  <a:pt x="45840" y="60850"/>
                </a:lnTo>
                <a:lnTo>
                  <a:pt x="45840" y="60840"/>
                </a:lnTo>
                <a:lnTo>
                  <a:pt x="45850" y="60840"/>
                </a:lnTo>
                <a:lnTo>
                  <a:pt x="45850" y="60830"/>
                </a:lnTo>
                <a:lnTo>
                  <a:pt x="45850" y="60820"/>
                </a:lnTo>
                <a:lnTo>
                  <a:pt x="45850" y="60810"/>
                </a:lnTo>
                <a:lnTo>
                  <a:pt x="45850" y="60800"/>
                </a:lnTo>
                <a:lnTo>
                  <a:pt x="45860" y="60790"/>
                </a:lnTo>
                <a:lnTo>
                  <a:pt x="45860" y="60780"/>
                </a:lnTo>
                <a:lnTo>
                  <a:pt x="45860" y="60770"/>
                </a:lnTo>
                <a:lnTo>
                  <a:pt x="45860" y="60760"/>
                </a:lnTo>
                <a:lnTo>
                  <a:pt x="45860" y="60750"/>
                </a:lnTo>
                <a:lnTo>
                  <a:pt x="45860" y="60740"/>
                </a:lnTo>
                <a:lnTo>
                  <a:pt x="45860" y="60730"/>
                </a:lnTo>
                <a:lnTo>
                  <a:pt x="45870" y="60720"/>
                </a:lnTo>
                <a:lnTo>
                  <a:pt x="45870" y="60710"/>
                </a:lnTo>
                <a:lnTo>
                  <a:pt x="45870" y="60700"/>
                </a:lnTo>
                <a:lnTo>
                  <a:pt x="45870" y="60690"/>
                </a:lnTo>
                <a:lnTo>
                  <a:pt x="45870" y="60680"/>
                </a:lnTo>
                <a:lnTo>
                  <a:pt x="45870" y="60670"/>
                </a:lnTo>
                <a:lnTo>
                  <a:pt x="45870" y="60660"/>
                </a:lnTo>
                <a:lnTo>
                  <a:pt x="45870" y="60650"/>
                </a:lnTo>
                <a:lnTo>
                  <a:pt x="45860" y="60650"/>
                </a:lnTo>
                <a:lnTo>
                  <a:pt x="45860" y="60640"/>
                </a:lnTo>
                <a:lnTo>
                  <a:pt x="45860" y="60630"/>
                </a:lnTo>
                <a:lnTo>
                  <a:pt x="45870" y="60630"/>
                </a:lnTo>
                <a:lnTo>
                  <a:pt x="45870" y="60620"/>
                </a:lnTo>
                <a:lnTo>
                  <a:pt x="45870" y="60610"/>
                </a:lnTo>
                <a:lnTo>
                  <a:pt x="45880" y="60610"/>
                </a:lnTo>
                <a:lnTo>
                  <a:pt x="45880" y="60600"/>
                </a:lnTo>
                <a:lnTo>
                  <a:pt x="45890" y="60600"/>
                </a:lnTo>
                <a:lnTo>
                  <a:pt x="45900" y="60600"/>
                </a:lnTo>
                <a:lnTo>
                  <a:pt x="45910" y="60600"/>
                </a:lnTo>
                <a:lnTo>
                  <a:pt x="45920" y="60600"/>
                </a:lnTo>
                <a:lnTo>
                  <a:pt x="45930" y="60600"/>
                </a:lnTo>
                <a:lnTo>
                  <a:pt x="45940" y="60600"/>
                </a:lnTo>
                <a:lnTo>
                  <a:pt x="45940" y="60610"/>
                </a:lnTo>
                <a:lnTo>
                  <a:pt x="45950" y="60610"/>
                </a:lnTo>
                <a:lnTo>
                  <a:pt x="45960" y="60610"/>
                </a:lnTo>
                <a:lnTo>
                  <a:pt x="45970" y="60610"/>
                </a:lnTo>
                <a:lnTo>
                  <a:pt x="45980" y="60610"/>
                </a:lnTo>
                <a:lnTo>
                  <a:pt x="45990" y="60610"/>
                </a:lnTo>
                <a:lnTo>
                  <a:pt x="45990" y="60620"/>
                </a:lnTo>
                <a:lnTo>
                  <a:pt x="46000" y="60620"/>
                </a:lnTo>
                <a:lnTo>
                  <a:pt x="46010" y="60620"/>
                </a:lnTo>
                <a:lnTo>
                  <a:pt x="46020" y="60620"/>
                </a:lnTo>
                <a:lnTo>
                  <a:pt x="46030" y="60620"/>
                </a:lnTo>
                <a:lnTo>
                  <a:pt x="46040" y="60620"/>
                </a:lnTo>
                <a:lnTo>
                  <a:pt x="46050" y="60620"/>
                </a:lnTo>
                <a:lnTo>
                  <a:pt x="46060" y="60620"/>
                </a:lnTo>
                <a:lnTo>
                  <a:pt x="46070" y="60620"/>
                </a:lnTo>
                <a:lnTo>
                  <a:pt x="46070" y="60630"/>
                </a:lnTo>
                <a:lnTo>
                  <a:pt x="46080" y="60630"/>
                </a:lnTo>
                <a:lnTo>
                  <a:pt x="46090" y="60630"/>
                </a:lnTo>
                <a:lnTo>
                  <a:pt x="46100" y="60630"/>
                </a:lnTo>
                <a:lnTo>
                  <a:pt x="46110" y="60630"/>
                </a:lnTo>
                <a:lnTo>
                  <a:pt x="46120" y="60630"/>
                </a:lnTo>
                <a:lnTo>
                  <a:pt x="46130" y="60630"/>
                </a:lnTo>
                <a:lnTo>
                  <a:pt x="46140" y="60630"/>
                </a:lnTo>
                <a:lnTo>
                  <a:pt x="46150" y="60630"/>
                </a:lnTo>
                <a:lnTo>
                  <a:pt x="46160" y="60630"/>
                </a:lnTo>
                <a:lnTo>
                  <a:pt x="46170" y="60630"/>
                </a:lnTo>
                <a:lnTo>
                  <a:pt x="46180" y="60630"/>
                </a:lnTo>
                <a:lnTo>
                  <a:pt x="46190" y="60630"/>
                </a:lnTo>
                <a:lnTo>
                  <a:pt x="46190" y="60620"/>
                </a:lnTo>
                <a:lnTo>
                  <a:pt x="46190" y="60610"/>
                </a:lnTo>
                <a:lnTo>
                  <a:pt x="46190" y="60600"/>
                </a:lnTo>
                <a:lnTo>
                  <a:pt x="46200" y="60600"/>
                </a:lnTo>
                <a:lnTo>
                  <a:pt x="46200" y="60590"/>
                </a:lnTo>
                <a:lnTo>
                  <a:pt x="46200" y="60580"/>
                </a:lnTo>
                <a:lnTo>
                  <a:pt x="46200" y="60570"/>
                </a:lnTo>
                <a:lnTo>
                  <a:pt x="46200" y="60560"/>
                </a:lnTo>
                <a:lnTo>
                  <a:pt x="46200" y="60550"/>
                </a:lnTo>
                <a:lnTo>
                  <a:pt x="46200" y="60540"/>
                </a:lnTo>
                <a:lnTo>
                  <a:pt x="46210" y="60540"/>
                </a:lnTo>
                <a:lnTo>
                  <a:pt x="46210" y="60530"/>
                </a:lnTo>
                <a:lnTo>
                  <a:pt x="46210" y="60520"/>
                </a:lnTo>
                <a:lnTo>
                  <a:pt x="46220" y="60520"/>
                </a:lnTo>
                <a:lnTo>
                  <a:pt x="46220" y="60510"/>
                </a:lnTo>
                <a:lnTo>
                  <a:pt x="46220" y="60500"/>
                </a:lnTo>
                <a:lnTo>
                  <a:pt x="46230" y="60500"/>
                </a:lnTo>
                <a:lnTo>
                  <a:pt x="46230" y="60490"/>
                </a:lnTo>
                <a:lnTo>
                  <a:pt x="46230" y="60480"/>
                </a:lnTo>
                <a:lnTo>
                  <a:pt x="46240" y="60480"/>
                </a:lnTo>
                <a:lnTo>
                  <a:pt x="46240" y="60470"/>
                </a:lnTo>
                <a:lnTo>
                  <a:pt x="46240" y="60460"/>
                </a:lnTo>
                <a:lnTo>
                  <a:pt x="46240" y="60450"/>
                </a:lnTo>
                <a:lnTo>
                  <a:pt x="46230" y="60450"/>
                </a:lnTo>
                <a:lnTo>
                  <a:pt x="46230" y="60440"/>
                </a:lnTo>
                <a:lnTo>
                  <a:pt x="46220" y="60440"/>
                </a:lnTo>
                <a:lnTo>
                  <a:pt x="46210" y="60430"/>
                </a:lnTo>
                <a:lnTo>
                  <a:pt x="46200" y="60420"/>
                </a:lnTo>
                <a:lnTo>
                  <a:pt x="46190" y="60420"/>
                </a:lnTo>
                <a:lnTo>
                  <a:pt x="46190" y="60410"/>
                </a:lnTo>
                <a:lnTo>
                  <a:pt x="46190" y="60400"/>
                </a:lnTo>
                <a:lnTo>
                  <a:pt x="46180" y="60390"/>
                </a:lnTo>
                <a:lnTo>
                  <a:pt x="46180" y="60380"/>
                </a:lnTo>
                <a:lnTo>
                  <a:pt x="46180" y="60370"/>
                </a:lnTo>
                <a:lnTo>
                  <a:pt x="46180" y="60360"/>
                </a:lnTo>
                <a:lnTo>
                  <a:pt x="46180" y="60350"/>
                </a:lnTo>
                <a:lnTo>
                  <a:pt x="46180" y="60340"/>
                </a:lnTo>
                <a:lnTo>
                  <a:pt x="46180" y="60330"/>
                </a:lnTo>
                <a:lnTo>
                  <a:pt x="46180" y="60320"/>
                </a:lnTo>
                <a:lnTo>
                  <a:pt x="46190" y="60320"/>
                </a:lnTo>
                <a:lnTo>
                  <a:pt x="46190" y="60310"/>
                </a:lnTo>
                <a:lnTo>
                  <a:pt x="46190" y="60300"/>
                </a:lnTo>
                <a:lnTo>
                  <a:pt x="46190" y="60290"/>
                </a:lnTo>
                <a:lnTo>
                  <a:pt x="46200" y="60280"/>
                </a:lnTo>
                <a:lnTo>
                  <a:pt x="46200" y="60270"/>
                </a:lnTo>
                <a:lnTo>
                  <a:pt x="46210" y="60270"/>
                </a:lnTo>
                <a:lnTo>
                  <a:pt x="46210" y="60260"/>
                </a:lnTo>
                <a:lnTo>
                  <a:pt x="46210" y="60250"/>
                </a:lnTo>
                <a:lnTo>
                  <a:pt x="46210" y="60240"/>
                </a:lnTo>
                <a:lnTo>
                  <a:pt x="46210" y="60230"/>
                </a:lnTo>
                <a:lnTo>
                  <a:pt x="46210" y="60220"/>
                </a:lnTo>
                <a:lnTo>
                  <a:pt x="46200" y="60220"/>
                </a:lnTo>
                <a:lnTo>
                  <a:pt x="46200" y="60210"/>
                </a:lnTo>
                <a:lnTo>
                  <a:pt x="46200" y="60200"/>
                </a:lnTo>
                <a:lnTo>
                  <a:pt x="46190" y="60200"/>
                </a:lnTo>
                <a:lnTo>
                  <a:pt x="46180" y="60190"/>
                </a:lnTo>
                <a:lnTo>
                  <a:pt x="46180" y="60180"/>
                </a:lnTo>
                <a:lnTo>
                  <a:pt x="46180" y="60170"/>
                </a:lnTo>
                <a:lnTo>
                  <a:pt x="46180" y="60160"/>
                </a:lnTo>
                <a:lnTo>
                  <a:pt x="46180" y="60150"/>
                </a:lnTo>
                <a:lnTo>
                  <a:pt x="46180" y="60140"/>
                </a:lnTo>
                <a:lnTo>
                  <a:pt x="46180" y="60130"/>
                </a:lnTo>
                <a:lnTo>
                  <a:pt x="46180" y="60120"/>
                </a:lnTo>
                <a:lnTo>
                  <a:pt x="46180" y="60110"/>
                </a:lnTo>
                <a:lnTo>
                  <a:pt x="46190" y="60110"/>
                </a:lnTo>
                <a:lnTo>
                  <a:pt x="46190" y="60100"/>
                </a:lnTo>
                <a:lnTo>
                  <a:pt x="46190" y="60090"/>
                </a:lnTo>
                <a:lnTo>
                  <a:pt x="46190" y="60080"/>
                </a:lnTo>
                <a:lnTo>
                  <a:pt x="46190" y="60070"/>
                </a:lnTo>
                <a:lnTo>
                  <a:pt x="46190" y="60060"/>
                </a:lnTo>
                <a:lnTo>
                  <a:pt x="46200" y="60060"/>
                </a:lnTo>
                <a:lnTo>
                  <a:pt x="46200" y="60050"/>
                </a:lnTo>
                <a:lnTo>
                  <a:pt x="46200" y="60040"/>
                </a:lnTo>
                <a:lnTo>
                  <a:pt x="46210" y="60040"/>
                </a:lnTo>
                <a:lnTo>
                  <a:pt x="46220" y="60040"/>
                </a:lnTo>
                <a:lnTo>
                  <a:pt x="46230" y="60040"/>
                </a:lnTo>
                <a:lnTo>
                  <a:pt x="46240" y="60050"/>
                </a:lnTo>
                <a:lnTo>
                  <a:pt x="46250" y="60050"/>
                </a:lnTo>
                <a:lnTo>
                  <a:pt x="46260" y="60050"/>
                </a:lnTo>
                <a:lnTo>
                  <a:pt x="46270" y="60050"/>
                </a:lnTo>
                <a:lnTo>
                  <a:pt x="46280" y="60060"/>
                </a:lnTo>
                <a:lnTo>
                  <a:pt x="46290" y="60060"/>
                </a:lnTo>
                <a:lnTo>
                  <a:pt x="46300" y="60060"/>
                </a:lnTo>
                <a:lnTo>
                  <a:pt x="46310" y="60060"/>
                </a:lnTo>
                <a:lnTo>
                  <a:pt x="46310" y="60070"/>
                </a:lnTo>
                <a:lnTo>
                  <a:pt x="46320" y="60070"/>
                </a:lnTo>
                <a:lnTo>
                  <a:pt x="46320" y="60080"/>
                </a:lnTo>
                <a:lnTo>
                  <a:pt x="46320" y="60090"/>
                </a:lnTo>
                <a:lnTo>
                  <a:pt x="46330" y="60090"/>
                </a:lnTo>
                <a:lnTo>
                  <a:pt x="46330" y="60100"/>
                </a:lnTo>
                <a:lnTo>
                  <a:pt x="46340" y="60100"/>
                </a:lnTo>
                <a:lnTo>
                  <a:pt x="46340" y="60090"/>
                </a:lnTo>
                <a:lnTo>
                  <a:pt x="46350" y="60090"/>
                </a:lnTo>
                <a:lnTo>
                  <a:pt x="46360" y="60090"/>
                </a:lnTo>
                <a:lnTo>
                  <a:pt x="46360" y="60080"/>
                </a:lnTo>
                <a:lnTo>
                  <a:pt x="46370" y="60080"/>
                </a:lnTo>
                <a:lnTo>
                  <a:pt x="46370" y="60070"/>
                </a:lnTo>
                <a:lnTo>
                  <a:pt x="46370" y="60060"/>
                </a:lnTo>
                <a:lnTo>
                  <a:pt x="46380" y="60050"/>
                </a:lnTo>
                <a:lnTo>
                  <a:pt x="46380" y="60040"/>
                </a:lnTo>
                <a:lnTo>
                  <a:pt x="46380" y="60030"/>
                </a:lnTo>
                <a:lnTo>
                  <a:pt x="46390" y="60030"/>
                </a:lnTo>
                <a:lnTo>
                  <a:pt x="46390" y="60020"/>
                </a:lnTo>
                <a:lnTo>
                  <a:pt x="46400" y="60020"/>
                </a:lnTo>
                <a:lnTo>
                  <a:pt x="46400" y="60010"/>
                </a:lnTo>
                <a:lnTo>
                  <a:pt x="46410" y="60010"/>
                </a:lnTo>
                <a:lnTo>
                  <a:pt x="46410" y="60000"/>
                </a:lnTo>
                <a:lnTo>
                  <a:pt x="46410" y="59990"/>
                </a:lnTo>
                <a:lnTo>
                  <a:pt x="46420" y="59990"/>
                </a:lnTo>
                <a:lnTo>
                  <a:pt x="46420" y="59980"/>
                </a:lnTo>
                <a:lnTo>
                  <a:pt x="46430" y="59970"/>
                </a:lnTo>
                <a:lnTo>
                  <a:pt x="46430" y="59960"/>
                </a:lnTo>
                <a:lnTo>
                  <a:pt x="46440" y="59960"/>
                </a:lnTo>
                <a:lnTo>
                  <a:pt x="46440" y="59950"/>
                </a:lnTo>
                <a:lnTo>
                  <a:pt x="46440" y="59940"/>
                </a:lnTo>
                <a:lnTo>
                  <a:pt x="46440" y="59930"/>
                </a:lnTo>
                <a:lnTo>
                  <a:pt x="46430" y="59930"/>
                </a:lnTo>
                <a:lnTo>
                  <a:pt x="46430" y="59920"/>
                </a:lnTo>
                <a:lnTo>
                  <a:pt x="46440" y="59920"/>
                </a:lnTo>
                <a:lnTo>
                  <a:pt x="46440" y="59910"/>
                </a:lnTo>
                <a:lnTo>
                  <a:pt x="46450" y="59900"/>
                </a:lnTo>
                <a:lnTo>
                  <a:pt x="46450" y="59890"/>
                </a:lnTo>
                <a:lnTo>
                  <a:pt x="46460" y="59880"/>
                </a:lnTo>
                <a:lnTo>
                  <a:pt x="46470" y="59870"/>
                </a:lnTo>
                <a:lnTo>
                  <a:pt x="46480" y="59870"/>
                </a:lnTo>
                <a:lnTo>
                  <a:pt x="46490" y="59880"/>
                </a:lnTo>
                <a:lnTo>
                  <a:pt x="46500" y="59880"/>
                </a:lnTo>
                <a:lnTo>
                  <a:pt x="46510" y="59880"/>
                </a:lnTo>
                <a:lnTo>
                  <a:pt x="46510" y="59890"/>
                </a:lnTo>
                <a:lnTo>
                  <a:pt x="46520" y="59890"/>
                </a:lnTo>
                <a:lnTo>
                  <a:pt x="46530" y="59890"/>
                </a:lnTo>
                <a:lnTo>
                  <a:pt x="46540" y="59890"/>
                </a:lnTo>
                <a:lnTo>
                  <a:pt x="46540" y="59900"/>
                </a:lnTo>
                <a:lnTo>
                  <a:pt x="46550" y="59900"/>
                </a:lnTo>
                <a:lnTo>
                  <a:pt x="46560" y="59900"/>
                </a:lnTo>
                <a:lnTo>
                  <a:pt x="46560" y="59890"/>
                </a:lnTo>
                <a:lnTo>
                  <a:pt x="46550" y="59890"/>
                </a:lnTo>
                <a:lnTo>
                  <a:pt x="46550" y="59880"/>
                </a:lnTo>
                <a:lnTo>
                  <a:pt x="46540" y="59880"/>
                </a:lnTo>
                <a:lnTo>
                  <a:pt x="46540" y="59870"/>
                </a:lnTo>
                <a:lnTo>
                  <a:pt x="46540" y="59860"/>
                </a:lnTo>
                <a:lnTo>
                  <a:pt x="46550" y="59850"/>
                </a:lnTo>
                <a:lnTo>
                  <a:pt x="46550" y="59840"/>
                </a:lnTo>
                <a:lnTo>
                  <a:pt x="46550" y="59830"/>
                </a:lnTo>
                <a:lnTo>
                  <a:pt x="46560" y="59830"/>
                </a:lnTo>
                <a:lnTo>
                  <a:pt x="46560" y="59820"/>
                </a:lnTo>
                <a:lnTo>
                  <a:pt x="46560" y="59810"/>
                </a:lnTo>
                <a:lnTo>
                  <a:pt x="46570" y="59800"/>
                </a:lnTo>
                <a:lnTo>
                  <a:pt x="46570" y="59790"/>
                </a:lnTo>
                <a:lnTo>
                  <a:pt x="46580" y="59790"/>
                </a:lnTo>
                <a:lnTo>
                  <a:pt x="46580" y="59780"/>
                </a:lnTo>
                <a:lnTo>
                  <a:pt x="46590" y="59780"/>
                </a:lnTo>
                <a:lnTo>
                  <a:pt x="46600" y="59780"/>
                </a:lnTo>
                <a:lnTo>
                  <a:pt x="46610" y="59780"/>
                </a:lnTo>
                <a:lnTo>
                  <a:pt x="46610" y="59770"/>
                </a:lnTo>
                <a:lnTo>
                  <a:pt x="46610" y="59760"/>
                </a:lnTo>
                <a:lnTo>
                  <a:pt x="46610" y="59750"/>
                </a:lnTo>
                <a:lnTo>
                  <a:pt x="46610" y="59740"/>
                </a:lnTo>
                <a:lnTo>
                  <a:pt x="46620" y="59730"/>
                </a:lnTo>
                <a:lnTo>
                  <a:pt x="46620" y="59720"/>
                </a:lnTo>
                <a:lnTo>
                  <a:pt x="46620" y="59710"/>
                </a:lnTo>
                <a:lnTo>
                  <a:pt x="46620" y="59700"/>
                </a:lnTo>
                <a:lnTo>
                  <a:pt x="46630" y="59700"/>
                </a:lnTo>
                <a:lnTo>
                  <a:pt x="46630" y="59690"/>
                </a:lnTo>
                <a:lnTo>
                  <a:pt x="46630" y="59680"/>
                </a:lnTo>
                <a:lnTo>
                  <a:pt x="46640" y="59670"/>
                </a:lnTo>
                <a:lnTo>
                  <a:pt x="46640" y="59660"/>
                </a:lnTo>
                <a:lnTo>
                  <a:pt x="46650" y="59660"/>
                </a:lnTo>
                <a:lnTo>
                  <a:pt x="46650" y="59650"/>
                </a:lnTo>
                <a:lnTo>
                  <a:pt x="46660" y="59640"/>
                </a:lnTo>
                <a:lnTo>
                  <a:pt x="46660" y="59630"/>
                </a:lnTo>
                <a:lnTo>
                  <a:pt x="46670" y="59630"/>
                </a:lnTo>
                <a:lnTo>
                  <a:pt x="46670" y="59620"/>
                </a:lnTo>
                <a:lnTo>
                  <a:pt x="46670" y="59610"/>
                </a:lnTo>
                <a:lnTo>
                  <a:pt x="46680" y="59600"/>
                </a:lnTo>
                <a:lnTo>
                  <a:pt x="46680" y="59590"/>
                </a:lnTo>
                <a:lnTo>
                  <a:pt x="46680" y="59580"/>
                </a:lnTo>
                <a:lnTo>
                  <a:pt x="46680" y="59570"/>
                </a:lnTo>
                <a:lnTo>
                  <a:pt x="46680" y="59560"/>
                </a:lnTo>
                <a:lnTo>
                  <a:pt x="46690" y="59560"/>
                </a:lnTo>
                <a:lnTo>
                  <a:pt x="46690" y="59550"/>
                </a:lnTo>
                <a:lnTo>
                  <a:pt x="46690" y="59540"/>
                </a:lnTo>
                <a:lnTo>
                  <a:pt x="46690" y="59530"/>
                </a:lnTo>
                <a:lnTo>
                  <a:pt x="46700" y="59530"/>
                </a:lnTo>
                <a:lnTo>
                  <a:pt x="46700" y="59520"/>
                </a:lnTo>
                <a:lnTo>
                  <a:pt x="46700" y="59510"/>
                </a:lnTo>
                <a:lnTo>
                  <a:pt x="46710" y="59510"/>
                </a:lnTo>
                <a:lnTo>
                  <a:pt x="46720" y="59510"/>
                </a:lnTo>
                <a:lnTo>
                  <a:pt x="46730" y="59510"/>
                </a:lnTo>
                <a:lnTo>
                  <a:pt x="46740" y="59510"/>
                </a:lnTo>
                <a:lnTo>
                  <a:pt x="46750" y="59510"/>
                </a:lnTo>
                <a:lnTo>
                  <a:pt x="46760" y="59510"/>
                </a:lnTo>
                <a:lnTo>
                  <a:pt x="46770" y="59510"/>
                </a:lnTo>
                <a:lnTo>
                  <a:pt x="46780" y="59510"/>
                </a:lnTo>
                <a:lnTo>
                  <a:pt x="46790" y="59510"/>
                </a:lnTo>
                <a:lnTo>
                  <a:pt x="46800" y="59510"/>
                </a:lnTo>
                <a:lnTo>
                  <a:pt x="46810" y="59510"/>
                </a:lnTo>
                <a:lnTo>
                  <a:pt x="46820" y="59510"/>
                </a:lnTo>
                <a:lnTo>
                  <a:pt x="46830" y="59510"/>
                </a:lnTo>
                <a:lnTo>
                  <a:pt x="46840" y="59510"/>
                </a:lnTo>
                <a:lnTo>
                  <a:pt x="46860" y="59520"/>
                </a:lnTo>
                <a:lnTo>
                  <a:pt x="46870" y="59520"/>
                </a:lnTo>
                <a:lnTo>
                  <a:pt x="46880" y="59520"/>
                </a:lnTo>
                <a:lnTo>
                  <a:pt x="46890" y="59520"/>
                </a:lnTo>
                <a:lnTo>
                  <a:pt x="46900" y="59520"/>
                </a:lnTo>
                <a:lnTo>
                  <a:pt x="46910" y="59520"/>
                </a:lnTo>
                <a:lnTo>
                  <a:pt x="46930" y="59520"/>
                </a:lnTo>
                <a:lnTo>
                  <a:pt x="46940" y="59520"/>
                </a:lnTo>
                <a:lnTo>
                  <a:pt x="46950" y="59520"/>
                </a:lnTo>
                <a:lnTo>
                  <a:pt x="46960" y="59520"/>
                </a:lnTo>
                <a:lnTo>
                  <a:pt x="46970" y="59520"/>
                </a:lnTo>
                <a:lnTo>
                  <a:pt x="46970" y="59530"/>
                </a:lnTo>
                <a:lnTo>
                  <a:pt x="46970" y="59520"/>
                </a:lnTo>
                <a:lnTo>
                  <a:pt x="46980" y="59520"/>
                </a:lnTo>
                <a:lnTo>
                  <a:pt x="46980" y="59530"/>
                </a:lnTo>
                <a:lnTo>
                  <a:pt x="46990" y="59530"/>
                </a:lnTo>
                <a:lnTo>
                  <a:pt x="47000" y="59530"/>
                </a:lnTo>
                <a:lnTo>
                  <a:pt x="47010" y="59530"/>
                </a:lnTo>
                <a:lnTo>
                  <a:pt x="47020" y="59530"/>
                </a:lnTo>
                <a:lnTo>
                  <a:pt x="47030" y="59530"/>
                </a:lnTo>
                <a:lnTo>
                  <a:pt x="47040" y="59530"/>
                </a:lnTo>
                <a:lnTo>
                  <a:pt x="47050" y="59530"/>
                </a:lnTo>
                <a:lnTo>
                  <a:pt x="47060" y="59530"/>
                </a:lnTo>
                <a:lnTo>
                  <a:pt x="47070" y="59530"/>
                </a:lnTo>
                <a:lnTo>
                  <a:pt x="47080" y="59530"/>
                </a:lnTo>
                <a:lnTo>
                  <a:pt x="47090" y="59530"/>
                </a:lnTo>
                <a:lnTo>
                  <a:pt x="47100" y="59530"/>
                </a:lnTo>
                <a:lnTo>
                  <a:pt x="47110" y="59530"/>
                </a:lnTo>
                <a:lnTo>
                  <a:pt x="47120" y="59530"/>
                </a:lnTo>
                <a:lnTo>
                  <a:pt x="47130" y="59530"/>
                </a:lnTo>
                <a:lnTo>
                  <a:pt x="47140" y="59530"/>
                </a:lnTo>
                <a:lnTo>
                  <a:pt x="47150" y="59530"/>
                </a:lnTo>
                <a:lnTo>
                  <a:pt x="47150" y="59520"/>
                </a:lnTo>
                <a:lnTo>
                  <a:pt x="47150" y="59510"/>
                </a:lnTo>
                <a:lnTo>
                  <a:pt x="47150" y="59500"/>
                </a:lnTo>
                <a:lnTo>
                  <a:pt x="47150" y="59490"/>
                </a:lnTo>
                <a:lnTo>
                  <a:pt x="47150" y="59480"/>
                </a:lnTo>
                <a:lnTo>
                  <a:pt x="47150" y="59470"/>
                </a:lnTo>
                <a:lnTo>
                  <a:pt x="47150" y="59460"/>
                </a:lnTo>
                <a:lnTo>
                  <a:pt x="47150" y="59450"/>
                </a:lnTo>
                <a:lnTo>
                  <a:pt x="47150" y="59440"/>
                </a:lnTo>
                <a:lnTo>
                  <a:pt x="47150" y="59430"/>
                </a:lnTo>
                <a:lnTo>
                  <a:pt x="47160" y="59430"/>
                </a:lnTo>
                <a:lnTo>
                  <a:pt x="47160" y="59420"/>
                </a:lnTo>
                <a:lnTo>
                  <a:pt x="47160" y="59410"/>
                </a:lnTo>
                <a:lnTo>
                  <a:pt x="47160" y="59400"/>
                </a:lnTo>
                <a:lnTo>
                  <a:pt x="47160" y="59390"/>
                </a:lnTo>
                <a:lnTo>
                  <a:pt x="47170" y="59390"/>
                </a:lnTo>
                <a:lnTo>
                  <a:pt x="47170" y="59380"/>
                </a:lnTo>
                <a:lnTo>
                  <a:pt x="47170" y="59370"/>
                </a:lnTo>
                <a:lnTo>
                  <a:pt x="47170" y="59360"/>
                </a:lnTo>
                <a:lnTo>
                  <a:pt x="47170" y="59350"/>
                </a:lnTo>
                <a:lnTo>
                  <a:pt x="47170" y="59340"/>
                </a:lnTo>
                <a:lnTo>
                  <a:pt x="47180" y="59340"/>
                </a:lnTo>
                <a:lnTo>
                  <a:pt x="47180" y="59330"/>
                </a:lnTo>
                <a:lnTo>
                  <a:pt x="47180" y="59320"/>
                </a:lnTo>
                <a:lnTo>
                  <a:pt x="47180" y="59310"/>
                </a:lnTo>
                <a:lnTo>
                  <a:pt x="47180" y="59300"/>
                </a:lnTo>
                <a:lnTo>
                  <a:pt x="47180" y="59290"/>
                </a:lnTo>
                <a:lnTo>
                  <a:pt x="47180" y="59280"/>
                </a:lnTo>
                <a:lnTo>
                  <a:pt x="47180" y="59270"/>
                </a:lnTo>
                <a:lnTo>
                  <a:pt x="47180" y="59260"/>
                </a:lnTo>
                <a:lnTo>
                  <a:pt x="47180" y="59250"/>
                </a:lnTo>
                <a:lnTo>
                  <a:pt x="47180" y="59240"/>
                </a:lnTo>
                <a:lnTo>
                  <a:pt x="47170" y="59240"/>
                </a:lnTo>
                <a:lnTo>
                  <a:pt x="47160" y="59240"/>
                </a:lnTo>
                <a:lnTo>
                  <a:pt x="47160" y="59230"/>
                </a:lnTo>
                <a:lnTo>
                  <a:pt x="47150" y="59230"/>
                </a:lnTo>
                <a:lnTo>
                  <a:pt x="47150" y="59220"/>
                </a:lnTo>
                <a:lnTo>
                  <a:pt x="47160" y="59220"/>
                </a:lnTo>
                <a:lnTo>
                  <a:pt x="47160" y="59210"/>
                </a:lnTo>
                <a:lnTo>
                  <a:pt x="47160" y="59200"/>
                </a:lnTo>
                <a:lnTo>
                  <a:pt x="47170" y="59190"/>
                </a:lnTo>
                <a:lnTo>
                  <a:pt x="47170" y="59180"/>
                </a:lnTo>
                <a:lnTo>
                  <a:pt x="47180" y="59170"/>
                </a:lnTo>
                <a:lnTo>
                  <a:pt x="47180" y="59160"/>
                </a:lnTo>
                <a:lnTo>
                  <a:pt x="47190" y="59150"/>
                </a:lnTo>
                <a:lnTo>
                  <a:pt x="47190" y="59140"/>
                </a:lnTo>
                <a:lnTo>
                  <a:pt x="47200" y="59130"/>
                </a:lnTo>
                <a:lnTo>
                  <a:pt x="47210" y="59120"/>
                </a:lnTo>
                <a:lnTo>
                  <a:pt x="47210" y="59110"/>
                </a:lnTo>
                <a:lnTo>
                  <a:pt x="47220" y="59090"/>
                </a:lnTo>
                <a:lnTo>
                  <a:pt x="47230" y="59090"/>
                </a:lnTo>
                <a:lnTo>
                  <a:pt x="47230" y="59080"/>
                </a:lnTo>
                <a:lnTo>
                  <a:pt x="47230" y="59070"/>
                </a:lnTo>
                <a:lnTo>
                  <a:pt x="47230" y="59060"/>
                </a:lnTo>
                <a:lnTo>
                  <a:pt x="47240" y="59050"/>
                </a:lnTo>
                <a:lnTo>
                  <a:pt x="47240" y="59030"/>
                </a:lnTo>
                <a:lnTo>
                  <a:pt x="47250" y="59010"/>
                </a:lnTo>
                <a:lnTo>
                  <a:pt x="47260" y="58990"/>
                </a:lnTo>
                <a:lnTo>
                  <a:pt x="47260" y="58980"/>
                </a:lnTo>
                <a:lnTo>
                  <a:pt x="47270" y="58960"/>
                </a:lnTo>
                <a:lnTo>
                  <a:pt x="47280" y="58950"/>
                </a:lnTo>
                <a:lnTo>
                  <a:pt x="47290" y="58940"/>
                </a:lnTo>
                <a:lnTo>
                  <a:pt x="47310" y="58940"/>
                </a:lnTo>
                <a:lnTo>
                  <a:pt x="47350" y="58940"/>
                </a:lnTo>
                <a:lnTo>
                  <a:pt x="47370" y="58940"/>
                </a:lnTo>
                <a:lnTo>
                  <a:pt x="47370" y="58930"/>
                </a:lnTo>
                <a:lnTo>
                  <a:pt x="47380" y="58930"/>
                </a:lnTo>
                <a:lnTo>
                  <a:pt x="47380" y="58920"/>
                </a:lnTo>
                <a:lnTo>
                  <a:pt x="47380" y="58910"/>
                </a:lnTo>
                <a:lnTo>
                  <a:pt x="47380" y="58900"/>
                </a:lnTo>
                <a:lnTo>
                  <a:pt x="47380" y="58890"/>
                </a:lnTo>
                <a:lnTo>
                  <a:pt x="47380" y="58880"/>
                </a:lnTo>
                <a:lnTo>
                  <a:pt x="47370" y="58880"/>
                </a:lnTo>
                <a:lnTo>
                  <a:pt x="47370" y="58870"/>
                </a:lnTo>
                <a:lnTo>
                  <a:pt x="47360" y="58870"/>
                </a:lnTo>
                <a:lnTo>
                  <a:pt x="47350" y="58870"/>
                </a:lnTo>
                <a:lnTo>
                  <a:pt x="47340" y="58870"/>
                </a:lnTo>
                <a:lnTo>
                  <a:pt x="47330" y="58870"/>
                </a:lnTo>
                <a:lnTo>
                  <a:pt x="47320" y="58870"/>
                </a:lnTo>
                <a:lnTo>
                  <a:pt x="47310" y="58860"/>
                </a:lnTo>
                <a:lnTo>
                  <a:pt x="47300" y="58860"/>
                </a:lnTo>
                <a:lnTo>
                  <a:pt x="47290" y="58860"/>
                </a:lnTo>
                <a:lnTo>
                  <a:pt x="47280" y="58860"/>
                </a:lnTo>
                <a:lnTo>
                  <a:pt x="47270" y="58870"/>
                </a:lnTo>
                <a:lnTo>
                  <a:pt x="47270" y="58860"/>
                </a:lnTo>
                <a:lnTo>
                  <a:pt x="47260" y="58860"/>
                </a:lnTo>
                <a:lnTo>
                  <a:pt x="47270" y="58860"/>
                </a:lnTo>
                <a:lnTo>
                  <a:pt x="47260" y="58860"/>
                </a:lnTo>
                <a:lnTo>
                  <a:pt x="47270" y="58850"/>
                </a:lnTo>
                <a:lnTo>
                  <a:pt x="47270" y="58840"/>
                </a:lnTo>
                <a:lnTo>
                  <a:pt x="47280" y="58840"/>
                </a:lnTo>
                <a:lnTo>
                  <a:pt x="47280" y="58830"/>
                </a:lnTo>
                <a:lnTo>
                  <a:pt x="47280" y="58820"/>
                </a:lnTo>
                <a:lnTo>
                  <a:pt x="47290" y="58820"/>
                </a:lnTo>
                <a:lnTo>
                  <a:pt x="47290" y="58810"/>
                </a:lnTo>
                <a:lnTo>
                  <a:pt x="47300" y="58810"/>
                </a:lnTo>
                <a:lnTo>
                  <a:pt x="47310" y="58810"/>
                </a:lnTo>
                <a:lnTo>
                  <a:pt x="47310" y="58800"/>
                </a:lnTo>
                <a:lnTo>
                  <a:pt x="47320" y="58800"/>
                </a:lnTo>
                <a:lnTo>
                  <a:pt x="47330" y="58800"/>
                </a:lnTo>
                <a:lnTo>
                  <a:pt x="47340" y="58800"/>
                </a:lnTo>
                <a:lnTo>
                  <a:pt x="47340" y="58790"/>
                </a:lnTo>
                <a:lnTo>
                  <a:pt x="47350" y="58800"/>
                </a:lnTo>
                <a:lnTo>
                  <a:pt x="47360" y="58800"/>
                </a:lnTo>
                <a:lnTo>
                  <a:pt x="47360" y="58810"/>
                </a:lnTo>
                <a:lnTo>
                  <a:pt x="47370" y="58810"/>
                </a:lnTo>
                <a:lnTo>
                  <a:pt x="47380" y="58810"/>
                </a:lnTo>
                <a:lnTo>
                  <a:pt x="47390" y="58800"/>
                </a:lnTo>
                <a:lnTo>
                  <a:pt x="47400" y="58800"/>
                </a:lnTo>
                <a:lnTo>
                  <a:pt x="47410" y="58800"/>
                </a:lnTo>
                <a:lnTo>
                  <a:pt x="47420" y="58800"/>
                </a:lnTo>
                <a:lnTo>
                  <a:pt x="47430" y="58790"/>
                </a:lnTo>
                <a:lnTo>
                  <a:pt x="47440" y="58790"/>
                </a:lnTo>
                <a:lnTo>
                  <a:pt x="47450" y="58790"/>
                </a:lnTo>
                <a:lnTo>
                  <a:pt x="47460" y="58790"/>
                </a:lnTo>
                <a:lnTo>
                  <a:pt x="47470" y="58790"/>
                </a:lnTo>
                <a:lnTo>
                  <a:pt x="47480" y="58790"/>
                </a:lnTo>
                <a:lnTo>
                  <a:pt x="47480" y="58800"/>
                </a:lnTo>
                <a:lnTo>
                  <a:pt x="47490" y="58800"/>
                </a:lnTo>
                <a:lnTo>
                  <a:pt x="47490" y="58810"/>
                </a:lnTo>
                <a:lnTo>
                  <a:pt x="47500" y="58810"/>
                </a:lnTo>
                <a:lnTo>
                  <a:pt x="47500" y="58820"/>
                </a:lnTo>
                <a:lnTo>
                  <a:pt x="47510" y="58820"/>
                </a:lnTo>
                <a:lnTo>
                  <a:pt x="47520" y="58820"/>
                </a:lnTo>
                <a:lnTo>
                  <a:pt x="47530" y="58820"/>
                </a:lnTo>
                <a:lnTo>
                  <a:pt x="47540" y="58820"/>
                </a:lnTo>
                <a:lnTo>
                  <a:pt x="47540" y="58810"/>
                </a:lnTo>
                <a:lnTo>
                  <a:pt x="47550" y="58810"/>
                </a:lnTo>
                <a:lnTo>
                  <a:pt x="47550" y="58800"/>
                </a:lnTo>
                <a:lnTo>
                  <a:pt x="47560" y="58790"/>
                </a:lnTo>
                <a:lnTo>
                  <a:pt x="47560" y="58780"/>
                </a:lnTo>
                <a:lnTo>
                  <a:pt x="47570" y="58780"/>
                </a:lnTo>
                <a:lnTo>
                  <a:pt x="47570" y="58770"/>
                </a:lnTo>
                <a:lnTo>
                  <a:pt x="47580" y="58770"/>
                </a:lnTo>
                <a:lnTo>
                  <a:pt x="47590" y="58760"/>
                </a:lnTo>
                <a:lnTo>
                  <a:pt x="47590" y="58750"/>
                </a:lnTo>
                <a:lnTo>
                  <a:pt x="47600" y="58750"/>
                </a:lnTo>
                <a:lnTo>
                  <a:pt x="47600" y="58740"/>
                </a:lnTo>
                <a:lnTo>
                  <a:pt x="47600" y="58730"/>
                </a:lnTo>
                <a:lnTo>
                  <a:pt x="47610" y="58730"/>
                </a:lnTo>
                <a:lnTo>
                  <a:pt x="47610" y="58720"/>
                </a:lnTo>
                <a:lnTo>
                  <a:pt x="47600" y="58720"/>
                </a:lnTo>
                <a:lnTo>
                  <a:pt x="47600" y="58710"/>
                </a:lnTo>
                <a:lnTo>
                  <a:pt x="47590" y="58700"/>
                </a:lnTo>
                <a:lnTo>
                  <a:pt x="47590" y="58690"/>
                </a:lnTo>
                <a:lnTo>
                  <a:pt x="47590" y="58680"/>
                </a:lnTo>
                <a:lnTo>
                  <a:pt x="47580" y="58680"/>
                </a:lnTo>
                <a:lnTo>
                  <a:pt x="47580" y="58670"/>
                </a:lnTo>
                <a:lnTo>
                  <a:pt x="47580" y="58660"/>
                </a:lnTo>
                <a:lnTo>
                  <a:pt x="47590" y="58660"/>
                </a:lnTo>
                <a:lnTo>
                  <a:pt x="47600" y="58660"/>
                </a:lnTo>
                <a:lnTo>
                  <a:pt x="47610" y="58650"/>
                </a:lnTo>
                <a:lnTo>
                  <a:pt x="47620" y="58650"/>
                </a:lnTo>
                <a:lnTo>
                  <a:pt x="47630" y="58650"/>
                </a:lnTo>
                <a:lnTo>
                  <a:pt x="47630" y="58640"/>
                </a:lnTo>
                <a:lnTo>
                  <a:pt x="47640" y="58640"/>
                </a:lnTo>
                <a:lnTo>
                  <a:pt x="47640" y="58630"/>
                </a:lnTo>
                <a:lnTo>
                  <a:pt x="47640" y="58620"/>
                </a:lnTo>
                <a:lnTo>
                  <a:pt x="47640" y="58610"/>
                </a:lnTo>
                <a:lnTo>
                  <a:pt x="47650" y="58610"/>
                </a:lnTo>
                <a:lnTo>
                  <a:pt x="47660" y="58610"/>
                </a:lnTo>
                <a:lnTo>
                  <a:pt x="47670" y="58600"/>
                </a:lnTo>
                <a:lnTo>
                  <a:pt x="47680" y="58600"/>
                </a:lnTo>
                <a:lnTo>
                  <a:pt x="47690" y="58600"/>
                </a:lnTo>
                <a:lnTo>
                  <a:pt x="47700" y="58600"/>
                </a:lnTo>
                <a:lnTo>
                  <a:pt x="47710" y="58600"/>
                </a:lnTo>
                <a:lnTo>
                  <a:pt x="47720" y="58610"/>
                </a:lnTo>
                <a:lnTo>
                  <a:pt x="47730" y="58610"/>
                </a:lnTo>
                <a:lnTo>
                  <a:pt x="47730" y="58620"/>
                </a:lnTo>
                <a:lnTo>
                  <a:pt x="47740" y="58620"/>
                </a:lnTo>
                <a:lnTo>
                  <a:pt x="47750" y="58620"/>
                </a:lnTo>
                <a:lnTo>
                  <a:pt x="47760" y="58620"/>
                </a:lnTo>
                <a:lnTo>
                  <a:pt x="47770" y="58610"/>
                </a:lnTo>
                <a:lnTo>
                  <a:pt x="47780" y="58610"/>
                </a:lnTo>
                <a:lnTo>
                  <a:pt x="47780" y="58620"/>
                </a:lnTo>
                <a:lnTo>
                  <a:pt x="47790" y="58620"/>
                </a:lnTo>
                <a:lnTo>
                  <a:pt x="47800" y="58620"/>
                </a:lnTo>
                <a:lnTo>
                  <a:pt x="47800" y="58630"/>
                </a:lnTo>
                <a:lnTo>
                  <a:pt x="47810" y="58630"/>
                </a:lnTo>
                <a:lnTo>
                  <a:pt x="47810" y="58640"/>
                </a:lnTo>
                <a:lnTo>
                  <a:pt x="47810" y="58650"/>
                </a:lnTo>
                <a:lnTo>
                  <a:pt x="47820" y="58650"/>
                </a:lnTo>
                <a:lnTo>
                  <a:pt x="47820" y="58660"/>
                </a:lnTo>
                <a:lnTo>
                  <a:pt x="47830" y="58670"/>
                </a:lnTo>
                <a:lnTo>
                  <a:pt x="47840" y="58680"/>
                </a:lnTo>
                <a:lnTo>
                  <a:pt x="47850" y="58680"/>
                </a:lnTo>
                <a:lnTo>
                  <a:pt x="47850" y="58690"/>
                </a:lnTo>
                <a:lnTo>
                  <a:pt x="47850" y="58680"/>
                </a:lnTo>
                <a:lnTo>
                  <a:pt x="47860" y="58680"/>
                </a:lnTo>
                <a:lnTo>
                  <a:pt x="47860" y="58670"/>
                </a:lnTo>
                <a:lnTo>
                  <a:pt x="47870" y="58670"/>
                </a:lnTo>
                <a:lnTo>
                  <a:pt x="47870" y="58660"/>
                </a:lnTo>
                <a:lnTo>
                  <a:pt x="47880" y="58660"/>
                </a:lnTo>
                <a:lnTo>
                  <a:pt x="47880" y="58650"/>
                </a:lnTo>
                <a:lnTo>
                  <a:pt x="47890" y="58650"/>
                </a:lnTo>
                <a:lnTo>
                  <a:pt x="47890" y="58660"/>
                </a:lnTo>
                <a:lnTo>
                  <a:pt x="47900" y="58660"/>
                </a:lnTo>
                <a:lnTo>
                  <a:pt x="47900" y="58670"/>
                </a:lnTo>
                <a:lnTo>
                  <a:pt x="47900" y="58680"/>
                </a:lnTo>
                <a:lnTo>
                  <a:pt x="47890" y="58680"/>
                </a:lnTo>
                <a:lnTo>
                  <a:pt x="47890" y="58690"/>
                </a:lnTo>
                <a:lnTo>
                  <a:pt x="47890" y="58700"/>
                </a:lnTo>
                <a:lnTo>
                  <a:pt x="47900" y="58710"/>
                </a:lnTo>
                <a:lnTo>
                  <a:pt x="47910" y="58720"/>
                </a:lnTo>
                <a:lnTo>
                  <a:pt x="47920" y="58730"/>
                </a:lnTo>
                <a:lnTo>
                  <a:pt x="47930" y="58730"/>
                </a:lnTo>
                <a:lnTo>
                  <a:pt x="47940" y="58730"/>
                </a:lnTo>
                <a:lnTo>
                  <a:pt x="47940" y="58720"/>
                </a:lnTo>
                <a:lnTo>
                  <a:pt x="47950" y="58710"/>
                </a:lnTo>
                <a:lnTo>
                  <a:pt x="47960" y="58710"/>
                </a:lnTo>
                <a:lnTo>
                  <a:pt x="47970" y="58710"/>
                </a:lnTo>
                <a:lnTo>
                  <a:pt x="47980" y="58710"/>
                </a:lnTo>
                <a:lnTo>
                  <a:pt x="47980" y="58720"/>
                </a:lnTo>
                <a:lnTo>
                  <a:pt x="47990" y="58720"/>
                </a:lnTo>
                <a:lnTo>
                  <a:pt x="47990" y="58730"/>
                </a:lnTo>
                <a:lnTo>
                  <a:pt x="47990" y="58740"/>
                </a:lnTo>
                <a:lnTo>
                  <a:pt x="47990" y="58750"/>
                </a:lnTo>
                <a:lnTo>
                  <a:pt x="48000" y="58750"/>
                </a:lnTo>
                <a:lnTo>
                  <a:pt x="48010" y="58750"/>
                </a:lnTo>
                <a:lnTo>
                  <a:pt x="48020" y="58750"/>
                </a:lnTo>
                <a:lnTo>
                  <a:pt x="48030" y="58750"/>
                </a:lnTo>
                <a:lnTo>
                  <a:pt x="48040" y="58750"/>
                </a:lnTo>
                <a:lnTo>
                  <a:pt x="48050" y="58750"/>
                </a:lnTo>
                <a:lnTo>
                  <a:pt x="48050" y="58740"/>
                </a:lnTo>
                <a:lnTo>
                  <a:pt x="48060" y="58740"/>
                </a:lnTo>
                <a:lnTo>
                  <a:pt x="48070" y="58740"/>
                </a:lnTo>
                <a:lnTo>
                  <a:pt x="48070" y="58750"/>
                </a:lnTo>
                <a:lnTo>
                  <a:pt x="48080" y="58750"/>
                </a:lnTo>
                <a:lnTo>
                  <a:pt x="48080" y="58760"/>
                </a:lnTo>
                <a:lnTo>
                  <a:pt x="48080" y="58770"/>
                </a:lnTo>
                <a:lnTo>
                  <a:pt x="48080" y="58780"/>
                </a:lnTo>
                <a:lnTo>
                  <a:pt x="48090" y="58790"/>
                </a:lnTo>
                <a:lnTo>
                  <a:pt x="48090" y="58800"/>
                </a:lnTo>
                <a:lnTo>
                  <a:pt x="48100" y="58800"/>
                </a:lnTo>
                <a:lnTo>
                  <a:pt x="48110" y="58800"/>
                </a:lnTo>
                <a:lnTo>
                  <a:pt x="48120" y="58800"/>
                </a:lnTo>
                <a:lnTo>
                  <a:pt x="48130" y="58800"/>
                </a:lnTo>
                <a:lnTo>
                  <a:pt x="48130" y="58790"/>
                </a:lnTo>
                <a:lnTo>
                  <a:pt x="48140" y="58790"/>
                </a:lnTo>
                <a:lnTo>
                  <a:pt x="48140" y="58780"/>
                </a:lnTo>
                <a:lnTo>
                  <a:pt x="48150" y="58770"/>
                </a:lnTo>
                <a:lnTo>
                  <a:pt x="48160" y="58780"/>
                </a:lnTo>
                <a:lnTo>
                  <a:pt x="48160" y="58790"/>
                </a:lnTo>
                <a:lnTo>
                  <a:pt x="48160" y="58800"/>
                </a:lnTo>
                <a:lnTo>
                  <a:pt x="48170" y="58800"/>
                </a:lnTo>
                <a:lnTo>
                  <a:pt x="48180" y="58800"/>
                </a:lnTo>
                <a:lnTo>
                  <a:pt x="48180" y="58790"/>
                </a:lnTo>
                <a:lnTo>
                  <a:pt x="48190" y="58790"/>
                </a:lnTo>
                <a:lnTo>
                  <a:pt x="48190" y="58780"/>
                </a:lnTo>
                <a:lnTo>
                  <a:pt x="48200" y="58780"/>
                </a:lnTo>
                <a:lnTo>
                  <a:pt x="48210" y="58770"/>
                </a:lnTo>
                <a:lnTo>
                  <a:pt x="48210" y="58760"/>
                </a:lnTo>
                <a:lnTo>
                  <a:pt x="48210" y="58750"/>
                </a:lnTo>
                <a:lnTo>
                  <a:pt x="48220" y="58750"/>
                </a:lnTo>
                <a:lnTo>
                  <a:pt x="48220" y="58740"/>
                </a:lnTo>
                <a:lnTo>
                  <a:pt x="48210" y="58730"/>
                </a:lnTo>
                <a:lnTo>
                  <a:pt x="48200" y="58710"/>
                </a:lnTo>
                <a:lnTo>
                  <a:pt x="48200" y="58700"/>
                </a:lnTo>
                <a:lnTo>
                  <a:pt x="48200" y="58690"/>
                </a:lnTo>
                <a:lnTo>
                  <a:pt x="48200" y="58680"/>
                </a:lnTo>
                <a:lnTo>
                  <a:pt x="48200" y="58660"/>
                </a:lnTo>
                <a:lnTo>
                  <a:pt x="48210" y="58670"/>
                </a:lnTo>
                <a:lnTo>
                  <a:pt x="48220" y="58670"/>
                </a:lnTo>
                <a:lnTo>
                  <a:pt x="48230" y="58670"/>
                </a:lnTo>
                <a:lnTo>
                  <a:pt x="48230" y="58660"/>
                </a:lnTo>
                <a:lnTo>
                  <a:pt x="48240" y="58660"/>
                </a:lnTo>
                <a:lnTo>
                  <a:pt x="48240" y="58650"/>
                </a:lnTo>
                <a:lnTo>
                  <a:pt x="48250" y="58640"/>
                </a:lnTo>
                <a:lnTo>
                  <a:pt x="48260" y="58630"/>
                </a:lnTo>
                <a:lnTo>
                  <a:pt x="48270" y="58620"/>
                </a:lnTo>
                <a:lnTo>
                  <a:pt x="48280" y="58620"/>
                </a:lnTo>
                <a:lnTo>
                  <a:pt x="48290" y="58610"/>
                </a:lnTo>
                <a:lnTo>
                  <a:pt x="48300" y="58610"/>
                </a:lnTo>
                <a:lnTo>
                  <a:pt x="48310" y="58610"/>
                </a:lnTo>
                <a:lnTo>
                  <a:pt x="48310" y="58600"/>
                </a:lnTo>
                <a:lnTo>
                  <a:pt x="48320" y="58590"/>
                </a:lnTo>
                <a:lnTo>
                  <a:pt x="48320" y="58580"/>
                </a:lnTo>
                <a:lnTo>
                  <a:pt x="48330" y="58570"/>
                </a:lnTo>
                <a:lnTo>
                  <a:pt x="48340" y="58570"/>
                </a:lnTo>
                <a:lnTo>
                  <a:pt x="48340" y="58560"/>
                </a:lnTo>
                <a:lnTo>
                  <a:pt x="48350" y="58560"/>
                </a:lnTo>
                <a:lnTo>
                  <a:pt x="48360" y="58570"/>
                </a:lnTo>
                <a:lnTo>
                  <a:pt x="48360" y="58580"/>
                </a:lnTo>
                <a:lnTo>
                  <a:pt x="48370" y="58590"/>
                </a:lnTo>
                <a:lnTo>
                  <a:pt x="48380" y="58600"/>
                </a:lnTo>
                <a:lnTo>
                  <a:pt x="48380" y="58610"/>
                </a:lnTo>
                <a:lnTo>
                  <a:pt x="48390" y="58620"/>
                </a:lnTo>
                <a:lnTo>
                  <a:pt x="48400" y="58620"/>
                </a:lnTo>
                <a:lnTo>
                  <a:pt x="48410" y="58620"/>
                </a:lnTo>
                <a:lnTo>
                  <a:pt x="48420" y="58620"/>
                </a:lnTo>
                <a:lnTo>
                  <a:pt x="48430" y="58620"/>
                </a:lnTo>
                <a:lnTo>
                  <a:pt x="48440" y="58630"/>
                </a:lnTo>
                <a:lnTo>
                  <a:pt x="48450" y="58640"/>
                </a:lnTo>
                <a:lnTo>
                  <a:pt x="48450" y="58650"/>
                </a:lnTo>
                <a:lnTo>
                  <a:pt x="48450" y="58660"/>
                </a:lnTo>
                <a:lnTo>
                  <a:pt x="48460" y="58660"/>
                </a:lnTo>
                <a:lnTo>
                  <a:pt x="48460" y="58670"/>
                </a:lnTo>
                <a:lnTo>
                  <a:pt x="48460" y="58680"/>
                </a:lnTo>
                <a:lnTo>
                  <a:pt x="48460" y="58690"/>
                </a:lnTo>
                <a:lnTo>
                  <a:pt x="48460" y="58700"/>
                </a:lnTo>
                <a:lnTo>
                  <a:pt x="48470" y="58700"/>
                </a:lnTo>
                <a:lnTo>
                  <a:pt x="48470" y="58710"/>
                </a:lnTo>
                <a:lnTo>
                  <a:pt x="48480" y="58720"/>
                </a:lnTo>
                <a:lnTo>
                  <a:pt x="48490" y="58730"/>
                </a:lnTo>
                <a:lnTo>
                  <a:pt x="48500" y="58730"/>
                </a:lnTo>
                <a:lnTo>
                  <a:pt x="48500" y="58740"/>
                </a:lnTo>
                <a:lnTo>
                  <a:pt x="48510" y="58740"/>
                </a:lnTo>
                <a:lnTo>
                  <a:pt x="48510" y="58750"/>
                </a:lnTo>
                <a:lnTo>
                  <a:pt x="48520" y="58750"/>
                </a:lnTo>
                <a:lnTo>
                  <a:pt x="48520" y="58760"/>
                </a:lnTo>
                <a:lnTo>
                  <a:pt x="48530" y="58760"/>
                </a:lnTo>
                <a:lnTo>
                  <a:pt x="48520" y="58770"/>
                </a:lnTo>
                <a:lnTo>
                  <a:pt x="48520" y="58780"/>
                </a:lnTo>
                <a:lnTo>
                  <a:pt x="48520" y="58790"/>
                </a:lnTo>
                <a:lnTo>
                  <a:pt x="48510" y="58800"/>
                </a:lnTo>
                <a:lnTo>
                  <a:pt x="48510" y="58810"/>
                </a:lnTo>
                <a:lnTo>
                  <a:pt x="48510" y="58820"/>
                </a:lnTo>
                <a:lnTo>
                  <a:pt x="48520" y="58830"/>
                </a:lnTo>
                <a:lnTo>
                  <a:pt x="48530" y="58840"/>
                </a:lnTo>
                <a:lnTo>
                  <a:pt x="48540" y="58850"/>
                </a:lnTo>
                <a:lnTo>
                  <a:pt x="48550" y="58850"/>
                </a:lnTo>
                <a:lnTo>
                  <a:pt x="48560" y="58850"/>
                </a:lnTo>
                <a:lnTo>
                  <a:pt x="48560" y="58860"/>
                </a:lnTo>
                <a:lnTo>
                  <a:pt x="48570" y="58860"/>
                </a:lnTo>
                <a:lnTo>
                  <a:pt x="48570" y="58870"/>
                </a:lnTo>
                <a:lnTo>
                  <a:pt x="48570" y="58880"/>
                </a:lnTo>
                <a:lnTo>
                  <a:pt x="48580" y="58880"/>
                </a:lnTo>
                <a:lnTo>
                  <a:pt x="48580" y="58890"/>
                </a:lnTo>
                <a:lnTo>
                  <a:pt x="48590" y="58900"/>
                </a:lnTo>
                <a:lnTo>
                  <a:pt x="48590" y="58910"/>
                </a:lnTo>
                <a:lnTo>
                  <a:pt x="48600" y="58910"/>
                </a:lnTo>
                <a:lnTo>
                  <a:pt x="48600" y="58920"/>
                </a:lnTo>
                <a:lnTo>
                  <a:pt x="48610" y="58920"/>
                </a:lnTo>
                <a:lnTo>
                  <a:pt x="48620" y="58920"/>
                </a:lnTo>
                <a:lnTo>
                  <a:pt x="48630" y="58930"/>
                </a:lnTo>
                <a:lnTo>
                  <a:pt x="48640" y="58930"/>
                </a:lnTo>
                <a:lnTo>
                  <a:pt x="48650" y="58930"/>
                </a:lnTo>
                <a:lnTo>
                  <a:pt x="48660" y="58930"/>
                </a:lnTo>
                <a:lnTo>
                  <a:pt x="48660" y="58940"/>
                </a:lnTo>
                <a:lnTo>
                  <a:pt x="48670" y="58940"/>
                </a:lnTo>
                <a:lnTo>
                  <a:pt x="48670" y="58950"/>
                </a:lnTo>
                <a:lnTo>
                  <a:pt x="48670" y="58960"/>
                </a:lnTo>
                <a:lnTo>
                  <a:pt x="48670" y="58970"/>
                </a:lnTo>
                <a:lnTo>
                  <a:pt x="48670" y="58980"/>
                </a:lnTo>
                <a:lnTo>
                  <a:pt x="48680" y="58980"/>
                </a:lnTo>
                <a:lnTo>
                  <a:pt x="48680" y="58990"/>
                </a:lnTo>
                <a:lnTo>
                  <a:pt x="48680" y="59000"/>
                </a:lnTo>
                <a:lnTo>
                  <a:pt x="48680" y="59010"/>
                </a:lnTo>
                <a:lnTo>
                  <a:pt x="48680" y="59020"/>
                </a:lnTo>
                <a:lnTo>
                  <a:pt x="48690" y="59030"/>
                </a:lnTo>
                <a:lnTo>
                  <a:pt x="48690" y="59040"/>
                </a:lnTo>
                <a:lnTo>
                  <a:pt x="48690" y="59050"/>
                </a:lnTo>
                <a:lnTo>
                  <a:pt x="48690" y="59060"/>
                </a:lnTo>
                <a:lnTo>
                  <a:pt x="48690" y="59070"/>
                </a:lnTo>
                <a:lnTo>
                  <a:pt x="48680" y="59070"/>
                </a:lnTo>
                <a:lnTo>
                  <a:pt x="48680" y="59080"/>
                </a:lnTo>
                <a:lnTo>
                  <a:pt x="48680" y="59090"/>
                </a:lnTo>
                <a:lnTo>
                  <a:pt x="48680" y="59100"/>
                </a:lnTo>
                <a:lnTo>
                  <a:pt x="48680" y="59110"/>
                </a:lnTo>
                <a:lnTo>
                  <a:pt x="48670" y="59120"/>
                </a:lnTo>
                <a:lnTo>
                  <a:pt x="48670" y="59130"/>
                </a:lnTo>
                <a:lnTo>
                  <a:pt x="48660" y="59140"/>
                </a:lnTo>
                <a:lnTo>
                  <a:pt x="48660" y="59150"/>
                </a:lnTo>
                <a:lnTo>
                  <a:pt x="48650" y="59160"/>
                </a:lnTo>
                <a:lnTo>
                  <a:pt x="48650" y="59170"/>
                </a:lnTo>
                <a:lnTo>
                  <a:pt x="48650" y="59180"/>
                </a:lnTo>
                <a:lnTo>
                  <a:pt x="48640" y="59180"/>
                </a:lnTo>
                <a:lnTo>
                  <a:pt x="48640" y="59190"/>
                </a:lnTo>
                <a:lnTo>
                  <a:pt x="48630" y="59200"/>
                </a:lnTo>
                <a:lnTo>
                  <a:pt x="48630" y="59210"/>
                </a:lnTo>
                <a:lnTo>
                  <a:pt x="48630" y="59220"/>
                </a:lnTo>
                <a:lnTo>
                  <a:pt x="48630" y="59230"/>
                </a:lnTo>
                <a:lnTo>
                  <a:pt x="48630" y="59240"/>
                </a:lnTo>
                <a:lnTo>
                  <a:pt x="48620" y="59250"/>
                </a:lnTo>
                <a:lnTo>
                  <a:pt x="48620" y="59260"/>
                </a:lnTo>
                <a:lnTo>
                  <a:pt x="48620" y="59270"/>
                </a:lnTo>
                <a:lnTo>
                  <a:pt x="48620" y="59280"/>
                </a:lnTo>
                <a:lnTo>
                  <a:pt x="48620" y="59290"/>
                </a:lnTo>
                <a:lnTo>
                  <a:pt x="48620" y="59300"/>
                </a:lnTo>
                <a:lnTo>
                  <a:pt x="48620" y="59310"/>
                </a:lnTo>
                <a:lnTo>
                  <a:pt x="48620" y="59320"/>
                </a:lnTo>
                <a:lnTo>
                  <a:pt x="48610" y="59330"/>
                </a:lnTo>
                <a:lnTo>
                  <a:pt x="48610" y="59340"/>
                </a:lnTo>
                <a:lnTo>
                  <a:pt x="48610" y="59360"/>
                </a:lnTo>
                <a:lnTo>
                  <a:pt x="48620" y="59370"/>
                </a:lnTo>
                <a:lnTo>
                  <a:pt x="48610" y="59380"/>
                </a:lnTo>
                <a:lnTo>
                  <a:pt x="48620" y="59390"/>
                </a:lnTo>
                <a:lnTo>
                  <a:pt x="48620" y="59400"/>
                </a:lnTo>
                <a:lnTo>
                  <a:pt x="48620" y="59410"/>
                </a:lnTo>
                <a:lnTo>
                  <a:pt x="48620" y="59420"/>
                </a:lnTo>
                <a:lnTo>
                  <a:pt x="48620" y="59430"/>
                </a:lnTo>
                <a:lnTo>
                  <a:pt x="48620" y="59450"/>
                </a:lnTo>
                <a:lnTo>
                  <a:pt x="48620" y="59460"/>
                </a:lnTo>
                <a:lnTo>
                  <a:pt x="48620" y="59480"/>
                </a:lnTo>
                <a:lnTo>
                  <a:pt x="48620" y="59500"/>
                </a:lnTo>
                <a:lnTo>
                  <a:pt x="48630" y="59500"/>
                </a:lnTo>
                <a:lnTo>
                  <a:pt x="48640" y="59510"/>
                </a:lnTo>
                <a:lnTo>
                  <a:pt x="48650" y="59510"/>
                </a:lnTo>
                <a:lnTo>
                  <a:pt x="48640" y="59520"/>
                </a:lnTo>
                <a:lnTo>
                  <a:pt x="48640" y="59540"/>
                </a:lnTo>
                <a:lnTo>
                  <a:pt x="48640" y="59550"/>
                </a:lnTo>
                <a:lnTo>
                  <a:pt x="48640" y="59570"/>
                </a:lnTo>
                <a:lnTo>
                  <a:pt x="48640" y="59580"/>
                </a:lnTo>
                <a:lnTo>
                  <a:pt x="48630" y="59590"/>
                </a:lnTo>
                <a:lnTo>
                  <a:pt x="48630" y="59600"/>
                </a:lnTo>
                <a:lnTo>
                  <a:pt x="48630" y="59610"/>
                </a:lnTo>
                <a:lnTo>
                  <a:pt x="48620" y="59620"/>
                </a:lnTo>
                <a:lnTo>
                  <a:pt x="48620" y="59630"/>
                </a:lnTo>
                <a:lnTo>
                  <a:pt x="48610" y="59640"/>
                </a:lnTo>
                <a:lnTo>
                  <a:pt x="48610" y="59650"/>
                </a:lnTo>
                <a:lnTo>
                  <a:pt x="48600" y="59660"/>
                </a:lnTo>
                <a:lnTo>
                  <a:pt x="48600" y="59670"/>
                </a:lnTo>
                <a:lnTo>
                  <a:pt x="48590" y="59680"/>
                </a:lnTo>
                <a:lnTo>
                  <a:pt x="48590" y="59690"/>
                </a:lnTo>
                <a:lnTo>
                  <a:pt x="48590" y="59710"/>
                </a:lnTo>
                <a:lnTo>
                  <a:pt x="48590" y="59720"/>
                </a:lnTo>
                <a:lnTo>
                  <a:pt x="48580" y="59720"/>
                </a:lnTo>
                <a:lnTo>
                  <a:pt x="48580" y="59730"/>
                </a:lnTo>
                <a:lnTo>
                  <a:pt x="48580" y="59740"/>
                </a:lnTo>
                <a:lnTo>
                  <a:pt x="48580" y="59750"/>
                </a:lnTo>
                <a:lnTo>
                  <a:pt x="48580" y="59760"/>
                </a:lnTo>
                <a:lnTo>
                  <a:pt x="48580" y="59770"/>
                </a:lnTo>
                <a:lnTo>
                  <a:pt x="48580" y="59780"/>
                </a:lnTo>
                <a:lnTo>
                  <a:pt x="48570" y="59800"/>
                </a:lnTo>
                <a:lnTo>
                  <a:pt x="48570" y="59810"/>
                </a:lnTo>
                <a:lnTo>
                  <a:pt x="48570" y="59820"/>
                </a:lnTo>
                <a:lnTo>
                  <a:pt x="48570" y="59840"/>
                </a:lnTo>
                <a:lnTo>
                  <a:pt x="48570" y="59850"/>
                </a:lnTo>
                <a:lnTo>
                  <a:pt x="48570" y="59860"/>
                </a:lnTo>
                <a:lnTo>
                  <a:pt x="48570" y="59870"/>
                </a:lnTo>
                <a:lnTo>
                  <a:pt x="48570" y="59880"/>
                </a:lnTo>
                <a:lnTo>
                  <a:pt x="48570" y="59890"/>
                </a:lnTo>
                <a:lnTo>
                  <a:pt x="48570" y="59900"/>
                </a:lnTo>
                <a:lnTo>
                  <a:pt x="48570" y="59910"/>
                </a:lnTo>
                <a:lnTo>
                  <a:pt x="48570" y="59920"/>
                </a:lnTo>
                <a:lnTo>
                  <a:pt x="48580" y="59930"/>
                </a:lnTo>
                <a:lnTo>
                  <a:pt x="48580" y="59940"/>
                </a:lnTo>
                <a:lnTo>
                  <a:pt x="48590" y="59950"/>
                </a:lnTo>
                <a:lnTo>
                  <a:pt x="48590" y="59960"/>
                </a:lnTo>
                <a:lnTo>
                  <a:pt x="48600" y="59980"/>
                </a:lnTo>
                <a:lnTo>
                  <a:pt x="48610" y="59990"/>
                </a:lnTo>
                <a:lnTo>
                  <a:pt x="48620" y="60020"/>
                </a:lnTo>
                <a:lnTo>
                  <a:pt x="48620" y="60030"/>
                </a:lnTo>
                <a:lnTo>
                  <a:pt x="48640" y="60050"/>
                </a:lnTo>
                <a:lnTo>
                  <a:pt x="48650" y="60070"/>
                </a:lnTo>
                <a:lnTo>
                  <a:pt x="48660" y="60090"/>
                </a:lnTo>
                <a:lnTo>
                  <a:pt x="48670" y="60100"/>
                </a:lnTo>
                <a:lnTo>
                  <a:pt x="48680" y="60110"/>
                </a:lnTo>
                <a:lnTo>
                  <a:pt x="48680" y="60120"/>
                </a:lnTo>
                <a:lnTo>
                  <a:pt x="48690" y="60120"/>
                </a:lnTo>
                <a:lnTo>
                  <a:pt x="48700" y="60120"/>
                </a:lnTo>
                <a:lnTo>
                  <a:pt x="48710" y="60110"/>
                </a:lnTo>
                <a:lnTo>
                  <a:pt x="48720" y="60100"/>
                </a:lnTo>
                <a:lnTo>
                  <a:pt x="48730" y="60090"/>
                </a:lnTo>
                <a:lnTo>
                  <a:pt x="48730" y="60080"/>
                </a:lnTo>
                <a:lnTo>
                  <a:pt x="48740" y="60080"/>
                </a:lnTo>
                <a:lnTo>
                  <a:pt x="48740" y="60070"/>
                </a:lnTo>
                <a:lnTo>
                  <a:pt x="48750" y="60060"/>
                </a:lnTo>
                <a:lnTo>
                  <a:pt x="48750" y="60050"/>
                </a:lnTo>
                <a:lnTo>
                  <a:pt x="48760" y="60050"/>
                </a:lnTo>
                <a:lnTo>
                  <a:pt x="48760" y="60040"/>
                </a:lnTo>
                <a:lnTo>
                  <a:pt x="48760" y="60030"/>
                </a:lnTo>
                <a:lnTo>
                  <a:pt x="48770" y="60030"/>
                </a:lnTo>
                <a:lnTo>
                  <a:pt x="48780" y="60020"/>
                </a:lnTo>
                <a:lnTo>
                  <a:pt x="48780" y="60010"/>
                </a:lnTo>
                <a:lnTo>
                  <a:pt x="48790" y="60010"/>
                </a:lnTo>
                <a:lnTo>
                  <a:pt x="48800" y="60000"/>
                </a:lnTo>
                <a:lnTo>
                  <a:pt x="48810" y="60000"/>
                </a:lnTo>
                <a:lnTo>
                  <a:pt x="48810" y="59990"/>
                </a:lnTo>
                <a:lnTo>
                  <a:pt x="48820" y="59990"/>
                </a:lnTo>
                <a:lnTo>
                  <a:pt x="48830" y="59990"/>
                </a:lnTo>
                <a:lnTo>
                  <a:pt x="48840" y="59990"/>
                </a:lnTo>
                <a:lnTo>
                  <a:pt x="48840" y="59980"/>
                </a:lnTo>
                <a:lnTo>
                  <a:pt x="48860" y="59980"/>
                </a:lnTo>
                <a:lnTo>
                  <a:pt x="48870" y="59980"/>
                </a:lnTo>
                <a:lnTo>
                  <a:pt x="48890" y="59980"/>
                </a:lnTo>
                <a:lnTo>
                  <a:pt x="48900" y="59980"/>
                </a:lnTo>
                <a:lnTo>
                  <a:pt x="48910" y="59980"/>
                </a:lnTo>
                <a:lnTo>
                  <a:pt x="48920" y="59990"/>
                </a:lnTo>
                <a:lnTo>
                  <a:pt x="48930" y="59990"/>
                </a:lnTo>
                <a:lnTo>
                  <a:pt x="48940" y="60000"/>
                </a:lnTo>
                <a:lnTo>
                  <a:pt x="48950" y="60000"/>
                </a:lnTo>
                <a:lnTo>
                  <a:pt x="48960" y="60000"/>
                </a:lnTo>
                <a:lnTo>
                  <a:pt x="48960" y="60010"/>
                </a:lnTo>
                <a:lnTo>
                  <a:pt x="48970" y="60010"/>
                </a:lnTo>
                <a:lnTo>
                  <a:pt x="48970" y="60020"/>
                </a:lnTo>
                <a:lnTo>
                  <a:pt x="48980" y="60030"/>
                </a:lnTo>
                <a:lnTo>
                  <a:pt x="48980" y="60040"/>
                </a:lnTo>
                <a:lnTo>
                  <a:pt x="48970" y="60040"/>
                </a:lnTo>
                <a:lnTo>
                  <a:pt x="48970" y="60050"/>
                </a:lnTo>
                <a:lnTo>
                  <a:pt x="48970" y="60060"/>
                </a:lnTo>
                <a:lnTo>
                  <a:pt x="48960" y="60060"/>
                </a:lnTo>
                <a:lnTo>
                  <a:pt x="48960" y="60070"/>
                </a:lnTo>
                <a:lnTo>
                  <a:pt x="48960" y="60080"/>
                </a:lnTo>
                <a:lnTo>
                  <a:pt x="48950" y="60080"/>
                </a:lnTo>
                <a:lnTo>
                  <a:pt x="48950" y="60090"/>
                </a:lnTo>
                <a:lnTo>
                  <a:pt x="48940" y="60100"/>
                </a:lnTo>
                <a:lnTo>
                  <a:pt x="48940" y="60110"/>
                </a:lnTo>
                <a:lnTo>
                  <a:pt x="48930" y="60110"/>
                </a:lnTo>
                <a:lnTo>
                  <a:pt x="48930" y="60120"/>
                </a:lnTo>
                <a:lnTo>
                  <a:pt x="48930" y="60130"/>
                </a:lnTo>
                <a:lnTo>
                  <a:pt x="48930" y="60140"/>
                </a:lnTo>
                <a:lnTo>
                  <a:pt x="48940" y="60150"/>
                </a:lnTo>
                <a:lnTo>
                  <a:pt x="48950" y="60150"/>
                </a:lnTo>
                <a:lnTo>
                  <a:pt x="48960" y="60150"/>
                </a:lnTo>
                <a:lnTo>
                  <a:pt x="48960" y="60140"/>
                </a:lnTo>
                <a:lnTo>
                  <a:pt x="48970" y="60140"/>
                </a:lnTo>
                <a:lnTo>
                  <a:pt x="48980" y="60140"/>
                </a:lnTo>
                <a:lnTo>
                  <a:pt x="48980" y="60130"/>
                </a:lnTo>
                <a:lnTo>
                  <a:pt x="48990" y="60130"/>
                </a:lnTo>
                <a:lnTo>
                  <a:pt x="48990" y="60120"/>
                </a:lnTo>
                <a:lnTo>
                  <a:pt x="49000" y="60120"/>
                </a:lnTo>
                <a:lnTo>
                  <a:pt x="49010" y="60120"/>
                </a:lnTo>
                <a:lnTo>
                  <a:pt x="49010" y="60110"/>
                </a:lnTo>
                <a:lnTo>
                  <a:pt x="49020" y="60110"/>
                </a:lnTo>
                <a:lnTo>
                  <a:pt x="49030" y="60090"/>
                </a:lnTo>
                <a:lnTo>
                  <a:pt x="49040" y="60090"/>
                </a:lnTo>
                <a:lnTo>
                  <a:pt x="49050" y="60080"/>
                </a:lnTo>
                <a:lnTo>
                  <a:pt x="49060" y="60070"/>
                </a:lnTo>
                <a:lnTo>
                  <a:pt x="49080" y="60060"/>
                </a:lnTo>
                <a:lnTo>
                  <a:pt x="49090" y="60050"/>
                </a:lnTo>
                <a:lnTo>
                  <a:pt x="49100" y="60050"/>
                </a:lnTo>
                <a:lnTo>
                  <a:pt x="49110" y="60040"/>
                </a:lnTo>
                <a:lnTo>
                  <a:pt x="49120" y="60030"/>
                </a:lnTo>
                <a:lnTo>
                  <a:pt x="49140" y="60020"/>
                </a:lnTo>
                <a:lnTo>
                  <a:pt x="49160" y="60020"/>
                </a:lnTo>
                <a:lnTo>
                  <a:pt x="49170" y="60020"/>
                </a:lnTo>
                <a:lnTo>
                  <a:pt x="49170" y="60010"/>
                </a:lnTo>
                <a:lnTo>
                  <a:pt x="49180" y="60010"/>
                </a:lnTo>
                <a:lnTo>
                  <a:pt x="49190" y="60010"/>
                </a:lnTo>
                <a:lnTo>
                  <a:pt x="49200" y="60010"/>
                </a:lnTo>
                <a:lnTo>
                  <a:pt x="49200" y="60000"/>
                </a:lnTo>
                <a:lnTo>
                  <a:pt x="49210" y="60000"/>
                </a:lnTo>
                <a:lnTo>
                  <a:pt x="49220" y="60000"/>
                </a:lnTo>
                <a:lnTo>
                  <a:pt x="49230" y="60000"/>
                </a:lnTo>
                <a:lnTo>
                  <a:pt x="49240" y="59990"/>
                </a:lnTo>
                <a:lnTo>
                  <a:pt x="49250" y="59990"/>
                </a:lnTo>
                <a:lnTo>
                  <a:pt x="49260" y="59990"/>
                </a:lnTo>
                <a:lnTo>
                  <a:pt x="49270" y="59990"/>
                </a:lnTo>
                <a:lnTo>
                  <a:pt x="49280" y="59990"/>
                </a:lnTo>
                <a:lnTo>
                  <a:pt x="49290" y="59990"/>
                </a:lnTo>
                <a:lnTo>
                  <a:pt x="49300" y="59990"/>
                </a:lnTo>
                <a:lnTo>
                  <a:pt x="49310" y="59990"/>
                </a:lnTo>
                <a:lnTo>
                  <a:pt x="49320" y="59990"/>
                </a:lnTo>
                <a:lnTo>
                  <a:pt x="49330" y="59990"/>
                </a:lnTo>
                <a:lnTo>
                  <a:pt x="49340" y="60000"/>
                </a:lnTo>
                <a:lnTo>
                  <a:pt x="49350" y="60000"/>
                </a:lnTo>
                <a:lnTo>
                  <a:pt x="49360" y="60000"/>
                </a:lnTo>
                <a:lnTo>
                  <a:pt x="49370" y="60000"/>
                </a:lnTo>
                <a:lnTo>
                  <a:pt x="49380" y="60010"/>
                </a:lnTo>
                <a:lnTo>
                  <a:pt x="49390" y="60010"/>
                </a:lnTo>
                <a:lnTo>
                  <a:pt x="49400" y="60010"/>
                </a:lnTo>
                <a:lnTo>
                  <a:pt x="49400" y="60020"/>
                </a:lnTo>
                <a:lnTo>
                  <a:pt x="49410" y="60020"/>
                </a:lnTo>
                <a:lnTo>
                  <a:pt x="49420" y="60020"/>
                </a:lnTo>
                <a:lnTo>
                  <a:pt x="49430" y="60020"/>
                </a:lnTo>
                <a:lnTo>
                  <a:pt x="49430" y="60010"/>
                </a:lnTo>
                <a:lnTo>
                  <a:pt x="49440" y="60010"/>
                </a:lnTo>
                <a:lnTo>
                  <a:pt x="49440" y="60000"/>
                </a:lnTo>
                <a:lnTo>
                  <a:pt x="49450" y="60000"/>
                </a:lnTo>
                <a:lnTo>
                  <a:pt x="49460" y="59990"/>
                </a:lnTo>
                <a:lnTo>
                  <a:pt x="49470" y="59990"/>
                </a:lnTo>
                <a:lnTo>
                  <a:pt x="49470" y="59980"/>
                </a:lnTo>
                <a:lnTo>
                  <a:pt x="49480" y="59980"/>
                </a:lnTo>
                <a:lnTo>
                  <a:pt x="49490" y="59980"/>
                </a:lnTo>
                <a:lnTo>
                  <a:pt x="49500" y="59980"/>
                </a:lnTo>
                <a:lnTo>
                  <a:pt x="49510" y="59980"/>
                </a:lnTo>
                <a:lnTo>
                  <a:pt x="49520" y="59970"/>
                </a:lnTo>
                <a:lnTo>
                  <a:pt x="49530" y="59970"/>
                </a:lnTo>
                <a:lnTo>
                  <a:pt x="49540" y="59970"/>
                </a:lnTo>
                <a:lnTo>
                  <a:pt x="49550" y="59970"/>
                </a:lnTo>
                <a:lnTo>
                  <a:pt x="49560" y="59970"/>
                </a:lnTo>
                <a:lnTo>
                  <a:pt x="49570" y="59970"/>
                </a:lnTo>
                <a:lnTo>
                  <a:pt x="49580" y="59970"/>
                </a:lnTo>
                <a:lnTo>
                  <a:pt x="49580" y="59960"/>
                </a:lnTo>
                <a:lnTo>
                  <a:pt x="49590" y="59960"/>
                </a:lnTo>
                <a:lnTo>
                  <a:pt x="49600" y="59960"/>
                </a:lnTo>
                <a:lnTo>
                  <a:pt x="49610" y="59960"/>
                </a:lnTo>
                <a:lnTo>
                  <a:pt x="49610" y="59950"/>
                </a:lnTo>
                <a:lnTo>
                  <a:pt x="49620" y="59950"/>
                </a:lnTo>
                <a:lnTo>
                  <a:pt x="49630" y="59950"/>
                </a:lnTo>
                <a:lnTo>
                  <a:pt x="49640" y="59950"/>
                </a:lnTo>
                <a:lnTo>
                  <a:pt x="49640" y="59940"/>
                </a:lnTo>
                <a:lnTo>
                  <a:pt x="49650" y="59940"/>
                </a:lnTo>
                <a:lnTo>
                  <a:pt x="49660" y="59940"/>
                </a:lnTo>
                <a:lnTo>
                  <a:pt x="49670" y="59940"/>
                </a:lnTo>
                <a:lnTo>
                  <a:pt x="49670" y="59930"/>
                </a:lnTo>
                <a:lnTo>
                  <a:pt x="49680" y="59930"/>
                </a:lnTo>
                <a:lnTo>
                  <a:pt x="49690" y="59930"/>
                </a:lnTo>
                <a:lnTo>
                  <a:pt x="49700" y="59930"/>
                </a:lnTo>
                <a:lnTo>
                  <a:pt x="49710" y="59930"/>
                </a:lnTo>
                <a:lnTo>
                  <a:pt x="49710" y="59920"/>
                </a:lnTo>
                <a:lnTo>
                  <a:pt x="49720" y="59920"/>
                </a:lnTo>
                <a:lnTo>
                  <a:pt x="49730" y="59920"/>
                </a:lnTo>
                <a:lnTo>
                  <a:pt x="49740" y="59920"/>
                </a:lnTo>
                <a:lnTo>
                  <a:pt x="49750" y="59920"/>
                </a:lnTo>
                <a:lnTo>
                  <a:pt x="49750" y="59910"/>
                </a:lnTo>
                <a:lnTo>
                  <a:pt x="49760" y="59910"/>
                </a:lnTo>
                <a:lnTo>
                  <a:pt x="49770" y="59910"/>
                </a:lnTo>
                <a:lnTo>
                  <a:pt x="49780" y="59910"/>
                </a:lnTo>
                <a:lnTo>
                  <a:pt x="49790" y="59900"/>
                </a:lnTo>
                <a:lnTo>
                  <a:pt x="49800" y="59900"/>
                </a:lnTo>
                <a:lnTo>
                  <a:pt x="49810" y="59900"/>
                </a:lnTo>
                <a:lnTo>
                  <a:pt x="49810" y="59890"/>
                </a:lnTo>
                <a:lnTo>
                  <a:pt x="49820" y="59890"/>
                </a:lnTo>
                <a:lnTo>
                  <a:pt x="49820" y="59880"/>
                </a:lnTo>
                <a:lnTo>
                  <a:pt x="49830" y="59880"/>
                </a:lnTo>
                <a:lnTo>
                  <a:pt x="49830" y="59870"/>
                </a:lnTo>
                <a:lnTo>
                  <a:pt x="49830" y="59860"/>
                </a:lnTo>
                <a:lnTo>
                  <a:pt x="49840" y="59860"/>
                </a:lnTo>
                <a:lnTo>
                  <a:pt x="49840" y="59850"/>
                </a:lnTo>
                <a:lnTo>
                  <a:pt x="49840" y="59840"/>
                </a:lnTo>
                <a:lnTo>
                  <a:pt x="49850" y="59840"/>
                </a:lnTo>
                <a:lnTo>
                  <a:pt x="49850" y="59830"/>
                </a:lnTo>
                <a:lnTo>
                  <a:pt x="49850" y="59820"/>
                </a:lnTo>
                <a:lnTo>
                  <a:pt x="49860" y="59820"/>
                </a:lnTo>
                <a:lnTo>
                  <a:pt x="49860" y="59810"/>
                </a:lnTo>
                <a:lnTo>
                  <a:pt x="49870" y="59800"/>
                </a:lnTo>
                <a:lnTo>
                  <a:pt x="49870" y="59790"/>
                </a:lnTo>
                <a:lnTo>
                  <a:pt x="49880" y="59790"/>
                </a:lnTo>
                <a:lnTo>
                  <a:pt x="49880" y="59780"/>
                </a:lnTo>
                <a:lnTo>
                  <a:pt x="49880" y="59770"/>
                </a:lnTo>
                <a:lnTo>
                  <a:pt x="49890" y="59760"/>
                </a:lnTo>
                <a:lnTo>
                  <a:pt x="49890" y="59750"/>
                </a:lnTo>
                <a:lnTo>
                  <a:pt x="49890" y="59740"/>
                </a:lnTo>
                <a:lnTo>
                  <a:pt x="49900" y="59740"/>
                </a:lnTo>
                <a:lnTo>
                  <a:pt x="49900" y="59730"/>
                </a:lnTo>
                <a:lnTo>
                  <a:pt x="49910" y="59720"/>
                </a:lnTo>
                <a:lnTo>
                  <a:pt x="49910" y="59710"/>
                </a:lnTo>
                <a:lnTo>
                  <a:pt x="49910" y="59700"/>
                </a:lnTo>
                <a:lnTo>
                  <a:pt x="49910" y="59690"/>
                </a:lnTo>
                <a:lnTo>
                  <a:pt x="49920" y="59690"/>
                </a:lnTo>
                <a:lnTo>
                  <a:pt x="49920" y="59680"/>
                </a:lnTo>
                <a:lnTo>
                  <a:pt x="49920" y="59660"/>
                </a:lnTo>
                <a:lnTo>
                  <a:pt x="49920" y="59650"/>
                </a:lnTo>
                <a:lnTo>
                  <a:pt x="49930" y="59650"/>
                </a:lnTo>
                <a:lnTo>
                  <a:pt x="49930" y="59640"/>
                </a:lnTo>
                <a:lnTo>
                  <a:pt x="49930" y="59630"/>
                </a:lnTo>
                <a:lnTo>
                  <a:pt x="49930" y="59620"/>
                </a:lnTo>
                <a:lnTo>
                  <a:pt x="49930" y="59610"/>
                </a:lnTo>
                <a:lnTo>
                  <a:pt x="49940" y="59590"/>
                </a:lnTo>
                <a:lnTo>
                  <a:pt x="49940" y="59580"/>
                </a:lnTo>
                <a:lnTo>
                  <a:pt x="49940" y="59570"/>
                </a:lnTo>
                <a:lnTo>
                  <a:pt x="49940" y="59560"/>
                </a:lnTo>
                <a:lnTo>
                  <a:pt x="49940" y="59550"/>
                </a:lnTo>
                <a:lnTo>
                  <a:pt x="49950" y="59550"/>
                </a:lnTo>
                <a:lnTo>
                  <a:pt x="49950" y="59540"/>
                </a:lnTo>
                <a:lnTo>
                  <a:pt x="49950" y="59530"/>
                </a:lnTo>
                <a:lnTo>
                  <a:pt x="49950" y="59520"/>
                </a:lnTo>
                <a:lnTo>
                  <a:pt x="49950" y="59510"/>
                </a:lnTo>
                <a:lnTo>
                  <a:pt x="49950" y="59500"/>
                </a:lnTo>
                <a:lnTo>
                  <a:pt x="49950" y="59490"/>
                </a:lnTo>
                <a:lnTo>
                  <a:pt x="49940" y="59480"/>
                </a:lnTo>
                <a:lnTo>
                  <a:pt x="49940" y="59470"/>
                </a:lnTo>
                <a:lnTo>
                  <a:pt x="49940" y="59460"/>
                </a:lnTo>
                <a:lnTo>
                  <a:pt x="49940" y="59450"/>
                </a:lnTo>
                <a:lnTo>
                  <a:pt x="49940" y="59440"/>
                </a:lnTo>
                <a:lnTo>
                  <a:pt x="49930" y="59440"/>
                </a:lnTo>
                <a:lnTo>
                  <a:pt x="49930" y="59430"/>
                </a:lnTo>
                <a:lnTo>
                  <a:pt x="49930" y="59420"/>
                </a:lnTo>
                <a:lnTo>
                  <a:pt x="49930" y="59410"/>
                </a:lnTo>
                <a:lnTo>
                  <a:pt x="49930" y="59400"/>
                </a:lnTo>
                <a:lnTo>
                  <a:pt x="49920" y="59400"/>
                </a:lnTo>
                <a:lnTo>
                  <a:pt x="49920" y="59390"/>
                </a:lnTo>
                <a:lnTo>
                  <a:pt x="49920" y="59380"/>
                </a:lnTo>
                <a:lnTo>
                  <a:pt x="49920" y="59370"/>
                </a:lnTo>
                <a:lnTo>
                  <a:pt x="49920" y="59360"/>
                </a:lnTo>
                <a:lnTo>
                  <a:pt x="49910" y="59350"/>
                </a:lnTo>
                <a:lnTo>
                  <a:pt x="49910" y="59340"/>
                </a:lnTo>
                <a:lnTo>
                  <a:pt x="49910" y="59330"/>
                </a:lnTo>
                <a:lnTo>
                  <a:pt x="49900" y="59320"/>
                </a:lnTo>
                <a:lnTo>
                  <a:pt x="49900" y="59310"/>
                </a:lnTo>
                <a:lnTo>
                  <a:pt x="49890" y="59300"/>
                </a:lnTo>
                <a:lnTo>
                  <a:pt x="49890" y="59290"/>
                </a:lnTo>
                <a:lnTo>
                  <a:pt x="49880" y="59290"/>
                </a:lnTo>
                <a:lnTo>
                  <a:pt x="49870" y="59280"/>
                </a:lnTo>
                <a:lnTo>
                  <a:pt x="49870" y="59270"/>
                </a:lnTo>
                <a:lnTo>
                  <a:pt x="49860" y="59260"/>
                </a:lnTo>
                <a:lnTo>
                  <a:pt x="49850" y="59250"/>
                </a:lnTo>
                <a:lnTo>
                  <a:pt x="49840" y="59250"/>
                </a:lnTo>
                <a:lnTo>
                  <a:pt x="49840" y="59240"/>
                </a:lnTo>
                <a:lnTo>
                  <a:pt x="49830" y="59240"/>
                </a:lnTo>
                <a:lnTo>
                  <a:pt x="49830" y="59230"/>
                </a:lnTo>
                <a:lnTo>
                  <a:pt x="49810" y="59230"/>
                </a:lnTo>
                <a:lnTo>
                  <a:pt x="49810" y="59220"/>
                </a:lnTo>
                <a:lnTo>
                  <a:pt x="49800" y="59210"/>
                </a:lnTo>
                <a:lnTo>
                  <a:pt x="49800" y="59200"/>
                </a:lnTo>
                <a:lnTo>
                  <a:pt x="49790" y="59190"/>
                </a:lnTo>
                <a:lnTo>
                  <a:pt x="49790" y="59180"/>
                </a:lnTo>
                <a:lnTo>
                  <a:pt x="49780" y="59170"/>
                </a:lnTo>
                <a:lnTo>
                  <a:pt x="49780" y="59160"/>
                </a:lnTo>
                <a:lnTo>
                  <a:pt x="49770" y="59150"/>
                </a:lnTo>
                <a:lnTo>
                  <a:pt x="49770" y="59140"/>
                </a:lnTo>
                <a:lnTo>
                  <a:pt x="49770" y="59130"/>
                </a:lnTo>
                <a:lnTo>
                  <a:pt x="49760" y="59120"/>
                </a:lnTo>
                <a:lnTo>
                  <a:pt x="49760" y="59110"/>
                </a:lnTo>
                <a:lnTo>
                  <a:pt x="49750" y="59110"/>
                </a:lnTo>
                <a:lnTo>
                  <a:pt x="49750" y="59100"/>
                </a:lnTo>
                <a:lnTo>
                  <a:pt x="49740" y="59090"/>
                </a:lnTo>
                <a:lnTo>
                  <a:pt x="49740" y="59080"/>
                </a:lnTo>
                <a:lnTo>
                  <a:pt x="49740" y="59070"/>
                </a:lnTo>
                <a:lnTo>
                  <a:pt x="49740" y="59060"/>
                </a:lnTo>
                <a:lnTo>
                  <a:pt x="49740" y="59050"/>
                </a:lnTo>
                <a:lnTo>
                  <a:pt x="49750" y="59040"/>
                </a:lnTo>
                <a:lnTo>
                  <a:pt x="49750" y="59030"/>
                </a:lnTo>
                <a:lnTo>
                  <a:pt x="49750" y="59020"/>
                </a:lnTo>
                <a:lnTo>
                  <a:pt x="49760" y="59010"/>
                </a:lnTo>
                <a:lnTo>
                  <a:pt x="49760" y="59000"/>
                </a:lnTo>
                <a:lnTo>
                  <a:pt x="49760" y="58990"/>
                </a:lnTo>
                <a:lnTo>
                  <a:pt x="49760" y="58980"/>
                </a:lnTo>
                <a:lnTo>
                  <a:pt x="49760" y="58970"/>
                </a:lnTo>
                <a:lnTo>
                  <a:pt x="49760" y="58960"/>
                </a:lnTo>
                <a:lnTo>
                  <a:pt x="49760" y="58950"/>
                </a:lnTo>
                <a:lnTo>
                  <a:pt x="49760" y="58940"/>
                </a:lnTo>
                <a:lnTo>
                  <a:pt x="49760" y="58930"/>
                </a:lnTo>
                <a:lnTo>
                  <a:pt x="49760" y="58920"/>
                </a:lnTo>
                <a:lnTo>
                  <a:pt x="49760" y="58910"/>
                </a:lnTo>
                <a:lnTo>
                  <a:pt x="49760" y="58900"/>
                </a:lnTo>
                <a:lnTo>
                  <a:pt x="49760" y="58890"/>
                </a:lnTo>
                <a:lnTo>
                  <a:pt x="49760" y="58880"/>
                </a:lnTo>
                <a:lnTo>
                  <a:pt x="49760" y="58870"/>
                </a:lnTo>
                <a:lnTo>
                  <a:pt x="49760" y="58860"/>
                </a:lnTo>
                <a:lnTo>
                  <a:pt x="49760" y="58850"/>
                </a:lnTo>
                <a:lnTo>
                  <a:pt x="49760" y="58840"/>
                </a:lnTo>
                <a:lnTo>
                  <a:pt x="49760" y="58830"/>
                </a:lnTo>
                <a:lnTo>
                  <a:pt x="49760" y="58820"/>
                </a:lnTo>
                <a:lnTo>
                  <a:pt x="49770" y="58820"/>
                </a:lnTo>
                <a:lnTo>
                  <a:pt x="49770" y="58810"/>
                </a:lnTo>
                <a:lnTo>
                  <a:pt x="49780" y="58810"/>
                </a:lnTo>
                <a:lnTo>
                  <a:pt x="49790" y="58810"/>
                </a:lnTo>
                <a:lnTo>
                  <a:pt x="49800" y="58810"/>
                </a:lnTo>
                <a:lnTo>
                  <a:pt x="49810" y="58810"/>
                </a:lnTo>
                <a:lnTo>
                  <a:pt x="49820" y="58810"/>
                </a:lnTo>
                <a:lnTo>
                  <a:pt x="49820" y="58800"/>
                </a:lnTo>
                <a:lnTo>
                  <a:pt x="49830" y="58800"/>
                </a:lnTo>
                <a:lnTo>
                  <a:pt x="49830" y="58790"/>
                </a:lnTo>
                <a:lnTo>
                  <a:pt x="49840" y="58780"/>
                </a:lnTo>
                <a:lnTo>
                  <a:pt x="49850" y="58780"/>
                </a:lnTo>
                <a:lnTo>
                  <a:pt x="49850" y="58770"/>
                </a:lnTo>
                <a:lnTo>
                  <a:pt x="49860" y="58770"/>
                </a:lnTo>
                <a:lnTo>
                  <a:pt x="49870" y="58770"/>
                </a:lnTo>
                <a:lnTo>
                  <a:pt x="49880" y="58770"/>
                </a:lnTo>
                <a:lnTo>
                  <a:pt x="49890" y="58780"/>
                </a:lnTo>
                <a:lnTo>
                  <a:pt x="49900" y="58780"/>
                </a:lnTo>
                <a:lnTo>
                  <a:pt x="49910" y="58780"/>
                </a:lnTo>
                <a:lnTo>
                  <a:pt x="49910" y="58770"/>
                </a:lnTo>
                <a:lnTo>
                  <a:pt x="49920" y="58770"/>
                </a:lnTo>
                <a:lnTo>
                  <a:pt x="49930" y="58770"/>
                </a:lnTo>
                <a:lnTo>
                  <a:pt x="49930" y="58760"/>
                </a:lnTo>
                <a:lnTo>
                  <a:pt x="49940" y="58760"/>
                </a:lnTo>
                <a:lnTo>
                  <a:pt x="49940" y="58750"/>
                </a:lnTo>
                <a:lnTo>
                  <a:pt x="49950" y="58750"/>
                </a:lnTo>
                <a:lnTo>
                  <a:pt x="49950" y="58740"/>
                </a:lnTo>
                <a:lnTo>
                  <a:pt x="49960" y="58740"/>
                </a:lnTo>
                <a:lnTo>
                  <a:pt x="49970" y="58740"/>
                </a:lnTo>
                <a:lnTo>
                  <a:pt x="49980" y="58740"/>
                </a:lnTo>
                <a:lnTo>
                  <a:pt x="49990" y="58750"/>
                </a:lnTo>
                <a:lnTo>
                  <a:pt x="50000" y="58750"/>
                </a:lnTo>
                <a:lnTo>
                  <a:pt x="50010" y="58760"/>
                </a:lnTo>
                <a:lnTo>
                  <a:pt x="50020" y="58770"/>
                </a:lnTo>
                <a:lnTo>
                  <a:pt x="50030" y="58770"/>
                </a:lnTo>
                <a:lnTo>
                  <a:pt x="50040" y="58770"/>
                </a:lnTo>
                <a:lnTo>
                  <a:pt x="50050" y="58770"/>
                </a:lnTo>
                <a:lnTo>
                  <a:pt x="50060" y="58760"/>
                </a:lnTo>
                <a:lnTo>
                  <a:pt x="50070" y="58760"/>
                </a:lnTo>
                <a:lnTo>
                  <a:pt x="50080" y="58760"/>
                </a:lnTo>
                <a:lnTo>
                  <a:pt x="50090" y="58760"/>
                </a:lnTo>
                <a:lnTo>
                  <a:pt x="50100" y="58760"/>
                </a:lnTo>
                <a:lnTo>
                  <a:pt x="50110" y="58760"/>
                </a:lnTo>
                <a:lnTo>
                  <a:pt x="50120" y="58770"/>
                </a:lnTo>
                <a:lnTo>
                  <a:pt x="50130" y="58770"/>
                </a:lnTo>
                <a:lnTo>
                  <a:pt x="50140" y="58770"/>
                </a:lnTo>
                <a:lnTo>
                  <a:pt x="50140" y="58780"/>
                </a:lnTo>
                <a:lnTo>
                  <a:pt x="50150" y="58780"/>
                </a:lnTo>
                <a:lnTo>
                  <a:pt x="50160" y="58780"/>
                </a:lnTo>
                <a:lnTo>
                  <a:pt x="50170" y="58780"/>
                </a:lnTo>
                <a:lnTo>
                  <a:pt x="50180" y="58780"/>
                </a:lnTo>
                <a:lnTo>
                  <a:pt x="50180" y="58770"/>
                </a:lnTo>
                <a:lnTo>
                  <a:pt x="50190" y="58770"/>
                </a:lnTo>
                <a:lnTo>
                  <a:pt x="50200" y="58770"/>
                </a:lnTo>
                <a:lnTo>
                  <a:pt x="50200" y="58760"/>
                </a:lnTo>
                <a:lnTo>
                  <a:pt x="50200" y="58770"/>
                </a:lnTo>
                <a:lnTo>
                  <a:pt x="50200" y="58760"/>
                </a:lnTo>
                <a:lnTo>
                  <a:pt x="50210" y="58760"/>
                </a:lnTo>
                <a:lnTo>
                  <a:pt x="50220" y="58760"/>
                </a:lnTo>
                <a:lnTo>
                  <a:pt x="50230" y="58760"/>
                </a:lnTo>
                <a:lnTo>
                  <a:pt x="50240" y="58760"/>
                </a:lnTo>
                <a:lnTo>
                  <a:pt x="50250" y="58760"/>
                </a:lnTo>
                <a:lnTo>
                  <a:pt x="50260" y="58770"/>
                </a:lnTo>
                <a:lnTo>
                  <a:pt x="50270" y="58770"/>
                </a:lnTo>
                <a:lnTo>
                  <a:pt x="50280" y="58770"/>
                </a:lnTo>
                <a:lnTo>
                  <a:pt x="50290" y="58770"/>
                </a:lnTo>
                <a:lnTo>
                  <a:pt x="50290" y="58780"/>
                </a:lnTo>
                <a:lnTo>
                  <a:pt x="50300" y="58780"/>
                </a:lnTo>
                <a:lnTo>
                  <a:pt x="50310" y="58780"/>
                </a:lnTo>
                <a:lnTo>
                  <a:pt x="50320" y="58780"/>
                </a:lnTo>
                <a:lnTo>
                  <a:pt x="50330" y="58780"/>
                </a:lnTo>
                <a:lnTo>
                  <a:pt x="50340" y="58780"/>
                </a:lnTo>
                <a:lnTo>
                  <a:pt x="50340" y="58770"/>
                </a:lnTo>
                <a:lnTo>
                  <a:pt x="50350" y="58770"/>
                </a:lnTo>
                <a:lnTo>
                  <a:pt x="50350" y="58760"/>
                </a:lnTo>
                <a:lnTo>
                  <a:pt x="50360" y="58760"/>
                </a:lnTo>
                <a:lnTo>
                  <a:pt x="50370" y="58750"/>
                </a:lnTo>
                <a:lnTo>
                  <a:pt x="50380" y="58750"/>
                </a:lnTo>
                <a:lnTo>
                  <a:pt x="50390" y="58750"/>
                </a:lnTo>
                <a:lnTo>
                  <a:pt x="50400" y="58750"/>
                </a:lnTo>
                <a:lnTo>
                  <a:pt x="50400" y="58760"/>
                </a:lnTo>
                <a:lnTo>
                  <a:pt x="50410" y="58760"/>
                </a:lnTo>
                <a:lnTo>
                  <a:pt x="50420" y="58770"/>
                </a:lnTo>
                <a:lnTo>
                  <a:pt x="50430" y="58770"/>
                </a:lnTo>
                <a:lnTo>
                  <a:pt x="50440" y="58770"/>
                </a:lnTo>
                <a:lnTo>
                  <a:pt x="50450" y="58770"/>
                </a:lnTo>
                <a:lnTo>
                  <a:pt x="50450" y="58760"/>
                </a:lnTo>
                <a:lnTo>
                  <a:pt x="50460" y="58760"/>
                </a:lnTo>
                <a:lnTo>
                  <a:pt x="50460" y="58750"/>
                </a:lnTo>
                <a:lnTo>
                  <a:pt x="50470" y="58740"/>
                </a:lnTo>
                <a:lnTo>
                  <a:pt x="50480" y="58730"/>
                </a:lnTo>
                <a:lnTo>
                  <a:pt x="50490" y="58730"/>
                </a:lnTo>
                <a:lnTo>
                  <a:pt x="50500" y="58740"/>
                </a:lnTo>
                <a:lnTo>
                  <a:pt x="50510" y="58740"/>
                </a:lnTo>
                <a:lnTo>
                  <a:pt x="50520" y="58750"/>
                </a:lnTo>
                <a:lnTo>
                  <a:pt x="50530" y="58750"/>
                </a:lnTo>
                <a:lnTo>
                  <a:pt x="50530" y="58760"/>
                </a:lnTo>
                <a:lnTo>
                  <a:pt x="50540" y="58760"/>
                </a:lnTo>
                <a:lnTo>
                  <a:pt x="50540" y="58770"/>
                </a:lnTo>
                <a:lnTo>
                  <a:pt x="50550" y="58770"/>
                </a:lnTo>
                <a:lnTo>
                  <a:pt x="50560" y="58780"/>
                </a:lnTo>
                <a:lnTo>
                  <a:pt x="50570" y="58780"/>
                </a:lnTo>
                <a:lnTo>
                  <a:pt x="50580" y="58780"/>
                </a:lnTo>
                <a:lnTo>
                  <a:pt x="50590" y="58790"/>
                </a:lnTo>
                <a:lnTo>
                  <a:pt x="50600" y="58790"/>
                </a:lnTo>
                <a:lnTo>
                  <a:pt x="50610" y="58790"/>
                </a:lnTo>
                <a:lnTo>
                  <a:pt x="50620" y="58790"/>
                </a:lnTo>
                <a:lnTo>
                  <a:pt x="50630" y="58790"/>
                </a:lnTo>
                <a:lnTo>
                  <a:pt x="50640" y="58780"/>
                </a:lnTo>
                <a:lnTo>
                  <a:pt x="50650" y="58780"/>
                </a:lnTo>
                <a:lnTo>
                  <a:pt x="50660" y="58780"/>
                </a:lnTo>
                <a:lnTo>
                  <a:pt x="50660" y="58770"/>
                </a:lnTo>
                <a:lnTo>
                  <a:pt x="50670" y="58770"/>
                </a:lnTo>
                <a:lnTo>
                  <a:pt x="50680" y="58770"/>
                </a:lnTo>
                <a:lnTo>
                  <a:pt x="50690" y="58770"/>
                </a:lnTo>
                <a:lnTo>
                  <a:pt x="50700" y="58770"/>
                </a:lnTo>
                <a:lnTo>
                  <a:pt x="50710" y="58770"/>
                </a:lnTo>
                <a:lnTo>
                  <a:pt x="50710" y="58780"/>
                </a:lnTo>
                <a:lnTo>
                  <a:pt x="50710" y="58790"/>
                </a:lnTo>
                <a:lnTo>
                  <a:pt x="50720" y="58790"/>
                </a:lnTo>
                <a:lnTo>
                  <a:pt x="50720" y="58800"/>
                </a:lnTo>
                <a:lnTo>
                  <a:pt x="50720" y="58810"/>
                </a:lnTo>
                <a:lnTo>
                  <a:pt x="50720" y="58820"/>
                </a:lnTo>
                <a:lnTo>
                  <a:pt x="50710" y="58820"/>
                </a:lnTo>
                <a:lnTo>
                  <a:pt x="50710" y="58830"/>
                </a:lnTo>
                <a:lnTo>
                  <a:pt x="50710" y="58840"/>
                </a:lnTo>
                <a:lnTo>
                  <a:pt x="50720" y="58840"/>
                </a:lnTo>
                <a:lnTo>
                  <a:pt x="50730" y="58840"/>
                </a:lnTo>
                <a:lnTo>
                  <a:pt x="50730" y="58830"/>
                </a:lnTo>
                <a:lnTo>
                  <a:pt x="50740" y="58830"/>
                </a:lnTo>
                <a:lnTo>
                  <a:pt x="50750" y="58830"/>
                </a:lnTo>
                <a:lnTo>
                  <a:pt x="50760" y="58830"/>
                </a:lnTo>
                <a:lnTo>
                  <a:pt x="50770" y="58830"/>
                </a:lnTo>
                <a:lnTo>
                  <a:pt x="50780" y="58830"/>
                </a:lnTo>
                <a:lnTo>
                  <a:pt x="50790" y="58840"/>
                </a:lnTo>
                <a:lnTo>
                  <a:pt x="50800" y="58840"/>
                </a:lnTo>
                <a:lnTo>
                  <a:pt x="50800" y="58850"/>
                </a:lnTo>
                <a:lnTo>
                  <a:pt x="50810" y="58850"/>
                </a:lnTo>
                <a:lnTo>
                  <a:pt x="50820" y="58860"/>
                </a:lnTo>
                <a:lnTo>
                  <a:pt x="50830" y="58870"/>
                </a:lnTo>
                <a:lnTo>
                  <a:pt x="50830" y="58880"/>
                </a:lnTo>
                <a:lnTo>
                  <a:pt x="50830" y="58890"/>
                </a:lnTo>
                <a:lnTo>
                  <a:pt x="50840" y="58900"/>
                </a:lnTo>
                <a:lnTo>
                  <a:pt x="50850" y="58900"/>
                </a:lnTo>
                <a:lnTo>
                  <a:pt x="50850" y="58910"/>
                </a:lnTo>
                <a:lnTo>
                  <a:pt x="50860" y="58910"/>
                </a:lnTo>
                <a:lnTo>
                  <a:pt x="50870" y="58910"/>
                </a:lnTo>
                <a:lnTo>
                  <a:pt x="50880" y="58910"/>
                </a:lnTo>
                <a:lnTo>
                  <a:pt x="50880" y="58920"/>
                </a:lnTo>
                <a:lnTo>
                  <a:pt x="50890" y="58920"/>
                </a:lnTo>
                <a:lnTo>
                  <a:pt x="50900" y="58920"/>
                </a:lnTo>
                <a:lnTo>
                  <a:pt x="50910" y="58920"/>
                </a:lnTo>
                <a:lnTo>
                  <a:pt x="50920" y="58930"/>
                </a:lnTo>
                <a:lnTo>
                  <a:pt x="50930" y="58930"/>
                </a:lnTo>
                <a:lnTo>
                  <a:pt x="50930" y="58940"/>
                </a:lnTo>
                <a:lnTo>
                  <a:pt x="50940" y="58940"/>
                </a:lnTo>
                <a:lnTo>
                  <a:pt x="50950" y="58940"/>
                </a:lnTo>
                <a:lnTo>
                  <a:pt x="50960" y="58950"/>
                </a:lnTo>
                <a:lnTo>
                  <a:pt x="50970" y="58950"/>
                </a:lnTo>
                <a:lnTo>
                  <a:pt x="50980" y="58950"/>
                </a:lnTo>
                <a:lnTo>
                  <a:pt x="50990" y="58950"/>
                </a:lnTo>
                <a:lnTo>
                  <a:pt x="50990" y="58960"/>
                </a:lnTo>
                <a:lnTo>
                  <a:pt x="51000" y="58960"/>
                </a:lnTo>
                <a:lnTo>
                  <a:pt x="51010" y="58970"/>
                </a:lnTo>
                <a:lnTo>
                  <a:pt x="51020" y="58970"/>
                </a:lnTo>
                <a:lnTo>
                  <a:pt x="51020" y="58980"/>
                </a:lnTo>
                <a:lnTo>
                  <a:pt x="51030" y="58980"/>
                </a:lnTo>
                <a:lnTo>
                  <a:pt x="51040" y="58990"/>
                </a:lnTo>
                <a:lnTo>
                  <a:pt x="51050" y="58990"/>
                </a:lnTo>
                <a:lnTo>
                  <a:pt x="51060" y="58980"/>
                </a:lnTo>
                <a:lnTo>
                  <a:pt x="51070" y="58980"/>
                </a:lnTo>
                <a:lnTo>
                  <a:pt x="51070" y="58970"/>
                </a:lnTo>
                <a:lnTo>
                  <a:pt x="51080" y="58970"/>
                </a:lnTo>
                <a:lnTo>
                  <a:pt x="51090" y="58970"/>
                </a:lnTo>
                <a:lnTo>
                  <a:pt x="51090" y="58980"/>
                </a:lnTo>
                <a:lnTo>
                  <a:pt x="51100" y="58980"/>
                </a:lnTo>
                <a:lnTo>
                  <a:pt x="51110" y="58980"/>
                </a:lnTo>
                <a:lnTo>
                  <a:pt x="51120" y="58980"/>
                </a:lnTo>
                <a:lnTo>
                  <a:pt x="51130" y="58980"/>
                </a:lnTo>
                <a:lnTo>
                  <a:pt x="51140" y="58980"/>
                </a:lnTo>
                <a:lnTo>
                  <a:pt x="51150" y="58980"/>
                </a:lnTo>
                <a:lnTo>
                  <a:pt x="51150" y="58990"/>
                </a:lnTo>
                <a:lnTo>
                  <a:pt x="51160" y="58990"/>
                </a:lnTo>
                <a:lnTo>
                  <a:pt x="51170" y="58990"/>
                </a:lnTo>
                <a:lnTo>
                  <a:pt x="51180" y="58990"/>
                </a:lnTo>
                <a:lnTo>
                  <a:pt x="51190" y="58990"/>
                </a:lnTo>
                <a:lnTo>
                  <a:pt x="51190" y="59000"/>
                </a:lnTo>
                <a:lnTo>
                  <a:pt x="51200" y="59000"/>
                </a:lnTo>
                <a:lnTo>
                  <a:pt x="51210" y="59000"/>
                </a:lnTo>
                <a:lnTo>
                  <a:pt x="51210" y="59010"/>
                </a:lnTo>
                <a:lnTo>
                  <a:pt x="51220" y="59010"/>
                </a:lnTo>
                <a:lnTo>
                  <a:pt x="51220" y="59020"/>
                </a:lnTo>
                <a:lnTo>
                  <a:pt x="51230" y="59020"/>
                </a:lnTo>
                <a:lnTo>
                  <a:pt x="51230" y="59030"/>
                </a:lnTo>
                <a:lnTo>
                  <a:pt x="51240" y="59030"/>
                </a:lnTo>
                <a:lnTo>
                  <a:pt x="51240" y="59040"/>
                </a:lnTo>
                <a:lnTo>
                  <a:pt x="51250" y="59050"/>
                </a:lnTo>
                <a:lnTo>
                  <a:pt x="51250" y="59060"/>
                </a:lnTo>
                <a:lnTo>
                  <a:pt x="51250" y="59070"/>
                </a:lnTo>
                <a:lnTo>
                  <a:pt x="51250" y="59080"/>
                </a:lnTo>
                <a:lnTo>
                  <a:pt x="51250" y="59090"/>
                </a:lnTo>
                <a:lnTo>
                  <a:pt x="51250" y="59100"/>
                </a:lnTo>
                <a:lnTo>
                  <a:pt x="51250" y="59110"/>
                </a:lnTo>
                <a:lnTo>
                  <a:pt x="51250" y="59120"/>
                </a:lnTo>
                <a:lnTo>
                  <a:pt x="51250" y="59130"/>
                </a:lnTo>
                <a:lnTo>
                  <a:pt x="51240" y="59130"/>
                </a:lnTo>
                <a:lnTo>
                  <a:pt x="51240" y="59140"/>
                </a:lnTo>
                <a:lnTo>
                  <a:pt x="51240" y="59150"/>
                </a:lnTo>
                <a:lnTo>
                  <a:pt x="51240" y="59160"/>
                </a:lnTo>
                <a:lnTo>
                  <a:pt x="51230" y="59160"/>
                </a:lnTo>
                <a:lnTo>
                  <a:pt x="51230" y="59170"/>
                </a:lnTo>
                <a:lnTo>
                  <a:pt x="51230" y="59180"/>
                </a:lnTo>
                <a:lnTo>
                  <a:pt x="51220" y="59180"/>
                </a:lnTo>
                <a:lnTo>
                  <a:pt x="51220" y="59190"/>
                </a:lnTo>
                <a:lnTo>
                  <a:pt x="51210" y="59190"/>
                </a:lnTo>
                <a:lnTo>
                  <a:pt x="51200" y="59200"/>
                </a:lnTo>
                <a:lnTo>
                  <a:pt x="51190" y="59200"/>
                </a:lnTo>
                <a:lnTo>
                  <a:pt x="51190" y="59210"/>
                </a:lnTo>
                <a:lnTo>
                  <a:pt x="51180" y="59210"/>
                </a:lnTo>
                <a:lnTo>
                  <a:pt x="51180" y="59220"/>
                </a:lnTo>
                <a:lnTo>
                  <a:pt x="51170" y="59220"/>
                </a:lnTo>
                <a:lnTo>
                  <a:pt x="51160" y="59220"/>
                </a:lnTo>
                <a:lnTo>
                  <a:pt x="51150" y="59220"/>
                </a:lnTo>
                <a:lnTo>
                  <a:pt x="51150" y="59230"/>
                </a:lnTo>
                <a:lnTo>
                  <a:pt x="51140" y="59230"/>
                </a:lnTo>
                <a:lnTo>
                  <a:pt x="51140" y="59240"/>
                </a:lnTo>
                <a:lnTo>
                  <a:pt x="51130" y="59240"/>
                </a:lnTo>
                <a:lnTo>
                  <a:pt x="51130" y="59250"/>
                </a:lnTo>
                <a:lnTo>
                  <a:pt x="51120" y="59250"/>
                </a:lnTo>
                <a:lnTo>
                  <a:pt x="51110" y="59250"/>
                </a:lnTo>
                <a:lnTo>
                  <a:pt x="51110" y="59260"/>
                </a:lnTo>
                <a:lnTo>
                  <a:pt x="51100" y="59260"/>
                </a:lnTo>
                <a:lnTo>
                  <a:pt x="51100" y="59270"/>
                </a:lnTo>
                <a:lnTo>
                  <a:pt x="51090" y="59270"/>
                </a:lnTo>
                <a:lnTo>
                  <a:pt x="51090" y="59280"/>
                </a:lnTo>
                <a:lnTo>
                  <a:pt x="51080" y="59290"/>
                </a:lnTo>
                <a:lnTo>
                  <a:pt x="51080" y="59300"/>
                </a:lnTo>
                <a:lnTo>
                  <a:pt x="51070" y="59300"/>
                </a:lnTo>
                <a:lnTo>
                  <a:pt x="51070" y="59310"/>
                </a:lnTo>
                <a:lnTo>
                  <a:pt x="51060" y="59310"/>
                </a:lnTo>
                <a:lnTo>
                  <a:pt x="51060" y="59320"/>
                </a:lnTo>
                <a:lnTo>
                  <a:pt x="51050" y="59320"/>
                </a:lnTo>
                <a:lnTo>
                  <a:pt x="51050" y="59330"/>
                </a:lnTo>
                <a:lnTo>
                  <a:pt x="51040" y="59340"/>
                </a:lnTo>
                <a:lnTo>
                  <a:pt x="51040" y="59350"/>
                </a:lnTo>
                <a:lnTo>
                  <a:pt x="51030" y="59350"/>
                </a:lnTo>
                <a:lnTo>
                  <a:pt x="51030" y="59360"/>
                </a:lnTo>
                <a:lnTo>
                  <a:pt x="51020" y="59360"/>
                </a:lnTo>
                <a:lnTo>
                  <a:pt x="51020" y="59370"/>
                </a:lnTo>
                <a:lnTo>
                  <a:pt x="51020" y="59380"/>
                </a:lnTo>
                <a:lnTo>
                  <a:pt x="51020" y="59390"/>
                </a:lnTo>
                <a:lnTo>
                  <a:pt x="51020" y="59400"/>
                </a:lnTo>
                <a:lnTo>
                  <a:pt x="51020" y="59410"/>
                </a:lnTo>
                <a:lnTo>
                  <a:pt x="51020" y="59420"/>
                </a:lnTo>
                <a:lnTo>
                  <a:pt x="51030" y="59430"/>
                </a:lnTo>
                <a:lnTo>
                  <a:pt x="51030" y="59440"/>
                </a:lnTo>
                <a:lnTo>
                  <a:pt x="51040" y="59440"/>
                </a:lnTo>
                <a:lnTo>
                  <a:pt x="51040" y="59450"/>
                </a:lnTo>
                <a:lnTo>
                  <a:pt x="51030" y="59460"/>
                </a:lnTo>
                <a:lnTo>
                  <a:pt x="51030" y="59470"/>
                </a:lnTo>
                <a:lnTo>
                  <a:pt x="51030" y="59480"/>
                </a:lnTo>
                <a:lnTo>
                  <a:pt x="51040" y="59480"/>
                </a:lnTo>
                <a:lnTo>
                  <a:pt x="51030" y="59490"/>
                </a:lnTo>
                <a:lnTo>
                  <a:pt x="51030" y="59500"/>
                </a:lnTo>
                <a:lnTo>
                  <a:pt x="51030" y="59510"/>
                </a:lnTo>
                <a:lnTo>
                  <a:pt x="51040" y="59510"/>
                </a:lnTo>
                <a:lnTo>
                  <a:pt x="51050" y="59510"/>
                </a:lnTo>
                <a:lnTo>
                  <a:pt x="51060" y="59510"/>
                </a:lnTo>
                <a:lnTo>
                  <a:pt x="51080" y="59510"/>
                </a:lnTo>
                <a:lnTo>
                  <a:pt x="51090" y="59510"/>
                </a:lnTo>
                <a:lnTo>
                  <a:pt x="51100" y="59510"/>
                </a:lnTo>
                <a:lnTo>
                  <a:pt x="51120" y="59510"/>
                </a:lnTo>
                <a:lnTo>
                  <a:pt x="51140" y="59510"/>
                </a:lnTo>
                <a:lnTo>
                  <a:pt x="51160" y="59500"/>
                </a:lnTo>
                <a:close/>
                <a:moveTo>
                  <a:pt x="52800" y="58550"/>
                </a:moveTo>
                <a:lnTo>
                  <a:pt x="52790" y="58550"/>
                </a:lnTo>
                <a:lnTo>
                  <a:pt x="52780" y="58560"/>
                </a:lnTo>
                <a:lnTo>
                  <a:pt x="52770" y="58560"/>
                </a:lnTo>
                <a:lnTo>
                  <a:pt x="52770" y="58570"/>
                </a:lnTo>
                <a:lnTo>
                  <a:pt x="52760" y="58570"/>
                </a:lnTo>
                <a:lnTo>
                  <a:pt x="52750" y="58580"/>
                </a:lnTo>
                <a:lnTo>
                  <a:pt x="52750" y="58600"/>
                </a:lnTo>
                <a:lnTo>
                  <a:pt x="52740" y="58600"/>
                </a:lnTo>
                <a:lnTo>
                  <a:pt x="52740" y="58610"/>
                </a:lnTo>
                <a:lnTo>
                  <a:pt x="52730" y="58610"/>
                </a:lnTo>
                <a:lnTo>
                  <a:pt x="52720" y="58610"/>
                </a:lnTo>
                <a:lnTo>
                  <a:pt x="52720" y="58600"/>
                </a:lnTo>
                <a:lnTo>
                  <a:pt x="52730" y="58590"/>
                </a:lnTo>
                <a:lnTo>
                  <a:pt x="52730" y="58580"/>
                </a:lnTo>
                <a:lnTo>
                  <a:pt x="52740" y="58570"/>
                </a:lnTo>
                <a:lnTo>
                  <a:pt x="52750" y="58560"/>
                </a:lnTo>
                <a:lnTo>
                  <a:pt x="52750" y="58550"/>
                </a:lnTo>
                <a:lnTo>
                  <a:pt x="52750" y="58540"/>
                </a:lnTo>
                <a:lnTo>
                  <a:pt x="52760" y="58540"/>
                </a:lnTo>
                <a:lnTo>
                  <a:pt x="52770" y="58540"/>
                </a:lnTo>
                <a:lnTo>
                  <a:pt x="52780" y="58540"/>
                </a:lnTo>
                <a:lnTo>
                  <a:pt x="52790" y="58540"/>
                </a:lnTo>
                <a:lnTo>
                  <a:pt x="52790" y="58550"/>
                </a:lnTo>
                <a:lnTo>
                  <a:pt x="52800" y="58550"/>
                </a:lnTo>
                <a:close/>
                <a:moveTo>
                  <a:pt x="52610" y="58530"/>
                </a:moveTo>
                <a:lnTo>
                  <a:pt x="52620" y="58530"/>
                </a:lnTo>
                <a:lnTo>
                  <a:pt x="52630" y="58530"/>
                </a:lnTo>
                <a:lnTo>
                  <a:pt x="52640" y="58530"/>
                </a:lnTo>
                <a:lnTo>
                  <a:pt x="52650" y="58530"/>
                </a:lnTo>
                <a:lnTo>
                  <a:pt x="52660" y="58530"/>
                </a:lnTo>
                <a:lnTo>
                  <a:pt x="52670" y="58540"/>
                </a:lnTo>
                <a:lnTo>
                  <a:pt x="52680" y="58540"/>
                </a:lnTo>
                <a:lnTo>
                  <a:pt x="52690" y="58540"/>
                </a:lnTo>
                <a:lnTo>
                  <a:pt x="52680" y="58540"/>
                </a:lnTo>
                <a:lnTo>
                  <a:pt x="52670" y="58540"/>
                </a:lnTo>
                <a:lnTo>
                  <a:pt x="52660" y="58540"/>
                </a:lnTo>
                <a:lnTo>
                  <a:pt x="52640" y="58540"/>
                </a:lnTo>
                <a:lnTo>
                  <a:pt x="52630" y="58540"/>
                </a:lnTo>
                <a:lnTo>
                  <a:pt x="52620" y="58540"/>
                </a:lnTo>
                <a:lnTo>
                  <a:pt x="52610" y="5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