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Ash Shamālīyah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Bahrain • State Map | Fully Editable Vector Shape</a:t>
            </a:r>
          </a:p>
        </p:txBody>
      </p:sp>
      <p:sp>
        <p:nvSpPr>
          <p:cNvPr id="101" name="Ash Shamālī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70" y="10400"/>
                </a:moveTo>
                <a:lnTo>
                  <a:pt x="38660" y="13730"/>
                </a:lnTo>
                <a:lnTo>
                  <a:pt x="42470" y="14070"/>
                </a:lnTo>
                <a:lnTo>
                  <a:pt x="44380" y="16550"/>
                </a:lnTo>
                <a:lnTo>
                  <a:pt x="40950" y="17310"/>
                </a:lnTo>
                <a:lnTo>
                  <a:pt x="39570" y="18670"/>
                </a:lnTo>
                <a:lnTo>
                  <a:pt x="41250" y="24960"/>
                </a:lnTo>
                <a:lnTo>
                  <a:pt x="42010" y="28190"/>
                </a:lnTo>
                <a:lnTo>
                  <a:pt x="42930" y="34310"/>
                </a:lnTo>
                <a:lnTo>
                  <a:pt x="40180" y="35500"/>
                </a:lnTo>
                <a:lnTo>
                  <a:pt x="37370" y="35370"/>
                </a:lnTo>
                <a:lnTo>
                  <a:pt x="36710" y="30530"/>
                </a:lnTo>
                <a:lnTo>
                  <a:pt x="34950" y="25770"/>
                </a:lnTo>
                <a:lnTo>
                  <a:pt x="32990" y="22300"/>
                </a:lnTo>
                <a:lnTo>
                  <a:pt x="32520" y="20750"/>
                </a:lnTo>
                <a:lnTo>
                  <a:pt x="32590" y="18650"/>
                </a:lnTo>
                <a:lnTo>
                  <a:pt x="33940" y="12560"/>
                </a:lnTo>
                <a:lnTo>
                  <a:pt x="34780" y="11060"/>
                </a:lnTo>
                <a:lnTo>
                  <a:pt x="36280" y="10330"/>
                </a:lnTo>
                <a:lnTo>
                  <a:pt x="36300" y="10330"/>
                </a:lnTo>
                <a:lnTo>
                  <a:pt x="36410" y="10330"/>
                </a:lnTo>
                <a:lnTo>
                  <a:pt x="38870" y="10400"/>
                </a:lnTo>
                <a:close/>
                <a:moveTo>
                  <a:pt x="26600" y="19060"/>
                </a:moveTo>
                <a:lnTo>
                  <a:pt x="27840" y="19480"/>
                </a:lnTo>
                <a:lnTo>
                  <a:pt x="29080" y="20170"/>
                </a:lnTo>
                <a:lnTo>
                  <a:pt x="29080" y="22380"/>
                </a:lnTo>
                <a:lnTo>
                  <a:pt x="29330" y="24180"/>
                </a:lnTo>
                <a:lnTo>
                  <a:pt x="29580" y="26110"/>
                </a:lnTo>
                <a:lnTo>
                  <a:pt x="27470" y="25560"/>
                </a:lnTo>
                <a:lnTo>
                  <a:pt x="25240" y="25700"/>
                </a:lnTo>
                <a:lnTo>
                  <a:pt x="24620" y="23620"/>
                </a:lnTo>
                <a:lnTo>
                  <a:pt x="24870" y="21000"/>
                </a:lnTo>
                <a:lnTo>
                  <a:pt x="26600" y="19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