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Muḩarraq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Bahrain • State Map | Fully Editable Vector Shape</a:t>
            </a:r>
          </a:p>
        </p:txBody>
      </p:sp>
      <p:sp>
        <p:nvSpPr>
          <p:cNvPr id="101" name="Al Muḩarra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70" y="5650"/>
                </a:moveTo>
                <a:lnTo>
                  <a:pt x="53760" y="4550"/>
                </a:lnTo>
                <a:lnTo>
                  <a:pt x="56370" y="5930"/>
                </a:lnTo>
                <a:lnTo>
                  <a:pt x="56490" y="7870"/>
                </a:lnTo>
                <a:lnTo>
                  <a:pt x="56490" y="9800"/>
                </a:lnTo>
                <a:lnTo>
                  <a:pt x="58230" y="12290"/>
                </a:lnTo>
                <a:lnTo>
                  <a:pt x="59720" y="12980"/>
                </a:lnTo>
                <a:lnTo>
                  <a:pt x="59100" y="14780"/>
                </a:lnTo>
                <a:lnTo>
                  <a:pt x="58480" y="15470"/>
                </a:lnTo>
                <a:lnTo>
                  <a:pt x="56620" y="14360"/>
                </a:lnTo>
                <a:lnTo>
                  <a:pt x="56120" y="12570"/>
                </a:lnTo>
                <a:lnTo>
                  <a:pt x="55500" y="10770"/>
                </a:lnTo>
                <a:lnTo>
                  <a:pt x="53890" y="10350"/>
                </a:lnTo>
                <a:lnTo>
                  <a:pt x="52400" y="10080"/>
                </a:lnTo>
                <a:lnTo>
                  <a:pt x="51410" y="10490"/>
                </a:lnTo>
                <a:lnTo>
                  <a:pt x="49920" y="7730"/>
                </a:lnTo>
                <a:lnTo>
                  <a:pt x="50170" y="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