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 Manāmah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Bahrain • State Map | Fully Editable Vector Shape</a:t>
            </a:r>
          </a:p>
        </p:txBody>
      </p:sp>
      <p:sp>
        <p:nvSpPr>
          <p:cNvPr id="101" name="Al Manāma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8870" y="10400"/>
                </a:moveTo>
                <a:lnTo>
                  <a:pt x="40310" y="10700"/>
                </a:lnTo>
                <a:lnTo>
                  <a:pt x="42170" y="11550"/>
                </a:lnTo>
                <a:lnTo>
                  <a:pt x="43670" y="12240"/>
                </a:lnTo>
                <a:lnTo>
                  <a:pt x="43680" y="12230"/>
                </a:lnTo>
                <a:lnTo>
                  <a:pt x="48440" y="10340"/>
                </a:lnTo>
                <a:lnTo>
                  <a:pt x="49200" y="10840"/>
                </a:lnTo>
                <a:lnTo>
                  <a:pt x="49680" y="12520"/>
                </a:lnTo>
                <a:lnTo>
                  <a:pt x="50530" y="13680"/>
                </a:lnTo>
                <a:lnTo>
                  <a:pt x="50780" y="14210"/>
                </a:lnTo>
                <a:lnTo>
                  <a:pt x="51030" y="14740"/>
                </a:lnTo>
                <a:lnTo>
                  <a:pt x="50380" y="16110"/>
                </a:lnTo>
                <a:lnTo>
                  <a:pt x="49290" y="16420"/>
                </a:lnTo>
                <a:lnTo>
                  <a:pt x="46000" y="15950"/>
                </a:lnTo>
                <a:lnTo>
                  <a:pt x="44380" y="16550"/>
                </a:lnTo>
                <a:lnTo>
                  <a:pt x="42470" y="14070"/>
                </a:lnTo>
                <a:lnTo>
                  <a:pt x="38660" y="13730"/>
                </a:lnTo>
                <a:lnTo>
                  <a:pt x="38870" y="10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