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Janūbīyah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Bahrain • State Map | Fully Editable Vector Shape</a:t>
            </a:r>
          </a:p>
        </p:txBody>
      </p:sp>
      <p:sp>
        <p:nvSpPr>
          <p:cNvPr id="101" name="Al Janūbī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370" y="35370"/>
                </a:moveTo>
                <a:lnTo>
                  <a:pt x="40180" y="35500"/>
                </a:lnTo>
                <a:lnTo>
                  <a:pt x="42930" y="34310"/>
                </a:lnTo>
                <a:lnTo>
                  <a:pt x="42010" y="28190"/>
                </a:lnTo>
                <a:lnTo>
                  <a:pt x="41250" y="24960"/>
                </a:lnTo>
                <a:lnTo>
                  <a:pt x="39570" y="18670"/>
                </a:lnTo>
                <a:lnTo>
                  <a:pt x="40950" y="17310"/>
                </a:lnTo>
                <a:lnTo>
                  <a:pt x="44380" y="16550"/>
                </a:lnTo>
                <a:lnTo>
                  <a:pt x="49370" y="20920"/>
                </a:lnTo>
                <a:lnTo>
                  <a:pt x="50540" y="19060"/>
                </a:lnTo>
                <a:lnTo>
                  <a:pt x="52280" y="17680"/>
                </a:lnTo>
                <a:lnTo>
                  <a:pt x="53020" y="19620"/>
                </a:lnTo>
                <a:lnTo>
                  <a:pt x="53760" y="22660"/>
                </a:lnTo>
                <a:lnTo>
                  <a:pt x="55250" y="22790"/>
                </a:lnTo>
                <a:lnTo>
                  <a:pt x="54080" y="24260"/>
                </a:lnTo>
                <a:lnTo>
                  <a:pt x="54010" y="26660"/>
                </a:lnTo>
                <a:lnTo>
                  <a:pt x="51680" y="27250"/>
                </a:lnTo>
                <a:lnTo>
                  <a:pt x="51860" y="29210"/>
                </a:lnTo>
                <a:lnTo>
                  <a:pt x="52360" y="34730"/>
                </a:lnTo>
                <a:lnTo>
                  <a:pt x="52100" y="46070"/>
                </a:lnTo>
                <a:lnTo>
                  <a:pt x="50380" y="60230"/>
                </a:lnTo>
                <a:lnTo>
                  <a:pt x="49340" y="63030"/>
                </a:lnTo>
                <a:lnTo>
                  <a:pt x="45980" y="68550"/>
                </a:lnTo>
                <a:lnTo>
                  <a:pt x="45960" y="68580"/>
                </a:lnTo>
                <a:lnTo>
                  <a:pt x="45190" y="64690"/>
                </a:lnTo>
                <a:lnTo>
                  <a:pt x="43880" y="60440"/>
                </a:lnTo>
                <a:lnTo>
                  <a:pt x="42050" y="56290"/>
                </a:lnTo>
                <a:lnTo>
                  <a:pt x="39740" y="52720"/>
                </a:lnTo>
                <a:lnTo>
                  <a:pt x="34700" y="46990"/>
                </a:lnTo>
                <a:lnTo>
                  <a:pt x="33850" y="43430"/>
                </a:lnTo>
                <a:lnTo>
                  <a:pt x="36110" y="39120"/>
                </a:lnTo>
                <a:lnTo>
                  <a:pt x="36740" y="37240"/>
                </a:lnTo>
                <a:lnTo>
                  <a:pt x="37370" y="35370"/>
                </a:lnTo>
                <a:close/>
                <a:moveTo>
                  <a:pt x="71070" y="77450"/>
                </a:moveTo>
                <a:lnTo>
                  <a:pt x="72020" y="76720"/>
                </a:lnTo>
                <a:lnTo>
                  <a:pt x="73190" y="76070"/>
                </a:lnTo>
                <a:lnTo>
                  <a:pt x="73190" y="76880"/>
                </a:lnTo>
                <a:lnTo>
                  <a:pt x="72900" y="78010"/>
                </a:lnTo>
                <a:lnTo>
                  <a:pt x="72020" y="79310"/>
                </a:lnTo>
                <a:lnTo>
                  <a:pt x="71140" y="80450"/>
                </a:lnTo>
                <a:lnTo>
                  <a:pt x="71730" y="81020"/>
                </a:lnTo>
                <a:lnTo>
                  <a:pt x="72600" y="81990"/>
                </a:lnTo>
                <a:lnTo>
                  <a:pt x="72160" y="82640"/>
                </a:lnTo>
                <a:lnTo>
                  <a:pt x="70780" y="82320"/>
                </a:lnTo>
                <a:lnTo>
                  <a:pt x="70120" y="82800"/>
                </a:lnTo>
                <a:lnTo>
                  <a:pt x="69170" y="83700"/>
                </a:lnTo>
                <a:lnTo>
                  <a:pt x="68730" y="84180"/>
                </a:lnTo>
                <a:lnTo>
                  <a:pt x="69240" y="85890"/>
                </a:lnTo>
                <a:lnTo>
                  <a:pt x="70120" y="87100"/>
                </a:lnTo>
                <a:lnTo>
                  <a:pt x="70340" y="87910"/>
                </a:lnTo>
                <a:lnTo>
                  <a:pt x="69530" y="88240"/>
                </a:lnTo>
                <a:lnTo>
                  <a:pt x="69090" y="89050"/>
                </a:lnTo>
                <a:lnTo>
                  <a:pt x="68950" y="90100"/>
                </a:lnTo>
                <a:lnTo>
                  <a:pt x="69610" y="90590"/>
                </a:lnTo>
                <a:lnTo>
                  <a:pt x="70120" y="91320"/>
                </a:lnTo>
                <a:lnTo>
                  <a:pt x="69390" y="92050"/>
                </a:lnTo>
                <a:lnTo>
                  <a:pt x="68730" y="93180"/>
                </a:lnTo>
                <a:lnTo>
                  <a:pt x="68140" y="94320"/>
                </a:lnTo>
                <a:lnTo>
                  <a:pt x="68440" y="95130"/>
                </a:lnTo>
                <a:lnTo>
                  <a:pt x="68070" y="95450"/>
                </a:lnTo>
                <a:lnTo>
                  <a:pt x="66750" y="94810"/>
                </a:lnTo>
                <a:lnTo>
                  <a:pt x="65880" y="93430"/>
                </a:lnTo>
                <a:lnTo>
                  <a:pt x="66320" y="92210"/>
                </a:lnTo>
                <a:lnTo>
                  <a:pt x="67190" y="90180"/>
                </a:lnTo>
                <a:lnTo>
                  <a:pt x="67120" y="88970"/>
                </a:lnTo>
                <a:lnTo>
                  <a:pt x="67120" y="87180"/>
                </a:lnTo>
                <a:lnTo>
                  <a:pt x="66100" y="86050"/>
                </a:lnTo>
                <a:lnTo>
                  <a:pt x="66170" y="84910"/>
                </a:lnTo>
                <a:lnTo>
                  <a:pt x="66320" y="83370"/>
                </a:lnTo>
                <a:lnTo>
                  <a:pt x="66750" y="81670"/>
                </a:lnTo>
                <a:lnTo>
                  <a:pt x="67920" y="79800"/>
                </a:lnTo>
                <a:lnTo>
                  <a:pt x="69460" y="77930"/>
                </a:lnTo>
                <a:lnTo>
                  <a:pt x="70120" y="77280"/>
                </a:lnTo>
                <a:lnTo>
                  <a:pt x="71070" y="77450"/>
                </a:lnTo>
                <a:close/>
                <a:moveTo>
                  <a:pt x="71140" y="72900"/>
                </a:moveTo>
                <a:lnTo>
                  <a:pt x="71950" y="72980"/>
                </a:lnTo>
                <a:lnTo>
                  <a:pt x="72090" y="73790"/>
                </a:lnTo>
                <a:lnTo>
                  <a:pt x="70850" y="74280"/>
                </a:lnTo>
                <a:lnTo>
                  <a:pt x="70260" y="73310"/>
                </a:lnTo>
                <a:lnTo>
                  <a:pt x="71140" y="72900"/>
                </a:lnTo>
                <a:close/>
                <a:moveTo>
                  <a:pt x="75380" y="82800"/>
                </a:moveTo>
                <a:lnTo>
                  <a:pt x="75020" y="84020"/>
                </a:lnTo>
                <a:lnTo>
                  <a:pt x="74070" y="84670"/>
                </a:lnTo>
                <a:lnTo>
                  <a:pt x="73550" y="83940"/>
                </a:lnTo>
                <a:lnTo>
                  <a:pt x="73330" y="83290"/>
                </a:lnTo>
                <a:lnTo>
                  <a:pt x="73630" y="82720"/>
                </a:lnTo>
                <a:lnTo>
                  <a:pt x="75380" y="82800"/>
                </a:lnTo>
                <a:close/>
                <a:moveTo>
                  <a:pt x="73040" y="86290"/>
                </a:moveTo>
                <a:lnTo>
                  <a:pt x="74430" y="86530"/>
                </a:lnTo>
                <a:lnTo>
                  <a:pt x="75020" y="87180"/>
                </a:lnTo>
                <a:lnTo>
                  <a:pt x="74870" y="88160"/>
                </a:lnTo>
                <a:lnTo>
                  <a:pt x="74430" y="88810"/>
                </a:lnTo>
                <a:lnTo>
                  <a:pt x="73990" y="88640"/>
                </a:lnTo>
                <a:lnTo>
                  <a:pt x="73410" y="88480"/>
                </a:lnTo>
                <a:lnTo>
                  <a:pt x="72600" y="88640"/>
                </a:lnTo>
                <a:lnTo>
                  <a:pt x="72020" y="88970"/>
                </a:lnTo>
                <a:lnTo>
                  <a:pt x="71510" y="87910"/>
                </a:lnTo>
                <a:lnTo>
                  <a:pt x="71730" y="87260"/>
                </a:lnTo>
                <a:lnTo>
                  <a:pt x="71360" y="86700"/>
                </a:lnTo>
                <a:lnTo>
                  <a:pt x="71580" y="86130"/>
                </a:lnTo>
                <a:lnTo>
                  <a:pt x="72310" y="86210"/>
                </a:lnTo>
                <a:lnTo>
                  <a:pt x="73040" y="8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