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Bahrain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l Manām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870" y="10400"/>
                </a:moveTo>
                <a:lnTo>
                  <a:pt x="40310" y="10700"/>
                </a:lnTo>
                <a:lnTo>
                  <a:pt x="42170" y="11550"/>
                </a:lnTo>
                <a:lnTo>
                  <a:pt x="43670" y="12240"/>
                </a:lnTo>
                <a:lnTo>
                  <a:pt x="43680" y="12230"/>
                </a:lnTo>
                <a:lnTo>
                  <a:pt x="48440" y="10340"/>
                </a:lnTo>
                <a:lnTo>
                  <a:pt x="49200" y="10840"/>
                </a:lnTo>
                <a:lnTo>
                  <a:pt x="49680" y="12520"/>
                </a:lnTo>
                <a:lnTo>
                  <a:pt x="50530" y="13680"/>
                </a:lnTo>
                <a:lnTo>
                  <a:pt x="50780" y="14210"/>
                </a:lnTo>
                <a:lnTo>
                  <a:pt x="51030" y="14740"/>
                </a:lnTo>
                <a:lnTo>
                  <a:pt x="50380" y="16110"/>
                </a:lnTo>
                <a:lnTo>
                  <a:pt x="49290" y="16420"/>
                </a:lnTo>
                <a:lnTo>
                  <a:pt x="46000" y="15950"/>
                </a:lnTo>
                <a:lnTo>
                  <a:pt x="44380" y="16550"/>
                </a:lnTo>
                <a:lnTo>
                  <a:pt x="42470" y="14070"/>
                </a:lnTo>
                <a:lnTo>
                  <a:pt x="38660" y="13730"/>
                </a:lnTo>
                <a:lnTo>
                  <a:pt x="38870" y="10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sh Shamālī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870" y="10400"/>
                </a:moveTo>
                <a:lnTo>
                  <a:pt x="38660" y="13730"/>
                </a:lnTo>
                <a:lnTo>
                  <a:pt x="42470" y="14070"/>
                </a:lnTo>
                <a:lnTo>
                  <a:pt x="44380" y="16550"/>
                </a:lnTo>
                <a:lnTo>
                  <a:pt x="40950" y="17310"/>
                </a:lnTo>
                <a:lnTo>
                  <a:pt x="39570" y="18670"/>
                </a:lnTo>
                <a:lnTo>
                  <a:pt x="41250" y="24960"/>
                </a:lnTo>
                <a:lnTo>
                  <a:pt x="42010" y="28190"/>
                </a:lnTo>
                <a:lnTo>
                  <a:pt x="42930" y="34310"/>
                </a:lnTo>
                <a:lnTo>
                  <a:pt x="40180" y="35500"/>
                </a:lnTo>
                <a:lnTo>
                  <a:pt x="37370" y="35370"/>
                </a:lnTo>
                <a:lnTo>
                  <a:pt x="36710" y="30530"/>
                </a:lnTo>
                <a:lnTo>
                  <a:pt x="34950" y="25770"/>
                </a:lnTo>
                <a:lnTo>
                  <a:pt x="32990" y="22300"/>
                </a:lnTo>
                <a:lnTo>
                  <a:pt x="32520" y="20750"/>
                </a:lnTo>
                <a:lnTo>
                  <a:pt x="32590" y="18650"/>
                </a:lnTo>
                <a:lnTo>
                  <a:pt x="33940" y="12560"/>
                </a:lnTo>
                <a:lnTo>
                  <a:pt x="34780" y="11060"/>
                </a:lnTo>
                <a:lnTo>
                  <a:pt x="36280" y="10330"/>
                </a:lnTo>
                <a:lnTo>
                  <a:pt x="36300" y="10330"/>
                </a:lnTo>
                <a:lnTo>
                  <a:pt x="36410" y="10330"/>
                </a:lnTo>
                <a:lnTo>
                  <a:pt x="38870" y="10400"/>
                </a:lnTo>
                <a:close/>
                <a:moveTo>
                  <a:pt x="26600" y="19060"/>
                </a:moveTo>
                <a:lnTo>
                  <a:pt x="27840" y="19480"/>
                </a:lnTo>
                <a:lnTo>
                  <a:pt x="29080" y="20170"/>
                </a:lnTo>
                <a:lnTo>
                  <a:pt x="29080" y="22380"/>
                </a:lnTo>
                <a:lnTo>
                  <a:pt x="29330" y="24180"/>
                </a:lnTo>
                <a:lnTo>
                  <a:pt x="29580" y="26110"/>
                </a:lnTo>
                <a:lnTo>
                  <a:pt x="27470" y="25560"/>
                </a:lnTo>
                <a:lnTo>
                  <a:pt x="25240" y="25700"/>
                </a:lnTo>
                <a:lnTo>
                  <a:pt x="24620" y="23620"/>
                </a:lnTo>
                <a:lnTo>
                  <a:pt x="24870" y="21000"/>
                </a:lnTo>
                <a:lnTo>
                  <a:pt x="26600" y="1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l Janūbī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370" y="35370"/>
                </a:moveTo>
                <a:lnTo>
                  <a:pt x="40180" y="35500"/>
                </a:lnTo>
                <a:lnTo>
                  <a:pt x="42930" y="34310"/>
                </a:lnTo>
                <a:lnTo>
                  <a:pt x="42010" y="28190"/>
                </a:lnTo>
                <a:lnTo>
                  <a:pt x="41250" y="24960"/>
                </a:lnTo>
                <a:lnTo>
                  <a:pt x="39570" y="18670"/>
                </a:lnTo>
                <a:lnTo>
                  <a:pt x="40950" y="17310"/>
                </a:lnTo>
                <a:lnTo>
                  <a:pt x="44380" y="16550"/>
                </a:lnTo>
                <a:lnTo>
                  <a:pt x="49370" y="20920"/>
                </a:lnTo>
                <a:lnTo>
                  <a:pt x="50540" y="19060"/>
                </a:lnTo>
                <a:lnTo>
                  <a:pt x="52280" y="17680"/>
                </a:lnTo>
                <a:lnTo>
                  <a:pt x="53020" y="19620"/>
                </a:lnTo>
                <a:lnTo>
                  <a:pt x="53760" y="22660"/>
                </a:lnTo>
                <a:lnTo>
                  <a:pt x="55250" y="22790"/>
                </a:lnTo>
                <a:lnTo>
                  <a:pt x="54080" y="24260"/>
                </a:lnTo>
                <a:lnTo>
                  <a:pt x="54010" y="26660"/>
                </a:lnTo>
                <a:lnTo>
                  <a:pt x="51680" y="27250"/>
                </a:lnTo>
                <a:lnTo>
                  <a:pt x="51860" y="29210"/>
                </a:lnTo>
                <a:lnTo>
                  <a:pt x="52360" y="34730"/>
                </a:lnTo>
                <a:lnTo>
                  <a:pt x="52100" y="46070"/>
                </a:lnTo>
                <a:lnTo>
                  <a:pt x="50380" y="60230"/>
                </a:lnTo>
                <a:lnTo>
                  <a:pt x="49340" y="63030"/>
                </a:lnTo>
                <a:lnTo>
                  <a:pt x="45980" y="68550"/>
                </a:lnTo>
                <a:lnTo>
                  <a:pt x="45960" y="68580"/>
                </a:lnTo>
                <a:lnTo>
                  <a:pt x="45190" y="64690"/>
                </a:lnTo>
                <a:lnTo>
                  <a:pt x="43880" y="60440"/>
                </a:lnTo>
                <a:lnTo>
                  <a:pt x="42050" y="56290"/>
                </a:lnTo>
                <a:lnTo>
                  <a:pt x="39740" y="52720"/>
                </a:lnTo>
                <a:lnTo>
                  <a:pt x="34700" y="46990"/>
                </a:lnTo>
                <a:lnTo>
                  <a:pt x="33850" y="43430"/>
                </a:lnTo>
                <a:lnTo>
                  <a:pt x="36110" y="39120"/>
                </a:lnTo>
                <a:lnTo>
                  <a:pt x="36740" y="37240"/>
                </a:lnTo>
                <a:lnTo>
                  <a:pt x="37370" y="35370"/>
                </a:lnTo>
                <a:close/>
                <a:moveTo>
                  <a:pt x="71070" y="77450"/>
                </a:moveTo>
                <a:lnTo>
                  <a:pt x="72020" y="76720"/>
                </a:lnTo>
                <a:lnTo>
                  <a:pt x="73190" y="76070"/>
                </a:lnTo>
                <a:lnTo>
                  <a:pt x="73190" y="76880"/>
                </a:lnTo>
                <a:lnTo>
                  <a:pt x="72900" y="78010"/>
                </a:lnTo>
                <a:lnTo>
                  <a:pt x="72020" y="79310"/>
                </a:lnTo>
                <a:lnTo>
                  <a:pt x="71140" y="80450"/>
                </a:lnTo>
                <a:lnTo>
                  <a:pt x="71730" y="81020"/>
                </a:lnTo>
                <a:lnTo>
                  <a:pt x="72600" y="81990"/>
                </a:lnTo>
                <a:lnTo>
                  <a:pt x="72160" y="82640"/>
                </a:lnTo>
                <a:lnTo>
                  <a:pt x="70780" y="82320"/>
                </a:lnTo>
                <a:lnTo>
                  <a:pt x="70120" y="82800"/>
                </a:lnTo>
                <a:lnTo>
                  <a:pt x="69170" y="83700"/>
                </a:lnTo>
                <a:lnTo>
                  <a:pt x="68730" y="84180"/>
                </a:lnTo>
                <a:lnTo>
                  <a:pt x="69240" y="85890"/>
                </a:lnTo>
                <a:lnTo>
                  <a:pt x="70120" y="87100"/>
                </a:lnTo>
                <a:lnTo>
                  <a:pt x="70340" y="87910"/>
                </a:lnTo>
                <a:lnTo>
                  <a:pt x="69530" y="88240"/>
                </a:lnTo>
                <a:lnTo>
                  <a:pt x="69090" y="89050"/>
                </a:lnTo>
                <a:lnTo>
                  <a:pt x="68950" y="90100"/>
                </a:lnTo>
                <a:lnTo>
                  <a:pt x="69610" y="90590"/>
                </a:lnTo>
                <a:lnTo>
                  <a:pt x="70120" y="91320"/>
                </a:lnTo>
                <a:lnTo>
                  <a:pt x="69390" y="92050"/>
                </a:lnTo>
                <a:lnTo>
                  <a:pt x="68730" y="93180"/>
                </a:lnTo>
                <a:lnTo>
                  <a:pt x="68140" y="94320"/>
                </a:lnTo>
                <a:lnTo>
                  <a:pt x="68440" y="95130"/>
                </a:lnTo>
                <a:lnTo>
                  <a:pt x="68070" y="95450"/>
                </a:lnTo>
                <a:lnTo>
                  <a:pt x="66750" y="94810"/>
                </a:lnTo>
                <a:lnTo>
                  <a:pt x="65880" y="93430"/>
                </a:lnTo>
                <a:lnTo>
                  <a:pt x="66320" y="92210"/>
                </a:lnTo>
                <a:lnTo>
                  <a:pt x="67190" y="90180"/>
                </a:lnTo>
                <a:lnTo>
                  <a:pt x="67120" y="88970"/>
                </a:lnTo>
                <a:lnTo>
                  <a:pt x="67120" y="87180"/>
                </a:lnTo>
                <a:lnTo>
                  <a:pt x="66100" y="86050"/>
                </a:lnTo>
                <a:lnTo>
                  <a:pt x="66170" y="84910"/>
                </a:lnTo>
                <a:lnTo>
                  <a:pt x="66320" y="83370"/>
                </a:lnTo>
                <a:lnTo>
                  <a:pt x="66750" y="81670"/>
                </a:lnTo>
                <a:lnTo>
                  <a:pt x="67920" y="79800"/>
                </a:lnTo>
                <a:lnTo>
                  <a:pt x="69460" y="77930"/>
                </a:lnTo>
                <a:lnTo>
                  <a:pt x="70120" y="77280"/>
                </a:lnTo>
                <a:lnTo>
                  <a:pt x="71070" y="77450"/>
                </a:lnTo>
                <a:close/>
                <a:moveTo>
                  <a:pt x="71140" y="72900"/>
                </a:moveTo>
                <a:lnTo>
                  <a:pt x="71950" y="72980"/>
                </a:lnTo>
                <a:lnTo>
                  <a:pt x="72090" y="73790"/>
                </a:lnTo>
                <a:lnTo>
                  <a:pt x="70850" y="74280"/>
                </a:lnTo>
                <a:lnTo>
                  <a:pt x="70260" y="73310"/>
                </a:lnTo>
                <a:lnTo>
                  <a:pt x="71140" y="72900"/>
                </a:lnTo>
                <a:close/>
                <a:moveTo>
                  <a:pt x="75380" y="82800"/>
                </a:moveTo>
                <a:lnTo>
                  <a:pt x="75020" y="84020"/>
                </a:lnTo>
                <a:lnTo>
                  <a:pt x="74070" y="84670"/>
                </a:lnTo>
                <a:lnTo>
                  <a:pt x="73550" y="83940"/>
                </a:lnTo>
                <a:lnTo>
                  <a:pt x="73330" y="83290"/>
                </a:lnTo>
                <a:lnTo>
                  <a:pt x="73630" y="82720"/>
                </a:lnTo>
                <a:lnTo>
                  <a:pt x="75380" y="82800"/>
                </a:lnTo>
                <a:close/>
                <a:moveTo>
                  <a:pt x="73040" y="86290"/>
                </a:moveTo>
                <a:lnTo>
                  <a:pt x="74430" y="86530"/>
                </a:lnTo>
                <a:lnTo>
                  <a:pt x="75020" y="87180"/>
                </a:lnTo>
                <a:lnTo>
                  <a:pt x="74870" y="88160"/>
                </a:lnTo>
                <a:lnTo>
                  <a:pt x="74430" y="88810"/>
                </a:lnTo>
                <a:lnTo>
                  <a:pt x="73990" y="88640"/>
                </a:lnTo>
                <a:lnTo>
                  <a:pt x="73410" y="88480"/>
                </a:lnTo>
                <a:lnTo>
                  <a:pt x="72600" y="88640"/>
                </a:lnTo>
                <a:lnTo>
                  <a:pt x="72020" y="88970"/>
                </a:lnTo>
                <a:lnTo>
                  <a:pt x="71510" y="87910"/>
                </a:lnTo>
                <a:lnTo>
                  <a:pt x="71730" y="87260"/>
                </a:lnTo>
                <a:lnTo>
                  <a:pt x="71360" y="86700"/>
                </a:lnTo>
                <a:lnTo>
                  <a:pt x="71580" y="86130"/>
                </a:lnTo>
                <a:lnTo>
                  <a:pt x="72310" y="86210"/>
                </a:lnTo>
                <a:lnTo>
                  <a:pt x="73040" y="86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l Muḩarra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70" y="5650"/>
                </a:moveTo>
                <a:lnTo>
                  <a:pt x="53760" y="4550"/>
                </a:lnTo>
                <a:lnTo>
                  <a:pt x="56370" y="5930"/>
                </a:lnTo>
                <a:lnTo>
                  <a:pt x="56490" y="7870"/>
                </a:lnTo>
                <a:lnTo>
                  <a:pt x="56490" y="9800"/>
                </a:lnTo>
                <a:lnTo>
                  <a:pt x="58230" y="12290"/>
                </a:lnTo>
                <a:lnTo>
                  <a:pt x="59720" y="12980"/>
                </a:lnTo>
                <a:lnTo>
                  <a:pt x="59100" y="14780"/>
                </a:lnTo>
                <a:lnTo>
                  <a:pt x="58480" y="15470"/>
                </a:lnTo>
                <a:lnTo>
                  <a:pt x="56620" y="14360"/>
                </a:lnTo>
                <a:lnTo>
                  <a:pt x="56120" y="12570"/>
                </a:lnTo>
                <a:lnTo>
                  <a:pt x="55500" y="10770"/>
                </a:lnTo>
                <a:lnTo>
                  <a:pt x="53890" y="10350"/>
                </a:lnTo>
                <a:lnTo>
                  <a:pt x="52400" y="10080"/>
                </a:lnTo>
                <a:lnTo>
                  <a:pt x="51410" y="10490"/>
                </a:lnTo>
                <a:lnTo>
                  <a:pt x="49920" y="7730"/>
                </a:lnTo>
                <a:lnTo>
                  <a:pt x="50170" y="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