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West Grand Bahama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Bahamas • State Map | Fully Editable Vector Shape</a:t>
            </a:r>
          </a:p>
        </p:txBody>
      </p:sp>
      <p:sp>
        <p:nvSpPr>
          <p:cNvPr id="101" name="West Grand Bahama"/>
          <p:cNvSpPr/>
          <p:nvPr/>
        </p:nvSpPr>
        <p:spPr>
          <a:xfrm>
            <a:off x="3346538" y="1325880"/>
            <a:ext cx="5498619" cy="4937760"/>
          </a:xfrm>
          <a:custGeom>
            <a:avLst/>
            <a:gdLst/>
            <a:ahLst/>
            <a:cxnLst/>
            <a:rect l="0" t="0" r="100000" b="89800"/>
            <a:pathLst>
              <a:path w="100000" h="89800">
                <a:moveTo>
                  <a:pt x="24490" y="14170"/>
                </a:moveTo>
                <a:lnTo>
                  <a:pt x="24490" y="14180"/>
                </a:lnTo>
                <a:lnTo>
                  <a:pt x="24500" y="14180"/>
                </a:lnTo>
                <a:lnTo>
                  <a:pt x="24500" y="14190"/>
                </a:lnTo>
                <a:lnTo>
                  <a:pt x="24500" y="14200"/>
                </a:lnTo>
                <a:lnTo>
                  <a:pt x="24510" y="14200"/>
                </a:lnTo>
                <a:lnTo>
                  <a:pt x="24520" y="14200"/>
                </a:lnTo>
                <a:lnTo>
                  <a:pt x="24520" y="14210"/>
                </a:lnTo>
                <a:lnTo>
                  <a:pt x="24520" y="14220"/>
                </a:lnTo>
                <a:lnTo>
                  <a:pt x="24500" y="14220"/>
                </a:lnTo>
                <a:lnTo>
                  <a:pt x="24490" y="14220"/>
                </a:lnTo>
                <a:lnTo>
                  <a:pt x="24490" y="14210"/>
                </a:lnTo>
                <a:lnTo>
                  <a:pt x="24480" y="14210"/>
                </a:lnTo>
                <a:lnTo>
                  <a:pt x="24470" y="14210"/>
                </a:lnTo>
                <a:lnTo>
                  <a:pt x="24470" y="14200"/>
                </a:lnTo>
                <a:lnTo>
                  <a:pt x="24460" y="14200"/>
                </a:lnTo>
                <a:lnTo>
                  <a:pt x="24460" y="14190"/>
                </a:lnTo>
                <a:lnTo>
                  <a:pt x="24460" y="14180"/>
                </a:lnTo>
                <a:lnTo>
                  <a:pt x="24470" y="14180"/>
                </a:lnTo>
                <a:lnTo>
                  <a:pt x="24480" y="14180"/>
                </a:lnTo>
                <a:lnTo>
                  <a:pt x="24480" y="14170"/>
                </a:lnTo>
                <a:lnTo>
                  <a:pt x="24480" y="14180"/>
                </a:lnTo>
                <a:lnTo>
                  <a:pt x="24480" y="14170"/>
                </a:lnTo>
                <a:lnTo>
                  <a:pt x="24490" y="14170"/>
                </a:lnTo>
                <a:close/>
                <a:moveTo>
                  <a:pt x="24430" y="14090"/>
                </a:moveTo>
                <a:lnTo>
                  <a:pt x="24430" y="14100"/>
                </a:lnTo>
                <a:lnTo>
                  <a:pt x="24440" y="14100"/>
                </a:lnTo>
                <a:lnTo>
                  <a:pt x="24450" y="14100"/>
                </a:lnTo>
                <a:lnTo>
                  <a:pt x="24450" y="14110"/>
                </a:lnTo>
                <a:lnTo>
                  <a:pt x="24460" y="14110"/>
                </a:lnTo>
                <a:lnTo>
                  <a:pt x="24460" y="14120"/>
                </a:lnTo>
                <a:lnTo>
                  <a:pt x="24470" y="14120"/>
                </a:lnTo>
                <a:lnTo>
                  <a:pt x="24470" y="14130"/>
                </a:lnTo>
                <a:lnTo>
                  <a:pt x="24480" y="14130"/>
                </a:lnTo>
                <a:lnTo>
                  <a:pt x="24480" y="14140"/>
                </a:lnTo>
                <a:lnTo>
                  <a:pt x="24470" y="14140"/>
                </a:lnTo>
                <a:lnTo>
                  <a:pt x="24460" y="14140"/>
                </a:lnTo>
                <a:lnTo>
                  <a:pt x="24460" y="14130"/>
                </a:lnTo>
                <a:lnTo>
                  <a:pt x="24450" y="14130"/>
                </a:lnTo>
                <a:lnTo>
                  <a:pt x="24450" y="14120"/>
                </a:lnTo>
                <a:lnTo>
                  <a:pt x="24430" y="14120"/>
                </a:lnTo>
                <a:lnTo>
                  <a:pt x="24430" y="14110"/>
                </a:lnTo>
                <a:lnTo>
                  <a:pt x="24430" y="14100"/>
                </a:lnTo>
                <a:lnTo>
                  <a:pt x="24420" y="14100"/>
                </a:lnTo>
                <a:lnTo>
                  <a:pt x="24420" y="14090"/>
                </a:lnTo>
                <a:lnTo>
                  <a:pt x="24430" y="14090"/>
                </a:lnTo>
                <a:close/>
                <a:moveTo>
                  <a:pt x="24860" y="13310"/>
                </a:moveTo>
                <a:lnTo>
                  <a:pt x="24860" y="13320"/>
                </a:lnTo>
                <a:lnTo>
                  <a:pt x="24870" y="13320"/>
                </a:lnTo>
                <a:lnTo>
                  <a:pt x="24870" y="13330"/>
                </a:lnTo>
                <a:lnTo>
                  <a:pt x="24890" y="13330"/>
                </a:lnTo>
                <a:lnTo>
                  <a:pt x="24890" y="13350"/>
                </a:lnTo>
                <a:lnTo>
                  <a:pt x="24870" y="13350"/>
                </a:lnTo>
                <a:lnTo>
                  <a:pt x="24860" y="13350"/>
                </a:lnTo>
                <a:lnTo>
                  <a:pt x="24860" y="13340"/>
                </a:lnTo>
                <a:lnTo>
                  <a:pt x="24850" y="13340"/>
                </a:lnTo>
                <a:lnTo>
                  <a:pt x="24850" y="13320"/>
                </a:lnTo>
                <a:lnTo>
                  <a:pt x="24850" y="13310"/>
                </a:lnTo>
                <a:lnTo>
                  <a:pt x="24860" y="13310"/>
                </a:lnTo>
                <a:close/>
                <a:moveTo>
                  <a:pt x="23980" y="13240"/>
                </a:moveTo>
                <a:lnTo>
                  <a:pt x="23990" y="13240"/>
                </a:lnTo>
                <a:lnTo>
                  <a:pt x="23990" y="13250"/>
                </a:lnTo>
                <a:lnTo>
                  <a:pt x="23990" y="13260"/>
                </a:lnTo>
                <a:lnTo>
                  <a:pt x="23990" y="13270"/>
                </a:lnTo>
                <a:lnTo>
                  <a:pt x="23980" y="13270"/>
                </a:lnTo>
                <a:lnTo>
                  <a:pt x="23980" y="13280"/>
                </a:lnTo>
                <a:lnTo>
                  <a:pt x="23970" y="13280"/>
                </a:lnTo>
                <a:lnTo>
                  <a:pt x="23970" y="13270"/>
                </a:lnTo>
                <a:lnTo>
                  <a:pt x="23960" y="13270"/>
                </a:lnTo>
                <a:lnTo>
                  <a:pt x="23950" y="13270"/>
                </a:lnTo>
                <a:lnTo>
                  <a:pt x="23950" y="13260"/>
                </a:lnTo>
                <a:lnTo>
                  <a:pt x="23950" y="13250"/>
                </a:lnTo>
                <a:lnTo>
                  <a:pt x="23950" y="13240"/>
                </a:lnTo>
                <a:lnTo>
                  <a:pt x="23980" y="13240"/>
                </a:lnTo>
                <a:close/>
                <a:moveTo>
                  <a:pt x="24110" y="13200"/>
                </a:moveTo>
                <a:lnTo>
                  <a:pt x="24110" y="13210"/>
                </a:lnTo>
                <a:lnTo>
                  <a:pt x="24120" y="13210"/>
                </a:lnTo>
                <a:lnTo>
                  <a:pt x="24120" y="13230"/>
                </a:lnTo>
                <a:lnTo>
                  <a:pt x="24110" y="13230"/>
                </a:lnTo>
                <a:lnTo>
                  <a:pt x="24110" y="13240"/>
                </a:lnTo>
                <a:lnTo>
                  <a:pt x="24100" y="13240"/>
                </a:lnTo>
                <a:lnTo>
                  <a:pt x="24100" y="13250"/>
                </a:lnTo>
                <a:lnTo>
                  <a:pt x="24090" y="13250"/>
                </a:lnTo>
                <a:lnTo>
                  <a:pt x="24090" y="13260"/>
                </a:lnTo>
                <a:lnTo>
                  <a:pt x="24080" y="13260"/>
                </a:lnTo>
                <a:lnTo>
                  <a:pt x="24080" y="13250"/>
                </a:lnTo>
                <a:lnTo>
                  <a:pt x="24070" y="13250"/>
                </a:lnTo>
                <a:lnTo>
                  <a:pt x="24070" y="13260"/>
                </a:lnTo>
                <a:lnTo>
                  <a:pt x="24060" y="13260"/>
                </a:lnTo>
                <a:lnTo>
                  <a:pt x="24050" y="13260"/>
                </a:lnTo>
                <a:lnTo>
                  <a:pt x="24050" y="13230"/>
                </a:lnTo>
                <a:lnTo>
                  <a:pt x="24050" y="13220"/>
                </a:lnTo>
                <a:lnTo>
                  <a:pt x="24060" y="13220"/>
                </a:lnTo>
                <a:lnTo>
                  <a:pt x="24070" y="13220"/>
                </a:lnTo>
                <a:lnTo>
                  <a:pt x="24070" y="13210"/>
                </a:lnTo>
                <a:lnTo>
                  <a:pt x="24080" y="13210"/>
                </a:lnTo>
                <a:lnTo>
                  <a:pt x="24090" y="13210"/>
                </a:lnTo>
                <a:lnTo>
                  <a:pt x="24090" y="13200"/>
                </a:lnTo>
                <a:lnTo>
                  <a:pt x="24110" y="13200"/>
                </a:lnTo>
                <a:close/>
                <a:moveTo>
                  <a:pt x="23960" y="13190"/>
                </a:moveTo>
                <a:lnTo>
                  <a:pt x="23960" y="13200"/>
                </a:lnTo>
                <a:lnTo>
                  <a:pt x="23970" y="13200"/>
                </a:lnTo>
                <a:lnTo>
                  <a:pt x="23970" y="13210"/>
                </a:lnTo>
                <a:lnTo>
                  <a:pt x="23970" y="13220"/>
                </a:lnTo>
                <a:lnTo>
                  <a:pt x="23980" y="13220"/>
                </a:lnTo>
                <a:lnTo>
                  <a:pt x="23970" y="13220"/>
                </a:lnTo>
                <a:lnTo>
                  <a:pt x="23980" y="13220"/>
                </a:lnTo>
                <a:lnTo>
                  <a:pt x="23980" y="13230"/>
                </a:lnTo>
                <a:lnTo>
                  <a:pt x="23970" y="13230"/>
                </a:lnTo>
                <a:lnTo>
                  <a:pt x="23970" y="13240"/>
                </a:lnTo>
                <a:lnTo>
                  <a:pt x="23970" y="13230"/>
                </a:lnTo>
                <a:lnTo>
                  <a:pt x="23960" y="13230"/>
                </a:lnTo>
                <a:lnTo>
                  <a:pt x="23960" y="13220"/>
                </a:lnTo>
                <a:lnTo>
                  <a:pt x="23950" y="13220"/>
                </a:lnTo>
                <a:lnTo>
                  <a:pt x="23930" y="13220"/>
                </a:lnTo>
                <a:lnTo>
                  <a:pt x="23930" y="13210"/>
                </a:lnTo>
                <a:lnTo>
                  <a:pt x="23940" y="13210"/>
                </a:lnTo>
                <a:lnTo>
                  <a:pt x="23950" y="13210"/>
                </a:lnTo>
                <a:lnTo>
                  <a:pt x="23950" y="13200"/>
                </a:lnTo>
                <a:lnTo>
                  <a:pt x="23960" y="13200"/>
                </a:lnTo>
                <a:lnTo>
                  <a:pt x="23960" y="13190"/>
                </a:lnTo>
                <a:close/>
                <a:moveTo>
                  <a:pt x="24750" y="13180"/>
                </a:moveTo>
                <a:lnTo>
                  <a:pt x="24760" y="13180"/>
                </a:lnTo>
                <a:lnTo>
                  <a:pt x="24760" y="13190"/>
                </a:lnTo>
                <a:lnTo>
                  <a:pt x="24760" y="13200"/>
                </a:lnTo>
                <a:lnTo>
                  <a:pt x="24770" y="13200"/>
                </a:lnTo>
                <a:lnTo>
                  <a:pt x="24770" y="13210"/>
                </a:lnTo>
                <a:lnTo>
                  <a:pt x="24760" y="13210"/>
                </a:lnTo>
                <a:lnTo>
                  <a:pt x="24760" y="13220"/>
                </a:lnTo>
                <a:lnTo>
                  <a:pt x="24750" y="13220"/>
                </a:lnTo>
                <a:lnTo>
                  <a:pt x="24750" y="13230"/>
                </a:lnTo>
                <a:lnTo>
                  <a:pt x="24750" y="13250"/>
                </a:lnTo>
                <a:lnTo>
                  <a:pt x="24750" y="13270"/>
                </a:lnTo>
                <a:lnTo>
                  <a:pt x="24750" y="13280"/>
                </a:lnTo>
                <a:lnTo>
                  <a:pt x="24770" y="13280"/>
                </a:lnTo>
                <a:lnTo>
                  <a:pt x="24780" y="13280"/>
                </a:lnTo>
                <a:lnTo>
                  <a:pt x="24790" y="13280"/>
                </a:lnTo>
                <a:lnTo>
                  <a:pt x="24790" y="13290"/>
                </a:lnTo>
                <a:lnTo>
                  <a:pt x="24790" y="13300"/>
                </a:lnTo>
                <a:lnTo>
                  <a:pt x="24800" y="13300"/>
                </a:lnTo>
                <a:lnTo>
                  <a:pt x="24800" y="13310"/>
                </a:lnTo>
                <a:lnTo>
                  <a:pt x="24810" y="13310"/>
                </a:lnTo>
                <a:lnTo>
                  <a:pt x="24810" y="13320"/>
                </a:lnTo>
                <a:lnTo>
                  <a:pt x="24810" y="13330"/>
                </a:lnTo>
                <a:lnTo>
                  <a:pt x="24820" y="13330"/>
                </a:lnTo>
                <a:lnTo>
                  <a:pt x="24820" y="13340"/>
                </a:lnTo>
                <a:lnTo>
                  <a:pt x="24830" y="13340"/>
                </a:lnTo>
                <a:lnTo>
                  <a:pt x="24830" y="13350"/>
                </a:lnTo>
                <a:lnTo>
                  <a:pt x="24830" y="13360"/>
                </a:lnTo>
                <a:lnTo>
                  <a:pt x="24830" y="13370"/>
                </a:lnTo>
                <a:lnTo>
                  <a:pt x="24820" y="13370"/>
                </a:lnTo>
                <a:lnTo>
                  <a:pt x="24820" y="13380"/>
                </a:lnTo>
                <a:lnTo>
                  <a:pt x="24810" y="13380"/>
                </a:lnTo>
                <a:lnTo>
                  <a:pt x="24810" y="13390"/>
                </a:lnTo>
                <a:lnTo>
                  <a:pt x="24800" y="13390"/>
                </a:lnTo>
                <a:lnTo>
                  <a:pt x="24800" y="13400"/>
                </a:lnTo>
                <a:lnTo>
                  <a:pt x="24790" y="13400"/>
                </a:lnTo>
                <a:lnTo>
                  <a:pt x="24790" y="13410"/>
                </a:lnTo>
                <a:lnTo>
                  <a:pt x="24790" y="13420"/>
                </a:lnTo>
                <a:lnTo>
                  <a:pt x="24780" y="13420"/>
                </a:lnTo>
                <a:lnTo>
                  <a:pt x="24780" y="13430"/>
                </a:lnTo>
                <a:lnTo>
                  <a:pt x="24780" y="13440"/>
                </a:lnTo>
                <a:lnTo>
                  <a:pt x="24770" y="13440"/>
                </a:lnTo>
                <a:lnTo>
                  <a:pt x="24760" y="13440"/>
                </a:lnTo>
                <a:lnTo>
                  <a:pt x="24760" y="13430"/>
                </a:lnTo>
                <a:lnTo>
                  <a:pt x="24760" y="13420"/>
                </a:lnTo>
                <a:lnTo>
                  <a:pt x="24750" y="13420"/>
                </a:lnTo>
                <a:lnTo>
                  <a:pt x="24740" y="13420"/>
                </a:lnTo>
                <a:lnTo>
                  <a:pt x="24740" y="13410"/>
                </a:lnTo>
                <a:lnTo>
                  <a:pt x="24730" y="13410"/>
                </a:lnTo>
                <a:lnTo>
                  <a:pt x="24710" y="13410"/>
                </a:lnTo>
                <a:lnTo>
                  <a:pt x="24710" y="13400"/>
                </a:lnTo>
                <a:lnTo>
                  <a:pt x="24700" y="13400"/>
                </a:lnTo>
                <a:lnTo>
                  <a:pt x="24700" y="13390"/>
                </a:lnTo>
                <a:lnTo>
                  <a:pt x="24690" y="13390"/>
                </a:lnTo>
                <a:lnTo>
                  <a:pt x="24690" y="13380"/>
                </a:lnTo>
                <a:lnTo>
                  <a:pt x="24680" y="13380"/>
                </a:lnTo>
                <a:lnTo>
                  <a:pt x="24680" y="13370"/>
                </a:lnTo>
                <a:lnTo>
                  <a:pt x="24670" y="13370"/>
                </a:lnTo>
                <a:lnTo>
                  <a:pt x="24670" y="13360"/>
                </a:lnTo>
                <a:lnTo>
                  <a:pt x="24670" y="13350"/>
                </a:lnTo>
                <a:lnTo>
                  <a:pt x="24660" y="13350"/>
                </a:lnTo>
                <a:lnTo>
                  <a:pt x="24660" y="13330"/>
                </a:lnTo>
                <a:lnTo>
                  <a:pt x="24660" y="13300"/>
                </a:lnTo>
                <a:lnTo>
                  <a:pt x="24660" y="13290"/>
                </a:lnTo>
                <a:lnTo>
                  <a:pt x="24670" y="13290"/>
                </a:lnTo>
                <a:lnTo>
                  <a:pt x="24670" y="13280"/>
                </a:lnTo>
                <a:lnTo>
                  <a:pt x="24680" y="13280"/>
                </a:lnTo>
                <a:lnTo>
                  <a:pt x="24680" y="13270"/>
                </a:lnTo>
                <a:lnTo>
                  <a:pt x="24680" y="13250"/>
                </a:lnTo>
                <a:lnTo>
                  <a:pt x="24690" y="13250"/>
                </a:lnTo>
                <a:lnTo>
                  <a:pt x="24690" y="13240"/>
                </a:lnTo>
                <a:lnTo>
                  <a:pt x="24690" y="13230"/>
                </a:lnTo>
                <a:lnTo>
                  <a:pt x="24700" y="13230"/>
                </a:lnTo>
                <a:lnTo>
                  <a:pt x="24700" y="13220"/>
                </a:lnTo>
                <a:lnTo>
                  <a:pt x="24690" y="13220"/>
                </a:lnTo>
                <a:lnTo>
                  <a:pt x="24700" y="13220"/>
                </a:lnTo>
                <a:lnTo>
                  <a:pt x="24700" y="13210"/>
                </a:lnTo>
                <a:lnTo>
                  <a:pt x="24710" y="13210"/>
                </a:lnTo>
                <a:lnTo>
                  <a:pt x="24710" y="13200"/>
                </a:lnTo>
                <a:lnTo>
                  <a:pt x="24710" y="13190"/>
                </a:lnTo>
                <a:lnTo>
                  <a:pt x="24720" y="13190"/>
                </a:lnTo>
                <a:lnTo>
                  <a:pt x="24730" y="13190"/>
                </a:lnTo>
                <a:lnTo>
                  <a:pt x="24730" y="13180"/>
                </a:lnTo>
                <a:lnTo>
                  <a:pt x="24740" y="13180"/>
                </a:lnTo>
                <a:lnTo>
                  <a:pt x="24750" y="13180"/>
                </a:lnTo>
                <a:close/>
                <a:moveTo>
                  <a:pt x="23390" y="13170"/>
                </a:moveTo>
                <a:lnTo>
                  <a:pt x="23390" y="13180"/>
                </a:lnTo>
                <a:lnTo>
                  <a:pt x="23400" y="13180"/>
                </a:lnTo>
                <a:lnTo>
                  <a:pt x="23400" y="13190"/>
                </a:lnTo>
                <a:lnTo>
                  <a:pt x="23400" y="13200"/>
                </a:lnTo>
                <a:lnTo>
                  <a:pt x="23400" y="13220"/>
                </a:lnTo>
                <a:lnTo>
                  <a:pt x="23400" y="13210"/>
                </a:lnTo>
                <a:lnTo>
                  <a:pt x="23380" y="13210"/>
                </a:lnTo>
                <a:lnTo>
                  <a:pt x="23380" y="13200"/>
                </a:lnTo>
                <a:lnTo>
                  <a:pt x="23390" y="13200"/>
                </a:lnTo>
                <a:lnTo>
                  <a:pt x="23390" y="13190"/>
                </a:lnTo>
                <a:lnTo>
                  <a:pt x="23380" y="13190"/>
                </a:lnTo>
                <a:lnTo>
                  <a:pt x="23380" y="13180"/>
                </a:lnTo>
                <a:lnTo>
                  <a:pt x="23380" y="13170"/>
                </a:lnTo>
                <a:lnTo>
                  <a:pt x="23390" y="13170"/>
                </a:lnTo>
                <a:close/>
                <a:moveTo>
                  <a:pt x="24100" y="13170"/>
                </a:moveTo>
                <a:lnTo>
                  <a:pt x="24110" y="13170"/>
                </a:lnTo>
                <a:lnTo>
                  <a:pt x="24110" y="13190"/>
                </a:lnTo>
                <a:lnTo>
                  <a:pt x="24100" y="13190"/>
                </a:lnTo>
                <a:lnTo>
                  <a:pt x="24100" y="13200"/>
                </a:lnTo>
                <a:lnTo>
                  <a:pt x="24080" y="13200"/>
                </a:lnTo>
                <a:lnTo>
                  <a:pt x="24080" y="13170"/>
                </a:lnTo>
                <a:lnTo>
                  <a:pt x="24090" y="13170"/>
                </a:lnTo>
                <a:lnTo>
                  <a:pt x="24100" y="13170"/>
                </a:lnTo>
                <a:close/>
                <a:moveTo>
                  <a:pt x="24560" y="13150"/>
                </a:moveTo>
                <a:lnTo>
                  <a:pt x="24560" y="13160"/>
                </a:lnTo>
                <a:lnTo>
                  <a:pt x="24560" y="13170"/>
                </a:lnTo>
                <a:lnTo>
                  <a:pt x="24550" y="13170"/>
                </a:lnTo>
                <a:lnTo>
                  <a:pt x="24550" y="13220"/>
                </a:lnTo>
                <a:lnTo>
                  <a:pt x="24560" y="13220"/>
                </a:lnTo>
                <a:lnTo>
                  <a:pt x="24560" y="13230"/>
                </a:lnTo>
                <a:lnTo>
                  <a:pt x="24560" y="13240"/>
                </a:lnTo>
                <a:lnTo>
                  <a:pt x="24560" y="13250"/>
                </a:lnTo>
                <a:lnTo>
                  <a:pt x="24560" y="13260"/>
                </a:lnTo>
                <a:lnTo>
                  <a:pt x="24550" y="13260"/>
                </a:lnTo>
                <a:lnTo>
                  <a:pt x="24550" y="13270"/>
                </a:lnTo>
                <a:lnTo>
                  <a:pt x="24550" y="13280"/>
                </a:lnTo>
                <a:lnTo>
                  <a:pt x="24540" y="13280"/>
                </a:lnTo>
                <a:lnTo>
                  <a:pt x="24540" y="13290"/>
                </a:lnTo>
                <a:lnTo>
                  <a:pt x="24540" y="13300"/>
                </a:lnTo>
                <a:lnTo>
                  <a:pt x="24530" y="13300"/>
                </a:lnTo>
                <a:lnTo>
                  <a:pt x="24530" y="13330"/>
                </a:lnTo>
                <a:lnTo>
                  <a:pt x="24540" y="13330"/>
                </a:lnTo>
                <a:lnTo>
                  <a:pt x="24540" y="13350"/>
                </a:lnTo>
                <a:lnTo>
                  <a:pt x="24550" y="13350"/>
                </a:lnTo>
                <a:lnTo>
                  <a:pt x="24550" y="13360"/>
                </a:lnTo>
                <a:lnTo>
                  <a:pt x="24550" y="13370"/>
                </a:lnTo>
                <a:lnTo>
                  <a:pt x="24560" y="13370"/>
                </a:lnTo>
                <a:lnTo>
                  <a:pt x="24560" y="13380"/>
                </a:lnTo>
                <a:lnTo>
                  <a:pt x="24560" y="13390"/>
                </a:lnTo>
                <a:lnTo>
                  <a:pt x="24560" y="13410"/>
                </a:lnTo>
                <a:lnTo>
                  <a:pt x="24560" y="13420"/>
                </a:lnTo>
                <a:lnTo>
                  <a:pt x="24550" y="13420"/>
                </a:lnTo>
                <a:lnTo>
                  <a:pt x="24550" y="13430"/>
                </a:lnTo>
                <a:lnTo>
                  <a:pt x="24550" y="13440"/>
                </a:lnTo>
                <a:lnTo>
                  <a:pt x="24540" y="13440"/>
                </a:lnTo>
                <a:lnTo>
                  <a:pt x="24540" y="13450"/>
                </a:lnTo>
                <a:lnTo>
                  <a:pt x="24530" y="13450"/>
                </a:lnTo>
                <a:lnTo>
                  <a:pt x="24530" y="13460"/>
                </a:lnTo>
                <a:lnTo>
                  <a:pt x="24520" y="13460"/>
                </a:lnTo>
                <a:lnTo>
                  <a:pt x="24520" y="13490"/>
                </a:lnTo>
                <a:lnTo>
                  <a:pt x="24520" y="13530"/>
                </a:lnTo>
                <a:lnTo>
                  <a:pt x="24510" y="13530"/>
                </a:lnTo>
                <a:lnTo>
                  <a:pt x="24510" y="13540"/>
                </a:lnTo>
                <a:lnTo>
                  <a:pt x="24500" y="13540"/>
                </a:lnTo>
                <a:lnTo>
                  <a:pt x="24500" y="13530"/>
                </a:lnTo>
                <a:lnTo>
                  <a:pt x="24490" y="13530"/>
                </a:lnTo>
                <a:lnTo>
                  <a:pt x="24480" y="13530"/>
                </a:lnTo>
                <a:lnTo>
                  <a:pt x="24480" y="13520"/>
                </a:lnTo>
                <a:lnTo>
                  <a:pt x="24470" y="13520"/>
                </a:lnTo>
                <a:lnTo>
                  <a:pt x="24460" y="13520"/>
                </a:lnTo>
                <a:lnTo>
                  <a:pt x="24460" y="13510"/>
                </a:lnTo>
                <a:lnTo>
                  <a:pt x="24450" y="13510"/>
                </a:lnTo>
                <a:lnTo>
                  <a:pt x="24440" y="13510"/>
                </a:lnTo>
                <a:lnTo>
                  <a:pt x="24440" y="13500"/>
                </a:lnTo>
                <a:lnTo>
                  <a:pt x="24440" y="13490"/>
                </a:lnTo>
                <a:lnTo>
                  <a:pt x="24430" y="13490"/>
                </a:lnTo>
                <a:lnTo>
                  <a:pt x="24430" y="13480"/>
                </a:lnTo>
                <a:lnTo>
                  <a:pt x="24430" y="13470"/>
                </a:lnTo>
                <a:lnTo>
                  <a:pt x="24430" y="13460"/>
                </a:lnTo>
                <a:lnTo>
                  <a:pt x="24420" y="13460"/>
                </a:lnTo>
                <a:lnTo>
                  <a:pt x="24420" y="13450"/>
                </a:lnTo>
                <a:lnTo>
                  <a:pt x="24420" y="13420"/>
                </a:lnTo>
                <a:lnTo>
                  <a:pt x="24420" y="13380"/>
                </a:lnTo>
                <a:lnTo>
                  <a:pt x="24430" y="13380"/>
                </a:lnTo>
                <a:lnTo>
                  <a:pt x="24430" y="13350"/>
                </a:lnTo>
                <a:lnTo>
                  <a:pt x="24430" y="13340"/>
                </a:lnTo>
                <a:lnTo>
                  <a:pt x="24430" y="13320"/>
                </a:lnTo>
                <a:lnTo>
                  <a:pt x="24430" y="13300"/>
                </a:lnTo>
                <a:lnTo>
                  <a:pt x="24430" y="13280"/>
                </a:lnTo>
                <a:lnTo>
                  <a:pt x="24440" y="13280"/>
                </a:lnTo>
                <a:lnTo>
                  <a:pt x="24440" y="13270"/>
                </a:lnTo>
                <a:lnTo>
                  <a:pt x="24430" y="13270"/>
                </a:lnTo>
                <a:lnTo>
                  <a:pt x="24430" y="13280"/>
                </a:lnTo>
                <a:lnTo>
                  <a:pt x="24430" y="13290"/>
                </a:lnTo>
                <a:lnTo>
                  <a:pt x="24430" y="13310"/>
                </a:lnTo>
                <a:lnTo>
                  <a:pt x="24420" y="13310"/>
                </a:lnTo>
                <a:lnTo>
                  <a:pt x="24420" y="13330"/>
                </a:lnTo>
                <a:lnTo>
                  <a:pt x="24420" y="13370"/>
                </a:lnTo>
                <a:lnTo>
                  <a:pt x="24420" y="13400"/>
                </a:lnTo>
                <a:lnTo>
                  <a:pt x="24410" y="13400"/>
                </a:lnTo>
                <a:lnTo>
                  <a:pt x="24410" y="13440"/>
                </a:lnTo>
                <a:lnTo>
                  <a:pt x="24420" y="13440"/>
                </a:lnTo>
                <a:lnTo>
                  <a:pt x="24420" y="13460"/>
                </a:lnTo>
                <a:lnTo>
                  <a:pt x="24420" y="13480"/>
                </a:lnTo>
                <a:lnTo>
                  <a:pt x="24430" y="13480"/>
                </a:lnTo>
                <a:lnTo>
                  <a:pt x="24430" y="13490"/>
                </a:lnTo>
                <a:lnTo>
                  <a:pt x="24430" y="13510"/>
                </a:lnTo>
                <a:lnTo>
                  <a:pt x="24440" y="13510"/>
                </a:lnTo>
                <a:lnTo>
                  <a:pt x="24440" y="13520"/>
                </a:lnTo>
                <a:lnTo>
                  <a:pt x="24430" y="13520"/>
                </a:lnTo>
                <a:lnTo>
                  <a:pt x="24430" y="13530"/>
                </a:lnTo>
                <a:lnTo>
                  <a:pt x="24430" y="13520"/>
                </a:lnTo>
                <a:lnTo>
                  <a:pt x="24420" y="13520"/>
                </a:lnTo>
                <a:lnTo>
                  <a:pt x="24410" y="13520"/>
                </a:lnTo>
                <a:lnTo>
                  <a:pt x="24400" y="13520"/>
                </a:lnTo>
                <a:lnTo>
                  <a:pt x="24400" y="13510"/>
                </a:lnTo>
                <a:lnTo>
                  <a:pt x="24390" y="13510"/>
                </a:lnTo>
                <a:lnTo>
                  <a:pt x="24390" y="13500"/>
                </a:lnTo>
                <a:lnTo>
                  <a:pt x="24380" y="13500"/>
                </a:lnTo>
                <a:lnTo>
                  <a:pt x="24380" y="13490"/>
                </a:lnTo>
                <a:lnTo>
                  <a:pt x="24370" y="13490"/>
                </a:lnTo>
                <a:lnTo>
                  <a:pt x="24370" y="13480"/>
                </a:lnTo>
                <a:lnTo>
                  <a:pt x="24360" y="13480"/>
                </a:lnTo>
                <a:lnTo>
                  <a:pt x="24360" y="13470"/>
                </a:lnTo>
                <a:lnTo>
                  <a:pt x="24350" y="13470"/>
                </a:lnTo>
                <a:lnTo>
                  <a:pt x="24350" y="13460"/>
                </a:lnTo>
                <a:lnTo>
                  <a:pt x="24340" y="13460"/>
                </a:lnTo>
                <a:lnTo>
                  <a:pt x="24340" y="13450"/>
                </a:lnTo>
                <a:lnTo>
                  <a:pt x="24330" y="13450"/>
                </a:lnTo>
                <a:lnTo>
                  <a:pt x="24330" y="13440"/>
                </a:lnTo>
                <a:lnTo>
                  <a:pt x="24330" y="13430"/>
                </a:lnTo>
                <a:lnTo>
                  <a:pt x="24320" y="13430"/>
                </a:lnTo>
                <a:lnTo>
                  <a:pt x="24320" y="13420"/>
                </a:lnTo>
                <a:lnTo>
                  <a:pt x="24320" y="13410"/>
                </a:lnTo>
                <a:lnTo>
                  <a:pt x="24320" y="13400"/>
                </a:lnTo>
                <a:lnTo>
                  <a:pt x="24310" y="13400"/>
                </a:lnTo>
                <a:lnTo>
                  <a:pt x="24310" y="13380"/>
                </a:lnTo>
                <a:lnTo>
                  <a:pt x="24310" y="13350"/>
                </a:lnTo>
                <a:lnTo>
                  <a:pt x="24310" y="13340"/>
                </a:lnTo>
                <a:lnTo>
                  <a:pt x="24310" y="13330"/>
                </a:lnTo>
                <a:lnTo>
                  <a:pt x="24310" y="13300"/>
                </a:lnTo>
                <a:lnTo>
                  <a:pt x="24310" y="13290"/>
                </a:lnTo>
                <a:lnTo>
                  <a:pt x="24310" y="13280"/>
                </a:lnTo>
                <a:lnTo>
                  <a:pt x="24300" y="13280"/>
                </a:lnTo>
                <a:lnTo>
                  <a:pt x="24300" y="13250"/>
                </a:lnTo>
                <a:lnTo>
                  <a:pt x="24300" y="13230"/>
                </a:lnTo>
                <a:lnTo>
                  <a:pt x="24300" y="13220"/>
                </a:lnTo>
                <a:lnTo>
                  <a:pt x="24310" y="13220"/>
                </a:lnTo>
                <a:lnTo>
                  <a:pt x="24310" y="13210"/>
                </a:lnTo>
                <a:lnTo>
                  <a:pt x="24320" y="13210"/>
                </a:lnTo>
                <a:lnTo>
                  <a:pt x="24330" y="13210"/>
                </a:lnTo>
                <a:lnTo>
                  <a:pt x="24330" y="13200"/>
                </a:lnTo>
                <a:lnTo>
                  <a:pt x="24350" y="13200"/>
                </a:lnTo>
                <a:lnTo>
                  <a:pt x="24360" y="13200"/>
                </a:lnTo>
                <a:lnTo>
                  <a:pt x="24360" y="13210"/>
                </a:lnTo>
                <a:lnTo>
                  <a:pt x="24360" y="13220"/>
                </a:lnTo>
                <a:lnTo>
                  <a:pt x="24370" y="13220"/>
                </a:lnTo>
                <a:lnTo>
                  <a:pt x="24370" y="13240"/>
                </a:lnTo>
                <a:lnTo>
                  <a:pt x="24360" y="13240"/>
                </a:lnTo>
                <a:lnTo>
                  <a:pt x="24360" y="13250"/>
                </a:lnTo>
                <a:lnTo>
                  <a:pt x="24360" y="13260"/>
                </a:lnTo>
                <a:lnTo>
                  <a:pt x="24370" y="13260"/>
                </a:lnTo>
                <a:lnTo>
                  <a:pt x="24380" y="13260"/>
                </a:lnTo>
                <a:lnTo>
                  <a:pt x="24380" y="13270"/>
                </a:lnTo>
                <a:lnTo>
                  <a:pt x="24390" y="13270"/>
                </a:lnTo>
                <a:lnTo>
                  <a:pt x="24390" y="13260"/>
                </a:lnTo>
                <a:lnTo>
                  <a:pt x="24390" y="13250"/>
                </a:lnTo>
                <a:lnTo>
                  <a:pt x="24400" y="13250"/>
                </a:lnTo>
                <a:lnTo>
                  <a:pt x="24400" y="13260"/>
                </a:lnTo>
                <a:lnTo>
                  <a:pt x="24400" y="13250"/>
                </a:lnTo>
                <a:lnTo>
                  <a:pt x="24410" y="13250"/>
                </a:lnTo>
                <a:lnTo>
                  <a:pt x="24410" y="13240"/>
                </a:lnTo>
                <a:lnTo>
                  <a:pt x="24420" y="13240"/>
                </a:lnTo>
                <a:lnTo>
                  <a:pt x="24430" y="13240"/>
                </a:lnTo>
                <a:lnTo>
                  <a:pt x="24430" y="13230"/>
                </a:lnTo>
                <a:lnTo>
                  <a:pt x="24440" y="13230"/>
                </a:lnTo>
                <a:lnTo>
                  <a:pt x="24450" y="13230"/>
                </a:lnTo>
                <a:lnTo>
                  <a:pt x="24450" y="13220"/>
                </a:lnTo>
                <a:lnTo>
                  <a:pt x="24440" y="13220"/>
                </a:lnTo>
                <a:lnTo>
                  <a:pt x="24440" y="13200"/>
                </a:lnTo>
                <a:lnTo>
                  <a:pt x="24460" y="13200"/>
                </a:lnTo>
                <a:lnTo>
                  <a:pt x="24470" y="13200"/>
                </a:lnTo>
                <a:lnTo>
                  <a:pt x="24470" y="13210"/>
                </a:lnTo>
                <a:lnTo>
                  <a:pt x="24470" y="13220"/>
                </a:lnTo>
                <a:lnTo>
                  <a:pt x="24480" y="13220"/>
                </a:lnTo>
                <a:lnTo>
                  <a:pt x="24480" y="13240"/>
                </a:lnTo>
                <a:lnTo>
                  <a:pt x="24480" y="13250"/>
                </a:lnTo>
                <a:lnTo>
                  <a:pt x="24500" y="13250"/>
                </a:lnTo>
                <a:lnTo>
                  <a:pt x="24500" y="13240"/>
                </a:lnTo>
                <a:lnTo>
                  <a:pt x="24500" y="13220"/>
                </a:lnTo>
                <a:lnTo>
                  <a:pt x="24510" y="13220"/>
                </a:lnTo>
                <a:lnTo>
                  <a:pt x="24500" y="13220"/>
                </a:lnTo>
                <a:lnTo>
                  <a:pt x="24500" y="13190"/>
                </a:lnTo>
                <a:lnTo>
                  <a:pt x="24510" y="13190"/>
                </a:lnTo>
                <a:lnTo>
                  <a:pt x="24510" y="13180"/>
                </a:lnTo>
                <a:lnTo>
                  <a:pt x="24520" y="13180"/>
                </a:lnTo>
                <a:lnTo>
                  <a:pt x="24520" y="13170"/>
                </a:lnTo>
                <a:lnTo>
                  <a:pt x="24530" y="13170"/>
                </a:lnTo>
                <a:lnTo>
                  <a:pt x="24540" y="13170"/>
                </a:lnTo>
                <a:lnTo>
                  <a:pt x="24550" y="13170"/>
                </a:lnTo>
                <a:lnTo>
                  <a:pt x="24550" y="13160"/>
                </a:lnTo>
                <a:lnTo>
                  <a:pt x="24560" y="13160"/>
                </a:lnTo>
                <a:lnTo>
                  <a:pt x="24560" y="13150"/>
                </a:lnTo>
                <a:close/>
                <a:moveTo>
                  <a:pt x="25510" y="13150"/>
                </a:moveTo>
                <a:lnTo>
                  <a:pt x="25510" y="13160"/>
                </a:lnTo>
                <a:lnTo>
                  <a:pt x="25510" y="13170"/>
                </a:lnTo>
                <a:lnTo>
                  <a:pt x="25510" y="13180"/>
                </a:lnTo>
                <a:lnTo>
                  <a:pt x="25500" y="13180"/>
                </a:lnTo>
                <a:lnTo>
                  <a:pt x="25490" y="13180"/>
                </a:lnTo>
                <a:lnTo>
                  <a:pt x="25490" y="13190"/>
                </a:lnTo>
                <a:lnTo>
                  <a:pt x="25490" y="13180"/>
                </a:lnTo>
                <a:lnTo>
                  <a:pt x="25490" y="13170"/>
                </a:lnTo>
                <a:lnTo>
                  <a:pt x="25500" y="13170"/>
                </a:lnTo>
                <a:lnTo>
                  <a:pt x="25500" y="13160"/>
                </a:lnTo>
                <a:lnTo>
                  <a:pt x="25500" y="13150"/>
                </a:lnTo>
                <a:lnTo>
                  <a:pt x="25510" y="13150"/>
                </a:lnTo>
                <a:close/>
                <a:moveTo>
                  <a:pt x="25430" y="13150"/>
                </a:moveTo>
                <a:lnTo>
                  <a:pt x="25430" y="13160"/>
                </a:lnTo>
                <a:lnTo>
                  <a:pt x="25440" y="13160"/>
                </a:lnTo>
                <a:lnTo>
                  <a:pt x="25440" y="13170"/>
                </a:lnTo>
                <a:lnTo>
                  <a:pt x="25440" y="13180"/>
                </a:lnTo>
                <a:lnTo>
                  <a:pt x="25450" y="13180"/>
                </a:lnTo>
                <a:lnTo>
                  <a:pt x="25450" y="13190"/>
                </a:lnTo>
                <a:lnTo>
                  <a:pt x="25440" y="13190"/>
                </a:lnTo>
                <a:lnTo>
                  <a:pt x="25440" y="13200"/>
                </a:lnTo>
                <a:lnTo>
                  <a:pt x="25440" y="13190"/>
                </a:lnTo>
                <a:lnTo>
                  <a:pt x="25430" y="13190"/>
                </a:lnTo>
                <a:lnTo>
                  <a:pt x="25430" y="13180"/>
                </a:lnTo>
                <a:lnTo>
                  <a:pt x="25430" y="13170"/>
                </a:lnTo>
                <a:lnTo>
                  <a:pt x="25420" y="13170"/>
                </a:lnTo>
                <a:lnTo>
                  <a:pt x="25420" y="13180"/>
                </a:lnTo>
                <a:lnTo>
                  <a:pt x="25430" y="13180"/>
                </a:lnTo>
                <a:lnTo>
                  <a:pt x="25420" y="13180"/>
                </a:lnTo>
                <a:lnTo>
                  <a:pt x="25420" y="13190"/>
                </a:lnTo>
                <a:lnTo>
                  <a:pt x="25420" y="13200"/>
                </a:lnTo>
                <a:lnTo>
                  <a:pt x="25410" y="13200"/>
                </a:lnTo>
                <a:lnTo>
                  <a:pt x="25410" y="13190"/>
                </a:lnTo>
                <a:lnTo>
                  <a:pt x="25400" y="13190"/>
                </a:lnTo>
                <a:lnTo>
                  <a:pt x="25400" y="13180"/>
                </a:lnTo>
                <a:lnTo>
                  <a:pt x="25420" y="13180"/>
                </a:lnTo>
                <a:lnTo>
                  <a:pt x="25420" y="13170"/>
                </a:lnTo>
                <a:lnTo>
                  <a:pt x="25400" y="13170"/>
                </a:lnTo>
                <a:lnTo>
                  <a:pt x="25390" y="13170"/>
                </a:lnTo>
                <a:lnTo>
                  <a:pt x="25380" y="13170"/>
                </a:lnTo>
                <a:lnTo>
                  <a:pt x="25380" y="13160"/>
                </a:lnTo>
                <a:lnTo>
                  <a:pt x="25390" y="13160"/>
                </a:lnTo>
                <a:lnTo>
                  <a:pt x="25390" y="13150"/>
                </a:lnTo>
                <a:lnTo>
                  <a:pt x="25400" y="13150"/>
                </a:lnTo>
                <a:lnTo>
                  <a:pt x="25410" y="13150"/>
                </a:lnTo>
                <a:lnTo>
                  <a:pt x="25430" y="13150"/>
                </a:lnTo>
                <a:close/>
                <a:moveTo>
                  <a:pt x="24130" y="13130"/>
                </a:moveTo>
                <a:lnTo>
                  <a:pt x="24130" y="13140"/>
                </a:lnTo>
                <a:lnTo>
                  <a:pt x="24130" y="13150"/>
                </a:lnTo>
                <a:lnTo>
                  <a:pt x="24140" y="13150"/>
                </a:lnTo>
                <a:lnTo>
                  <a:pt x="24140" y="13170"/>
                </a:lnTo>
                <a:lnTo>
                  <a:pt x="24130" y="13170"/>
                </a:lnTo>
                <a:lnTo>
                  <a:pt x="24120" y="13170"/>
                </a:lnTo>
                <a:lnTo>
                  <a:pt x="24120" y="13150"/>
                </a:lnTo>
                <a:lnTo>
                  <a:pt x="24110" y="13150"/>
                </a:lnTo>
                <a:lnTo>
                  <a:pt x="24110" y="13140"/>
                </a:lnTo>
                <a:lnTo>
                  <a:pt x="24110" y="13130"/>
                </a:lnTo>
                <a:lnTo>
                  <a:pt x="24130" y="13130"/>
                </a:lnTo>
                <a:close/>
                <a:moveTo>
                  <a:pt x="24870" y="13120"/>
                </a:moveTo>
                <a:lnTo>
                  <a:pt x="24870" y="13130"/>
                </a:lnTo>
                <a:lnTo>
                  <a:pt x="24880" y="13130"/>
                </a:lnTo>
                <a:lnTo>
                  <a:pt x="24880" y="13140"/>
                </a:lnTo>
                <a:lnTo>
                  <a:pt x="24880" y="13150"/>
                </a:lnTo>
                <a:lnTo>
                  <a:pt x="24870" y="13150"/>
                </a:lnTo>
                <a:lnTo>
                  <a:pt x="24870" y="13160"/>
                </a:lnTo>
                <a:lnTo>
                  <a:pt x="24860" y="13160"/>
                </a:lnTo>
                <a:lnTo>
                  <a:pt x="24850" y="13160"/>
                </a:lnTo>
                <a:lnTo>
                  <a:pt x="24850" y="13170"/>
                </a:lnTo>
                <a:lnTo>
                  <a:pt x="24840" y="13170"/>
                </a:lnTo>
                <a:lnTo>
                  <a:pt x="24830" y="13170"/>
                </a:lnTo>
                <a:lnTo>
                  <a:pt x="24830" y="13180"/>
                </a:lnTo>
                <a:lnTo>
                  <a:pt x="24830" y="13170"/>
                </a:lnTo>
                <a:lnTo>
                  <a:pt x="24840" y="13170"/>
                </a:lnTo>
                <a:lnTo>
                  <a:pt x="24840" y="13160"/>
                </a:lnTo>
                <a:lnTo>
                  <a:pt x="24850" y="13160"/>
                </a:lnTo>
                <a:lnTo>
                  <a:pt x="24850" y="13130"/>
                </a:lnTo>
                <a:lnTo>
                  <a:pt x="24850" y="13120"/>
                </a:lnTo>
                <a:lnTo>
                  <a:pt x="24860" y="13120"/>
                </a:lnTo>
                <a:lnTo>
                  <a:pt x="24870" y="13120"/>
                </a:lnTo>
                <a:close/>
                <a:moveTo>
                  <a:pt x="25570" y="13120"/>
                </a:moveTo>
                <a:lnTo>
                  <a:pt x="25580" y="13120"/>
                </a:lnTo>
                <a:lnTo>
                  <a:pt x="25580" y="13130"/>
                </a:lnTo>
                <a:lnTo>
                  <a:pt x="25590" y="13130"/>
                </a:lnTo>
                <a:lnTo>
                  <a:pt x="25590" y="13140"/>
                </a:lnTo>
                <a:lnTo>
                  <a:pt x="25580" y="13140"/>
                </a:lnTo>
                <a:lnTo>
                  <a:pt x="25580" y="13130"/>
                </a:lnTo>
                <a:lnTo>
                  <a:pt x="25570" y="13130"/>
                </a:lnTo>
                <a:lnTo>
                  <a:pt x="25570" y="13140"/>
                </a:lnTo>
                <a:lnTo>
                  <a:pt x="25570" y="13130"/>
                </a:lnTo>
                <a:lnTo>
                  <a:pt x="25560" y="13130"/>
                </a:lnTo>
                <a:lnTo>
                  <a:pt x="25560" y="13140"/>
                </a:lnTo>
                <a:lnTo>
                  <a:pt x="25560" y="13150"/>
                </a:lnTo>
                <a:lnTo>
                  <a:pt x="25560" y="13160"/>
                </a:lnTo>
                <a:lnTo>
                  <a:pt x="25550" y="13160"/>
                </a:lnTo>
                <a:lnTo>
                  <a:pt x="25550" y="13140"/>
                </a:lnTo>
                <a:lnTo>
                  <a:pt x="25550" y="13130"/>
                </a:lnTo>
                <a:lnTo>
                  <a:pt x="25560" y="13130"/>
                </a:lnTo>
                <a:lnTo>
                  <a:pt x="25560" y="13120"/>
                </a:lnTo>
                <a:lnTo>
                  <a:pt x="25570" y="13120"/>
                </a:lnTo>
                <a:close/>
                <a:moveTo>
                  <a:pt x="24130" y="13090"/>
                </a:moveTo>
                <a:lnTo>
                  <a:pt x="24140" y="13090"/>
                </a:lnTo>
                <a:lnTo>
                  <a:pt x="24140" y="13100"/>
                </a:lnTo>
                <a:lnTo>
                  <a:pt x="24150" y="13100"/>
                </a:lnTo>
                <a:lnTo>
                  <a:pt x="24160" y="13100"/>
                </a:lnTo>
                <a:lnTo>
                  <a:pt x="24160" y="13110"/>
                </a:lnTo>
                <a:lnTo>
                  <a:pt x="24170" y="13110"/>
                </a:lnTo>
                <a:lnTo>
                  <a:pt x="24170" y="13120"/>
                </a:lnTo>
                <a:lnTo>
                  <a:pt x="24170" y="13130"/>
                </a:lnTo>
                <a:lnTo>
                  <a:pt x="24180" y="13130"/>
                </a:lnTo>
                <a:lnTo>
                  <a:pt x="24180" y="13140"/>
                </a:lnTo>
                <a:lnTo>
                  <a:pt x="24210" y="13140"/>
                </a:lnTo>
                <a:lnTo>
                  <a:pt x="24220" y="13140"/>
                </a:lnTo>
                <a:lnTo>
                  <a:pt x="24220" y="13150"/>
                </a:lnTo>
                <a:lnTo>
                  <a:pt x="24230" y="13150"/>
                </a:lnTo>
                <a:lnTo>
                  <a:pt x="24230" y="13160"/>
                </a:lnTo>
                <a:lnTo>
                  <a:pt x="24220" y="13160"/>
                </a:lnTo>
                <a:lnTo>
                  <a:pt x="24220" y="13170"/>
                </a:lnTo>
                <a:lnTo>
                  <a:pt x="24210" y="13170"/>
                </a:lnTo>
                <a:lnTo>
                  <a:pt x="24210" y="13180"/>
                </a:lnTo>
                <a:lnTo>
                  <a:pt x="24190" y="13180"/>
                </a:lnTo>
                <a:lnTo>
                  <a:pt x="24190" y="13170"/>
                </a:lnTo>
                <a:lnTo>
                  <a:pt x="24180" y="13170"/>
                </a:lnTo>
                <a:lnTo>
                  <a:pt x="24180" y="13160"/>
                </a:lnTo>
                <a:lnTo>
                  <a:pt x="24170" y="13160"/>
                </a:lnTo>
                <a:lnTo>
                  <a:pt x="24160" y="13160"/>
                </a:lnTo>
                <a:lnTo>
                  <a:pt x="24150" y="13160"/>
                </a:lnTo>
                <a:lnTo>
                  <a:pt x="24150" y="13150"/>
                </a:lnTo>
                <a:lnTo>
                  <a:pt x="24150" y="13140"/>
                </a:lnTo>
                <a:lnTo>
                  <a:pt x="24150" y="13130"/>
                </a:lnTo>
                <a:lnTo>
                  <a:pt x="24150" y="13120"/>
                </a:lnTo>
                <a:lnTo>
                  <a:pt x="24160" y="13120"/>
                </a:lnTo>
                <a:lnTo>
                  <a:pt x="24150" y="13120"/>
                </a:lnTo>
                <a:lnTo>
                  <a:pt x="24150" y="13110"/>
                </a:lnTo>
                <a:lnTo>
                  <a:pt x="24110" y="13110"/>
                </a:lnTo>
                <a:lnTo>
                  <a:pt x="24110" y="13120"/>
                </a:lnTo>
                <a:lnTo>
                  <a:pt x="24110" y="13110"/>
                </a:lnTo>
                <a:lnTo>
                  <a:pt x="24100" y="13110"/>
                </a:lnTo>
                <a:lnTo>
                  <a:pt x="24100" y="13100"/>
                </a:lnTo>
                <a:lnTo>
                  <a:pt x="24110" y="13100"/>
                </a:lnTo>
                <a:lnTo>
                  <a:pt x="24120" y="13100"/>
                </a:lnTo>
                <a:lnTo>
                  <a:pt x="24120" y="13090"/>
                </a:lnTo>
                <a:lnTo>
                  <a:pt x="24130" y="13090"/>
                </a:lnTo>
                <a:close/>
                <a:moveTo>
                  <a:pt x="24050" y="13100"/>
                </a:moveTo>
                <a:lnTo>
                  <a:pt x="24050" y="13120"/>
                </a:lnTo>
                <a:lnTo>
                  <a:pt x="24060" y="13120"/>
                </a:lnTo>
                <a:lnTo>
                  <a:pt x="24060" y="13130"/>
                </a:lnTo>
                <a:lnTo>
                  <a:pt x="24070" y="13130"/>
                </a:lnTo>
                <a:lnTo>
                  <a:pt x="24070" y="13140"/>
                </a:lnTo>
                <a:lnTo>
                  <a:pt x="24070" y="13150"/>
                </a:lnTo>
                <a:lnTo>
                  <a:pt x="24060" y="13150"/>
                </a:lnTo>
                <a:lnTo>
                  <a:pt x="24050" y="13150"/>
                </a:lnTo>
                <a:lnTo>
                  <a:pt x="24030" y="13150"/>
                </a:lnTo>
                <a:lnTo>
                  <a:pt x="24020" y="13150"/>
                </a:lnTo>
                <a:lnTo>
                  <a:pt x="24020" y="13140"/>
                </a:lnTo>
                <a:lnTo>
                  <a:pt x="24020" y="13130"/>
                </a:lnTo>
                <a:lnTo>
                  <a:pt x="24020" y="13120"/>
                </a:lnTo>
                <a:lnTo>
                  <a:pt x="24030" y="13120"/>
                </a:lnTo>
                <a:lnTo>
                  <a:pt x="24030" y="13090"/>
                </a:lnTo>
                <a:lnTo>
                  <a:pt x="24030" y="13080"/>
                </a:lnTo>
                <a:lnTo>
                  <a:pt x="24050" y="13080"/>
                </a:lnTo>
                <a:lnTo>
                  <a:pt x="24070" y="13080"/>
                </a:lnTo>
                <a:lnTo>
                  <a:pt x="24070" y="13090"/>
                </a:lnTo>
                <a:lnTo>
                  <a:pt x="24060" y="13090"/>
                </a:lnTo>
                <a:lnTo>
                  <a:pt x="24060" y="13100"/>
                </a:lnTo>
                <a:lnTo>
                  <a:pt x="24050" y="13100"/>
                </a:lnTo>
                <a:close/>
                <a:moveTo>
                  <a:pt x="25100" y="13040"/>
                </a:moveTo>
                <a:lnTo>
                  <a:pt x="25100" y="13050"/>
                </a:lnTo>
                <a:lnTo>
                  <a:pt x="25110" y="13050"/>
                </a:lnTo>
                <a:lnTo>
                  <a:pt x="25120" y="13050"/>
                </a:lnTo>
                <a:lnTo>
                  <a:pt x="25120" y="13060"/>
                </a:lnTo>
                <a:lnTo>
                  <a:pt x="25130" y="13060"/>
                </a:lnTo>
                <a:lnTo>
                  <a:pt x="25130" y="13070"/>
                </a:lnTo>
                <a:lnTo>
                  <a:pt x="25140" y="13070"/>
                </a:lnTo>
                <a:lnTo>
                  <a:pt x="25140" y="13080"/>
                </a:lnTo>
                <a:lnTo>
                  <a:pt x="25130" y="13080"/>
                </a:lnTo>
                <a:lnTo>
                  <a:pt x="25130" y="13090"/>
                </a:lnTo>
                <a:lnTo>
                  <a:pt x="25120" y="13090"/>
                </a:lnTo>
                <a:lnTo>
                  <a:pt x="25120" y="13100"/>
                </a:lnTo>
                <a:lnTo>
                  <a:pt x="25110" y="13100"/>
                </a:lnTo>
                <a:lnTo>
                  <a:pt x="25100" y="13100"/>
                </a:lnTo>
                <a:lnTo>
                  <a:pt x="25100" y="13120"/>
                </a:lnTo>
                <a:lnTo>
                  <a:pt x="25100" y="13130"/>
                </a:lnTo>
                <a:lnTo>
                  <a:pt x="25090" y="13130"/>
                </a:lnTo>
                <a:lnTo>
                  <a:pt x="25090" y="13120"/>
                </a:lnTo>
                <a:lnTo>
                  <a:pt x="25080" y="13120"/>
                </a:lnTo>
                <a:lnTo>
                  <a:pt x="25070" y="13120"/>
                </a:lnTo>
                <a:lnTo>
                  <a:pt x="25040" y="13120"/>
                </a:lnTo>
                <a:lnTo>
                  <a:pt x="25040" y="13100"/>
                </a:lnTo>
                <a:lnTo>
                  <a:pt x="25050" y="13100"/>
                </a:lnTo>
                <a:lnTo>
                  <a:pt x="25070" y="13100"/>
                </a:lnTo>
                <a:lnTo>
                  <a:pt x="25070" y="13090"/>
                </a:lnTo>
                <a:lnTo>
                  <a:pt x="25080" y="13090"/>
                </a:lnTo>
                <a:lnTo>
                  <a:pt x="25080" y="13060"/>
                </a:lnTo>
                <a:lnTo>
                  <a:pt x="25080" y="13050"/>
                </a:lnTo>
                <a:lnTo>
                  <a:pt x="25090" y="13050"/>
                </a:lnTo>
                <a:lnTo>
                  <a:pt x="25090" y="13040"/>
                </a:lnTo>
                <a:lnTo>
                  <a:pt x="25100" y="13040"/>
                </a:lnTo>
                <a:close/>
                <a:moveTo>
                  <a:pt x="24830" y="13040"/>
                </a:moveTo>
                <a:lnTo>
                  <a:pt x="24830" y="13050"/>
                </a:lnTo>
                <a:lnTo>
                  <a:pt x="24840" y="13050"/>
                </a:lnTo>
                <a:lnTo>
                  <a:pt x="24840" y="13060"/>
                </a:lnTo>
                <a:lnTo>
                  <a:pt x="24850" y="13060"/>
                </a:lnTo>
                <a:lnTo>
                  <a:pt x="24850" y="13070"/>
                </a:lnTo>
                <a:lnTo>
                  <a:pt x="24860" y="13070"/>
                </a:lnTo>
                <a:lnTo>
                  <a:pt x="24860" y="13090"/>
                </a:lnTo>
                <a:lnTo>
                  <a:pt x="24860" y="13100"/>
                </a:lnTo>
                <a:lnTo>
                  <a:pt x="24850" y="13100"/>
                </a:lnTo>
                <a:lnTo>
                  <a:pt x="24840" y="13100"/>
                </a:lnTo>
                <a:lnTo>
                  <a:pt x="24830" y="13100"/>
                </a:lnTo>
                <a:lnTo>
                  <a:pt x="24830" y="13090"/>
                </a:lnTo>
                <a:lnTo>
                  <a:pt x="24830" y="13080"/>
                </a:lnTo>
                <a:lnTo>
                  <a:pt x="24820" y="13080"/>
                </a:lnTo>
                <a:lnTo>
                  <a:pt x="24800" y="13080"/>
                </a:lnTo>
                <a:lnTo>
                  <a:pt x="24790" y="13080"/>
                </a:lnTo>
                <a:lnTo>
                  <a:pt x="24780" y="13080"/>
                </a:lnTo>
                <a:lnTo>
                  <a:pt x="24780" y="13090"/>
                </a:lnTo>
                <a:lnTo>
                  <a:pt x="24780" y="13100"/>
                </a:lnTo>
                <a:lnTo>
                  <a:pt x="24780" y="13110"/>
                </a:lnTo>
                <a:lnTo>
                  <a:pt x="24780" y="13120"/>
                </a:lnTo>
                <a:lnTo>
                  <a:pt x="24780" y="13140"/>
                </a:lnTo>
                <a:lnTo>
                  <a:pt x="24770" y="13140"/>
                </a:lnTo>
                <a:lnTo>
                  <a:pt x="24750" y="13140"/>
                </a:lnTo>
                <a:lnTo>
                  <a:pt x="24750" y="13150"/>
                </a:lnTo>
                <a:lnTo>
                  <a:pt x="24740" y="13150"/>
                </a:lnTo>
                <a:lnTo>
                  <a:pt x="24740" y="13160"/>
                </a:lnTo>
                <a:lnTo>
                  <a:pt x="24730" y="13160"/>
                </a:lnTo>
                <a:lnTo>
                  <a:pt x="24720" y="13160"/>
                </a:lnTo>
                <a:lnTo>
                  <a:pt x="24720" y="13170"/>
                </a:lnTo>
                <a:lnTo>
                  <a:pt x="24710" y="13170"/>
                </a:lnTo>
                <a:lnTo>
                  <a:pt x="24700" y="13170"/>
                </a:lnTo>
                <a:lnTo>
                  <a:pt x="24700" y="13180"/>
                </a:lnTo>
                <a:lnTo>
                  <a:pt x="24690" y="13180"/>
                </a:lnTo>
                <a:lnTo>
                  <a:pt x="24690" y="13210"/>
                </a:lnTo>
                <a:lnTo>
                  <a:pt x="24690" y="13220"/>
                </a:lnTo>
                <a:lnTo>
                  <a:pt x="24680" y="13220"/>
                </a:lnTo>
                <a:lnTo>
                  <a:pt x="24680" y="13230"/>
                </a:lnTo>
                <a:lnTo>
                  <a:pt x="24680" y="13240"/>
                </a:lnTo>
                <a:lnTo>
                  <a:pt x="24670" y="13240"/>
                </a:lnTo>
                <a:lnTo>
                  <a:pt x="24670" y="13250"/>
                </a:lnTo>
                <a:lnTo>
                  <a:pt x="24660" y="13250"/>
                </a:lnTo>
                <a:lnTo>
                  <a:pt x="24660" y="13260"/>
                </a:lnTo>
                <a:lnTo>
                  <a:pt x="24660" y="13280"/>
                </a:lnTo>
                <a:lnTo>
                  <a:pt x="24650" y="13280"/>
                </a:lnTo>
                <a:lnTo>
                  <a:pt x="24650" y="13290"/>
                </a:lnTo>
                <a:lnTo>
                  <a:pt x="24640" y="13290"/>
                </a:lnTo>
                <a:lnTo>
                  <a:pt x="24640" y="13310"/>
                </a:lnTo>
                <a:lnTo>
                  <a:pt x="24650" y="13310"/>
                </a:lnTo>
                <a:lnTo>
                  <a:pt x="24650" y="13350"/>
                </a:lnTo>
                <a:lnTo>
                  <a:pt x="24650" y="13360"/>
                </a:lnTo>
                <a:lnTo>
                  <a:pt x="24660" y="13360"/>
                </a:lnTo>
                <a:lnTo>
                  <a:pt x="24660" y="13370"/>
                </a:lnTo>
                <a:lnTo>
                  <a:pt x="24670" y="13370"/>
                </a:lnTo>
                <a:lnTo>
                  <a:pt x="24670" y="13380"/>
                </a:lnTo>
                <a:lnTo>
                  <a:pt x="24680" y="13380"/>
                </a:lnTo>
                <a:lnTo>
                  <a:pt x="24680" y="13390"/>
                </a:lnTo>
                <a:lnTo>
                  <a:pt x="24680" y="13400"/>
                </a:lnTo>
                <a:lnTo>
                  <a:pt x="24690" y="13400"/>
                </a:lnTo>
                <a:lnTo>
                  <a:pt x="24700" y="13400"/>
                </a:lnTo>
                <a:lnTo>
                  <a:pt x="24700" y="13410"/>
                </a:lnTo>
                <a:lnTo>
                  <a:pt x="24700" y="13420"/>
                </a:lnTo>
                <a:lnTo>
                  <a:pt x="24710" y="13420"/>
                </a:lnTo>
                <a:lnTo>
                  <a:pt x="24720" y="13420"/>
                </a:lnTo>
                <a:lnTo>
                  <a:pt x="24720" y="13430"/>
                </a:lnTo>
                <a:lnTo>
                  <a:pt x="24730" y="13430"/>
                </a:lnTo>
                <a:lnTo>
                  <a:pt x="24730" y="13440"/>
                </a:lnTo>
                <a:lnTo>
                  <a:pt x="24740" y="13440"/>
                </a:lnTo>
                <a:lnTo>
                  <a:pt x="24750" y="13440"/>
                </a:lnTo>
                <a:lnTo>
                  <a:pt x="24760" y="13440"/>
                </a:lnTo>
                <a:lnTo>
                  <a:pt x="24760" y="13450"/>
                </a:lnTo>
                <a:lnTo>
                  <a:pt x="24770" y="13450"/>
                </a:lnTo>
                <a:lnTo>
                  <a:pt x="24770" y="13470"/>
                </a:lnTo>
                <a:lnTo>
                  <a:pt x="24780" y="13470"/>
                </a:lnTo>
                <a:lnTo>
                  <a:pt x="24780" y="13480"/>
                </a:lnTo>
                <a:lnTo>
                  <a:pt x="24780" y="13510"/>
                </a:lnTo>
                <a:lnTo>
                  <a:pt x="24790" y="13510"/>
                </a:lnTo>
                <a:lnTo>
                  <a:pt x="24790" y="13520"/>
                </a:lnTo>
                <a:lnTo>
                  <a:pt x="24790" y="13540"/>
                </a:lnTo>
                <a:lnTo>
                  <a:pt x="24800" y="13540"/>
                </a:lnTo>
                <a:lnTo>
                  <a:pt x="24800" y="13550"/>
                </a:lnTo>
                <a:lnTo>
                  <a:pt x="24800" y="13570"/>
                </a:lnTo>
                <a:lnTo>
                  <a:pt x="24800" y="13580"/>
                </a:lnTo>
                <a:lnTo>
                  <a:pt x="24790" y="13580"/>
                </a:lnTo>
                <a:lnTo>
                  <a:pt x="24790" y="13590"/>
                </a:lnTo>
                <a:lnTo>
                  <a:pt x="24790" y="13600"/>
                </a:lnTo>
                <a:lnTo>
                  <a:pt x="24790" y="13640"/>
                </a:lnTo>
                <a:lnTo>
                  <a:pt x="24790" y="13650"/>
                </a:lnTo>
                <a:lnTo>
                  <a:pt x="24790" y="13660"/>
                </a:lnTo>
                <a:lnTo>
                  <a:pt x="24780" y="13660"/>
                </a:lnTo>
                <a:lnTo>
                  <a:pt x="24780" y="13670"/>
                </a:lnTo>
                <a:lnTo>
                  <a:pt x="24760" y="13670"/>
                </a:lnTo>
                <a:lnTo>
                  <a:pt x="24760" y="13660"/>
                </a:lnTo>
                <a:lnTo>
                  <a:pt x="24760" y="13650"/>
                </a:lnTo>
                <a:lnTo>
                  <a:pt x="24750" y="13650"/>
                </a:lnTo>
                <a:lnTo>
                  <a:pt x="24740" y="13650"/>
                </a:lnTo>
                <a:lnTo>
                  <a:pt x="24740" y="13640"/>
                </a:lnTo>
                <a:lnTo>
                  <a:pt x="24730" y="13640"/>
                </a:lnTo>
                <a:lnTo>
                  <a:pt x="24730" y="13630"/>
                </a:lnTo>
                <a:lnTo>
                  <a:pt x="24720" y="13630"/>
                </a:lnTo>
                <a:lnTo>
                  <a:pt x="24720" y="13640"/>
                </a:lnTo>
                <a:lnTo>
                  <a:pt x="24710" y="13640"/>
                </a:lnTo>
                <a:lnTo>
                  <a:pt x="24710" y="13630"/>
                </a:lnTo>
                <a:lnTo>
                  <a:pt x="24700" y="13630"/>
                </a:lnTo>
                <a:lnTo>
                  <a:pt x="24700" y="13620"/>
                </a:lnTo>
                <a:lnTo>
                  <a:pt x="24700" y="13610"/>
                </a:lnTo>
                <a:lnTo>
                  <a:pt x="24690" y="13610"/>
                </a:lnTo>
                <a:lnTo>
                  <a:pt x="24690" y="13620"/>
                </a:lnTo>
                <a:lnTo>
                  <a:pt x="24680" y="13620"/>
                </a:lnTo>
                <a:lnTo>
                  <a:pt x="24680" y="13610"/>
                </a:lnTo>
                <a:lnTo>
                  <a:pt x="24670" y="13610"/>
                </a:lnTo>
                <a:lnTo>
                  <a:pt x="24670" y="13600"/>
                </a:lnTo>
                <a:lnTo>
                  <a:pt x="24660" y="13600"/>
                </a:lnTo>
                <a:lnTo>
                  <a:pt x="24650" y="13600"/>
                </a:lnTo>
                <a:lnTo>
                  <a:pt x="24650" y="13590"/>
                </a:lnTo>
                <a:lnTo>
                  <a:pt x="24640" y="13590"/>
                </a:lnTo>
                <a:lnTo>
                  <a:pt x="24640" y="13580"/>
                </a:lnTo>
                <a:lnTo>
                  <a:pt x="24630" y="13580"/>
                </a:lnTo>
                <a:lnTo>
                  <a:pt x="24620" y="13580"/>
                </a:lnTo>
                <a:lnTo>
                  <a:pt x="24620" y="13570"/>
                </a:lnTo>
                <a:lnTo>
                  <a:pt x="24610" y="13570"/>
                </a:lnTo>
                <a:lnTo>
                  <a:pt x="24590" y="13570"/>
                </a:lnTo>
                <a:lnTo>
                  <a:pt x="24590" y="13560"/>
                </a:lnTo>
                <a:lnTo>
                  <a:pt x="24580" y="13560"/>
                </a:lnTo>
                <a:lnTo>
                  <a:pt x="24570" y="13560"/>
                </a:lnTo>
                <a:lnTo>
                  <a:pt x="24570" y="13550"/>
                </a:lnTo>
                <a:lnTo>
                  <a:pt x="24560" y="13550"/>
                </a:lnTo>
                <a:lnTo>
                  <a:pt x="24560" y="13560"/>
                </a:lnTo>
                <a:lnTo>
                  <a:pt x="24550" y="13560"/>
                </a:lnTo>
                <a:lnTo>
                  <a:pt x="24550" y="13550"/>
                </a:lnTo>
                <a:lnTo>
                  <a:pt x="24540" y="13550"/>
                </a:lnTo>
                <a:lnTo>
                  <a:pt x="24540" y="13540"/>
                </a:lnTo>
                <a:lnTo>
                  <a:pt x="24540" y="13510"/>
                </a:lnTo>
                <a:lnTo>
                  <a:pt x="24530" y="13510"/>
                </a:lnTo>
                <a:lnTo>
                  <a:pt x="24530" y="13500"/>
                </a:lnTo>
                <a:lnTo>
                  <a:pt x="24530" y="13480"/>
                </a:lnTo>
                <a:lnTo>
                  <a:pt x="24530" y="13460"/>
                </a:lnTo>
                <a:lnTo>
                  <a:pt x="24540" y="13460"/>
                </a:lnTo>
                <a:lnTo>
                  <a:pt x="24540" y="13450"/>
                </a:lnTo>
                <a:lnTo>
                  <a:pt x="24550" y="13450"/>
                </a:lnTo>
                <a:lnTo>
                  <a:pt x="24550" y="13440"/>
                </a:lnTo>
                <a:lnTo>
                  <a:pt x="24560" y="13440"/>
                </a:lnTo>
                <a:lnTo>
                  <a:pt x="24560" y="13430"/>
                </a:lnTo>
                <a:lnTo>
                  <a:pt x="24560" y="13420"/>
                </a:lnTo>
                <a:lnTo>
                  <a:pt x="24570" y="13420"/>
                </a:lnTo>
                <a:lnTo>
                  <a:pt x="24570" y="13390"/>
                </a:lnTo>
                <a:lnTo>
                  <a:pt x="24570" y="13380"/>
                </a:lnTo>
                <a:lnTo>
                  <a:pt x="24570" y="13370"/>
                </a:lnTo>
                <a:lnTo>
                  <a:pt x="24560" y="13370"/>
                </a:lnTo>
                <a:lnTo>
                  <a:pt x="24560" y="13360"/>
                </a:lnTo>
                <a:lnTo>
                  <a:pt x="24560" y="13350"/>
                </a:lnTo>
                <a:lnTo>
                  <a:pt x="24550" y="13350"/>
                </a:lnTo>
                <a:lnTo>
                  <a:pt x="24550" y="13340"/>
                </a:lnTo>
                <a:lnTo>
                  <a:pt x="24550" y="13330"/>
                </a:lnTo>
                <a:lnTo>
                  <a:pt x="24540" y="13330"/>
                </a:lnTo>
                <a:lnTo>
                  <a:pt x="24540" y="13290"/>
                </a:lnTo>
                <a:lnTo>
                  <a:pt x="24550" y="13290"/>
                </a:lnTo>
                <a:lnTo>
                  <a:pt x="24550" y="13280"/>
                </a:lnTo>
                <a:lnTo>
                  <a:pt x="24560" y="13280"/>
                </a:lnTo>
                <a:lnTo>
                  <a:pt x="24560" y="13270"/>
                </a:lnTo>
                <a:lnTo>
                  <a:pt x="24560" y="13260"/>
                </a:lnTo>
                <a:lnTo>
                  <a:pt x="24570" y="13260"/>
                </a:lnTo>
                <a:lnTo>
                  <a:pt x="24570" y="13250"/>
                </a:lnTo>
                <a:lnTo>
                  <a:pt x="24570" y="13240"/>
                </a:lnTo>
                <a:lnTo>
                  <a:pt x="24570" y="13210"/>
                </a:lnTo>
                <a:lnTo>
                  <a:pt x="24570" y="13200"/>
                </a:lnTo>
                <a:lnTo>
                  <a:pt x="24560" y="13200"/>
                </a:lnTo>
                <a:lnTo>
                  <a:pt x="24560" y="13190"/>
                </a:lnTo>
                <a:lnTo>
                  <a:pt x="24570" y="13190"/>
                </a:lnTo>
                <a:lnTo>
                  <a:pt x="24570" y="13180"/>
                </a:lnTo>
                <a:lnTo>
                  <a:pt x="24570" y="13170"/>
                </a:lnTo>
                <a:lnTo>
                  <a:pt x="24570" y="13160"/>
                </a:lnTo>
                <a:lnTo>
                  <a:pt x="24580" y="13160"/>
                </a:lnTo>
                <a:lnTo>
                  <a:pt x="24580" y="13150"/>
                </a:lnTo>
                <a:lnTo>
                  <a:pt x="24600" y="13150"/>
                </a:lnTo>
                <a:lnTo>
                  <a:pt x="24600" y="13160"/>
                </a:lnTo>
                <a:lnTo>
                  <a:pt x="24600" y="13170"/>
                </a:lnTo>
                <a:lnTo>
                  <a:pt x="24590" y="13170"/>
                </a:lnTo>
                <a:lnTo>
                  <a:pt x="24590" y="13180"/>
                </a:lnTo>
                <a:lnTo>
                  <a:pt x="24590" y="13190"/>
                </a:lnTo>
                <a:lnTo>
                  <a:pt x="24610" y="13190"/>
                </a:lnTo>
                <a:lnTo>
                  <a:pt x="24610" y="13180"/>
                </a:lnTo>
                <a:lnTo>
                  <a:pt x="24610" y="13170"/>
                </a:lnTo>
                <a:lnTo>
                  <a:pt x="24620" y="13170"/>
                </a:lnTo>
                <a:lnTo>
                  <a:pt x="24650" y="13170"/>
                </a:lnTo>
                <a:lnTo>
                  <a:pt x="24650" y="13180"/>
                </a:lnTo>
                <a:lnTo>
                  <a:pt x="24670" y="13180"/>
                </a:lnTo>
                <a:lnTo>
                  <a:pt x="24670" y="13170"/>
                </a:lnTo>
                <a:lnTo>
                  <a:pt x="24680" y="13170"/>
                </a:lnTo>
                <a:lnTo>
                  <a:pt x="24680" y="13160"/>
                </a:lnTo>
                <a:lnTo>
                  <a:pt x="24690" y="13160"/>
                </a:lnTo>
                <a:lnTo>
                  <a:pt x="24690" y="13140"/>
                </a:lnTo>
                <a:lnTo>
                  <a:pt x="24690" y="13130"/>
                </a:lnTo>
                <a:lnTo>
                  <a:pt x="24700" y="13130"/>
                </a:lnTo>
                <a:lnTo>
                  <a:pt x="24700" y="13120"/>
                </a:lnTo>
                <a:lnTo>
                  <a:pt x="24710" y="13120"/>
                </a:lnTo>
                <a:lnTo>
                  <a:pt x="24720" y="13120"/>
                </a:lnTo>
                <a:lnTo>
                  <a:pt x="24720" y="13110"/>
                </a:lnTo>
                <a:lnTo>
                  <a:pt x="24730" y="13110"/>
                </a:lnTo>
                <a:lnTo>
                  <a:pt x="24740" y="13110"/>
                </a:lnTo>
                <a:lnTo>
                  <a:pt x="24750" y="13110"/>
                </a:lnTo>
                <a:lnTo>
                  <a:pt x="24750" y="13100"/>
                </a:lnTo>
                <a:lnTo>
                  <a:pt x="24750" y="13090"/>
                </a:lnTo>
                <a:lnTo>
                  <a:pt x="24750" y="13080"/>
                </a:lnTo>
                <a:lnTo>
                  <a:pt x="24740" y="13080"/>
                </a:lnTo>
                <a:lnTo>
                  <a:pt x="24740" y="13070"/>
                </a:lnTo>
                <a:lnTo>
                  <a:pt x="24740" y="13060"/>
                </a:lnTo>
                <a:lnTo>
                  <a:pt x="24740" y="13050"/>
                </a:lnTo>
                <a:lnTo>
                  <a:pt x="24750" y="13050"/>
                </a:lnTo>
                <a:lnTo>
                  <a:pt x="24780" y="13050"/>
                </a:lnTo>
                <a:lnTo>
                  <a:pt x="24780" y="13040"/>
                </a:lnTo>
                <a:lnTo>
                  <a:pt x="24790" y="13040"/>
                </a:lnTo>
                <a:lnTo>
                  <a:pt x="24830" y="13040"/>
                </a:lnTo>
                <a:close/>
                <a:moveTo>
                  <a:pt x="24220" y="13040"/>
                </a:moveTo>
                <a:lnTo>
                  <a:pt x="24220" y="13050"/>
                </a:lnTo>
                <a:lnTo>
                  <a:pt x="24220" y="13060"/>
                </a:lnTo>
                <a:lnTo>
                  <a:pt x="24210" y="13060"/>
                </a:lnTo>
                <a:lnTo>
                  <a:pt x="24210" y="13050"/>
                </a:lnTo>
                <a:lnTo>
                  <a:pt x="24210" y="13040"/>
                </a:lnTo>
                <a:lnTo>
                  <a:pt x="24220" y="13040"/>
                </a:lnTo>
                <a:lnTo>
                  <a:pt x="24220" y="13020"/>
                </a:lnTo>
                <a:lnTo>
                  <a:pt x="24230" y="13020"/>
                </a:lnTo>
                <a:lnTo>
                  <a:pt x="24230" y="13040"/>
                </a:lnTo>
                <a:lnTo>
                  <a:pt x="24220" y="13040"/>
                </a:lnTo>
                <a:close/>
                <a:moveTo>
                  <a:pt x="24150" y="13370"/>
                </a:moveTo>
                <a:lnTo>
                  <a:pt x="24160" y="13370"/>
                </a:lnTo>
                <a:lnTo>
                  <a:pt x="24160" y="13360"/>
                </a:lnTo>
                <a:lnTo>
                  <a:pt x="24170" y="13360"/>
                </a:lnTo>
                <a:lnTo>
                  <a:pt x="24170" y="13350"/>
                </a:lnTo>
                <a:lnTo>
                  <a:pt x="24160" y="13350"/>
                </a:lnTo>
                <a:lnTo>
                  <a:pt x="24160" y="13340"/>
                </a:lnTo>
                <a:lnTo>
                  <a:pt x="24160" y="13330"/>
                </a:lnTo>
                <a:lnTo>
                  <a:pt x="24150" y="13330"/>
                </a:lnTo>
                <a:lnTo>
                  <a:pt x="24150" y="13320"/>
                </a:lnTo>
                <a:lnTo>
                  <a:pt x="24150" y="13310"/>
                </a:lnTo>
                <a:lnTo>
                  <a:pt x="24140" y="13310"/>
                </a:lnTo>
                <a:lnTo>
                  <a:pt x="24140" y="13300"/>
                </a:lnTo>
                <a:lnTo>
                  <a:pt x="24130" y="13300"/>
                </a:lnTo>
                <a:lnTo>
                  <a:pt x="24130" y="13290"/>
                </a:lnTo>
                <a:lnTo>
                  <a:pt x="24130" y="13280"/>
                </a:lnTo>
                <a:lnTo>
                  <a:pt x="24120" y="13280"/>
                </a:lnTo>
                <a:lnTo>
                  <a:pt x="24120" y="13270"/>
                </a:lnTo>
                <a:lnTo>
                  <a:pt x="24120" y="13260"/>
                </a:lnTo>
                <a:lnTo>
                  <a:pt x="24130" y="13260"/>
                </a:lnTo>
                <a:lnTo>
                  <a:pt x="24130" y="13250"/>
                </a:lnTo>
                <a:lnTo>
                  <a:pt x="24130" y="13240"/>
                </a:lnTo>
                <a:lnTo>
                  <a:pt x="24140" y="13240"/>
                </a:lnTo>
                <a:lnTo>
                  <a:pt x="24150" y="13240"/>
                </a:lnTo>
                <a:lnTo>
                  <a:pt x="24150" y="13250"/>
                </a:lnTo>
                <a:lnTo>
                  <a:pt x="24160" y="13250"/>
                </a:lnTo>
                <a:lnTo>
                  <a:pt x="24170" y="13250"/>
                </a:lnTo>
                <a:lnTo>
                  <a:pt x="24170" y="13270"/>
                </a:lnTo>
                <a:lnTo>
                  <a:pt x="24170" y="13280"/>
                </a:lnTo>
                <a:lnTo>
                  <a:pt x="24170" y="13300"/>
                </a:lnTo>
                <a:lnTo>
                  <a:pt x="24180" y="13300"/>
                </a:lnTo>
                <a:lnTo>
                  <a:pt x="24180" y="13320"/>
                </a:lnTo>
                <a:lnTo>
                  <a:pt x="24180" y="13290"/>
                </a:lnTo>
                <a:lnTo>
                  <a:pt x="24190" y="13290"/>
                </a:lnTo>
                <a:lnTo>
                  <a:pt x="24190" y="13270"/>
                </a:lnTo>
                <a:lnTo>
                  <a:pt x="24200" y="13270"/>
                </a:lnTo>
                <a:lnTo>
                  <a:pt x="24200" y="13280"/>
                </a:lnTo>
                <a:lnTo>
                  <a:pt x="24210" y="13280"/>
                </a:lnTo>
                <a:lnTo>
                  <a:pt x="24210" y="13290"/>
                </a:lnTo>
                <a:lnTo>
                  <a:pt x="24220" y="13290"/>
                </a:lnTo>
                <a:lnTo>
                  <a:pt x="24220" y="13280"/>
                </a:lnTo>
                <a:lnTo>
                  <a:pt x="24230" y="13280"/>
                </a:lnTo>
                <a:lnTo>
                  <a:pt x="24230" y="13260"/>
                </a:lnTo>
                <a:lnTo>
                  <a:pt x="24230" y="13250"/>
                </a:lnTo>
                <a:lnTo>
                  <a:pt x="24240" y="13250"/>
                </a:lnTo>
                <a:lnTo>
                  <a:pt x="24250" y="13250"/>
                </a:lnTo>
                <a:lnTo>
                  <a:pt x="24250" y="13230"/>
                </a:lnTo>
                <a:lnTo>
                  <a:pt x="24260" y="13230"/>
                </a:lnTo>
                <a:lnTo>
                  <a:pt x="24260" y="13220"/>
                </a:lnTo>
                <a:lnTo>
                  <a:pt x="24260" y="13210"/>
                </a:lnTo>
                <a:lnTo>
                  <a:pt x="24270" y="13210"/>
                </a:lnTo>
                <a:lnTo>
                  <a:pt x="24270" y="13200"/>
                </a:lnTo>
                <a:lnTo>
                  <a:pt x="24280" y="13200"/>
                </a:lnTo>
                <a:lnTo>
                  <a:pt x="24270" y="13200"/>
                </a:lnTo>
                <a:lnTo>
                  <a:pt x="24270" y="13190"/>
                </a:lnTo>
                <a:lnTo>
                  <a:pt x="24250" y="13190"/>
                </a:lnTo>
                <a:lnTo>
                  <a:pt x="24250" y="13200"/>
                </a:lnTo>
                <a:lnTo>
                  <a:pt x="24240" y="13200"/>
                </a:lnTo>
                <a:lnTo>
                  <a:pt x="24240" y="13190"/>
                </a:lnTo>
                <a:lnTo>
                  <a:pt x="24230" y="13190"/>
                </a:lnTo>
                <a:lnTo>
                  <a:pt x="24230" y="13180"/>
                </a:lnTo>
                <a:lnTo>
                  <a:pt x="24230" y="13160"/>
                </a:lnTo>
                <a:lnTo>
                  <a:pt x="24240" y="13160"/>
                </a:lnTo>
                <a:lnTo>
                  <a:pt x="24260" y="13160"/>
                </a:lnTo>
                <a:lnTo>
                  <a:pt x="24260" y="13150"/>
                </a:lnTo>
                <a:lnTo>
                  <a:pt x="24260" y="13130"/>
                </a:lnTo>
                <a:lnTo>
                  <a:pt x="24260" y="13110"/>
                </a:lnTo>
                <a:lnTo>
                  <a:pt x="24260" y="13100"/>
                </a:lnTo>
                <a:lnTo>
                  <a:pt x="24250" y="13100"/>
                </a:lnTo>
                <a:lnTo>
                  <a:pt x="24250" y="13090"/>
                </a:lnTo>
                <a:lnTo>
                  <a:pt x="24260" y="13090"/>
                </a:lnTo>
                <a:lnTo>
                  <a:pt x="24260" y="13080"/>
                </a:lnTo>
                <a:lnTo>
                  <a:pt x="24270" y="13080"/>
                </a:lnTo>
                <a:lnTo>
                  <a:pt x="24280" y="13080"/>
                </a:lnTo>
                <a:lnTo>
                  <a:pt x="24280" y="13070"/>
                </a:lnTo>
                <a:lnTo>
                  <a:pt x="24280" y="13060"/>
                </a:lnTo>
                <a:lnTo>
                  <a:pt x="24300" y="13060"/>
                </a:lnTo>
                <a:lnTo>
                  <a:pt x="24310" y="13060"/>
                </a:lnTo>
                <a:lnTo>
                  <a:pt x="24320" y="13060"/>
                </a:lnTo>
                <a:lnTo>
                  <a:pt x="24320" y="13050"/>
                </a:lnTo>
                <a:lnTo>
                  <a:pt x="24330" y="13050"/>
                </a:lnTo>
                <a:lnTo>
                  <a:pt x="24330" y="13070"/>
                </a:lnTo>
                <a:lnTo>
                  <a:pt x="24340" y="13070"/>
                </a:lnTo>
                <a:lnTo>
                  <a:pt x="24340" y="13080"/>
                </a:lnTo>
                <a:lnTo>
                  <a:pt x="24330" y="13080"/>
                </a:lnTo>
                <a:lnTo>
                  <a:pt x="24330" y="13090"/>
                </a:lnTo>
                <a:lnTo>
                  <a:pt x="24350" y="13090"/>
                </a:lnTo>
                <a:lnTo>
                  <a:pt x="24350" y="13100"/>
                </a:lnTo>
                <a:lnTo>
                  <a:pt x="24360" y="13100"/>
                </a:lnTo>
                <a:lnTo>
                  <a:pt x="24370" y="13100"/>
                </a:lnTo>
                <a:lnTo>
                  <a:pt x="24370" y="13110"/>
                </a:lnTo>
                <a:lnTo>
                  <a:pt x="24380" y="13110"/>
                </a:lnTo>
                <a:lnTo>
                  <a:pt x="24380" y="13080"/>
                </a:lnTo>
                <a:lnTo>
                  <a:pt x="24370" y="13080"/>
                </a:lnTo>
                <a:lnTo>
                  <a:pt x="24370" y="13070"/>
                </a:lnTo>
                <a:lnTo>
                  <a:pt x="24380" y="13070"/>
                </a:lnTo>
                <a:lnTo>
                  <a:pt x="24380" y="13060"/>
                </a:lnTo>
                <a:lnTo>
                  <a:pt x="24380" y="13050"/>
                </a:lnTo>
                <a:lnTo>
                  <a:pt x="24370" y="13050"/>
                </a:lnTo>
                <a:lnTo>
                  <a:pt x="24370" y="13040"/>
                </a:lnTo>
                <a:lnTo>
                  <a:pt x="24380" y="13040"/>
                </a:lnTo>
                <a:lnTo>
                  <a:pt x="24380" y="13020"/>
                </a:lnTo>
                <a:lnTo>
                  <a:pt x="24390" y="13020"/>
                </a:lnTo>
                <a:lnTo>
                  <a:pt x="24400" y="13020"/>
                </a:lnTo>
                <a:lnTo>
                  <a:pt x="24410" y="13020"/>
                </a:lnTo>
                <a:lnTo>
                  <a:pt x="24420" y="13020"/>
                </a:lnTo>
                <a:lnTo>
                  <a:pt x="24430" y="13020"/>
                </a:lnTo>
                <a:lnTo>
                  <a:pt x="24420" y="13020"/>
                </a:lnTo>
                <a:lnTo>
                  <a:pt x="24420" y="13030"/>
                </a:lnTo>
                <a:lnTo>
                  <a:pt x="24430" y="13030"/>
                </a:lnTo>
                <a:lnTo>
                  <a:pt x="24430" y="13040"/>
                </a:lnTo>
                <a:lnTo>
                  <a:pt x="24420" y="13040"/>
                </a:lnTo>
                <a:lnTo>
                  <a:pt x="24420" y="13050"/>
                </a:lnTo>
                <a:lnTo>
                  <a:pt x="24420" y="13060"/>
                </a:lnTo>
                <a:lnTo>
                  <a:pt x="24430" y="13060"/>
                </a:lnTo>
                <a:lnTo>
                  <a:pt x="24430" y="13050"/>
                </a:lnTo>
                <a:lnTo>
                  <a:pt x="24430" y="13040"/>
                </a:lnTo>
                <a:lnTo>
                  <a:pt x="24450" y="13040"/>
                </a:lnTo>
                <a:lnTo>
                  <a:pt x="24450" y="13050"/>
                </a:lnTo>
                <a:lnTo>
                  <a:pt x="24450" y="13060"/>
                </a:lnTo>
                <a:lnTo>
                  <a:pt x="24460" y="13060"/>
                </a:lnTo>
                <a:lnTo>
                  <a:pt x="24460" y="13070"/>
                </a:lnTo>
                <a:lnTo>
                  <a:pt x="24470" y="13070"/>
                </a:lnTo>
                <a:lnTo>
                  <a:pt x="24470" y="13080"/>
                </a:lnTo>
                <a:lnTo>
                  <a:pt x="24460" y="13080"/>
                </a:lnTo>
                <a:lnTo>
                  <a:pt x="24460" y="13090"/>
                </a:lnTo>
                <a:lnTo>
                  <a:pt x="24460" y="13120"/>
                </a:lnTo>
                <a:lnTo>
                  <a:pt x="24450" y="13120"/>
                </a:lnTo>
                <a:lnTo>
                  <a:pt x="24450" y="13130"/>
                </a:lnTo>
                <a:lnTo>
                  <a:pt x="24440" y="13130"/>
                </a:lnTo>
                <a:lnTo>
                  <a:pt x="24430" y="13130"/>
                </a:lnTo>
                <a:lnTo>
                  <a:pt x="24430" y="13150"/>
                </a:lnTo>
                <a:lnTo>
                  <a:pt x="24440" y="13150"/>
                </a:lnTo>
                <a:lnTo>
                  <a:pt x="24440" y="13160"/>
                </a:lnTo>
                <a:lnTo>
                  <a:pt x="24430" y="13160"/>
                </a:lnTo>
                <a:lnTo>
                  <a:pt x="24420" y="13160"/>
                </a:lnTo>
                <a:lnTo>
                  <a:pt x="24400" y="13160"/>
                </a:lnTo>
                <a:lnTo>
                  <a:pt x="24400" y="13150"/>
                </a:lnTo>
                <a:lnTo>
                  <a:pt x="24390" y="13150"/>
                </a:lnTo>
                <a:lnTo>
                  <a:pt x="24380" y="13150"/>
                </a:lnTo>
                <a:lnTo>
                  <a:pt x="24380" y="13160"/>
                </a:lnTo>
                <a:lnTo>
                  <a:pt x="24370" y="13160"/>
                </a:lnTo>
                <a:lnTo>
                  <a:pt x="24350" y="13160"/>
                </a:lnTo>
                <a:lnTo>
                  <a:pt x="24350" y="13170"/>
                </a:lnTo>
                <a:lnTo>
                  <a:pt x="24330" y="13170"/>
                </a:lnTo>
                <a:lnTo>
                  <a:pt x="24320" y="13170"/>
                </a:lnTo>
                <a:lnTo>
                  <a:pt x="24320" y="13180"/>
                </a:lnTo>
                <a:lnTo>
                  <a:pt x="24310" y="13180"/>
                </a:lnTo>
                <a:lnTo>
                  <a:pt x="24310" y="13190"/>
                </a:lnTo>
                <a:lnTo>
                  <a:pt x="24300" y="13190"/>
                </a:lnTo>
                <a:lnTo>
                  <a:pt x="24300" y="13200"/>
                </a:lnTo>
                <a:lnTo>
                  <a:pt x="24300" y="13210"/>
                </a:lnTo>
                <a:lnTo>
                  <a:pt x="24290" y="13210"/>
                </a:lnTo>
                <a:lnTo>
                  <a:pt x="24280" y="13210"/>
                </a:lnTo>
                <a:lnTo>
                  <a:pt x="24280" y="13230"/>
                </a:lnTo>
                <a:lnTo>
                  <a:pt x="24290" y="13230"/>
                </a:lnTo>
                <a:lnTo>
                  <a:pt x="24290" y="13250"/>
                </a:lnTo>
                <a:lnTo>
                  <a:pt x="24290" y="13270"/>
                </a:lnTo>
                <a:lnTo>
                  <a:pt x="24290" y="13280"/>
                </a:lnTo>
                <a:lnTo>
                  <a:pt x="24300" y="13280"/>
                </a:lnTo>
                <a:lnTo>
                  <a:pt x="24300" y="13290"/>
                </a:lnTo>
                <a:lnTo>
                  <a:pt x="24300" y="13300"/>
                </a:lnTo>
                <a:lnTo>
                  <a:pt x="24290" y="13300"/>
                </a:lnTo>
                <a:lnTo>
                  <a:pt x="24290" y="13320"/>
                </a:lnTo>
                <a:lnTo>
                  <a:pt x="24300" y="13320"/>
                </a:lnTo>
                <a:lnTo>
                  <a:pt x="24300" y="13330"/>
                </a:lnTo>
                <a:lnTo>
                  <a:pt x="24290" y="13330"/>
                </a:lnTo>
                <a:lnTo>
                  <a:pt x="24290" y="13350"/>
                </a:lnTo>
                <a:lnTo>
                  <a:pt x="24290" y="13360"/>
                </a:lnTo>
                <a:lnTo>
                  <a:pt x="24290" y="13370"/>
                </a:lnTo>
                <a:lnTo>
                  <a:pt x="24300" y="13370"/>
                </a:lnTo>
                <a:lnTo>
                  <a:pt x="24300" y="13380"/>
                </a:lnTo>
                <a:lnTo>
                  <a:pt x="24300" y="13400"/>
                </a:lnTo>
                <a:lnTo>
                  <a:pt x="24300" y="13410"/>
                </a:lnTo>
                <a:lnTo>
                  <a:pt x="24300" y="13420"/>
                </a:lnTo>
                <a:lnTo>
                  <a:pt x="24300" y="13430"/>
                </a:lnTo>
                <a:lnTo>
                  <a:pt x="24300" y="13420"/>
                </a:lnTo>
                <a:lnTo>
                  <a:pt x="24290" y="13420"/>
                </a:lnTo>
                <a:lnTo>
                  <a:pt x="24280" y="13420"/>
                </a:lnTo>
                <a:lnTo>
                  <a:pt x="24280" y="13410"/>
                </a:lnTo>
                <a:lnTo>
                  <a:pt x="24270" y="13410"/>
                </a:lnTo>
                <a:lnTo>
                  <a:pt x="24260" y="13410"/>
                </a:lnTo>
                <a:lnTo>
                  <a:pt x="24260" y="13400"/>
                </a:lnTo>
                <a:lnTo>
                  <a:pt x="24250" y="13400"/>
                </a:lnTo>
                <a:lnTo>
                  <a:pt x="24240" y="13400"/>
                </a:lnTo>
                <a:lnTo>
                  <a:pt x="24230" y="13400"/>
                </a:lnTo>
                <a:lnTo>
                  <a:pt x="24230" y="13410"/>
                </a:lnTo>
                <a:lnTo>
                  <a:pt x="24220" y="13410"/>
                </a:lnTo>
                <a:lnTo>
                  <a:pt x="24220" y="13420"/>
                </a:lnTo>
                <a:lnTo>
                  <a:pt x="24210" y="13420"/>
                </a:lnTo>
                <a:lnTo>
                  <a:pt x="24210" y="13410"/>
                </a:lnTo>
                <a:lnTo>
                  <a:pt x="24200" y="13410"/>
                </a:lnTo>
                <a:lnTo>
                  <a:pt x="24190" y="13410"/>
                </a:lnTo>
                <a:lnTo>
                  <a:pt x="24190" y="13400"/>
                </a:lnTo>
                <a:lnTo>
                  <a:pt x="24180" y="13400"/>
                </a:lnTo>
                <a:lnTo>
                  <a:pt x="24180" y="13380"/>
                </a:lnTo>
                <a:lnTo>
                  <a:pt x="24180" y="13370"/>
                </a:lnTo>
                <a:lnTo>
                  <a:pt x="24190" y="13370"/>
                </a:lnTo>
                <a:lnTo>
                  <a:pt x="24200" y="13370"/>
                </a:lnTo>
                <a:lnTo>
                  <a:pt x="24200" y="13390"/>
                </a:lnTo>
                <a:lnTo>
                  <a:pt x="24210" y="13390"/>
                </a:lnTo>
                <a:lnTo>
                  <a:pt x="24220" y="13390"/>
                </a:lnTo>
                <a:lnTo>
                  <a:pt x="24220" y="13400"/>
                </a:lnTo>
                <a:lnTo>
                  <a:pt x="24230" y="13400"/>
                </a:lnTo>
                <a:lnTo>
                  <a:pt x="24230" y="13390"/>
                </a:lnTo>
                <a:lnTo>
                  <a:pt x="24230" y="13380"/>
                </a:lnTo>
                <a:lnTo>
                  <a:pt x="24220" y="13380"/>
                </a:lnTo>
                <a:lnTo>
                  <a:pt x="24220" y="13370"/>
                </a:lnTo>
                <a:lnTo>
                  <a:pt x="24210" y="13370"/>
                </a:lnTo>
                <a:lnTo>
                  <a:pt x="24200" y="13370"/>
                </a:lnTo>
                <a:lnTo>
                  <a:pt x="24200" y="13360"/>
                </a:lnTo>
                <a:lnTo>
                  <a:pt x="24200" y="13350"/>
                </a:lnTo>
                <a:lnTo>
                  <a:pt x="24190" y="13350"/>
                </a:lnTo>
                <a:lnTo>
                  <a:pt x="24190" y="13360"/>
                </a:lnTo>
                <a:lnTo>
                  <a:pt x="24180" y="13360"/>
                </a:lnTo>
                <a:lnTo>
                  <a:pt x="24170" y="13360"/>
                </a:lnTo>
                <a:lnTo>
                  <a:pt x="24170" y="13370"/>
                </a:lnTo>
                <a:lnTo>
                  <a:pt x="24150" y="13370"/>
                </a:lnTo>
                <a:close/>
                <a:moveTo>
                  <a:pt x="24300" y="13010"/>
                </a:moveTo>
                <a:lnTo>
                  <a:pt x="24300" y="13020"/>
                </a:lnTo>
                <a:lnTo>
                  <a:pt x="24310" y="13020"/>
                </a:lnTo>
                <a:lnTo>
                  <a:pt x="24300" y="13020"/>
                </a:lnTo>
                <a:lnTo>
                  <a:pt x="24300" y="13040"/>
                </a:lnTo>
                <a:lnTo>
                  <a:pt x="24300" y="13050"/>
                </a:lnTo>
                <a:lnTo>
                  <a:pt x="24290" y="13050"/>
                </a:lnTo>
                <a:lnTo>
                  <a:pt x="24290" y="13060"/>
                </a:lnTo>
                <a:lnTo>
                  <a:pt x="24270" y="13060"/>
                </a:lnTo>
                <a:lnTo>
                  <a:pt x="24270" y="13050"/>
                </a:lnTo>
                <a:lnTo>
                  <a:pt x="24270" y="13040"/>
                </a:lnTo>
                <a:lnTo>
                  <a:pt x="24280" y="13040"/>
                </a:lnTo>
                <a:lnTo>
                  <a:pt x="24280" y="13030"/>
                </a:lnTo>
                <a:lnTo>
                  <a:pt x="24270" y="13030"/>
                </a:lnTo>
                <a:lnTo>
                  <a:pt x="24280" y="13030"/>
                </a:lnTo>
                <a:lnTo>
                  <a:pt x="24280" y="13020"/>
                </a:lnTo>
                <a:lnTo>
                  <a:pt x="24290" y="13020"/>
                </a:lnTo>
                <a:lnTo>
                  <a:pt x="24290" y="13010"/>
                </a:lnTo>
                <a:lnTo>
                  <a:pt x="24300" y="13010"/>
                </a:lnTo>
                <a:close/>
                <a:moveTo>
                  <a:pt x="24020" y="13020"/>
                </a:moveTo>
                <a:lnTo>
                  <a:pt x="24020" y="13030"/>
                </a:lnTo>
                <a:lnTo>
                  <a:pt x="24030" y="13030"/>
                </a:lnTo>
                <a:lnTo>
                  <a:pt x="24030" y="13050"/>
                </a:lnTo>
                <a:lnTo>
                  <a:pt x="24030" y="13060"/>
                </a:lnTo>
                <a:lnTo>
                  <a:pt x="24020" y="13060"/>
                </a:lnTo>
                <a:lnTo>
                  <a:pt x="24020" y="13050"/>
                </a:lnTo>
                <a:lnTo>
                  <a:pt x="24010" y="13050"/>
                </a:lnTo>
                <a:lnTo>
                  <a:pt x="24010" y="13040"/>
                </a:lnTo>
                <a:lnTo>
                  <a:pt x="24010" y="13010"/>
                </a:lnTo>
                <a:lnTo>
                  <a:pt x="24020" y="13010"/>
                </a:lnTo>
                <a:lnTo>
                  <a:pt x="24020" y="13020"/>
                </a:lnTo>
                <a:close/>
                <a:moveTo>
                  <a:pt x="25460" y="13000"/>
                </a:moveTo>
                <a:lnTo>
                  <a:pt x="25460" y="13010"/>
                </a:lnTo>
                <a:lnTo>
                  <a:pt x="25470" y="13010"/>
                </a:lnTo>
                <a:lnTo>
                  <a:pt x="25470" y="13020"/>
                </a:lnTo>
                <a:lnTo>
                  <a:pt x="25470" y="13040"/>
                </a:lnTo>
                <a:lnTo>
                  <a:pt x="25480" y="13040"/>
                </a:lnTo>
                <a:lnTo>
                  <a:pt x="25480" y="13050"/>
                </a:lnTo>
                <a:lnTo>
                  <a:pt x="25480" y="13060"/>
                </a:lnTo>
                <a:lnTo>
                  <a:pt x="25480" y="13070"/>
                </a:lnTo>
                <a:lnTo>
                  <a:pt x="25470" y="13070"/>
                </a:lnTo>
                <a:lnTo>
                  <a:pt x="25470" y="13080"/>
                </a:lnTo>
                <a:lnTo>
                  <a:pt x="25450" y="13080"/>
                </a:lnTo>
                <a:lnTo>
                  <a:pt x="25450" y="13070"/>
                </a:lnTo>
                <a:lnTo>
                  <a:pt x="25450" y="13050"/>
                </a:lnTo>
                <a:lnTo>
                  <a:pt x="25450" y="13040"/>
                </a:lnTo>
                <a:lnTo>
                  <a:pt x="25460" y="13040"/>
                </a:lnTo>
                <a:lnTo>
                  <a:pt x="25460" y="13030"/>
                </a:lnTo>
                <a:lnTo>
                  <a:pt x="25450" y="13030"/>
                </a:lnTo>
                <a:lnTo>
                  <a:pt x="25450" y="13020"/>
                </a:lnTo>
                <a:lnTo>
                  <a:pt x="25440" y="13020"/>
                </a:lnTo>
                <a:lnTo>
                  <a:pt x="25440" y="13030"/>
                </a:lnTo>
                <a:lnTo>
                  <a:pt x="25430" y="13030"/>
                </a:lnTo>
                <a:lnTo>
                  <a:pt x="25430" y="13040"/>
                </a:lnTo>
                <a:lnTo>
                  <a:pt x="25420" y="13040"/>
                </a:lnTo>
                <a:lnTo>
                  <a:pt x="25420" y="13060"/>
                </a:lnTo>
                <a:lnTo>
                  <a:pt x="25400" y="13060"/>
                </a:lnTo>
                <a:lnTo>
                  <a:pt x="25400" y="13070"/>
                </a:lnTo>
                <a:lnTo>
                  <a:pt x="25390" y="13070"/>
                </a:lnTo>
                <a:lnTo>
                  <a:pt x="25380" y="13070"/>
                </a:lnTo>
                <a:lnTo>
                  <a:pt x="25380" y="13080"/>
                </a:lnTo>
                <a:lnTo>
                  <a:pt x="25390" y="13080"/>
                </a:lnTo>
                <a:lnTo>
                  <a:pt x="25390" y="13090"/>
                </a:lnTo>
                <a:lnTo>
                  <a:pt x="25390" y="13110"/>
                </a:lnTo>
                <a:lnTo>
                  <a:pt x="25400" y="13110"/>
                </a:lnTo>
                <a:lnTo>
                  <a:pt x="25400" y="13100"/>
                </a:lnTo>
                <a:lnTo>
                  <a:pt x="25410" y="13100"/>
                </a:lnTo>
                <a:lnTo>
                  <a:pt x="25410" y="13090"/>
                </a:lnTo>
                <a:lnTo>
                  <a:pt x="25410" y="13080"/>
                </a:lnTo>
                <a:lnTo>
                  <a:pt x="25420" y="13080"/>
                </a:lnTo>
                <a:lnTo>
                  <a:pt x="25430" y="13080"/>
                </a:lnTo>
                <a:lnTo>
                  <a:pt x="25430" y="13090"/>
                </a:lnTo>
                <a:lnTo>
                  <a:pt x="25420" y="13090"/>
                </a:lnTo>
                <a:lnTo>
                  <a:pt x="25420" y="13100"/>
                </a:lnTo>
                <a:lnTo>
                  <a:pt x="25410" y="13100"/>
                </a:lnTo>
                <a:lnTo>
                  <a:pt x="25410" y="13110"/>
                </a:lnTo>
                <a:lnTo>
                  <a:pt x="25410" y="13120"/>
                </a:lnTo>
                <a:lnTo>
                  <a:pt x="25400" y="13120"/>
                </a:lnTo>
                <a:lnTo>
                  <a:pt x="25400" y="13130"/>
                </a:lnTo>
                <a:lnTo>
                  <a:pt x="25390" y="13130"/>
                </a:lnTo>
                <a:lnTo>
                  <a:pt x="25390" y="13120"/>
                </a:lnTo>
                <a:lnTo>
                  <a:pt x="25390" y="13130"/>
                </a:lnTo>
                <a:lnTo>
                  <a:pt x="25380" y="13130"/>
                </a:lnTo>
                <a:lnTo>
                  <a:pt x="25370" y="13130"/>
                </a:lnTo>
                <a:lnTo>
                  <a:pt x="25360" y="13130"/>
                </a:lnTo>
                <a:lnTo>
                  <a:pt x="25360" y="13140"/>
                </a:lnTo>
                <a:lnTo>
                  <a:pt x="25360" y="13150"/>
                </a:lnTo>
                <a:lnTo>
                  <a:pt x="25360" y="13160"/>
                </a:lnTo>
                <a:lnTo>
                  <a:pt x="25350" y="13160"/>
                </a:lnTo>
                <a:lnTo>
                  <a:pt x="25350" y="13170"/>
                </a:lnTo>
                <a:lnTo>
                  <a:pt x="25350" y="13180"/>
                </a:lnTo>
                <a:lnTo>
                  <a:pt x="25360" y="13180"/>
                </a:lnTo>
                <a:lnTo>
                  <a:pt x="25360" y="13190"/>
                </a:lnTo>
                <a:lnTo>
                  <a:pt x="25350" y="13190"/>
                </a:lnTo>
                <a:lnTo>
                  <a:pt x="25350" y="13200"/>
                </a:lnTo>
                <a:lnTo>
                  <a:pt x="25340" y="13200"/>
                </a:lnTo>
                <a:lnTo>
                  <a:pt x="25340" y="13190"/>
                </a:lnTo>
                <a:lnTo>
                  <a:pt x="25330" y="13190"/>
                </a:lnTo>
                <a:lnTo>
                  <a:pt x="25330" y="13180"/>
                </a:lnTo>
                <a:lnTo>
                  <a:pt x="25330" y="13140"/>
                </a:lnTo>
                <a:lnTo>
                  <a:pt x="25330" y="13130"/>
                </a:lnTo>
                <a:lnTo>
                  <a:pt x="25330" y="13120"/>
                </a:lnTo>
                <a:lnTo>
                  <a:pt x="25340" y="13120"/>
                </a:lnTo>
                <a:lnTo>
                  <a:pt x="25340" y="13110"/>
                </a:lnTo>
                <a:lnTo>
                  <a:pt x="25350" y="13110"/>
                </a:lnTo>
                <a:lnTo>
                  <a:pt x="25350" y="13100"/>
                </a:lnTo>
                <a:lnTo>
                  <a:pt x="25360" y="13100"/>
                </a:lnTo>
                <a:lnTo>
                  <a:pt x="25360" y="13090"/>
                </a:lnTo>
                <a:lnTo>
                  <a:pt x="25360" y="13070"/>
                </a:lnTo>
                <a:lnTo>
                  <a:pt x="25370" y="13070"/>
                </a:lnTo>
                <a:lnTo>
                  <a:pt x="25370" y="13060"/>
                </a:lnTo>
                <a:lnTo>
                  <a:pt x="25370" y="13050"/>
                </a:lnTo>
                <a:lnTo>
                  <a:pt x="25380" y="13050"/>
                </a:lnTo>
                <a:lnTo>
                  <a:pt x="25390" y="13050"/>
                </a:lnTo>
                <a:lnTo>
                  <a:pt x="25390" y="13040"/>
                </a:lnTo>
                <a:lnTo>
                  <a:pt x="25390" y="13030"/>
                </a:lnTo>
                <a:lnTo>
                  <a:pt x="25400" y="13030"/>
                </a:lnTo>
                <a:lnTo>
                  <a:pt x="25410" y="13030"/>
                </a:lnTo>
                <a:lnTo>
                  <a:pt x="25410" y="13020"/>
                </a:lnTo>
                <a:lnTo>
                  <a:pt x="25420" y="13020"/>
                </a:lnTo>
                <a:lnTo>
                  <a:pt x="25430" y="13020"/>
                </a:lnTo>
                <a:lnTo>
                  <a:pt x="25430" y="13010"/>
                </a:lnTo>
                <a:lnTo>
                  <a:pt x="25440" y="13010"/>
                </a:lnTo>
                <a:lnTo>
                  <a:pt x="25440" y="13000"/>
                </a:lnTo>
                <a:lnTo>
                  <a:pt x="25460" y="13000"/>
                </a:lnTo>
                <a:close/>
                <a:moveTo>
                  <a:pt x="24300" y="12970"/>
                </a:moveTo>
                <a:lnTo>
                  <a:pt x="24320" y="12970"/>
                </a:lnTo>
                <a:lnTo>
                  <a:pt x="24320" y="12980"/>
                </a:lnTo>
                <a:lnTo>
                  <a:pt x="24330" y="12980"/>
                </a:lnTo>
                <a:lnTo>
                  <a:pt x="24340" y="12980"/>
                </a:lnTo>
                <a:lnTo>
                  <a:pt x="24340" y="12970"/>
                </a:lnTo>
                <a:lnTo>
                  <a:pt x="24350" y="12970"/>
                </a:lnTo>
                <a:lnTo>
                  <a:pt x="24350" y="12980"/>
                </a:lnTo>
                <a:lnTo>
                  <a:pt x="24340" y="12980"/>
                </a:lnTo>
                <a:lnTo>
                  <a:pt x="24330" y="12980"/>
                </a:lnTo>
                <a:lnTo>
                  <a:pt x="24330" y="12990"/>
                </a:lnTo>
                <a:lnTo>
                  <a:pt x="24320" y="12990"/>
                </a:lnTo>
                <a:lnTo>
                  <a:pt x="24320" y="12980"/>
                </a:lnTo>
                <a:lnTo>
                  <a:pt x="24310" y="12980"/>
                </a:lnTo>
                <a:lnTo>
                  <a:pt x="24310" y="12990"/>
                </a:lnTo>
                <a:lnTo>
                  <a:pt x="24300" y="12990"/>
                </a:lnTo>
                <a:lnTo>
                  <a:pt x="24300" y="12980"/>
                </a:lnTo>
                <a:lnTo>
                  <a:pt x="24300" y="12970"/>
                </a:lnTo>
                <a:close/>
                <a:moveTo>
                  <a:pt x="24170" y="12960"/>
                </a:moveTo>
                <a:lnTo>
                  <a:pt x="24180" y="12960"/>
                </a:lnTo>
                <a:lnTo>
                  <a:pt x="24180" y="12970"/>
                </a:lnTo>
                <a:lnTo>
                  <a:pt x="24180" y="12980"/>
                </a:lnTo>
                <a:lnTo>
                  <a:pt x="24190" y="12980"/>
                </a:lnTo>
                <a:lnTo>
                  <a:pt x="24190" y="12990"/>
                </a:lnTo>
                <a:lnTo>
                  <a:pt x="24190" y="13010"/>
                </a:lnTo>
                <a:lnTo>
                  <a:pt x="24200" y="13010"/>
                </a:lnTo>
                <a:lnTo>
                  <a:pt x="24200" y="13030"/>
                </a:lnTo>
                <a:lnTo>
                  <a:pt x="24190" y="13030"/>
                </a:lnTo>
                <a:lnTo>
                  <a:pt x="24190" y="13040"/>
                </a:lnTo>
                <a:lnTo>
                  <a:pt x="24180" y="13040"/>
                </a:lnTo>
                <a:lnTo>
                  <a:pt x="24180" y="13030"/>
                </a:lnTo>
                <a:lnTo>
                  <a:pt x="24180" y="13020"/>
                </a:lnTo>
                <a:lnTo>
                  <a:pt x="24160" y="13020"/>
                </a:lnTo>
                <a:lnTo>
                  <a:pt x="24150" y="13020"/>
                </a:lnTo>
                <a:lnTo>
                  <a:pt x="24150" y="13010"/>
                </a:lnTo>
                <a:lnTo>
                  <a:pt x="24150" y="13000"/>
                </a:lnTo>
                <a:lnTo>
                  <a:pt x="24150" y="12990"/>
                </a:lnTo>
                <a:lnTo>
                  <a:pt x="24160" y="12990"/>
                </a:lnTo>
                <a:lnTo>
                  <a:pt x="24160" y="12980"/>
                </a:lnTo>
                <a:lnTo>
                  <a:pt x="24160" y="12970"/>
                </a:lnTo>
                <a:lnTo>
                  <a:pt x="24160" y="12960"/>
                </a:lnTo>
                <a:lnTo>
                  <a:pt x="24170" y="12960"/>
                </a:lnTo>
                <a:close/>
                <a:moveTo>
                  <a:pt x="24100" y="12940"/>
                </a:moveTo>
                <a:lnTo>
                  <a:pt x="24120" y="12940"/>
                </a:lnTo>
                <a:lnTo>
                  <a:pt x="24120" y="12950"/>
                </a:lnTo>
                <a:lnTo>
                  <a:pt x="24130" y="12950"/>
                </a:lnTo>
                <a:lnTo>
                  <a:pt x="24130" y="12960"/>
                </a:lnTo>
                <a:lnTo>
                  <a:pt x="24130" y="12970"/>
                </a:lnTo>
                <a:lnTo>
                  <a:pt x="24130" y="12980"/>
                </a:lnTo>
                <a:lnTo>
                  <a:pt x="24130" y="12990"/>
                </a:lnTo>
                <a:lnTo>
                  <a:pt x="24120" y="12990"/>
                </a:lnTo>
                <a:lnTo>
                  <a:pt x="24120" y="13000"/>
                </a:lnTo>
                <a:lnTo>
                  <a:pt x="24100" y="13000"/>
                </a:lnTo>
                <a:lnTo>
                  <a:pt x="24100" y="12990"/>
                </a:lnTo>
                <a:lnTo>
                  <a:pt x="24100" y="12980"/>
                </a:lnTo>
                <a:lnTo>
                  <a:pt x="24090" y="12980"/>
                </a:lnTo>
                <a:lnTo>
                  <a:pt x="24080" y="12980"/>
                </a:lnTo>
                <a:lnTo>
                  <a:pt x="24080" y="12990"/>
                </a:lnTo>
                <a:lnTo>
                  <a:pt x="24070" y="12990"/>
                </a:lnTo>
                <a:lnTo>
                  <a:pt x="24070" y="12980"/>
                </a:lnTo>
                <a:lnTo>
                  <a:pt x="24070" y="12970"/>
                </a:lnTo>
                <a:lnTo>
                  <a:pt x="24070" y="12940"/>
                </a:lnTo>
                <a:lnTo>
                  <a:pt x="24100" y="12940"/>
                </a:lnTo>
                <a:close/>
                <a:moveTo>
                  <a:pt x="24300" y="12970"/>
                </a:moveTo>
                <a:lnTo>
                  <a:pt x="24280" y="12970"/>
                </a:lnTo>
                <a:lnTo>
                  <a:pt x="24280" y="12960"/>
                </a:lnTo>
                <a:lnTo>
                  <a:pt x="24270" y="12960"/>
                </a:lnTo>
                <a:lnTo>
                  <a:pt x="24260" y="12960"/>
                </a:lnTo>
                <a:lnTo>
                  <a:pt x="24260" y="12980"/>
                </a:lnTo>
                <a:lnTo>
                  <a:pt x="24270" y="12980"/>
                </a:lnTo>
                <a:lnTo>
                  <a:pt x="24270" y="12970"/>
                </a:lnTo>
                <a:lnTo>
                  <a:pt x="24280" y="12970"/>
                </a:lnTo>
                <a:lnTo>
                  <a:pt x="24280" y="12980"/>
                </a:lnTo>
                <a:lnTo>
                  <a:pt x="24270" y="12980"/>
                </a:lnTo>
                <a:lnTo>
                  <a:pt x="24260" y="12980"/>
                </a:lnTo>
                <a:lnTo>
                  <a:pt x="24260" y="12990"/>
                </a:lnTo>
                <a:lnTo>
                  <a:pt x="24240" y="12990"/>
                </a:lnTo>
                <a:lnTo>
                  <a:pt x="24240" y="12980"/>
                </a:lnTo>
                <a:lnTo>
                  <a:pt x="24230" y="12980"/>
                </a:lnTo>
                <a:lnTo>
                  <a:pt x="24230" y="12970"/>
                </a:lnTo>
                <a:lnTo>
                  <a:pt x="24230" y="12960"/>
                </a:lnTo>
                <a:lnTo>
                  <a:pt x="24230" y="12940"/>
                </a:lnTo>
                <a:lnTo>
                  <a:pt x="24240" y="12940"/>
                </a:lnTo>
                <a:lnTo>
                  <a:pt x="24240" y="12930"/>
                </a:lnTo>
                <a:lnTo>
                  <a:pt x="24260" y="12930"/>
                </a:lnTo>
                <a:lnTo>
                  <a:pt x="24260" y="12940"/>
                </a:lnTo>
                <a:lnTo>
                  <a:pt x="24290" y="12940"/>
                </a:lnTo>
                <a:lnTo>
                  <a:pt x="24320" y="12940"/>
                </a:lnTo>
                <a:lnTo>
                  <a:pt x="24320" y="12960"/>
                </a:lnTo>
                <a:lnTo>
                  <a:pt x="24300" y="12960"/>
                </a:lnTo>
                <a:lnTo>
                  <a:pt x="24300" y="12970"/>
                </a:lnTo>
                <a:close/>
                <a:moveTo>
                  <a:pt x="23980" y="12900"/>
                </a:moveTo>
                <a:lnTo>
                  <a:pt x="23990" y="12900"/>
                </a:lnTo>
                <a:lnTo>
                  <a:pt x="23990" y="12910"/>
                </a:lnTo>
                <a:lnTo>
                  <a:pt x="24010" y="12910"/>
                </a:lnTo>
                <a:lnTo>
                  <a:pt x="24010" y="12920"/>
                </a:lnTo>
                <a:lnTo>
                  <a:pt x="24020" y="12920"/>
                </a:lnTo>
                <a:lnTo>
                  <a:pt x="24020" y="12930"/>
                </a:lnTo>
                <a:lnTo>
                  <a:pt x="24010" y="12930"/>
                </a:lnTo>
                <a:lnTo>
                  <a:pt x="24000" y="12930"/>
                </a:lnTo>
                <a:lnTo>
                  <a:pt x="23990" y="12930"/>
                </a:lnTo>
                <a:lnTo>
                  <a:pt x="23980" y="12930"/>
                </a:lnTo>
                <a:lnTo>
                  <a:pt x="23980" y="12920"/>
                </a:lnTo>
                <a:lnTo>
                  <a:pt x="23970" y="12920"/>
                </a:lnTo>
                <a:lnTo>
                  <a:pt x="23970" y="12910"/>
                </a:lnTo>
                <a:lnTo>
                  <a:pt x="23970" y="12900"/>
                </a:lnTo>
                <a:lnTo>
                  <a:pt x="23980" y="12900"/>
                </a:lnTo>
                <a:close/>
                <a:moveTo>
                  <a:pt x="25730" y="12870"/>
                </a:moveTo>
                <a:lnTo>
                  <a:pt x="25730" y="12880"/>
                </a:lnTo>
                <a:lnTo>
                  <a:pt x="25740" y="12880"/>
                </a:lnTo>
                <a:lnTo>
                  <a:pt x="25750" y="12880"/>
                </a:lnTo>
                <a:lnTo>
                  <a:pt x="25750" y="12890"/>
                </a:lnTo>
                <a:lnTo>
                  <a:pt x="25740" y="12890"/>
                </a:lnTo>
                <a:lnTo>
                  <a:pt x="25740" y="12900"/>
                </a:lnTo>
                <a:lnTo>
                  <a:pt x="25730" y="12900"/>
                </a:lnTo>
                <a:lnTo>
                  <a:pt x="25730" y="12890"/>
                </a:lnTo>
                <a:lnTo>
                  <a:pt x="25720" y="12890"/>
                </a:lnTo>
                <a:lnTo>
                  <a:pt x="25720" y="12880"/>
                </a:lnTo>
                <a:lnTo>
                  <a:pt x="25720" y="12870"/>
                </a:lnTo>
                <a:lnTo>
                  <a:pt x="25730" y="12870"/>
                </a:lnTo>
                <a:close/>
                <a:moveTo>
                  <a:pt x="24030" y="12840"/>
                </a:moveTo>
                <a:lnTo>
                  <a:pt x="24040" y="12840"/>
                </a:lnTo>
                <a:lnTo>
                  <a:pt x="24050" y="12840"/>
                </a:lnTo>
                <a:lnTo>
                  <a:pt x="24050" y="12850"/>
                </a:lnTo>
                <a:lnTo>
                  <a:pt x="24050" y="12860"/>
                </a:lnTo>
                <a:lnTo>
                  <a:pt x="24060" y="12860"/>
                </a:lnTo>
                <a:lnTo>
                  <a:pt x="24060" y="12870"/>
                </a:lnTo>
                <a:lnTo>
                  <a:pt x="24060" y="12880"/>
                </a:lnTo>
                <a:lnTo>
                  <a:pt x="24070" y="12880"/>
                </a:lnTo>
                <a:lnTo>
                  <a:pt x="24070" y="12890"/>
                </a:lnTo>
                <a:lnTo>
                  <a:pt x="24060" y="12890"/>
                </a:lnTo>
                <a:lnTo>
                  <a:pt x="24060" y="12880"/>
                </a:lnTo>
                <a:lnTo>
                  <a:pt x="24050" y="12880"/>
                </a:lnTo>
                <a:lnTo>
                  <a:pt x="24050" y="12890"/>
                </a:lnTo>
                <a:lnTo>
                  <a:pt x="24040" y="12890"/>
                </a:lnTo>
                <a:lnTo>
                  <a:pt x="24040" y="12900"/>
                </a:lnTo>
                <a:lnTo>
                  <a:pt x="24050" y="12900"/>
                </a:lnTo>
                <a:lnTo>
                  <a:pt x="24050" y="12910"/>
                </a:lnTo>
                <a:lnTo>
                  <a:pt x="24040" y="12910"/>
                </a:lnTo>
                <a:lnTo>
                  <a:pt x="24040" y="12920"/>
                </a:lnTo>
                <a:lnTo>
                  <a:pt x="24030" y="12920"/>
                </a:lnTo>
                <a:lnTo>
                  <a:pt x="24020" y="12920"/>
                </a:lnTo>
                <a:lnTo>
                  <a:pt x="24020" y="12910"/>
                </a:lnTo>
                <a:lnTo>
                  <a:pt x="24030" y="12910"/>
                </a:lnTo>
                <a:lnTo>
                  <a:pt x="24030" y="12900"/>
                </a:lnTo>
                <a:lnTo>
                  <a:pt x="24030" y="12890"/>
                </a:lnTo>
                <a:lnTo>
                  <a:pt x="24030" y="12880"/>
                </a:lnTo>
                <a:lnTo>
                  <a:pt x="24020" y="12880"/>
                </a:lnTo>
                <a:lnTo>
                  <a:pt x="24030" y="12880"/>
                </a:lnTo>
                <a:lnTo>
                  <a:pt x="24030" y="12870"/>
                </a:lnTo>
                <a:lnTo>
                  <a:pt x="24020" y="12870"/>
                </a:lnTo>
                <a:lnTo>
                  <a:pt x="24020" y="12860"/>
                </a:lnTo>
                <a:lnTo>
                  <a:pt x="24020" y="12850"/>
                </a:lnTo>
                <a:lnTo>
                  <a:pt x="24030" y="12850"/>
                </a:lnTo>
                <a:lnTo>
                  <a:pt x="24020" y="12850"/>
                </a:lnTo>
                <a:lnTo>
                  <a:pt x="24020" y="12840"/>
                </a:lnTo>
                <a:lnTo>
                  <a:pt x="24030" y="12840"/>
                </a:lnTo>
                <a:close/>
                <a:moveTo>
                  <a:pt x="23770" y="12840"/>
                </a:moveTo>
                <a:lnTo>
                  <a:pt x="23770" y="12850"/>
                </a:lnTo>
                <a:lnTo>
                  <a:pt x="23780" y="12850"/>
                </a:lnTo>
                <a:lnTo>
                  <a:pt x="23780" y="12860"/>
                </a:lnTo>
                <a:lnTo>
                  <a:pt x="23770" y="12860"/>
                </a:lnTo>
                <a:lnTo>
                  <a:pt x="23770" y="12870"/>
                </a:lnTo>
                <a:lnTo>
                  <a:pt x="23760" y="12870"/>
                </a:lnTo>
                <a:lnTo>
                  <a:pt x="23760" y="12860"/>
                </a:lnTo>
                <a:lnTo>
                  <a:pt x="23750" y="12860"/>
                </a:lnTo>
                <a:lnTo>
                  <a:pt x="23750" y="12850"/>
                </a:lnTo>
                <a:lnTo>
                  <a:pt x="23750" y="12830"/>
                </a:lnTo>
                <a:lnTo>
                  <a:pt x="23750" y="12820"/>
                </a:lnTo>
                <a:lnTo>
                  <a:pt x="23760" y="12820"/>
                </a:lnTo>
                <a:lnTo>
                  <a:pt x="23770" y="12820"/>
                </a:lnTo>
                <a:lnTo>
                  <a:pt x="23770" y="12840"/>
                </a:lnTo>
                <a:close/>
                <a:moveTo>
                  <a:pt x="24110" y="12790"/>
                </a:moveTo>
                <a:lnTo>
                  <a:pt x="24130" y="12790"/>
                </a:lnTo>
                <a:lnTo>
                  <a:pt x="24130" y="12800"/>
                </a:lnTo>
                <a:lnTo>
                  <a:pt x="24130" y="12810"/>
                </a:lnTo>
                <a:lnTo>
                  <a:pt x="24170" y="12810"/>
                </a:lnTo>
                <a:lnTo>
                  <a:pt x="24170" y="12820"/>
                </a:lnTo>
                <a:lnTo>
                  <a:pt x="24160" y="12820"/>
                </a:lnTo>
                <a:lnTo>
                  <a:pt x="24170" y="12820"/>
                </a:lnTo>
                <a:lnTo>
                  <a:pt x="24170" y="12830"/>
                </a:lnTo>
                <a:lnTo>
                  <a:pt x="24180" y="12830"/>
                </a:lnTo>
                <a:lnTo>
                  <a:pt x="24180" y="12840"/>
                </a:lnTo>
                <a:lnTo>
                  <a:pt x="24190" y="12840"/>
                </a:lnTo>
                <a:lnTo>
                  <a:pt x="24200" y="12840"/>
                </a:lnTo>
                <a:lnTo>
                  <a:pt x="24200" y="12820"/>
                </a:lnTo>
                <a:lnTo>
                  <a:pt x="24200" y="12810"/>
                </a:lnTo>
                <a:lnTo>
                  <a:pt x="24210" y="12810"/>
                </a:lnTo>
                <a:lnTo>
                  <a:pt x="24210" y="12820"/>
                </a:lnTo>
                <a:lnTo>
                  <a:pt x="24220" y="12820"/>
                </a:lnTo>
                <a:lnTo>
                  <a:pt x="24230" y="12820"/>
                </a:lnTo>
                <a:lnTo>
                  <a:pt x="24230" y="12840"/>
                </a:lnTo>
                <a:lnTo>
                  <a:pt x="24230" y="12850"/>
                </a:lnTo>
                <a:lnTo>
                  <a:pt x="24230" y="12870"/>
                </a:lnTo>
                <a:lnTo>
                  <a:pt x="24220" y="12870"/>
                </a:lnTo>
                <a:lnTo>
                  <a:pt x="24220" y="12880"/>
                </a:lnTo>
                <a:lnTo>
                  <a:pt x="24230" y="12880"/>
                </a:lnTo>
                <a:lnTo>
                  <a:pt x="24240" y="12880"/>
                </a:lnTo>
                <a:lnTo>
                  <a:pt x="24240" y="12870"/>
                </a:lnTo>
                <a:lnTo>
                  <a:pt x="24240" y="12860"/>
                </a:lnTo>
                <a:lnTo>
                  <a:pt x="24250" y="12860"/>
                </a:lnTo>
                <a:lnTo>
                  <a:pt x="24250" y="12850"/>
                </a:lnTo>
                <a:lnTo>
                  <a:pt x="24260" y="12850"/>
                </a:lnTo>
                <a:lnTo>
                  <a:pt x="24270" y="12850"/>
                </a:lnTo>
                <a:lnTo>
                  <a:pt x="24270" y="12840"/>
                </a:lnTo>
                <a:lnTo>
                  <a:pt x="24280" y="12840"/>
                </a:lnTo>
                <a:lnTo>
                  <a:pt x="24280" y="12850"/>
                </a:lnTo>
                <a:lnTo>
                  <a:pt x="24280" y="12860"/>
                </a:lnTo>
                <a:lnTo>
                  <a:pt x="24290" y="12860"/>
                </a:lnTo>
                <a:lnTo>
                  <a:pt x="24290" y="12890"/>
                </a:lnTo>
                <a:lnTo>
                  <a:pt x="24280" y="12890"/>
                </a:lnTo>
                <a:lnTo>
                  <a:pt x="24290" y="12890"/>
                </a:lnTo>
                <a:lnTo>
                  <a:pt x="24290" y="12900"/>
                </a:lnTo>
                <a:lnTo>
                  <a:pt x="24300" y="12900"/>
                </a:lnTo>
                <a:lnTo>
                  <a:pt x="24300" y="12910"/>
                </a:lnTo>
                <a:lnTo>
                  <a:pt x="24300" y="12920"/>
                </a:lnTo>
                <a:lnTo>
                  <a:pt x="24290" y="12920"/>
                </a:lnTo>
                <a:lnTo>
                  <a:pt x="24290" y="12910"/>
                </a:lnTo>
                <a:lnTo>
                  <a:pt x="24280" y="12910"/>
                </a:lnTo>
                <a:lnTo>
                  <a:pt x="24250" y="12910"/>
                </a:lnTo>
                <a:lnTo>
                  <a:pt x="24250" y="12920"/>
                </a:lnTo>
                <a:lnTo>
                  <a:pt x="24240" y="12920"/>
                </a:lnTo>
                <a:lnTo>
                  <a:pt x="24240" y="12930"/>
                </a:lnTo>
                <a:lnTo>
                  <a:pt x="24220" y="12930"/>
                </a:lnTo>
                <a:lnTo>
                  <a:pt x="24220" y="12920"/>
                </a:lnTo>
                <a:lnTo>
                  <a:pt x="24220" y="12930"/>
                </a:lnTo>
                <a:lnTo>
                  <a:pt x="24200" y="12930"/>
                </a:lnTo>
                <a:lnTo>
                  <a:pt x="24200" y="12920"/>
                </a:lnTo>
                <a:lnTo>
                  <a:pt x="24200" y="12910"/>
                </a:lnTo>
                <a:lnTo>
                  <a:pt x="24210" y="12910"/>
                </a:lnTo>
                <a:lnTo>
                  <a:pt x="24210" y="12900"/>
                </a:lnTo>
                <a:lnTo>
                  <a:pt x="24190" y="12900"/>
                </a:lnTo>
                <a:lnTo>
                  <a:pt x="24180" y="12900"/>
                </a:lnTo>
                <a:lnTo>
                  <a:pt x="24170" y="12900"/>
                </a:lnTo>
                <a:lnTo>
                  <a:pt x="24170" y="12920"/>
                </a:lnTo>
                <a:lnTo>
                  <a:pt x="24180" y="12920"/>
                </a:lnTo>
                <a:lnTo>
                  <a:pt x="24180" y="12930"/>
                </a:lnTo>
                <a:lnTo>
                  <a:pt x="24160" y="12930"/>
                </a:lnTo>
                <a:lnTo>
                  <a:pt x="24150" y="12930"/>
                </a:lnTo>
                <a:lnTo>
                  <a:pt x="24150" y="12920"/>
                </a:lnTo>
                <a:lnTo>
                  <a:pt x="24140" y="12920"/>
                </a:lnTo>
                <a:lnTo>
                  <a:pt x="24130" y="12920"/>
                </a:lnTo>
                <a:lnTo>
                  <a:pt x="24130" y="12930"/>
                </a:lnTo>
                <a:lnTo>
                  <a:pt x="24120" y="12930"/>
                </a:lnTo>
                <a:lnTo>
                  <a:pt x="24120" y="12920"/>
                </a:lnTo>
                <a:lnTo>
                  <a:pt x="24110" y="12920"/>
                </a:lnTo>
                <a:lnTo>
                  <a:pt x="24110" y="12930"/>
                </a:lnTo>
                <a:lnTo>
                  <a:pt x="24100" y="12930"/>
                </a:lnTo>
                <a:lnTo>
                  <a:pt x="24090" y="12930"/>
                </a:lnTo>
                <a:lnTo>
                  <a:pt x="24090" y="12920"/>
                </a:lnTo>
                <a:lnTo>
                  <a:pt x="24090" y="12900"/>
                </a:lnTo>
                <a:lnTo>
                  <a:pt x="24100" y="12900"/>
                </a:lnTo>
                <a:lnTo>
                  <a:pt x="24100" y="12890"/>
                </a:lnTo>
                <a:lnTo>
                  <a:pt x="24110" y="12890"/>
                </a:lnTo>
                <a:lnTo>
                  <a:pt x="24130" y="12890"/>
                </a:lnTo>
                <a:lnTo>
                  <a:pt x="24130" y="12880"/>
                </a:lnTo>
                <a:lnTo>
                  <a:pt x="24130" y="12870"/>
                </a:lnTo>
                <a:lnTo>
                  <a:pt x="24130" y="12860"/>
                </a:lnTo>
                <a:lnTo>
                  <a:pt x="24130" y="12850"/>
                </a:lnTo>
                <a:lnTo>
                  <a:pt x="24120" y="12850"/>
                </a:lnTo>
                <a:lnTo>
                  <a:pt x="24120" y="12860"/>
                </a:lnTo>
                <a:lnTo>
                  <a:pt x="24110" y="12860"/>
                </a:lnTo>
                <a:lnTo>
                  <a:pt x="24100" y="12860"/>
                </a:lnTo>
                <a:lnTo>
                  <a:pt x="24100" y="12850"/>
                </a:lnTo>
                <a:lnTo>
                  <a:pt x="24100" y="12840"/>
                </a:lnTo>
                <a:lnTo>
                  <a:pt x="24100" y="12830"/>
                </a:lnTo>
                <a:lnTo>
                  <a:pt x="24100" y="12820"/>
                </a:lnTo>
                <a:lnTo>
                  <a:pt x="24090" y="12820"/>
                </a:lnTo>
                <a:lnTo>
                  <a:pt x="24070" y="12820"/>
                </a:lnTo>
                <a:lnTo>
                  <a:pt x="24070" y="12830"/>
                </a:lnTo>
                <a:lnTo>
                  <a:pt x="24060" y="12830"/>
                </a:lnTo>
                <a:lnTo>
                  <a:pt x="24050" y="12830"/>
                </a:lnTo>
                <a:lnTo>
                  <a:pt x="24040" y="12830"/>
                </a:lnTo>
                <a:lnTo>
                  <a:pt x="24040" y="12820"/>
                </a:lnTo>
                <a:lnTo>
                  <a:pt x="24030" y="12820"/>
                </a:lnTo>
                <a:lnTo>
                  <a:pt x="24030" y="12810"/>
                </a:lnTo>
                <a:lnTo>
                  <a:pt x="24030" y="12800"/>
                </a:lnTo>
                <a:lnTo>
                  <a:pt x="24060" y="12800"/>
                </a:lnTo>
                <a:lnTo>
                  <a:pt x="24070" y="12800"/>
                </a:lnTo>
                <a:lnTo>
                  <a:pt x="24070" y="12810"/>
                </a:lnTo>
                <a:lnTo>
                  <a:pt x="24080" y="12810"/>
                </a:lnTo>
                <a:lnTo>
                  <a:pt x="24080" y="12800"/>
                </a:lnTo>
                <a:lnTo>
                  <a:pt x="24090" y="12800"/>
                </a:lnTo>
                <a:lnTo>
                  <a:pt x="24090" y="12790"/>
                </a:lnTo>
                <a:lnTo>
                  <a:pt x="24110" y="12790"/>
                </a:lnTo>
                <a:close/>
                <a:moveTo>
                  <a:pt x="23950" y="12730"/>
                </a:moveTo>
                <a:lnTo>
                  <a:pt x="23950" y="12740"/>
                </a:lnTo>
                <a:lnTo>
                  <a:pt x="23960" y="12740"/>
                </a:lnTo>
                <a:lnTo>
                  <a:pt x="23960" y="12760"/>
                </a:lnTo>
                <a:lnTo>
                  <a:pt x="23970" y="12760"/>
                </a:lnTo>
                <a:lnTo>
                  <a:pt x="23970" y="12770"/>
                </a:lnTo>
                <a:lnTo>
                  <a:pt x="23980" y="12770"/>
                </a:lnTo>
                <a:lnTo>
                  <a:pt x="23980" y="12780"/>
                </a:lnTo>
                <a:lnTo>
                  <a:pt x="23980" y="12790"/>
                </a:lnTo>
                <a:lnTo>
                  <a:pt x="23990" y="12790"/>
                </a:lnTo>
                <a:lnTo>
                  <a:pt x="23990" y="12800"/>
                </a:lnTo>
                <a:lnTo>
                  <a:pt x="23970" y="12800"/>
                </a:lnTo>
                <a:lnTo>
                  <a:pt x="23960" y="12800"/>
                </a:lnTo>
                <a:lnTo>
                  <a:pt x="23960" y="12790"/>
                </a:lnTo>
                <a:lnTo>
                  <a:pt x="23950" y="12790"/>
                </a:lnTo>
                <a:lnTo>
                  <a:pt x="23950" y="12780"/>
                </a:lnTo>
                <a:lnTo>
                  <a:pt x="23940" y="12780"/>
                </a:lnTo>
                <a:lnTo>
                  <a:pt x="23940" y="12760"/>
                </a:lnTo>
                <a:lnTo>
                  <a:pt x="23940" y="12740"/>
                </a:lnTo>
                <a:lnTo>
                  <a:pt x="23940" y="12730"/>
                </a:lnTo>
                <a:lnTo>
                  <a:pt x="23950" y="12730"/>
                </a:lnTo>
                <a:close/>
                <a:moveTo>
                  <a:pt x="24000" y="12740"/>
                </a:moveTo>
                <a:lnTo>
                  <a:pt x="24000" y="12760"/>
                </a:lnTo>
                <a:lnTo>
                  <a:pt x="23990" y="12760"/>
                </a:lnTo>
                <a:lnTo>
                  <a:pt x="23980" y="12760"/>
                </a:lnTo>
                <a:lnTo>
                  <a:pt x="23980" y="12740"/>
                </a:lnTo>
                <a:lnTo>
                  <a:pt x="23980" y="12730"/>
                </a:lnTo>
                <a:lnTo>
                  <a:pt x="23990" y="12730"/>
                </a:lnTo>
                <a:lnTo>
                  <a:pt x="23990" y="12720"/>
                </a:lnTo>
                <a:lnTo>
                  <a:pt x="24000" y="12720"/>
                </a:lnTo>
                <a:lnTo>
                  <a:pt x="24000" y="12740"/>
                </a:lnTo>
                <a:close/>
                <a:moveTo>
                  <a:pt x="24170" y="12700"/>
                </a:moveTo>
                <a:lnTo>
                  <a:pt x="24170" y="12710"/>
                </a:lnTo>
                <a:lnTo>
                  <a:pt x="24200" y="12710"/>
                </a:lnTo>
                <a:lnTo>
                  <a:pt x="24200" y="12720"/>
                </a:lnTo>
                <a:lnTo>
                  <a:pt x="24200" y="12730"/>
                </a:lnTo>
                <a:lnTo>
                  <a:pt x="24210" y="12730"/>
                </a:lnTo>
                <a:lnTo>
                  <a:pt x="24210" y="12750"/>
                </a:lnTo>
                <a:lnTo>
                  <a:pt x="24200" y="12750"/>
                </a:lnTo>
                <a:lnTo>
                  <a:pt x="24200" y="12760"/>
                </a:lnTo>
                <a:lnTo>
                  <a:pt x="24180" y="12760"/>
                </a:lnTo>
                <a:lnTo>
                  <a:pt x="24160" y="12760"/>
                </a:lnTo>
                <a:lnTo>
                  <a:pt x="24160" y="12750"/>
                </a:lnTo>
                <a:lnTo>
                  <a:pt x="24160" y="12740"/>
                </a:lnTo>
                <a:lnTo>
                  <a:pt x="24150" y="12740"/>
                </a:lnTo>
                <a:lnTo>
                  <a:pt x="24150" y="12720"/>
                </a:lnTo>
                <a:lnTo>
                  <a:pt x="24150" y="12710"/>
                </a:lnTo>
                <a:lnTo>
                  <a:pt x="24150" y="12700"/>
                </a:lnTo>
                <a:lnTo>
                  <a:pt x="24160" y="12700"/>
                </a:lnTo>
                <a:lnTo>
                  <a:pt x="24170" y="12700"/>
                </a:lnTo>
                <a:close/>
                <a:moveTo>
                  <a:pt x="24410" y="12680"/>
                </a:moveTo>
                <a:lnTo>
                  <a:pt x="24410" y="12690"/>
                </a:lnTo>
                <a:lnTo>
                  <a:pt x="24410" y="12710"/>
                </a:lnTo>
                <a:lnTo>
                  <a:pt x="24410" y="12720"/>
                </a:lnTo>
                <a:lnTo>
                  <a:pt x="24400" y="12720"/>
                </a:lnTo>
                <a:lnTo>
                  <a:pt x="24400" y="12730"/>
                </a:lnTo>
                <a:lnTo>
                  <a:pt x="24390" y="12730"/>
                </a:lnTo>
                <a:lnTo>
                  <a:pt x="24390" y="12740"/>
                </a:lnTo>
                <a:lnTo>
                  <a:pt x="24380" y="12740"/>
                </a:lnTo>
                <a:lnTo>
                  <a:pt x="24370" y="12740"/>
                </a:lnTo>
                <a:lnTo>
                  <a:pt x="24370" y="12720"/>
                </a:lnTo>
                <a:lnTo>
                  <a:pt x="24380" y="12720"/>
                </a:lnTo>
                <a:lnTo>
                  <a:pt x="24390" y="12720"/>
                </a:lnTo>
                <a:lnTo>
                  <a:pt x="24390" y="12690"/>
                </a:lnTo>
                <a:lnTo>
                  <a:pt x="24390" y="12680"/>
                </a:lnTo>
                <a:lnTo>
                  <a:pt x="24410" y="12680"/>
                </a:lnTo>
                <a:close/>
                <a:moveTo>
                  <a:pt x="23870" y="12680"/>
                </a:moveTo>
                <a:lnTo>
                  <a:pt x="23870" y="12690"/>
                </a:lnTo>
                <a:lnTo>
                  <a:pt x="23880" y="12690"/>
                </a:lnTo>
                <a:lnTo>
                  <a:pt x="23890" y="12690"/>
                </a:lnTo>
                <a:lnTo>
                  <a:pt x="23900" y="12690"/>
                </a:lnTo>
                <a:lnTo>
                  <a:pt x="23910" y="12690"/>
                </a:lnTo>
                <a:lnTo>
                  <a:pt x="23910" y="12700"/>
                </a:lnTo>
                <a:lnTo>
                  <a:pt x="23920" y="12700"/>
                </a:lnTo>
                <a:lnTo>
                  <a:pt x="23920" y="12690"/>
                </a:lnTo>
                <a:lnTo>
                  <a:pt x="23930" y="12690"/>
                </a:lnTo>
                <a:lnTo>
                  <a:pt x="23930" y="12700"/>
                </a:lnTo>
                <a:lnTo>
                  <a:pt x="23960" y="12700"/>
                </a:lnTo>
                <a:lnTo>
                  <a:pt x="23960" y="12720"/>
                </a:lnTo>
                <a:lnTo>
                  <a:pt x="23940" y="12720"/>
                </a:lnTo>
                <a:lnTo>
                  <a:pt x="23930" y="12720"/>
                </a:lnTo>
                <a:lnTo>
                  <a:pt x="23920" y="12720"/>
                </a:lnTo>
                <a:lnTo>
                  <a:pt x="23920" y="12710"/>
                </a:lnTo>
                <a:lnTo>
                  <a:pt x="23920" y="12730"/>
                </a:lnTo>
                <a:lnTo>
                  <a:pt x="23900" y="12730"/>
                </a:lnTo>
                <a:lnTo>
                  <a:pt x="23900" y="12720"/>
                </a:lnTo>
                <a:lnTo>
                  <a:pt x="23870" y="12720"/>
                </a:lnTo>
                <a:lnTo>
                  <a:pt x="23870" y="12710"/>
                </a:lnTo>
                <a:lnTo>
                  <a:pt x="23860" y="12710"/>
                </a:lnTo>
                <a:lnTo>
                  <a:pt x="23860" y="12700"/>
                </a:lnTo>
                <a:lnTo>
                  <a:pt x="23850" y="12700"/>
                </a:lnTo>
                <a:lnTo>
                  <a:pt x="23850" y="12690"/>
                </a:lnTo>
                <a:lnTo>
                  <a:pt x="23850" y="12680"/>
                </a:lnTo>
                <a:lnTo>
                  <a:pt x="23860" y="12680"/>
                </a:lnTo>
                <a:lnTo>
                  <a:pt x="23870" y="12680"/>
                </a:lnTo>
                <a:close/>
                <a:moveTo>
                  <a:pt x="23510" y="12670"/>
                </a:moveTo>
                <a:lnTo>
                  <a:pt x="23510" y="12680"/>
                </a:lnTo>
                <a:lnTo>
                  <a:pt x="23510" y="12690"/>
                </a:lnTo>
                <a:lnTo>
                  <a:pt x="23500" y="12690"/>
                </a:lnTo>
                <a:lnTo>
                  <a:pt x="23490" y="12690"/>
                </a:lnTo>
                <a:lnTo>
                  <a:pt x="23480" y="12690"/>
                </a:lnTo>
                <a:lnTo>
                  <a:pt x="23470" y="12690"/>
                </a:lnTo>
                <a:lnTo>
                  <a:pt x="23470" y="12680"/>
                </a:lnTo>
                <a:lnTo>
                  <a:pt x="23470" y="12670"/>
                </a:lnTo>
                <a:lnTo>
                  <a:pt x="23510" y="12670"/>
                </a:lnTo>
                <a:close/>
                <a:moveTo>
                  <a:pt x="24090" y="12660"/>
                </a:moveTo>
                <a:lnTo>
                  <a:pt x="24110" y="12660"/>
                </a:lnTo>
                <a:lnTo>
                  <a:pt x="24110" y="12670"/>
                </a:lnTo>
                <a:lnTo>
                  <a:pt x="24120" y="12670"/>
                </a:lnTo>
                <a:lnTo>
                  <a:pt x="24130" y="12670"/>
                </a:lnTo>
                <a:lnTo>
                  <a:pt x="24130" y="12680"/>
                </a:lnTo>
                <a:lnTo>
                  <a:pt x="24150" y="12680"/>
                </a:lnTo>
                <a:lnTo>
                  <a:pt x="24150" y="12700"/>
                </a:lnTo>
                <a:lnTo>
                  <a:pt x="24140" y="12700"/>
                </a:lnTo>
                <a:lnTo>
                  <a:pt x="24140" y="12710"/>
                </a:lnTo>
                <a:lnTo>
                  <a:pt x="24140" y="12720"/>
                </a:lnTo>
                <a:lnTo>
                  <a:pt x="24130" y="12720"/>
                </a:lnTo>
                <a:lnTo>
                  <a:pt x="24110" y="12720"/>
                </a:lnTo>
                <a:lnTo>
                  <a:pt x="24110" y="12710"/>
                </a:lnTo>
                <a:lnTo>
                  <a:pt x="24100" y="12710"/>
                </a:lnTo>
                <a:lnTo>
                  <a:pt x="24090" y="12710"/>
                </a:lnTo>
                <a:lnTo>
                  <a:pt x="24090" y="12700"/>
                </a:lnTo>
                <a:lnTo>
                  <a:pt x="24090" y="12680"/>
                </a:lnTo>
                <a:lnTo>
                  <a:pt x="24080" y="12680"/>
                </a:lnTo>
                <a:lnTo>
                  <a:pt x="24080" y="12690"/>
                </a:lnTo>
                <a:lnTo>
                  <a:pt x="24070" y="12690"/>
                </a:lnTo>
                <a:lnTo>
                  <a:pt x="24070" y="12700"/>
                </a:lnTo>
                <a:lnTo>
                  <a:pt x="24060" y="12700"/>
                </a:lnTo>
                <a:lnTo>
                  <a:pt x="24040" y="12700"/>
                </a:lnTo>
                <a:lnTo>
                  <a:pt x="24040" y="12690"/>
                </a:lnTo>
                <a:lnTo>
                  <a:pt x="24040" y="12680"/>
                </a:lnTo>
                <a:lnTo>
                  <a:pt x="24040" y="12660"/>
                </a:lnTo>
                <a:lnTo>
                  <a:pt x="24050" y="12660"/>
                </a:lnTo>
                <a:lnTo>
                  <a:pt x="24090" y="12660"/>
                </a:lnTo>
                <a:close/>
                <a:moveTo>
                  <a:pt x="24290" y="12620"/>
                </a:moveTo>
                <a:lnTo>
                  <a:pt x="24300" y="12620"/>
                </a:lnTo>
                <a:lnTo>
                  <a:pt x="24300" y="12630"/>
                </a:lnTo>
                <a:lnTo>
                  <a:pt x="24300" y="12640"/>
                </a:lnTo>
                <a:lnTo>
                  <a:pt x="24300" y="12650"/>
                </a:lnTo>
                <a:lnTo>
                  <a:pt x="24270" y="12650"/>
                </a:lnTo>
                <a:lnTo>
                  <a:pt x="24270" y="12640"/>
                </a:lnTo>
                <a:lnTo>
                  <a:pt x="24260" y="12640"/>
                </a:lnTo>
                <a:lnTo>
                  <a:pt x="24260" y="12630"/>
                </a:lnTo>
                <a:lnTo>
                  <a:pt x="24260" y="12620"/>
                </a:lnTo>
                <a:lnTo>
                  <a:pt x="24270" y="12620"/>
                </a:lnTo>
                <a:lnTo>
                  <a:pt x="24290" y="12620"/>
                </a:lnTo>
                <a:close/>
                <a:moveTo>
                  <a:pt x="23690" y="12610"/>
                </a:moveTo>
                <a:lnTo>
                  <a:pt x="23690" y="12630"/>
                </a:lnTo>
                <a:lnTo>
                  <a:pt x="23690" y="12640"/>
                </a:lnTo>
                <a:lnTo>
                  <a:pt x="23680" y="12640"/>
                </a:lnTo>
                <a:lnTo>
                  <a:pt x="23680" y="12650"/>
                </a:lnTo>
                <a:lnTo>
                  <a:pt x="23670" y="12650"/>
                </a:lnTo>
                <a:lnTo>
                  <a:pt x="23670" y="12630"/>
                </a:lnTo>
                <a:lnTo>
                  <a:pt x="23670" y="12610"/>
                </a:lnTo>
                <a:lnTo>
                  <a:pt x="23680" y="12610"/>
                </a:lnTo>
                <a:lnTo>
                  <a:pt x="23690" y="12610"/>
                </a:lnTo>
                <a:close/>
                <a:moveTo>
                  <a:pt x="25770" y="12610"/>
                </a:moveTo>
                <a:lnTo>
                  <a:pt x="25780" y="12610"/>
                </a:lnTo>
                <a:lnTo>
                  <a:pt x="25780" y="12620"/>
                </a:lnTo>
                <a:lnTo>
                  <a:pt x="25790" y="12620"/>
                </a:lnTo>
                <a:lnTo>
                  <a:pt x="25790" y="12640"/>
                </a:lnTo>
                <a:lnTo>
                  <a:pt x="25790" y="12650"/>
                </a:lnTo>
                <a:lnTo>
                  <a:pt x="25800" y="12650"/>
                </a:lnTo>
                <a:lnTo>
                  <a:pt x="25800" y="12660"/>
                </a:lnTo>
                <a:lnTo>
                  <a:pt x="25810" y="12660"/>
                </a:lnTo>
                <a:lnTo>
                  <a:pt x="25810" y="12670"/>
                </a:lnTo>
                <a:lnTo>
                  <a:pt x="25820" y="12670"/>
                </a:lnTo>
                <a:lnTo>
                  <a:pt x="25820" y="12680"/>
                </a:lnTo>
                <a:lnTo>
                  <a:pt x="25810" y="12680"/>
                </a:lnTo>
                <a:lnTo>
                  <a:pt x="25810" y="12720"/>
                </a:lnTo>
                <a:lnTo>
                  <a:pt x="25820" y="12720"/>
                </a:lnTo>
                <a:lnTo>
                  <a:pt x="25820" y="12730"/>
                </a:lnTo>
                <a:lnTo>
                  <a:pt x="25820" y="12740"/>
                </a:lnTo>
                <a:lnTo>
                  <a:pt x="25830" y="12740"/>
                </a:lnTo>
                <a:lnTo>
                  <a:pt x="25830" y="12750"/>
                </a:lnTo>
                <a:lnTo>
                  <a:pt x="25840" y="12750"/>
                </a:lnTo>
                <a:lnTo>
                  <a:pt x="25850" y="12750"/>
                </a:lnTo>
                <a:lnTo>
                  <a:pt x="25860" y="12750"/>
                </a:lnTo>
                <a:lnTo>
                  <a:pt x="25860" y="12740"/>
                </a:lnTo>
                <a:lnTo>
                  <a:pt x="25860" y="12750"/>
                </a:lnTo>
                <a:lnTo>
                  <a:pt x="25870" y="12750"/>
                </a:lnTo>
                <a:lnTo>
                  <a:pt x="25890" y="12750"/>
                </a:lnTo>
                <a:lnTo>
                  <a:pt x="25890" y="12760"/>
                </a:lnTo>
                <a:lnTo>
                  <a:pt x="25900" y="12760"/>
                </a:lnTo>
                <a:lnTo>
                  <a:pt x="25900" y="12770"/>
                </a:lnTo>
                <a:lnTo>
                  <a:pt x="25910" y="12770"/>
                </a:lnTo>
                <a:lnTo>
                  <a:pt x="25920" y="12770"/>
                </a:lnTo>
                <a:lnTo>
                  <a:pt x="25920" y="12780"/>
                </a:lnTo>
                <a:lnTo>
                  <a:pt x="25920" y="12800"/>
                </a:lnTo>
                <a:lnTo>
                  <a:pt x="25930" y="12800"/>
                </a:lnTo>
                <a:lnTo>
                  <a:pt x="25930" y="12810"/>
                </a:lnTo>
                <a:lnTo>
                  <a:pt x="25920" y="12810"/>
                </a:lnTo>
                <a:lnTo>
                  <a:pt x="25920" y="12840"/>
                </a:lnTo>
                <a:lnTo>
                  <a:pt x="25920" y="12860"/>
                </a:lnTo>
                <a:lnTo>
                  <a:pt x="25920" y="12870"/>
                </a:lnTo>
                <a:lnTo>
                  <a:pt x="25920" y="12880"/>
                </a:lnTo>
                <a:lnTo>
                  <a:pt x="25910" y="12880"/>
                </a:lnTo>
                <a:lnTo>
                  <a:pt x="25900" y="12880"/>
                </a:lnTo>
                <a:lnTo>
                  <a:pt x="25900" y="12890"/>
                </a:lnTo>
                <a:lnTo>
                  <a:pt x="25890" y="12890"/>
                </a:lnTo>
                <a:lnTo>
                  <a:pt x="25880" y="12890"/>
                </a:lnTo>
                <a:lnTo>
                  <a:pt x="25880" y="12880"/>
                </a:lnTo>
                <a:lnTo>
                  <a:pt x="25860" y="12880"/>
                </a:lnTo>
                <a:lnTo>
                  <a:pt x="25860" y="12870"/>
                </a:lnTo>
                <a:lnTo>
                  <a:pt x="25860" y="12860"/>
                </a:lnTo>
                <a:lnTo>
                  <a:pt x="25860" y="12850"/>
                </a:lnTo>
                <a:lnTo>
                  <a:pt x="25860" y="12820"/>
                </a:lnTo>
                <a:lnTo>
                  <a:pt x="25860" y="12810"/>
                </a:lnTo>
                <a:lnTo>
                  <a:pt x="25850" y="12810"/>
                </a:lnTo>
                <a:lnTo>
                  <a:pt x="25850" y="12800"/>
                </a:lnTo>
                <a:lnTo>
                  <a:pt x="25840" y="12800"/>
                </a:lnTo>
                <a:lnTo>
                  <a:pt x="25840" y="12790"/>
                </a:lnTo>
                <a:lnTo>
                  <a:pt x="25830" y="12790"/>
                </a:lnTo>
                <a:lnTo>
                  <a:pt x="25830" y="12800"/>
                </a:lnTo>
                <a:lnTo>
                  <a:pt x="25820" y="12800"/>
                </a:lnTo>
                <a:lnTo>
                  <a:pt x="25810" y="12800"/>
                </a:lnTo>
                <a:lnTo>
                  <a:pt x="25810" y="12790"/>
                </a:lnTo>
                <a:lnTo>
                  <a:pt x="25800" y="12790"/>
                </a:lnTo>
                <a:lnTo>
                  <a:pt x="25800" y="12780"/>
                </a:lnTo>
                <a:lnTo>
                  <a:pt x="25800" y="12770"/>
                </a:lnTo>
                <a:lnTo>
                  <a:pt x="25800" y="12760"/>
                </a:lnTo>
                <a:lnTo>
                  <a:pt x="25800" y="12750"/>
                </a:lnTo>
                <a:lnTo>
                  <a:pt x="25790" y="12750"/>
                </a:lnTo>
                <a:lnTo>
                  <a:pt x="25790" y="12740"/>
                </a:lnTo>
                <a:lnTo>
                  <a:pt x="25790" y="12720"/>
                </a:lnTo>
                <a:lnTo>
                  <a:pt x="25780" y="12720"/>
                </a:lnTo>
                <a:lnTo>
                  <a:pt x="25780" y="12730"/>
                </a:lnTo>
                <a:lnTo>
                  <a:pt x="25770" y="12730"/>
                </a:lnTo>
                <a:lnTo>
                  <a:pt x="25770" y="12740"/>
                </a:lnTo>
                <a:lnTo>
                  <a:pt x="25780" y="12740"/>
                </a:lnTo>
                <a:lnTo>
                  <a:pt x="25780" y="12750"/>
                </a:lnTo>
                <a:lnTo>
                  <a:pt x="25780" y="12760"/>
                </a:lnTo>
                <a:lnTo>
                  <a:pt x="25770" y="12760"/>
                </a:lnTo>
                <a:lnTo>
                  <a:pt x="25770" y="12750"/>
                </a:lnTo>
                <a:lnTo>
                  <a:pt x="25760" y="12750"/>
                </a:lnTo>
                <a:lnTo>
                  <a:pt x="25760" y="12760"/>
                </a:lnTo>
                <a:lnTo>
                  <a:pt x="25760" y="12770"/>
                </a:lnTo>
                <a:lnTo>
                  <a:pt x="25760" y="12780"/>
                </a:lnTo>
                <a:lnTo>
                  <a:pt x="25770" y="12780"/>
                </a:lnTo>
                <a:lnTo>
                  <a:pt x="25770" y="12790"/>
                </a:lnTo>
                <a:lnTo>
                  <a:pt x="25770" y="12800"/>
                </a:lnTo>
                <a:lnTo>
                  <a:pt x="25780" y="12800"/>
                </a:lnTo>
                <a:lnTo>
                  <a:pt x="25780" y="12810"/>
                </a:lnTo>
                <a:lnTo>
                  <a:pt x="25770" y="12810"/>
                </a:lnTo>
                <a:lnTo>
                  <a:pt x="25770" y="12820"/>
                </a:lnTo>
                <a:lnTo>
                  <a:pt x="25770" y="12830"/>
                </a:lnTo>
                <a:lnTo>
                  <a:pt x="25760" y="12830"/>
                </a:lnTo>
                <a:lnTo>
                  <a:pt x="25760" y="12840"/>
                </a:lnTo>
                <a:lnTo>
                  <a:pt x="25750" y="12840"/>
                </a:lnTo>
                <a:lnTo>
                  <a:pt x="25710" y="12840"/>
                </a:lnTo>
                <a:lnTo>
                  <a:pt x="25700" y="12840"/>
                </a:lnTo>
                <a:lnTo>
                  <a:pt x="25680" y="12840"/>
                </a:lnTo>
                <a:lnTo>
                  <a:pt x="25680" y="12830"/>
                </a:lnTo>
                <a:lnTo>
                  <a:pt x="25670" y="12830"/>
                </a:lnTo>
                <a:lnTo>
                  <a:pt x="25670" y="12820"/>
                </a:lnTo>
                <a:lnTo>
                  <a:pt x="25670" y="12810"/>
                </a:lnTo>
                <a:lnTo>
                  <a:pt x="25660" y="12810"/>
                </a:lnTo>
                <a:lnTo>
                  <a:pt x="25660" y="12800"/>
                </a:lnTo>
                <a:lnTo>
                  <a:pt x="25660" y="12790"/>
                </a:lnTo>
                <a:lnTo>
                  <a:pt x="25650" y="12790"/>
                </a:lnTo>
                <a:lnTo>
                  <a:pt x="25660" y="12790"/>
                </a:lnTo>
                <a:lnTo>
                  <a:pt x="25660" y="12780"/>
                </a:lnTo>
                <a:lnTo>
                  <a:pt x="25660" y="12770"/>
                </a:lnTo>
                <a:lnTo>
                  <a:pt x="25660" y="12760"/>
                </a:lnTo>
                <a:lnTo>
                  <a:pt x="25670" y="12760"/>
                </a:lnTo>
                <a:lnTo>
                  <a:pt x="25670" y="12730"/>
                </a:lnTo>
                <a:lnTo>
                  <a:pt x="25670" y="12720"/>
                </a:lnTo>
                <a:lnTo>
                  <a:pt x="25680" y="12720"/>
                </a:lnTo>
                <a:lnTo>
                  <a:pt x="25680" y="12710"/>
                </a:lnTo>
                <a:lnTo>
                  <a:pt x="25680" y="12700"/>
                </a:lnTo>
                <a:lnTo>
                  <a:pt x="25680" y="12690"/>
                </a:lnTo>
                <a:lnTo>
                  <a:pt x="25680" y="12680"/>
                </a:lnTo>
                <a:lnTo>
                  <a:pt x="25680" y="12670"/>
                </a:lnTo>
                <a:lnTo>
                  <a:pt x="25690" y="12670"/>
                </a:lnTo>
                <a:lnTo>
                  <a:pt x="25690" y="12660"/>
                </a:lnTo>
                <a:lnTo>
                  <a:pt x="25690" y="12650"/>
                </a:lnTo>
                <a:lnTo>
                  <a:pt x="25700" y="12650"/>
                </a:lnTo>
                <a:lnTo>
                  <a:pt x="25700" y="12640"/>
                </a:lnTo>
                <a:lnTo>
                  <a:pt x="25710" y="12640"/>
                </a:lnTo>
                <a:lnTo>
                  <a:pt x="25710" y="12630"/>
                </a:lnTo>
                <a:lnTo>
                  <a:pt x="25730" y="12630"/>
                </a:lnTo>
                <a:lnTo>
                  <a:pt x="25730" y="12620"/>
                </a:lnTo>
                <a:lnTo>
                  <a:pt x="25730" y="12630"/>
                </a:lnTo>
                <a:lnTo>
                  <a:pt x="25740" y="12630"/>
                </a:lnTo>
                <a:lnTo>
                  <a:pt x="25740" y="12620"/>
                </a:lnTo>
                <a:lnTo>
                  <a:pt x="25750" y="12620"/>
                </a:lnTo>
                <a:lnTo>
                  <a:pt x="25750" y="12610"/>
                </a:lnTo>
                <a:lnTo>
                  <a:pt x="25760" y="12610"/>
                </a:lnTo>
                <a:lnTo>
                  <a:pt x="25770" y="12610"/>
                </a:lnTo>
                <a:close/>
                <a:moveTo>
                  <a:pt x="23800" y="12580"/>
                </a:moveTo>
                <a:lnTo>
                  <a:pt x="23800" y="12590"/>
                </a:lnTo>
                <a:lnTo>
                  <a:pt x="23810" y="12590"/>
                </a:lnTo>
                <a:lnTo>
                  <a:pt x="23810" y="12600"/>
                </a:lnTo>
                <a:lnTo>
                  <a:pt x="23820" y="12600"/>
                </a:lnTo>
                <a:lnTo>
                  <a:pt x="23820" y="12610"/>
                </a:lnTo>
                <a:lnTo>
                  <a:pt x="23830" y="12610"/>
                </a:lnTo>
                <a:lnTo>
                  <a:pt x="23840" y="12610"/>
                </a:lnTo>
                <a:lnTo>
                  <a:pt x="23840" y="12620"/>
                </a:lnTo>
                <a:lnTo>
                  <a:pt x="23840" y="12630"/>
                </a:lnTo>
                <a:lnTo>
                  <a:pt x="23850" y="12630"/>
                </a:lnTo>
                <a:lnTo>
                  <a:pt x="23850" y="12640"/>
                </a:lnTo>
                <a:lnTo>
                  <a:pt x="23850" y="12650"/>
                </a:lnTo>
                <a:lnTo>
                  <a:pt x="23840" y="12650"/>
                </a:lnTo>
                <a:lnTo>
                  <a:pt x="23830" y="12650"/>
                </a:lnTo>
                <a:lnTo>
                  <a:pt x="23830" y="12640"/>
                </a:lnTo>
                <a:lnTo>
                  <a:pt x="23820" y="12640"/>
                </a:lnTo>
                <a:lnTo>
                  <a:pt x="23820" y="12630"/>
                </a:lnTo>
                <a:lnTo>
                  <a:pt x="23810" y="12630"/>
                </a:lnTo>
                <a:lnTo>
                  <a:pt x="23810" y="12620"/>
                </a:lnTo>
                <a:lnTo>
                  <a:pt x="23800" y="12620"/>
                </a:lnTo>
                <a:lnTo>
                  <a:pt x="23790" y="12620"/>
                </a:lnTo>
                <a:lnTo>
                  <a:pt x="23790" y="12610"/>
                </a:lnTo>
                <a:lnTo>
                  <a:pt x="23780" y="12610"/>
                </a:lnTo>
                <a:lnTo>
                  <a:pt x="23780" y="12600"/>
                </a:lnTo>
                <a:lnTo>
                  <a:pt x="23770" y="12600"/>
                </a:lnTo>
                <a:lnTo>
                  <a:pt x="23770" y="12590"/>
                </a:lnTo>
                <a:lnTo>
                  <a:pt x="23780" y="12590"/>
                </a:lnTo>
                <a:lnTo>
                  <a:pt x="23790" y="12590"/>
                </a:lnTo>
                <a:lnTo>
                  <a:pt x="23790" y="12580"/>
                </a:lnTo>
                <a:lnTo>
                  <a:pt x="23800" y="12580"/>
                </a:lnTo>
                <a:close/>
                <a:moveTo>
                  <a:pt x="24000" y="12560"/>
                </a:moveTo>
                <a:lnTo>
                  <a:pt x="24000" y="12570"/>
                </a:lnTo>
                <a:lnTo>
                  <a:pt x="24010" y="12570"/>
                </a:lnTo>
                <a:lnTo>
                  <a:pt x="24010" y="12580"/>
                </a:lnTo>
                <a:lnTo>
                  <a:pt x="24020" y="12580"/>
                </a:lnTo>
                <a:lnTo>
                  <a:pt x="24010" y="12580"/>
                </a:lnTo>
                <a:lnTo>
                  <a:pt x="24010" y="12590"/>
                </a:lnTo>
                <a:lnTo>
                  <a:pt x="24010" y="12600"/>
                </a:lnTo>
                <a:lnTo>
                  <a:pt x="24000" y="12600"/>
                </a:lnTo>
                <a:lnTo>
                  <a:pt x="24000" y="12610"/>
                </a:lnTo>
                <a:lnTo>
                  <a:pt x="24000" y="12620"/>
                </a:lnTo>
                <a:lnTo>
                  <a:pt x="23990" y="12620"/>
                </a:lnTo>
                <a:lnTo>
                  <a:pt x="23990" y="12630"/>
                </a:lnTo>
                <a:lnTo>
                  <a:pt x="23990" y="12640"/>
                </a:lnTo>
                <a:lnTo>
                  <a:pt x="23980" y="12640"/>
                </a:lnTo>
                <a:lnTo>
                  <a:pt x="23960" y="12640"/>
                </a:lnTo>
                <a:lnTo>
                  <a:pt x="23950" y="12640"/>
                </a:lnTo>
                <a:lnTo>
                  <a:pt x="23950" y="12620"/>
                </a:lnTo>
                <a:lnTo>
                  <a:pt x="23950" y="12610"/>
                </a:lnTo>
                <a:lnTo>
                  <a:pt x="23950" y="12590"/>
                </a:lnTo>
                <a:lnTo>
                  <a:pt x="23940" y="12590"/>
                </a:lnTo>
                <a:lnTo>
                  <a:pt x="23940" y="12580"/>
                </a:lnTo>
                <a:lnTo>
                  <a:pt x="23950" y="12580"/>
                </a:lnTo>
                <a:lnTo>
                  <a:pt x="23960" y="12580"/>
                </a:lnTo>
                <a:lnTo>
                  <a:pt x="23970" y="12580"/>
                </a:lnTo>
                <a:lnTo>
                  <a:pt x="23970" y="12570"/>
                </a:lnTo>
                <a:lnTo>
                  <a:pt x="23970" y="12560"/>
                </a:lnTo>
                <a:lnTo>
                  <a:pt x="23980" y="12560"/>
                </a:lnTo>
                <a:lnTo>
                  <a:pt x="24000" y="12560"/>
                </a:lnTo>
                <a:close/>
                <a:moveTo>
                  <a:pt x="23620" y="12550"/>
                </a:moveTo>
                <a:lnTo>
                  <a:pt x="23620" y="12560"/>
                </a:lnTo>
                <a:lnTo>
                  <a:pt x="23630" y="12560"/>
                </a:lnTo>
                <a:lnTo>
                  <a:pt x="23640" y="12560"/>
                </a:lnTo>
                <a:lnTo>
                  <a:pt x="23640" y="12570"/>
                </a:lnTo>
                <a:lnTo>
                  <a:pt x="23650" y="12570"/>
                </a:lnTo>
                <a:lnTo>
                  <a:pt x="23650" y="12590"/>
                </a:lnTo>
                <a:lnTo>
                  <a:pt x="23660" y="12590"/>
                </a:lnTo>
                <a:lnTo>
                  <a:pt x="23660" y="12600"/>
                </a:lnTo>
                <a:lnTo>
                  <a:pt x="23660" y="12610"/>
                </a:lnTo>
                <a:lnTo>
                  <a:pt x="23640" y="12610"/>
                </a:lnTo>
                <a:lnTo>
                  <a:pt x="23630" y="12610"/>
                </a:lnTo>
                <a:lnTo>
                  <a:pt x="23630" y="12600"/>
                </a:lnTo>
                <a:lnTo>
                  <a:pt x="23630" y="12590"/>
                </a:lnTo>
                <a:lnTo>
                  <a:pt x="23620" y="12590"/>
                </a:lnTo>
                <a:lnTo>
                  <a:pt x="23620" y="12580"/>
                </a:lnTo>
                <a:lnTo>
                  <a:pt x="23610" y="12580"/>
                </a:lnTo>
                <a:lnTo>
                  <a:pt x="23610" y="12570"/>
                </a:lnTo>
                <a:lnTo>
                  <a:pt x="23610" y="12550"/>
                </a:lnTo>
                <a:lnTo>
                  <a:pt x="23620" y="12550"/>
                </a:lnTo>
                <a:close/>
                <a:moveTo>
                  <a:pt x="24120" y="12570"/>
                </a:moveTo>
                <a:lnTo>
                  <a:pt x="24110" y="12570"/>
                </a:lnTo>
                <a:lnTo>
                  <a:pt x="24100" y="12570"/>
                </a:lnTo>
                <a:lnTo>
                  <a:pt x="24090" y="12570"/>
                </a:lnTo>
                <a:lnTo>
                  <a:pt x="24070" y="12570"/>
                </a:lnTo>
                <a:lnTo>
                  <a:pt x="24070" y="12560"/>
                </a:lnTo>
                <a:lnTo>
                  <a:pt x="24080" y="12560"/>
                </a:lnTo>
                <a:lnTo>
                  <a:pt x="24080" y="12550"/>
                </a:lnTo>
                <a:lnTo>
                  <a:pt x="24120" y="12550"/>
                </a:lnTo>
                <a:lnTo>
                  <a:pt x="24120" y="12570"/>
                </a:lnTo>
                <a:close/>
                <a:moveTo>
                  <a:pt x="23920" y="12520"/>
                </a:moveTo>
                <a:lnTo>
                  <a:pt x="23920" y="12530"/>
                </a:lnTo>
                <a:lnTo>
                  <a:pt x="23930" y="12530"/>
                </a:lnTo>
                <a:lnTo>
                  <a:pt x="23930" y="12540"/>
                </a:lnTo>
                <a:lnTo>
                  <a:pt x="23940" y="12540"/>
                </a:lnTo>
                <a:lnTo>
                  <a:pt x="23940" y="12550"/>
                </a:lnTo>
                <a:lnTo>
                  <a:pt x="23960" y="12550"/>
                </a:lnTo>
                <a:lnTo>
                  <a:pt x="23960" y="12560"/>
                </a:lnTo>
                <a:lnTo>
                  <a:pt x="23940" y="12560"/>
                </a:lnTo>
                <a:lnTo>
                  <a:pt x="23930" y="12560"/>
                </a:lnTo>
                <a:lnTo>
                  <a:pt x="23910" y="12560"/>
                </a:lnTo>
                <a:lnTo>
                  <a:pt x="23910" y="12550"/>
                </a:lnTo>
                <a:lnTo>
                  <a:pt x="23910" y="12530"/>
                </a:lnTo>
                <a:lnTo>
                  <a:pt x="23910" y="12520"/>
                </a:lnTo>
                <a:lnTo>
                  <a:pt x="23920" y="12520"/>
                </a:lnTo>
                <a:close/>
                <a:moveTo>
                  <a:pt x="24030" y="12480"/>
                </a:moveTo>
                <a:lnTo>
                  <a:pt x="24040" y="12480"/>
                </a:lnTo>
                <a:lnTo>
                  <a:pt x="24040" y="12490"/>
                </a:lnTo>
                <a:lnTo>
                  <a:pt x="24050" y="12490"/>
                </a:lnTo>
                <a:lnTo>
                  <a:pt x="24060" y="12490"/>
                </a:lnTo>
                <a:lnTo>
                  <a:pt x="24060" y="12500"/>
                </a:lnTo>
                <a:lnTo>
                  <a:pt x="24070" y="12500"/>
                </a:lnTo>
                <a:lnTo>
                  <a:pt x="24070" y="12510"/>
                </a:lnTo>
                <a:lnTo>
                  <a:pt x="24060" y="12510"/>
                </a:lnTo>
                <a:lnTo>
                  <a:pt x="24060" y="12520"/>
                </a:lnTo>
                <a:lnTo>
                  <a:pt x="24070" y="12520"/>
                </a:lnTo>
                <a:lnTo>
                  <a:pt x="24080" y="12520"/>
                </a:lnTo>
                <a:lnTo>
                  <a:pt x="24080" y="12530"/>
                </a:lnTo>
                <a:lnTo>
                  <a:pt x="24090" y="12530"/>
                </a:lnTo>
                <a:lnTo>
                  <a:pt x="24080" y="12530"/>
                </a:lnTo>
                <a:lnTo>
                  <a:pt x="24080" y="12540"/>
                </a:lnTo>
                <a:lnTo>
                  <a:pt x="24060" y="12540"/>
                </a:lnTo>
                <a:lnTo>
                  <a:pt x="24060" y="12560"/>
                </a:lnTo>
                <a:lnTo>
                  <a:pt x="24050" y="12560"/>
                </a:lnTo>
                <a:lnTo>
                  <a:pt x="24050" y="12550"/>
                </a:lnTo>
                <a:lnTo>
                  <a:pt x="24050" y="12540"/>
                </a:lnTo>
                <a:lnTo>
                  <a:pt x="24050" y="12530"/>
                </a:lnTo>
                <a:lnTo>
                  <a:pt x="24060" y="12530"/>
                </a:lnTo>
                <a:lnTo>
                  <a:pt x="24050" y="12530"/>
                </a:lnTo>
                <a:lnTo>
                  <a:pt x="24050" y="12520"/>
                </a:lnTo>
                <a:lnTo>
                  <a:pt x="24050" y="12530"/>
                </a:lnTo>
                <a:lnTo>
                  <a:pt x="24040" y="12530"/>
                </a:lnTo>
                <a:lnTo>
                  <a:pt x="24030" y="12530"/>
                </a:lnTo>
                <a:lnTo>
                  <a:pt x="24020" y="12530"/>
                </a:lnTo>
                <a:lnTo>
                  <a:pt x="24020" y="12520"/>
                </a:lnTo>
                <a:lnTo>
                  <a:pt x="24010" y="12520"/>
                </a:lnTo>
                <a:lnTo>
                  <a:pt x="24010" y="12510"/>
                </a:lnTo>
                <a:lnTo>
                  <a:pt x="24020" y="12510"/>
                </a:lnTo>
                <a:lnTo>
                  <a:pt x="24020" y="12500"/>
                </a:lnTo>
                <a:lnTo>
                  <a:pt x="24020" y="12490"/>
                </a:lnTo>
                <a:lnTo>
                  <a:pt x="24020" y="12480"/>
                </a:lnTo>
                <a:lnTo>
                  <a:pt x="24030" y="12480"/>
                </a:lnTo>
                <a:close/>
                <a:moveTo>
                  <a:pt x="23900" y="12460"/>
                </a:moveTo>
                <a:lnTo>
                  <a:pt x="23900" y="12470"/>
                </a:lnTo>
                <a:lnTo>
                  <a:pt x="23910" y="12470"/>
                </a:lnTo>
                <a:lnTo>
                  <a:pt x="23910" y="12490"/>
                </a:lnTo>
                <a:lnTo>
                  <a:pt x="23910" y="12500"/>
                </a:lnTo>
                <a:lnTo>
                  <a:pt x="23900" y="12500"/>
                </a:lnTo>
                <a:lnTo>
                  <a:pt x="23890" y="12500"/>
                </a:lnTo>
                <a:lnTo>
                  <a:pt x="23890" y="12490"/>
                </a:lnTo>
                <a:lnTo>
                  <a:pt x="23890" y="12480"/>
                </a:lnTo>
                <a:lnTo>
                  <a:pt x="23890" y="12460"/>
                </a:lnTo>
                <a:lnTo>
                  <a:pt x="23900" y="12460"/>
                </a:lnTo>
                <a:close/>
                <a:moveTo>
                  <a:pt x="23610" y="12410"/>
                </a:moveTo>
                <a:lnTo>
                  <a:pt x="23610" y="12420"/>
                </a:lnTo>
                <a:lnTo>
                  <a:pt x="23620" y="12420"/>
                </a:lnTo>
                <a:lnTo>
                  <a:pt x="23630" y="12420"/>
                </a:lnTo>
                <a:lnTo>
                  <a:pt x="23630" y="12440"/>
                </a:lnTo>
                <a:lnTo>
                  <a:pt x="23620" y="12440"/>
                </a:lnTo>
                <a:lnTo>
                  <a:pt x="23620" y="12450"/>
                </a:lnTo>
                <a:lnTo>
                  <a:pt x="23600" y="12450"/>
                </a:lnTo>
                <a:lnTo>
                  <a:pt x="23600" y="12440"/>
                </a:lnTo>
                <a:lnTo>
                  <a:pt x="23590" y="12440"/>
                </a:lnTo>
                <a:lnTo>
                  <a:pt x="23590" y="12420"/>
                </a:lnTo>
                <a:lnTo>
                  <a:pt x="23590" y="12410"/>
                </a:lnTo>
                <a:lnTo>
                  <a:pt x="23610" y="12410"/>
                </a:lnTo>
                <a:close/>
                <a:moveTo>
                  <a:pt x="23550" y="12400"/>
                </a:moveTo>
                <a:lnTo>
                  <a:pt x="23560" y="12400"/>
                </a:lnTo>
                <a:lnTo>
                  <a:pt x="23560" y="12410"/>
                </a:lnTo>
                <a:lnTo>
                  <a:pt x="23570" y="12410"/>
                </a:lnTo>
                <a:lnTo>
                  <a:pt x="23570" y="12420"/>
                </a:lnTo>
                <a:lnTo>
                  <a:pt x="23580" y="12420"/>
                </a:lnTo>
                <a:lnTo>
                  <a:pt x="23580" y="12430"/>
                </a:lnTo>
                <a:lnTo>
                  <a:pt x="23580" y="12440"/>
                </a:lnTo>
                <a:lnTo>
                  <a:pt x="23570" y="12440"/>
                </a:lnTo>
                <a:lnTo>
                  <a:pt x="23560" y="12440"/>
                </a:lnTo>
                <a:lnTo>
                  <a:pt x="23560" y="12430"/>
                </a:lnTo>
                <a:lnTo>
                  <a:pt x="23540" y="12430"/>
                </a:lnTo>
                <a:lnTo>
                  <a:pt x="23540" y="12420"/>
                </a:lnTo>
                <a:lnTo>
                  <a:pt x="23540" y="12410"/>
                </a:lnTo>
                <a:lnTo>
                  <a:pt x="23540" y="12400"/>
                </a:lnTo>
                <a:lnTo>
                  <a:pt x="23550" y="12400"/>
                </a:lnTo>
                <a:close/>
                <a:moveTo>
                  <a:pt x="23930" y="12360"/>
                </a:moveTo>
                <a:lnTo>
                  <a:pt x="23930" y="12380"/>
                </a:lnTo>
                <a:lnTo>
                  <a:pt x="23930" y="12390"/>
                </a:lnTo>
                <a:lnTo>
                  <a:pt x="23920" y="12390"/>
                </a:lnTo>
                <a:lnTo>
                  <a:pt x="23920" y="12400"/>
                </a:lnTo>
                <a:lnTo>
                  <a:pt x="23930" y="12400"/>
                </a:lnTo>
                <a:lnTo>
                  <a:pt x="23930" y="12410"/>
                </a:lnTo>
                <a:lnTo>
                  <a:pt x="23920" y="12410"/>
                </a:lnTo>
                <a:lnTo>
                  <a:pt x="23920" y="12430"/>
                </a:lnTo>
                <a:lnTo>
                  <a:pt x="23930" y="12430"/>
                </a:lnTo>
                <a:lnTo>
                  <a:pt x="23930" y="12440"/>
                </a:lnTo>
                <a:lnTo>
                  <a:pt x="23940" y="12440"/>
                </a:lnTo>
                <a:lnTo>
                  <a:pt x="23940" y="12450"/>
                </a:lnTo>
                <a:lnTo>
                  <a:pt x="23950" y="12450"/>
                </a:lnTo>
                <a:lnTo>
                  <a:pt x="23950" y="12460"/>
                </a:lnTo>
                <a:lnTo>
                  <a:pt x="23950" y="12470"/>
                </a:lnTo>
                <a:lnTo>
                  <a:pt x="23960" y="12470"/>
                </a:lnTo>
                <a:lnTo>
                  <a:pt x="23960" y="12480"/>
                </a:lnTo>
                <a:lnTo>
                  <a:pt x="23960" y="12490"/>
                </a:lnTo>
                <a:lnTo>
                  <a:pt x="23960" y="12500"/>
                </a:lnTo>
                <a:lnTo>
                  <a:pt x="23950" y="12500"/>
                </a:lnTo>
                <a:lnTo>
                  <a:pt x="23950" y="12490"/>
                </a:lnTo>
                <a:lnTo>
                  <a:pt x="23940" y="12490"/>
                </a:lnTo>
                <a:lnTo>
                  <a:pt x="23940" y="12480"/>
                </a:lnTo>
                <a:lnTo>
                  <a:pt x="23930" y="12480"/>
                </a:lnTo>
                <a:lnTo>
                  <a:pt x="23930" y="12470"/>
                </a:lnTo>
                <a:lnTo>
                  <a:pt x="23930" y="12460"/>
                </a:lnTo>
                <a:lnTo>
                  <a:pt x="23920" y="12460"/>
                </a:lnTo>
                <a:lnTo>
                  <a:pt x="23900" y="12460"/>
                </a:lnTo>
                <a:lnTo>
                  <a:pt x="23890" y="12460"/>
                </a:lnTo>
                <a:lnTo>
                  <a:pt x="23890" y="12450"/>
                </a:lnTo>
                <a:lnTo>
                  <a:pt x="23890" y="12430"/>
                </a:lnTo>
                <a:lnTo>
                  <a:pt x="23890" y="12420"/>
                </a:lnTo>
                <a:lnTo>
                  <a:pt x="23890" y="12410"/>
                </a:lnTo>
                <a:lnTo>
                  <a:pt x="23900" y="12410"/>
                </a:lnTo>
                <a:lnTo>
                  <a:pt x="23900" y="12400"/>
                </a:lnTo>
                <a:lnTo>
                  <a:pt x="23900" y="12390"/>
                </a:lnTo>
                <a:lnTo>
                  <a:pt x="23910" y="12390"/>
                </a:lnTo>
                <a:lnTo>
                  <a:pt x="23910" y="12380"/>
                </a:lnTo>
                <a:lnTo>
                  <a:pt x="23910" y="12370"/>
                </a:lnTo>
                <a:lnTo>
                  <a:pt x="23910" y="12360"/>
                </a:lnTo>
                <a:lnTo>
                  <a:pt x="23930" y="12360"/>
                </a:lnTo>
                <a:close/>
                <a:moveTo>
                  <a:pt x="23210" y="12280"/>
                </a:moveTo>
                <a:lnTo>
                  <a:pt x="23210" y="12290"/>
                </a:lnTo>
                <a:lnTo>
                  <a:pt x="23200" y="12290"/>
                </a:lnTo>
                <a:lnTo>
                  <a:pt x="23200" y="12300"/>
                </a:lnTo>
                <a:lnTo>
                  <a:pt x="23220" y="12300"/>
                </a:lnTo>
                <a:lnTo>
                  <a:pt x="23220" y="12310"/>
                </a:lnTo>
                <a:lnTo>
                  <a:pt x="23220" y="12320"/>
                </a:lnTo>
                <a:lnTo>
                  <a:pt x="23210" y="12320"/>
                </a:lnTo>
                <a:lnTo>
                  <a:pt x="23210" y="12330"/>
                </a:lnTo>
                <a:lnTo>
                  <a:pt x="23210" y="12340"/>
                </a:lnTo>
                <a:lnTo>
                  <a:pt x="23200" y="12340"/>
                </a:lnTo>
                <a:lnTo>
                  <a:pt x="23190" y="12340"/>
                </a:lnTo>
                <a:lnTo>
                  <a:pt x="23190" y="12310"/>
                </a:lnTo>
                <a:lnTo>
                  <a:pt x="23190" y="12300"/>
                </a:lnTo>
                <a:lnTo>
                  <a:pt x="23180" y="12300"/>
                </a:lnTo>
                <a:lnTo>
                  <a:pt x="23180" y="12290"/>
                </a:lnTo>
                <a:lnTo>
                  <a:pt x="23190" y="12290"/>
                </a:lnTo>
                <a:lnTo>
                  <a:pt x="23190" y="12280"/>
                </a:lnTo>
                <a:lnTo>
                  <a:pt x="23210" y="12280"/>
                </a:lnTo>
                <a:close/>
                <a:moveTo>
                  <a:pt x="23610" y="12270"/>
                </a:moveTo>
                <a:lnTo>
                  <a:pt x="23610" y="12280"/>
                </a:lnTo>
                <a:lnTo>
                  <a:pt x="23620" y="12280"/>
                </a:lnTo>
                <a:lnTo>
                  <a:pt x="23610" y="12280"/>
                </a:lnTo>
                <a:lnTo>
                  <a:pt x="23610" y="12290"/>
                </a:lnTo>
                <a:lnTo>
                  <a:pt x="23610" y="12300"/>
                </a:lnTo>
                <a:lnTo>
                  <a:pt x="23600" y="12300"/>
                </a:lnTo>
                <a:lnTo>
                  <a:pt x="23580" y="12300"/>
                </a:lnTo>
                <a:lnTo>
                  <a:pt x="23570" y="12300"/>
                </a:lnTo>
                <a:lnTo>
                  <a:pt x="23570" y="12280"/>
                </a:lnTo>
                <a:lnTo>
                  <a:pt x="23590" y="12280"/>
                </a:lnTo>
                <a:lnTo>
                  <a:pt x="23590" y="12270"/>
                </a:lnTo>
                <a:lnTo>
                  <a:pt x="23600" y="12270"/>
                </a:lnTo>
                <a:lnTo>
                  <a:pt x="23610" y="12270"/>
                </a:lnTo>
                <a:close/>
                <a:moveTo>
                  <a:pt x="23980" y="12270"/>
                </a:moveTo>
                <a:lnTo>
                  <a:pt x="23980" y="12280"/>
                </a:lnTo>
                <a:lnTo>
                  <a:pt x="23990" y="12280"/>
                </a:lnTo>
                <a:lnTo>
                  <a:pt x="23990" y="12290"/>
                </a:lnTo>
                <a:lnTo>
                  <a:pt x="24000" y="12290"/>
                </a:lnTo>
                <a:lnTo>
                  <a:pt x="24000" y="12300"/>
                </a:lnTo>
                <a:lnTo>
                  <a:pt x="24010" y="12300"/>
                </a:lnTo>
                <a:lnTo>
                  <a:pt x="24010" y="12310"/>
                </a:lnTo>
                <a:lnTo>
                  <a:pt x="24020" y="12310"/>
                </a:lnTo>
                <a:lnTo>
                  <a:pt x="24020" y="12320"/>
                </a:lnTo>
                <a:lnTo>
                  <a:pt x="24020" y="12330"/>
                </a:lnTo>
                <a:lnTo>
                  <a:pt x="24020" y="12360"/>
                </a:lnTo>
                <a:lnTo>
                  <a:pt x="24020" y="12370"/>
                </a:lnTo>
                <a:lnTo>
                  <a:pt x="24010" y="12370"/>
                </a:lnTo>
                <a:lnTo>
                  <a:pt x="24010" y="12390"/>
                </a:lnTo>
                <a:lnTo>
                  <a:pt x="24020" y="12390"/>
                </a:lnTo>
                <a:lnTo>
                  <a:pt x="24020" y="12400"/>
                </a:lnTo>
                <a:lnTo>
                  <a:pt x="24010" y="12400"/>
                </a:lnTo>
                <a:lnTo>
                  <a:pt x="24010" y="12410"/>
                </a:lnTo>
                <a:lnTo>
                  <a:pt x="24000" y="12410"/>
                </a:lnTo>
                <a:lnTo>
                  <a:pt x="24000" y="12420"/>
                </a:lnTo>
                <a:lnTo>
                  <a:pt x="24000" y="12440"/>
                </a:lnTo>
                <a:lnTo>
                  <a:pt x="24010" y="12440"/>
                </a:lnTo>
                <a:lnTo>
                  <a:pt x="24020" y="12440"/>
                </a:lnTo>
                <a:lnTo>
                  <a:pt x="24020" y="12450"/>
                </a:lnTo>
                <a:lnTo>
                  <a:pt x="24020" y="12460"/>
                </a:lnTo>
                <a:lnTo>
                  <a:pt x="24020" y="12470"/>
                </a:lnTo>
                <a:lnTo>
                  <a:pt x="24010" y="12470"/>
                </a:lnTo>
                <a:lnTo>
                  <a:pt x="24000" y="12470"/>
                </a:lnTo>
                <a:lnTo>
                  <a:pt x="24000" y="12460"/>
                </a:lnTo>
                <a:lnTo>
                  <a:pt x="23990" y="12460"/>
                </a:lnTo>
                <a:lnTo>
                  <a:pt x="23980" y="12460"/>
                </a:lnTo>
                <a:lnTo>
                  <a:pt x="23970" y="12460"/>
                </a:lnTo>
                <a:lnTo>
                  <a:pt x="23960" y="12460"/>
                </a:lnTo>
                <a:lnTo>
                  <a:pt x="23960" y="12450"/>
                </a:lnTo>
                <a:lnTo>
                  <a:pt x="23960" y="12440"/>
                </a:lnTo>
                <a:lnTo>
                  <a:pt x="23950" y="12440"/>
                </a:lnTo>
                <a:lnTo>
                  <a:pt x="23950" y="12430"/>
                </a:lnTo>
                <a:lnTo>
                  <a:pt x="23940" y="12430"/>
                </a:lnTo>
                <a:lnTo>
                  <a:pt x="23940" y="12410"/>
                </a:lnTo>
                <a:lnTo>
                  <a:pt x="23940" y="12400"/>
                </a:lnTo>
                <a:lnTo>
                  <a:pt x="23950" y="12400"/>
                </a:lnTo>
                <a:lnTo>
                  <a:pt x="23960" y="12400"/>
                </a:lnTo>
                <a:lnTo>
                  <a:pt x="23960" y="12390"/>
                </a:lnTo>
                <a:lnTo>
                  <a:pt x="23970" y="12390"/>
                </a:lnTo>
                <a:lnTo>
                  <a:pt x="23970" y="12380"/>
                </a:lnTo>
                <a:lnTo>
                  <a:pt x="23980" y="12380"/>
                </a:lnTo>
                <a:lnTo>
                  <a:pt x="23980" y="12370"/>
                </a:lnTo>
                <a:lnTo>
                  <a:pt x="23980" y="12360"/>
                </a:lnTo>
                <a:lnTo>
                  <a:pt x="23980" y="12350"/>
                </a:lnTo>
                <a:lnTo>
                  <a:pt x="23970" y="12350"/>
                </a:lnTo>
                <a:lnTo>
                  <a:pt x="23970" y="12330"/>
                </a:lnTo>
                <a:lnTo>
                  <a:pt x="23970" y="12320"/>
                </a:lnTo>
                <a:lnTo>
                  <a:pt x="23960" y="12320"/>
                </a:lnTo>
                <a:lnTo>
                  <a:pt x="23960" y="12310"/>
                </a:lnTo>
                <a:lnTo>
                  <a:pt x="23960" y="12300"/>
                </a:lnTo>
                <a:lnTo>
                  <a:pt x="23950" y="12300"/>
                </a:lnTo>
                <a:lnTo>
                  <a:pt x="23950" y="12280"/>
                </a:lnTo>
                <a:lnTo>
                  <a:pt x="23960" y="12280"/>
                </a:lnTo>
                <a:lnTo>
                  <a:pt x="23960" y="12270"/>
                </a:lnTo>
                <a:lnTo>
                  <a:pt x="23980" y="12270"/>
                </a:lnTo>
                <a:close/>
                <a:moveTo>
                  <a:pt x="23140" y="12240"/>
                </a:moveTo>
                <a:lnTo>
                  <a:pt x="23140" y="12250"/>
                </a:lnTo>
                <a:lnTo>
                  <a:pt x="23140" y="12260"/>
                </a:lnTo>
                <a:lnTo>
                  <a:pt x="23150" y="12260"/>
                </a:lnTo>
                <a:lnTo>
                  <a:pt x="23150" y="12270"/>
                </a:lnTo>
                <a:lnTo>
                  <a:pt x="23150" y="12280"/>
                </a:lnTo>
                <a:lnTo>
                  <a:pt x="23130" y="12280"/>
                </a:lnTo>
                <a:lnTo>
                  <a:pt x="23130" y="12270"/>
                </a:lnTo>
                <a:lnTo>
                  <a:pt x="23120" y="12270"/>
                </a:lnTo>
                <a:lnTo>
                  <a:pt x="23120" y="12260"/>
                </a:lnTo>
                <a:lnTo>
                  <a:pt x="23130" y="12260"/>
                </a:lnTo>
                <a:lnTo>
                  <a:pt x="23130" y="12250"/>
                </a:lnTo>
                <a:lnTo>
                  <a:pt x="23130" y="12240"/>
                </a:lnTo>
                <a:lnTo>
                  <a:pt x="23140" y="12240"/>
                </a:lnTo>
                <a:close/>
                <a:moveTo>
                  <a:pt x="23760" y="12230"/>
                </a:moveTo>
                <a:lnTo>
                  <a:pt x="23770" y="12230"/>
                </a:lnTo>
                <a:lnTo>
                  <a:pt x="23770" y="12240"/>
                </a:lnTo>
                <a:lnTo>
                  <a:pt x="23770" y="12260"/>
                </a:lnTo>
                <a:lnTo>
                  <a:pt x="23780" y="12260"/>
                </a:lnTo>
                <a:lnTo>
                  <a:pt x="23780" y="12270"/>
                </a:lnTo>
                <a:lnTo>
                  <a:pt x="23780" y="12280"/>
                </a:lnTo>
                <a:lnTo>
                  <a:pt x="23790" y="12280"/>
                </a:lnTo>
                <a:lnTo>
                  <a:pt x="23790" y="12290"/>
                </a:lnTo>
                <a:lnTo>
                  <a:pt x="23800" y="12290"/>
                </a:lnTo>
                <a:lnTo>
                  <a:pt x="23800" y="12300"/>
                </a:lnTo>
                <a:lnTo>
                  <a:pt x="23810" y="12300"/>
                </a:lnTo>
                <a:lnTo>
                  <a:pt x="23810" y="12310"/>
                </a:lnTo>
                <a:lnTo>
                  <a:pt x="23820" y="12310"/>
                </a:lnTo>
                <a:lnTo>
                  <a:pt x="23820" y="12320"/>
                </a:lnTo>
                <a:lnTo>
                  <a:pt x="23830" y="12320"/>
                </a:lnTo>
                <a:lnTo>
                  <a:pt x="23830" y="12330"/>
                </a:lnTo>
                <a:lnTo>
                  <a:pt x="23820" y="12330"/>
                </a:lnTo>
                <a:lnTo>
                  <a:pt x="23820" y="12340"/>
                </a:lnTo>
                <a:lnTo>
                  <a:pt x="23810" y="12340"/>
                </a:lnTo>
                <a:lnTo>
                  <a:pt x="23810" y="12350"/>
                </a:lnTo>
                <a:lnTo>
                  <a:pt x="23800" y="12350"/>
                </a:lnTo>
                <a:lnTo>
                  <a:pt x="23800" y="12360"/>
                </a:lnTo>
                <a:lnTo>
                  <a:pt x="23810" y="12360"/>
                </a:lnTo>
                <a:lnTo>
                  <a:pt x="23810" y="12380"/>
                </a:lnTo>
                <a:lnTo>
                  <a:pt x="23800" y="12380"/>
                </a:lnTo>
                <a:lnTo>
                  <a:pt x="23790" y="12380"/>
                </a:lnTo>
                <a:lnTo>
                  <a:pt x="23780" y="12380"/>
                </a:lnTo>
                <a:lnTo>
                  <a:pt x="23780" y="12390"/>
                </a:lnTo>
                <a:lnTo>
                  <a:pt x="23780" y="12400"/>
                </a:lnTo>
                <a:lnTo>
                  <a:pt x="23770" y="12400"/>
                </a:lnTo>
                <a:lnTo>
                  <a:pt x="23770" y="12410"/>
                </a:lnTo>
                <a:lnTo>
                  <a:pt x="23760" y="12410"/>
                </a:lnTo>
                <a:lnTo>
                  <a:pt x="23760" y="12400"/>
                </a:lnTo>
                <a:lnTo>
                  <a:pt x="23760" y="12370"/>
                </a:lnTo>
                <a:lnTo>
                  <a:pt x="23750" y="12370"/>
                </a:lnTo>
                <a:lnTo>
                  <a:pt x="23750" y="12350"/>
                </a:lnTo>
                <a:lnTo>
                  <a:pt x="23750" y="12340"/>
                </a:lnTo>
                <a:lnTo>
                  <a:pt x="23740" y="12340"/>
                </a:lnTo>
                <a:lnTo>
                  <a:pt x="23740" y="12330"/>
                </a:lnTo>
                <a:lnTo>
                  <a:pt x="23740" y="12320"/>
                </a:lnTo>
                <a:lnTo>
                  <a:pt x="23740" y="12300"/>
                </a:lnTo>
                <a:lnTo>
                  <a:pt x="23740" y="12290"/>
                </a:lnTo>
                <a:lnTo>
                  <a:pt x="23740" y="12270"/>
                </a:lnTo>
                <a:lnTo>
                  <a:pt x="23750" y="12270"/>
                </a:lnTo>
                <a:lnTo>
                  <a:pt x="23750" y="12260"/>
                </a:lnTo>
                <a:lnTo>
                  <a:pt x="23760" y="12260"/>
                </a:lnTo>
                <a:lnTo>
                  <a:pt x="23760" y="12250"/>
                </a:lnTo>
                <a:lnTo>
                  <a:pt x="23760" y="12230"/>
                </a:lnTo>
                <a:close/>
                <a:moveTo>
                  <a:pt x="23650" y="12220"/>
                </a:moveTo>
                <a:lnTo>
                  <a:pt x="23650" y="12230"/>
                </a:lnTo>
                <a:lnTo>
                  <a:pt x="23650" y="12240"/>
                </a:lnTo>
                <a:lnTo>
                  <a:pt x="23660" y="12240"/>
                </a:lnTo>
                <a:lnTo>
                  <a:pt x="23660" y="12250"/>
                </a:lnTo>
                <a:lnTo>
                  <a:pt x="23650" y="12250"/>
                </a:lnTo>
                <a:lnTo>
                  <a:pt x="23650" y="12260"/>
                </a:lnTo>
                <a:lnTo>
                  <a:pt x="23660" y="12260"/>
                </a:lnTo>
                <a:lnTo>
                  <a:pt x="23660" y="12270"/>
                </a:lnTo>
                <a:lnTo>
                  <a:pt x="23660" y="12280"/>
                </a:lnTo>
                <a:lnTo>
                  <a:pt x="23660" y="12290"/>
                </a:lnTo>
                <a:lnTo>
                  <a:pt x="23660" y="12300"/>
                </a:lnTo>
                <a:lnTo>
                  <a:pt x="23660" y="12320"/>
                </a:lnTo>
                <a:lnTo>
                  <a:pt x="23650" y="12320"/>
                </a:lnTo>
                <a:lnTo>
                  <a:pt x="23640" y="12320"/>
                </a:lnTo>
                <a:lnTo>
                  <a:pt x="23640" y="12310"/>
                </a:lnTo>
                <a:lnTo>
                  <a:pt x="23640" y="12300"/>
                </a:lnTo>
                <a:lnTo>
                  <a:pt x="23640" y="12290"/>
                </a:lnTo>
                <a:lnTo>
                  <a:pt x="23640" y="12270"/>
                </a:lnTo>
                <a:lnTo>
                  <a:pt x="23640" y="12250"/>
                </a:lnTo>
                <a:lnTo>
                  <a:pt x="23630" y="12250"/>
                </a:lnTo>
                <a:lnTo>
                  <a:pt x="23630" y="12230"/>
                </a:lnTo>
                <a:lnTo>
                  <a:pt x="23640" y="12230"/>
                </a:lnTo>
                <a:lnTo>
                  <a:pt x="23640" y="12220"/>
                </a:lnTo>
                <a:lnTo>
                  <a:pt x="23650" y="12220"/>
                </a:lnTo>
                <a:close/>
                <a:moveTo>
                  <a:pt x="24120" y="12210"/>
                </a:moveTo>
                <a:lnTo>
                  <a:pt x="24120" y="12220"/>
                </a:lnTo>
                <a:lnTo>
                  <a:pt x="24130" y="12220"/>
                </a:lnTo>
                <a:lnTo>
                  <a:pt x="24140" y="12220"/>
                </a:lnTo>
                <a:lnTo>
                  <a:pt x="24140" y="12230"/>
                </a:lnTo>
                <a:lnTo>
                  <a:pt x="24150" y="12230"/>
                </a:lnTo>
                <a:lnTo>
                  <a:pt x="24150" y="12240"/>
                </a:lnTo>
                <a:lnTo>
                  <a:pt x="24150" y="12260"/>
                </a:lnTo>
                <a:lnTo>
                  <a:pt x="24160" y="12260"/>
                </a:lnTo>
                <a:lnTo>
                  <a:pt x="24160" y="12270"/>
                </a:lnTo>
                <a:lnTo>
                  <a:pt x="24160" y="12260"/>
                </a:lnTo>
                <a:lnTo>
                  <a:pt x="24170" y="12260"/>
                </a:lnTo>
                <a:lnTo>
                  <a:pt x="24180" y="12260"/>
                </a:lnTo>
                <a:lnTo>
                  <a:pt x="24180" y="12270"/>
                </a:lnTo>
                <a:lnTo>
                  <a:pt x="24190" y="12270"/>
                </a:lnTo>
                <a:lnTo>
                  <a:pt x="24190" y="12280"/>
                </a:lnTo>
                <a:lnTo>
                  <a:pt x="24200" y="12280"/>
                </a:lnTo>
                <a:lnTo>
                  <a:pt x="24200" y="12290"/>
                </a:lnTo>
                <a:lnTo>
                  <a:pt x="24200" y="12310"/>
                </a:lnTo>
                <a:lnTo>
                  <a:pt x="24210" y="12310"/>
                </a:lnTo>
                <a:lnTo>
                  <a:pt x="24210" y="12330"/>
                </a:lnTo>
                <a:lnTo>
                  <a:pt x="24220" y="12330"/>
                </a:lnTo>
                <a:lnTo>
                  <a:pt x="24220" y="12350"/>
                </a:lnTo>
                <a:lnTo>
                  <a:pt x="24220" y="12360"/>
                </a:lnTo>
                <a:lnTo>
                  <a:pt x="24210" y="12360"/>
                </a:lnTo>
                <a:lnTo>
                  <a:pt x="24210" y="12380"/>
                </a:lnTo>
                <a:lnTo>
                  <a:pt x="24210" y="12390"/>
                </a:lnTo>
                <a:lnTo>
                  <a:pt x="24210" y="12400"/>
                </a:lnTo>
                <a:lnTo>
                  <a:pt x="24200" y="12400"/>
                </a:lnTo>
                <a:lnTo>
                  <a:pt x="24200" y="12410"/>
                </a:lnTo>
                <a:lnTo>
                  <a:pt x="24190" y="12410"/>
                </a:lnTo>
                <a:lnTo>
                  <a:pt x="24190" y="12420"/>
                </a:lnTo>
                <a:lnTo>
                  <a:pt x="24190" y="12430"/>
                </a:lnTo>
                <a:lnTo>
                  <a:pt x="24180" y="12430"/>
                </a:lnTo>
                <a:lnTo>
                  <a:pt x="24180" y="12440"/>
                </a:lnTo>
                <a:lnTo>
                  <a:pt x="24180" y="12450"/>
                </a:lnTo>
                <a:lnTo>
                  <a:pt x="24170" y="12450"/>
                </a:lnTo>
                <a:lnTo>
                  <a:pt x="24180" y="12450"/>
                </a:lnTo>
                <a:lnTo>
                  <a:pt x="24180" y="12460"/>
                </a:lnTo>
                <a:lnTo>
                  <a:pt x="24180" y="12480"/>
                </a:lnTo>
                <a:lnTo>
                  <a:pt x="24190" y="12480"/>
                </a:lnTo>
                <a:lnTo>
                  <a:pt x="24220" y="12480"/>
                </a:lnTo>
                <a:lnTo>
                  <a:pt x="24220" y="12490"/>
                </a:lnTo>
                <a:lnTo>
                  <a:pt x="24230" y="12490"/>
                </a:lnTo>
                <a:lnTo>
                  <a:pt x="24240" y="12490"/>
                </a:lnTo>
                <a:lnTo>
                  <a:pt x="24240" y="12500"/>
                </a:lnTo>
                <a:lnTo>
                  <a:pt x="24240" y="12520"/>
                </a:lnTo>
                <a:lnTo>
                  <a:pt x="24240" y="12530"/>
                </a:lnTo>
                <a:lnTo>
                  <a:pt x="24230" y="12530"/>
                </a:lnTo>
                <a:lnTo>
                  <a:pt x="24230" y="12540"/>
                </a:lnTo>
                <a:lnTo>
                  <a:pt x="24220" y="12540"/>
                </a:lnTo>
                <a:lnTo>
                  <a:pt x="24220" y="12550"/>
                </a:lnTo>
                <a:lnTo>
                  <a:pt x="24210" y="12550"/>
                </a:lnTo>
                <a:lnTo>
                  <a:pt x="24210" y="12560"/>
                </a:lnTo>
                <a:lnTo>
                  <a:pt x="24190" y="12560"/>
                </a:lnTo>
                <a:lnTo>
                  <a:pt x="24180" y="12560"/>
                </a:lnTo>
                <a:lnTo>
                  <a:pt x="24180" y="12550"/>
                </a:lnTo>
                <a:lnTo>
                  <a:pt x="24170" y="12550"/>
                </a:lnTo>
                <a:lnTo>
                  <a:pt x="24170" y="12530"/>
                </a:lnTo>
                <a:lnTo>
                  <a:pt x="24170" y="12520"/>
                </a:lnTo>
                <a:lnTo>
                  <a:pt x="24180" y="12520"/>
                </a:lnTo>
                <a:lnTo>
                  <a:pt x="24200" y="12520"/>
                </a:lnTo>
                <a:lnTo>
                  <a:pt x="24200" y="12510"/>
                </a:lnTo>
                <a:lnTo>
                  <a:pt x="24210" y="12510"/>
                </a:lnTo>
                <a:lnTo>
                  <a:pt x="24210" y="12500"/>
                </a:lnTo>
                <a:lnTo>
                  <a:pt x="24200" y="12500"/>
                </a:lnTo>
                <a:lnTo>
                  <a:pt x="24190" y="12500"/>
                </a:lnTo>
                <a:lnTo>
                  <a:pt x="24190" y="12490"/>
                </a:lnTo>
                <a:lnTo>
                  <a:pt x="24180" y="12490"/>
                </a:lnTo>
                <a:lnTo>
                  <a:pt x="24180" y="12500"/>
                </a:lnTo>
                <a:lnTo>
                  <a:pt x="24170" y="12500"/>
                </a:lnTo>
                <a:lnTo>
                  <a:pt x="24160" y="12500"/>
                </a:lnTo>
                <a:lnTo>
                  <a:pt x="24160" y="12490"/>
                </a:lnTo>
                <a:lnTo>
                  <a:pt x="24160" y="12480"/>
                </a:lnTo>
                <a:lnTo>
                  <a:pt x="24150" y="12480"/>
                </a:lnTo>
                <a:lnTo>
                  <a:pt x="24150" y="12460"/>
                </a:lnTo>
                <a:lnTo>
                  <a:pt x="24160" y="12460"/>
                </a:lnTo>
                <a:lnTo>
                  <a:pt x="24160" y="12440"/>
                </a:lnTo>
                <a:lnTo>
                  <a:pt x="24150" y="12440"/>
                </a:lnTo>
                <a:lnTo>
                  <a:pt x="24140" y="12440"/>
                </a:lnTo>
                <a:lnTo>
                  <a:pt x="24140" y="12430"/>
                </a:lnTo>
                <a:lnTo>
                  <a:pt x="24130" y="12430"/>
                </a:lnTo>
                <a:lnTo>
                  <a:pt x="24110" y="12430"/>
                </a:lnTo>
                <a:lnTo>
                  <a:pt x="24110" y="12440"/>
                </a:lnTo>
                <a:lnTo>
                  <a:pt x="24100" y="12440"/>
                </a:lnTo>
                <a:lnTo>
                  <a:pt x="24080" y="12440"/>
                </a:lnTo>
                <a:lnTo>
                  <a:pt x="24080" y="12430"/>
                </a:lnTo>
                <a:lnTo>
                  <a:pt x="24090" y="12430"/>
                </a:lnTo>
                <a:lnTo>
                  <a:pt x="24090" y="12420"/>
                </a:lnTo>
                <a:lnTo>
                  <a:pt x="24090" y="12390"/>
                </a:lnTo>
                <a:lnTo>
                  <a:pt x="24090" y="12380"/>
                </a:lnTo>
                <a:lnTo>
                  <a:pt x="24090" y="12370"/>
                </a:lnTo>
                <a:lnTo>
                  <a:pt x="24070" y="12370"/>
                </a:lnTo>
                <a:lnTo>
                  <a:pt x="24070" y="12360"/>
                </a:lnTo>
                <a:lnTo>
                  <a:pt x="24070" y="12350"/>
                </a:lnTo>
                <a:lnTo>
                  <a:pt x="24060" y="12350"/>
                </a:lnTo>
                <a:lnTo>
                  <a:pt x="24060" y="12340"/>
                </a:lnTo>
                <a:lnTo>
                  <a:pt x="24050" y="12340"/>
                </a:lnTo>
                <a:lnTo>
                  <a:pt x="24040" y="12340"/>
                </a:lnTo>
                <a:lnTo>
                  <a:pt x="24040" y="12330"/>
                </a:lnTo>
                <a:lnTo>
                  <a:pt x="24050" y="12330"/>
                </a:lnTo>
                <a:lnTo>
                  <a:pt x="24050" y="12320"/>
                </a:lnTo>
                <a:lnTo>
                  <a:pt x="24050" y="12310"/>
                </a:lnTo>
                <a:lnTo>
                  <a:pt x="24050" y="12300"/>
                </a:lnTo>
                <a:lnTo>
                  <a:pt x="24060" y="12300"/>
                </a:lnTo>
                <a:lnTo>
                  <a:pt x="24050" y="12300"/>
                </a:lnTo>
                <a:lnTo>
                  <a:pt x="24050" y="12290"/>
                </a:lnTo>
                <a:lnTo>
                  <a:pt x="24050" y="12280"/>
                </a:lnTo>
                <a:lnTo>
                  <a:pt x="24070" y="12280"/>
                </a:lnTo>
                <a:lnTo>
                  <a:pt x="24070" y="12290"/>
                </a:lnTo>
                <a:lnTo>
                  <a:pt x="24070" y="12300"/>
                </a:lnTo>
                <a:lnTo>
                  <a:pt x="24070" y="12310"/>
                </a:lnTo>
                <a:lnTo>
                  <a:pt x="24060" y="12310"/>
                </a:lnTo>
                <a:lnTo>
                  <a:pt x="24060" y="12330"/>
                </a:lnTo>
                <a:lnTo>
                  <a:pt x="24080" y="12330"/>
                </a:lnTo>
                <a:lnTo>
                  <a:pt x="24080" y="12320"/>
                </a:lnTo>
                <a:lnTo>
                  <a:pt x="24090" y="12320"/>
                </a:lnTo>
                <a:lnTo>
                  <a:pt x="24100" y="12320"/>
                </a:lnTo>
                <a:lnTo>
                  <a:pt x="24100" y="12330"/>
                </a:lnTo>
                <a:lnTo>
                  <a:pt x="24110" y="12330"/>
                </a:lnTo>
                <a:lnTo>
                  <a:pt x="24110" y="12340"/>
                </a:lnTo>
                <a:lnTo>
                  <a:pt x="24120" y="12340"/>
                </a:lnTo>
                <a:lnTo>
                  <a:pt x="24130" y="12340"/>
                </a:lnTo>
                <a:lnTo>
                  <a:pt x="24130" y="12320"/>
                </a:lnTo>
                <a:lnTo>
                  <a:pt x="24140" y="12320"/>
                </a:lnTo>
                <a:lnTo>
                  <a:pt x="24140" y="12310"/>
                </a:lnTo>
                <a:lnTo>
                  <a:pt x="24140" y="12290"/>
                </a:lnTo>
                <a:lnTo>
                  <a:pt x="24140" y="12270"/>
                </a:lnTo>
                <a:lnTo>
                  <a:pt x="24130" y="12270"/>
                </a:lnTo>
                <a:lnTo>
                  <a:pt x="24130" y="12260"/>
                </a:lnTo>
                <a:lnTo>
                  <a:pt x="24120" y="12260"/>
                </a:lnTo>
                <a:lnTo>
                  <a:pt x="24120" y="12250"/>
                </a:lnTo>
                <a:lnTo>
                  <a:pt x="24110" y="12250"/>
                </a:lnTo>
                <a:lnTo>
                  <a:pt x="24110" y="12240"/>
                </a:lnTo>
                <a:lnTo>
                  <a:pt x="24110" y="12220"/>
                </a:lnTo>
                <a:lnTo>
                  <a:pt x="24110" y="12210"/>
                </a:lnTo>
                <a:lnTo>
                  <a:pt x="24120" y="12210"/>
                </a:lnTo>
                <a:close/>
                <a:moveTo>
                  <a:pt x="23300" y="12170"/>
                </a:moveTo>
                <a:lnTo>
                  <a:pt x="23300" y="12180"/>
                </a:lnTo>
                <a:lnTo>
                  <a:pt x="23310" y="12180"/>
                </a:lnTo>
                <a:lnTo>
                  <a:pt x="23320" y="12180"/>
                </a:lnTo>
                <a:lnTo>
                  <a:pt x="23320" y="12190"/>
                </a:lnTo>
                <a:lnTo>
                  <a:pt x="23330" y="12190"/>
                </a:lnTo>
                <a:lnTo>
                  <a:pt x="23330" y="12200"/>
                </a:lnTo>
                <a:lnTo>
                  <a:pt x="23330" y="12210"/>
                </a:lnTo>
                <a:lnTo>
                  <a:pt x="23320" y="12210"/>
                </a:lnTo>
                <a:lnTo>
                  <a:pt x="23310" y="12210"/>
                </a:lnTo>
                <a:lnTo>
                  <a:pt x="23290" y="12210"/>
                </a:lnTo>
                <a:lnTo>
                  <a:pt x="23290" y="12220"/>
                </a:lnTo>
                <a:lnTo>
                  <a:pt x="23290" y="12230"/>
                </a:lnTo>
                <a:lnTo>
                  <a:pt x="23300" y="12230"/>
                </a:lnTo>
                <a:lnTo>
                  <a:pt x="23300" y="12250"/>
                </a:lnTo>
                <a:lnTo>
                  <a:pt x="23320" y="12250"/>
                </a:lnTo>
                <a:lnTo>
                  <a:pt x="23320" y="12260"/>
                </a:lnTo>
                <a:lnTo>
                  <a:pt x="23320" y="12270"/>
                </a:lnTo>
                <a:lnTo>
                  <a:pt x="23310" y="12270"/>
                </a:lnTo>
                <a:lnTo>
                  <a:pt x="23320" y="12270"/>
                </a:lnTo>
                <a:lnTo>
                  <a:pt x="23320" y="12260"/>
                </a:lnTo>
                <a:lnTo>
                  <a:pt x="23330" y="12260"/>
                </a:lnTo>
                <a:lnTo>
                  <a:pt x="23340" y="12260"/>
                </a:lnTo>
                <a:lnTo>
                  <a:pt x="23350" y="12260"/>
                </a:lnTo>
                <a:lnTo>
                  <a:pt x="23350" y="12270"/>
                </a:lnTo>
                <a:lnTo>
                  <a:pt x="23340" y="12270"/>
                </a:lnTo>
                <a:lnTo>
                  <a:pt x="23340" y="12290"/>
                </a:lnTo>
                <a:lnTo>
                  <a:pt x="23330" y="12290"/>
                </a:lnTo>
                <a:lnTo>
                  <a:pt x="23330" y="12300"/>
                </a:lnTo>
                <a:lnTo>
                  <a:pt x="23340" y="12300"/>
                </a:lnTo>
                <a:lnTo>
                  <a:pt x="23340" y="12310"/>
                </a:lnTo>
                <a:lnTo>
                  <a:pt x="23330" y="12310"/>
                </a:lnTo>
                <a:lnTo>
                  <a:pt x="23320" y="12310"/>
                </a:lnTo>
                <a:lnTo>
                  <a:pt x="23320" y="12300"/>
                </a:lnTo>
                <a:lnTo>
                  <a:pt x="23310" y="12300"/>
                </a:lnTo>
                <a:lnTo>
                  <a:pt x="23320" y="12300"/>
                </a:lnTo>
                <a:lnTo>
                  <a:pt x="23320" y="12290"/>
                </a:lnTo>
                <a:lnTo>
                  <a:pt x="23310" y="12290"/>
                </a:lnTo>
                <a:lnTo>
                  <a:pt x="23310" y="12280"/>
                </a:lnTo>
                <a:lnTo>
                  <a:pt x="23300" y="12280"/>
                </a:lnTo>
                <a:lnTo>
                  <a:pt x="23300" y="12270"/>
                </a:lnTo>
                <a:lnTo>
                  <a:pt x="23290" y="12270"/>
                </a:lnTo>
                <a:lnTo>
                  <a:pt x="23280" y="12270"/>
                </a:lnTo>
                <a:lnTo>
                  <a:pt x="23280" y="12260"/>
                </a:lnTo>
                <a:lnTo>
                  <a:pt x="23270" y="12260"/>
                </a:lnTo>
                <a:lnTo>
                  <a:pt x="23270" y="12250"/>
                </a:lnTo>
                <a:lnTo>
                  <a:pt x="23270" y="12240"/>
                </a:lnTo>
                <a:lnTo>
                  <a:pt x="23270" y="12230"/>
                </a:lnTo>
                <a:lnTo>
                  <a:pt x="23260" y="12230"/>
                </a:lnTo>
                <a:lnTo>
                  <a:pt x="23260" y="12210"/>
                </a:lnTo>
                <a:lnTo>
                  <a:pt x="23260" y="12200"/>
                </a:lnTo>
                <a:lnTo>
                  <a:pt x="23260" y="12190"/>
                </a:lnTo>
                <a:lnTo>
                  <a:pt x="23270" y="12190"/>
                </a:lnTo>
                <a:lnTo>
                  <a:pt x="23270" y="12180"/>
                </a:lnTo>
                <a:lnTo>
                  <a:pt x="23280" y="12180"/>
                </a:lnTo>
                <a:lnTo>
                  <a:pt x="23280" y="12200"/>
                </a:lnTo>
                <a:lnTo>
                  <a:pt x="23290" y="12200"/>
                </a:lnTo>
                <a:lnTo>
                  <a:pt x="23290" y="12190"/>
                </a:lnTo>
                <a:lnTo>
                  <a:pt x="23290" y="12180"/>
                </a:lnTo>
                <a:lnTo>
                  <a:pt x="23290" y="12170"/>
                </a:lnTo>
                <a:lnTo>
                  <a:pt x="23280" y="12170"/>
                </a:lnTo>
                <a:lnTo>
                  <a:pt x="23300" y="12170"/>
                </a:lnTo>
                <a:close/>
                <a:moveTo>
                  <a:pt x="23630" y="12140"/>
                </a:moveTo>
                <a:lnTo>
                  <a:pt x="23630" y="12150"/>
                </a:lnTo>
                <a:lnTo>
                  <a:pt x="23640" y="12150"/>
                </a:lnTo>
                <a:lnTo>
                  <a:pt x="23640" y="12160"/>
                </a:lnTo>
                <a:lnTo>
                  <a:pt x="23650" y="12160"/>
                </a:lnTo>
                <a:lnTo>
                  <a:pt x="23650" y="12180"/>
                </a:lnTo>
                <a:lnTo>
                  <a:pt x="23640" y="12180"/>
                </a:lnTo>
                <a:lnTo>
                  <a:pt x="23630" y="12180"/>
                </a:lnTo>
                <a:lnTo>
                  <a:pt x="23630" y="12170"/>
                </a:lnTo>
                <a:lnTo>
                  <a:pt x="23620" y="12170"/>
                </a:lnTo>
                <a:lnTo>
                  <a:pt x="23610" y="12170"/>
                </a:lnTo>
                <a:lnTo>
                  <a:pt x="23610" y="12160"/>
                </a:lnTo>
                <a:lnTo>
                  <a:pt x="23610" y="12140"/>
                </a:lnTo>
                <a:lnTo>
                  <a:pt x="23620" y="12140"/>
                </a:lnTo>
                <a:lnTo>
                  <a:pt x="23630" y="12140"/>
                </a:lnTo>
                <a:close/>
                <a:moveTo>
                  <a:pt x="23700" y="12010"/>
                </a:moveTo>
                <a:lnTo>
                  <a:pt x="23710" y="12010"/>
                </a:lnTo>
                <a:lnTo>
                  <a:pt x="23710" y="12020"/>
                </a:lnTo>
                <a:lnTo>
                  <a:pt x="23720" y="12020"/>
                </a:lnTo>
                <a:lnTo>
                  <a:pt x="23730" y="12020"/>
                </a:lnTo>
                <a:lnTo>
                  <a:pt x="23730" y="12030"/>
                </a:lnTo>
                <a:lnTo>
                  <a:pt x="23730" y="12040"/>
                </a:lnTo>
                <a:lnTo>
                  <a:pt x="23740" y="12040"/>
                </a:lnTo>
                <a:lnTo>
                  <a:pt x="23740" y="12060"/>
                </a:lnTo>
                <a:lnTo>
                  <a:pt x="23740" y="12080"/>
                </a:lnTo>
                <a:lnTo>
                  <a:pt x="23740" y="12090"/>
                </a:lnTo>
                <a:lnTo>
                  <a:pt x="23750" y="12090"/>
                </a:lnTo>
                <a:lnTo>
                  <a:pt x="23750" y="12100"/>
                </a:lnTo>
                <a:lnTo>
                  <a:pt x="23750" y="12130"/>
                </a:lnTo>
                <a:lnTo>
                  <a:pt x="23750" y="12140"/>
                </a:lnTo>
                <a:lnTo>
                  <a:pt x="23740" y="12140"/>
                </a:lnTo>
                <a:lnTo>
                  <a:pt x="23740" y="12150"/>
                </a:lnTo>
                <a:lnTo>
                  <a:pt x="23730" y="12150"/>
                </a:lnTo>
                <a:lnTo>
                  <a:pt x="23730" y="12140"/>
                </a:lnTo>
                <a:lnTo>
                  <a:pt x="23730" y="12130"/>
                </a:lnTo>
                <a:lnTo>
                  <a:pt x="23720" y="12130"/>
                </a:lnTo>
                <a:lnTo>
                  <a:pt x="23710" y="12130"/>
                </a:lnTo>
                <a:lnTo>
                  <a:pt x="23710" y="12120"/>
                </a:lnTo>
                <a:lnTo>
                  <a:pt x="23710" y="12100"/>
                </a:lnTo>
                <a:lnTo>
                  <a:pt x="23710" y="12090"/>
                </a:lnTo>
                <a:lnTo>
                  <a:pt x="23700" y="12090"/>
                </a:lnTo>
                <a:lnTo>
                  <a:pt x="23700" y="12080"/>
                </a:lnTo>
                <a:lnTo>
                  <a:pt x="23690" y="12080"/>
                </a:lnTo>
                <a:lnTo>
                  <a:pt x="23690" y="12070"/>
                </a:lnTo>
                <a:lnTo>
                  <a:pt x="23690" y="12060"/>
                </a:lnTo>
                <a:lnTo>
                  <a:pt x="23680" y="12060"/>
                </a:lnTo>
                <a:lnTo>
                  <a:pt x="23680" y="12050"/>
                </a:lnTo>
                <a:lnTo>
                  <a:pt x="23680" y="12040"/>
                </a:lnTo>
                <a:lnTo>
                  <a:pt x="23690" y="12040"/>
                </a:lnTo>
                <a:lnTo>
                  <a:pt x="23690" y="12020"/>
                </a:lnTo>
                <a:lnTo>
                  <a:pt x="23700" y="12020"/>
                </a:lnTo>
                <a:lnTo>
                  <a:pt x="23700" y="12010"/>
                </a:lnTo>
                <a:close/>
                <a:moveTo>
                  <a:pt x="23610" y="11990"/>
                </a:moveTo>
                <a:lnTo>
                  <a:pt x="23610" y="12000"/>
                </a:lnTo>
                <a:lnTo>
                  <a:pt x="23620" y="12000"/>
                </a:lnTo>
                <a:lnTo>
                  <a:pt x="23620" y="12010"/>
                </a:lnTo>
                <a:lnTo>
                  <a:pt x="23630" y="12010"/>
                </a:lnTo>
                <a:lnTo>
                  <a:pt x="23630" y="12020"/>
                </a:lnTo>
                <a:lnTo>
                  <a:pt x="23640" y="12020"/>
                </a:lnTo>
                <a:lnTo>
                  <a:pt x="23640" y="12030"/>
                </a:lnTo>
                <a:lnTo>
                  <a:pt x="23640" y="12040"/>
                </a:lnTo>
                <a:lnTo>
                  <a:pt x="23620" y="12040"/>
                </a:lnTo>
                <a:lnTo>
                  <a:pt x="23620" y="12030"/>
                </a:lnTo>
                <a:lnTo>
                  <a:pt x="23610" y="12030"/>
                </a:lnTo>
                <a:lnTo>
                  <a:pt x="23600" y="12030"/>
                </a:lnTo>
                <a:lnTo>
                  <a:pt x="23590" y="12030"/>
                </a:lnTo>
                <a:lnTo>
                  <a:pt x="23580" y="12030"/>
                </a:lnTo>
                <a:lnTo>
                  <a:pt x="23580" y="12020"/>
                </a:lnTo>
                <a:lnTo>
                  <a:pt x="23570" y="12020"/>
                </a:lnTo>
                <a:lnTo>
                  <a:pt x="23570" y="12010"/>
                </a:lnTo>
                <a:lnTo>
                  <a:pt x="23560" y="12010"/>
                </a:lnTo>
                <a:lnTo>
                  <a:pt x="23550" y="12010"/>
                </a:lnTo>
                <a:lnTo>
                  <a:pt x="23550" y="12000"/>
                </a:lnTo>
                <a:lnTo>
                  <a:pt x="23550" y="11990"/>
                </a:lnTo>
                <a:lnTo>
                  <a:pt x="23560" y="11990"/>
                </a:lnTo>
                <a:lnTo>
                  <a:pt x="23560" y="12000"/>
                </a:lnTo>
                <a:lnTo>
                  <a:pt x="23570" y="12000"/>
                </a:lnTo>
                <a:lnTo>
                  <a:pt x="23570" y="12010"/>
                </a:lnTo>
                <a:lnTo>
                  <a:pt x="23590" y="12010"/>
                </a:lnTo>
                <a:lnTo>
                  <a:pt x="23590" y="12000"/>
                </a:lnTo>
                <a:lnTo>
                  <a:pt x="23600" y="12000"/>
                </a:lnTo>
                <a:lnTo>
                  <a:pt x="23610" y="12000"/>
                </a:lnTo>
                <a:lnTo>
                  <a:pt x="23610" y="11990"/>
                </a:lnTo>
                <a:close/>
                <a:moveTo>
                  <a:pt x="23220" y="11970"/>
                </a:moveTo>
                <a:lnTo>
                  <a:pt x="23220" y="11980"/>
                </a:lnTo>
                <a:lnTo>
                  <a:pt x="23230" y="11980"/>
                </a:lnTo>
                <a:lnTo>
                  <a:pt x="23230" y="11990"/>
                </a:lnTo>
                <a:lnTo>
                  <a:pt x="23230" y="12000"/>
                </a:lnTo>
                <a:lnTo>
                  <a:pt x="23240" y="12000"/>
                </a:lnTo>
                <a:lnTo>
                  <a:pt x="23240" y="12010"/>
                </a:lnTo>
                <a:lnTo>
                  <a:pt x="23250" y="12010"/>
                </a:lnTo>
                <a:lnTo>
                  <a:pt x="23250" y="12020"/>
                </a:lnTo>
                <a:lnTo>
                  <a:pt x="23260" y="12020"/>
                </a:lnTo>
                <a:lnTo>
                  <a:pt x="23270" y="12020"/>
                </a:lnTo>
                <a:lnTo>
                  <a:pt x="23270" y="12030"/>
                </a:lnTo>
                <a:lnTo>
                  <a:pt x="23270" y="12040"/>
                </a:lnTo>
                <a:lnTo>
                  <a:pt x="23280" y="12040"/>
                </a:lnTo>
                <a:lnTo>
                  <a:pt x="23280" y="12070"/>
                </a:lnTo>
                <a:lnTo>
                  <a:pt x="23270" y="12070"/>
                </a:lnTo>
                <a:lnTo>
                  <a:pt x="23270" y="12080"/>
                </a:lnTo>
                <a:lnTo>
                  <a:pt x="23260" y="12080"/>
                </a:lnTo>
                <a:lnTo>
                  <a:pt x="23260" y="12060"/>
                </a:lnTo>
                <a:lnTo>
                  <a:pt x="23260" y="12040"/>
                </a:lnTo>
                <a:lnTo>
                  <a:pt x="23260" y="12030"/>
                </a:lnTo>
                <a:lnTo>
                  <a:pt x="23230" y="12030"/>
                </a:lnTo>
                <a:lnTo>
                  <a:pt x="23230" y="12040"/>
                </a:lnTo>
                <a:lnTo>
                  <a:pt x="23220" y="12040"/>
                </a:lnTo>
                <a:lnTo>
                  <a:pt x="23220" y="12050"/>
                </a:lnTo>
                <a:lnTo>
                  <a:pt x="23220" y="12060"/>
                </a:lnTo>
                <a:lnTo>
                  <a:pt x="23210" y="12060"/>
                </a:lnTo>
                <a:lnTo>
                  <a:pt x="23210" y="12070"/>
                </a:lnTo>
                <a:lnTo>
                  <a:pt x="23210" y="12080"/>
                </a:lnTo>
                <a:lnTo>
                  <a:pt x="23200" y="12080"/>
                </a:lnTo>
                <a:lnTo>
                  <a:pt x="23200" y="12090"/>
                </a:lnTo>
                <a:lnTo>
                  <a:pt x="23190" y="12090"/>
                </a:lnTo>
                <a:lnTo>
                  <a:pt x="23200" y="12090"/>
                </a:lnTo>
                <a:lnTo>
                  <a:pt x="23200" y="12100"/>
                </a:lnTo>
                <a:lnTo>
                  <a:pt x="23190" y="12100"/>
                </a:lnTo>
                <a:lnTo>
                  <a:pt x="23190" y="12110"/>
                </a:lnTo>
                <a:lnTo>
                  <a:pt x="23200" y="12110"/>
                </a:lnTo>
                <a:lnTo>
                  <a:pt x="23200" y="12120"/>
                </a:lnTo>
                <a:lnTo>
                  <a:pt x="23200" y="12130"/>
                </a:lnTo>
                <a:lnTo>
                  <a:pt x="23190" y="12130"/>
                </a:lnTo>
                <a:lnTo>
                  <a:pt x="23170" y="12130"/>
                </a:lnTo>
                <a:lnTo>
                  <a:pt x="23170" y="12120"/>
                </a:lnTo>
                <a:lnTo>
                  <a:pt x="23180" y="12120"/>
                </a:lnTo>
                <a:lnTo>
                  <a:pt x="23180" y="12110"/>
                </a:lnTo>
                <a:lnTo>
                  <a:pt x="23180" y="12100"/>
                </a:lnTo>
                <a:lnTo>
                  <a:pt x="23170" y="12100"/>
                </a:lnTo>
                <a:lnTo>
                  <a:pt x="23160" y="12100"/>
                </a:lnTo>
                <a:lnTo>
                  <a:pt x="23160" y="12090"/>
                </a:lnTo>
                <a:lnTo>
                  <a:pt x="23170" y="12090"/>
                </a:lnTo>
                <a:lnTo>
                  <a:pt x="23170" y="12080"/>
                </a:lnTo>
                <a:lnTo>
                  <a:pt x="23180" y="12080"/>
                </a:lnTo>
                <a:lnTo>
                  <a:pt x="23180" y="12070"/>
                </a:lnTo>
                <a:lnTo>
                  <a:pt x="23180" y="12060"/>
                </a:lnTo>
                <a:lnTo>
                  <a:pt x="23180" y="12050"/>
                </a:lnTo>
                <a:lnTo>
                  <a:pt x="23200" y="12050"/>
                </a:lnTo>
                <a:lnTo>
                  <a:pt x="23210" y="12050"/>
                </a:lnTo>
                <a:lnTo>
                  <a:pt x="23210" y="12040"/>
                </a:lnTo>
                <a:lnTo>
                  <a:pt x="23210" y="12030"/>
                </a:lnTo>
                <a:lnTo>
                  <a:pt x="23210" y="12000"/>
                </a:lnTo>
                <a:lnTo>
                  <a:pt x="23200" y="12000"/>
                </a:lnTo>
                <a:lnTo>
                  <a:pt x="23200" y="11990"/>
                </a:lnTo>
                <a:lnTo>
                  <a:pt x="23200" y="11980"/>
                </a:lnTo>
                <a:lnTo>
                  <a:pt x="23210" y="11980"/>
                </a:lnTo>
                <a:lnTo>
                  <a:pt x="23210" y="11970"/>
                </a:lnTo>
                <a:lnTo>
                  <a:pt x="23220" y="11970"/>
                </a:lnTo>
                <a:close/>
                <a:moveTo>
                  <a:pt x="26590" y="11950"/>
                </a:moveTo>
                <a:lnTo>
                  <a:pt x="26600" y="11950"/>
                </a:lnTo>
                <a:lnTo>
                  <a:pt x="26600" y="11960"/>
                </a:lnTo>
                <a:lnTo>
                  <a:pt x="26610" y="11960"/>
                </a:lnTo>
                <a:lnTo>
                  <a:pt x="26610" y="11970"/>
                </a:lnTo>
                <a:lnTo>
                  <a:pt x="26600" y="11970"/>
                </a:lnTo>
                <a:lnTo>
                  <a:pt x="26590" y="11970"/>
                </a:lnTo>
                <a:lnTo>
                  <a:pt x="26590" y="11980"/>
                </a:lnTo>
                <a:lnTo>
                  <a:pt x="26600" y="11980"/>
                </a:lnTo>
                <a:lnTo>
                  <a:pt x="26600" y="11990"/>
                </a:lnTo>
                <a:lnTo>
                  <a:pt x="26590" y="11990"/>
                </a:lnTo>
                <a:lnTo>
                  <a:pt x="26590" y="12000"/>
                </a:lnTo>
                <a:lnTo>
                  <a:pt x="26580" y="12000"/>
                </a:lnTo>
                <a:lnTo>
                  <a:pt x="26580" y="11990"/>
                </a:lnTo>
                <a:lnTo>
                  <a:pt x="26580" y="12000"/>
                </a:lnTo>
                <a:lnTo>
                  <a:pt x="26570" y="12000"/>
                </a:lnTo>
                <a:lnTo>
                  <a:pt x="26570" y="12010"/>
                </a:lnTo>
                <a:lnTo>
                  <a:pt x="26560" y="12010"/>
                </a:lnTo>
                <a:lnTo>
                  <a:pt x="26550" y="12010"/>
                </a:lnTo>
                <a:lnTo>
                  <a:pt x="26550" y="12020"/>
                </a:lnTo>
                <a:lnTo>
                  <a:pt x="26540" y="12020"/>
                </a:lnTo>
                <a:lnTo>
                  <a:pt x="26530" y="12020"/>
                </a:lnTo>
                <a:lnTo>
                  <a:pt x="26530" y="12010"/>
                </a:lnTo>
                <a:lnTo>
                  <a:pt x="26530" y="12000"/>
                </a:lnTo>
                <a:lnTo>
                  <a:pt x="26540" y="12000"/>
                </a:lnTo>
                <a:lnTo>
                  <a:pt x="26540" y="11990"/>
                </a:lnTo>
                <a:lnTo>
                  <a:pt x="26550" y="11990"/>
                </a:lnTo>
                <a:lnTo>
                  <a:pt x="26550" y="11980"/>
                </a:lnTo>
                <a:lnTo>
                  <a:pt x="26560" y="11980"/>
                </a:lnTo>
                <a:lnTo>
                  <a:pt x="26560" y="11970"/>
                </a:lnTo>
                <a:lnTo>
                  <a:pt x="26570" y="11970"/>
                </a:lnTo>
                <a:lnTo>
                  <a:pt x="26570" y="11960"/>
                </a:lnTo>
                <a:lnTo>
                  <a:pt x="26580" y="11960"/>
                </a:lnTo>
                <a:lnTo>
                  <a:pt x="26580" y="11950"/>
                </a:lnTo>
                <a:lnTo>
                  <a:pt x="26590" y="11950"/>
                </a:lnTo>
                <a:close/>
                <a:moveTo>
                  <a:pt x="26520" y="11870"/>
                </a:moveTo>
                <a:lnTo>
                  <a:pt x="26520" y="11880"/>
                </a:lnTo>
                <a:lnTo>
                  <a:pt x="26530" y="11880"/>
                </a:lnTo>
                <a:lnTo>
                  <a:pt x="26530" y="11900"/>
                </a:lnTo>
                <a:lnTo>
                  <a:pt x="26530" y="11920"/>
                </a:lnTo>
                <a:lnTo>
                  <a:pt x="26530" y="11930"/>
                </a:lnTo>
                <a:lnTo>
                  <a:pt x="26540" y="11930"/>
                </a:lnTo>
                <a:lnTo>
                  <a:pt x="26540" y="11940"/>
                </a:lnTo>
                <a:lnTo>
                  <a:pt x="26530" y="11940"/>
                </a:lnTo>
                <a:lnTo>
                  <a:pt x="26540" y="11940"/>
                </a:lnTo>
                <a:lnTo>
                  <a:pt x="26540" y="11950"/>
                </a:lnTo>
                <a:lnTo>
                  <a:pt x="26520" y="11950"/>
                </a:lnTo>
                <a:lnTo>
                  <a:pt x="26520" y="11940"/>
                </a:lnTo>
                <a:lnTo>
                  <a:pt x="26510" y="11940"/>
                </a:lnTo>
                <a:lnTo>
                  <a:pt x="26510" y="11930"/>
                </a:lnTo>
                <a:lnTo>
                  <a:pt x="26500" y="11930"/>
                </a:lnTo>
                <a:lnTo>
                  <a:pt x="26500" y="11920"/>
                </a:lnTo>
                <a:lnTo>
                  <a:pt x="26490" y="11920"/>
                </a:lnTo>
                <a:lnTo>
                  <a:pt x="26490" y="11910"/>
                </a:lnTo>
                <a:lnTo>
                  <a:pt x="26480" y="11910"/>
                </a:lnTo>
                <a:lnTo>
                  <a:pt x="26480" y="11900"/>
                </a:lnTo>
                <a:lnTo>
                  <a:pt x="26470" y="11900"/>
                </a:lnTo>
                <a:lnTo>
                  <a:pt x="26470" y="11890"/>
                </a:lnTo>
                <a:lnTo>
                  <a:pt x="26480" y="11890"/>
                </a:lnTo>
                <a:lnTo>
                  <a:pt x="26480" y="11880"/>
                </a:lnTo>
                <a:lnTo>
                  <a:pt x="26490" y="11880"/>
                </a:lnTo>
                <a:lnTo>
                  <a:pt x="26490" y="11870"/>
                </a:lnTo>
                <a:lnTo>
                  <a:pt x="26520" y="11870"/>
                </a:lnTo>
                <a:close/>
                <a:moveTo>
                  <a:pt x="26680" y="11580"/>
                </a:moveTo>
                <a:lnTo>
                  <a:pt x="26680" y="11590"/>
                </a:lnTo>
                <a:lnTo>
                  <a:pt x="26690" y="11590"/>
                </a:lnTo>
                <a:lnTo>
                  <a:pt x="26690" y="11600"/>
                </a:lnTo>
                <a:lnTo>
                  <a:pt x="26690" y="11590"/>
                </a:lnTo>
                <a:lnTo>
                  <a:pt x="26690" y="11600"/>
                </a:lnTo>
                <a:lnTo>
                  <a:pt x="26700" y="11600"/>
                </a:lnTo>
                <a:lnTo>
                  <a:pt x="26700" y="11610"/>
                </a:lnTo>
                <a:lnTo>
                  <a:pt x="26700" y="11630"/>
                </a:lnTo>
                <a:lnTo>
                  <a:pt x="26700" y="11640"/>
                </a:lnTo>
                <a:lnTo>
                  <a:pt x="26700" y="11650"/>
                </a:lnTo>
                <a:lnTo>
                  <a:pt x="26690" y="11650"/>
                </a:lnTo>
                <a:lnTo>
                  <a:pt x="26690" y="11660"/>
                </a:lnTo>
                <a:lnTo>
                  <a:pt x="26660" y="11660"/>
                </a:lnTo>
                <a:lnTo>
                  <a:pt x="26660" y="11650"/>
                </a:lnTo>
                <a:lnTo>
                  <a:pt x="26650" y="11650"/>
                </a:lnTo>
                <a:lnTo>
                  <a:pt x="26640" y="11650"/>
                </a:lnTo>
                <a:lnTo>
                  <a:pt x="26630" y="11650"/>
                </a:lnTo>
                <a:lnTo>
                  <a:pt x="26630" y="11640"/>
                </a:lnTo>
                <a:lnTo>
                  <a:pt x="26620" y="11640"/>
                </a:lnTo>
                <a:lnTo>
                  <a:pt x="26620" y="11630"/>
                </a:lnTo>
                <a:lnTo>
                  <a:pt x="26630" y="11630"/>
                </a:lnTo>
                <a:lnTo>
                  <a:pt x="26630" y="11620"/>
                </a:lnTo>
                <a:lnTo>
                  <a:pt x="26620" y="11620"/>
                </a:lnTo>
                <a:lnTo>
                  <a:pt x="26630" y="11620"/>
                </a:lnTo>
                <a:lnTo>
                  <a:pt x="26630" y="11610"/>
                </a:lnTo>
                <a:lnTo>
                  <a:pt x="26640" y="11610"/>
                </a:lnTo>
                <a:lnTo>
                  <a:pt x="26650" y="11610"/>
                </a:lnTo>
                <a:lnTo>
                  <a:pt x="26650" y="11600"/>
                </a:lnTo>
                <a:lnTo>
                  <a:pt x="26650" y="11590"/>
                </a:lnTo>
                <a:lnTo>
                  <a:pt x="26670" y="11590"/>
                </a:lnTo>
                <a:lnTo>
                  <a:pt x="26680" y="11590"/>
                </a:lnTo>
                <a:lnTo>
                  <a:pt x="26680" y="11580"/>
                </a:lnTo>
                <a:close/>
                <a:moveTo>
                  <a:pt x="21860" y="11420"/>
                </a:moveTo>
                <a:lnTo>
                  <a:pt x="21870" y="11420"/>
                </a:lnTo>
                <a:lnTo>
                  <a:pt x="21870" y="11430"/>
                </a:lnTo>
                <a:lnTo>
                  <a:pt x="21870" y="11450"/>
                </a:lnTo>
                <a:lnTo>
                  <a:pt x="21870" y="11460"/>
                </a:lnTo>
                <a:lnTo>
                  <a:pt x="21870" y="11470"/>
                </a:lnTo>
                <a:lnTo>
                  <a:pt x="21860" y="11470"/>
                </a:lnTo>
                <a:lnTo>
                  <a:pt x="21860" y="11460"/>
                </a:lnTo>
                <a:lnTo>
                  <a:pt x="21850" y="11460"/>
                </a:lnTo>
                <a:lnTo>
                  <a:pt x="21850" y="11450"/>
                </a:lnTo>
                <a:lnTo>
                  <a:pt x="21850" y="11440"/>
                </a:lnTo>
                <a:lnTo>
                  <a:pt x="21850" y="11430"/>
                </a:lnTo>
                <a:lnTo>
                  <a:pt x="21840" y="11430"/>
                </a:lnTo>
                <a:lnTo>
                  <a:pt x="21840" y="11420"/>
                </a:lnTo>
                <a:lnTo>
                  <a:pt x="21850" y="11420"/>
                </a:lnTo>
                <a:lnTo>
                  <a:pt x="21860" y="11420"/>
                </a:lnTo>
                <a:close/>
                <a:moveTo>
                  <a:pt x="27250" y="11250"/>
                </a:moveTo>
                <a:lnTo>
                  <a:pt x="27250" y="11260"/>
                </a:lnTo>
                <a:lnTo>
                  <a:pt x="27250" y="11270"/>
                </a:lnTo>
                <a:lnTo>
                  <a:pt x="27230" y="11270"/>
                </a:lnTo>
                <a:lnTo>
                  <a:pt x="27230" y="11280"/>
                </a:lnTo>
                <a:lnTo>
                  <a:pt x="27220" y="11280"/>
                </a:lnTo>
                <a:lnTo>
                  <a:pt x="27220" y="11270"/>
                </a:lnTo>
                <a:lnTo>
                  <a:pt x="27220" y="11260"/>
                </a:lnTo>
                <a:lnTo>
                  <a:pt x="27230" y="11260"/>
                </a:lnTo>
                <a:lnTo>
                  <a:pt x="27230" y="11250"/>
                </a:lnTo>
                <a:lnTo>
                  <a:pt x="27240" y="11250"/>
                </a:lnTo>
                <a:lnTo>
                  <a:pt x="27250" y="11250"/>
                </a:lnTo>
                <a:close/>
                <a:moveTo>
                  <a:pt x="28230" y="11260"/>
                </a:moveTo>
                <a:lnTo>
                  <a:pt x="28230" y="11270"/>
                </a:lnTo>
                <a:lnTo>
                  <a:pt x="28220" y="11270"/>
                </a:lnTo>
                <a:lnTo>
                  <a:pt x="28210" y="11270"/>
                </a:lnTo>
                <a:lnTo>
                  <a:pt x="28210" y="11260"/>
                </a:lnTo>
                <a:lnTo>
                  <a:pt x="28220" y="11260"/>
                </a:lnTo>
                <a:lnTo>
                  <a:pt x="28220" y="11250"/>
                </a:lnTo>
                <a:lnTo>
                  <a:pt x="28220" y="11240"/>
                </a:lnTo>
                <a:lnTo>
                  <a:pt x="28240" y="11240"/>
                </a:lnTo>
                <a:lnTo>
                  <a:pt x="28240" y="11250"/>
                </a:lnTo>
                <a:lnTo>
                  <a:pt x="28240" y="11260"/>
                </a:lnTo>
                <a:lnTo>
                  <a:pt x="28230" y="11260"/>
                </a:lnTo>
                <a:close/>
                <a:moveTo>
                  <a:pt x="27330" y="11230"/>
                </a:moveTo>
                <a:lnTo>
                  <a:pt x="27330" y="11240"/>
                </a:lnTo>
                <a:lnTo>
                  <a:pt x="27340" y="11240"/>
                </a:lnTo>
                <a:lnTo>
                  <a:pt x="27340" y="11250"/>
                </a:lnTo>
                <a:lnTo>
                  <a:pt x="27350" y="11250"/>
                </a:lnTo>
                <a:lnTo>
                  <a:pt x="27340" y="11250"/>
                </a:lnTo>
                <a:lnTo>
                  <a:pt x="27330" y="11250"/>
                </a:lnTo>
                <a:lnTo>
                  <a:pt x="27330" y="11260"/>
                </a:lnTo>
                <a:lnTo>
                  <a:pt x="27320" y="11260"/>
                </a:lnTo>
                <a:lnTo>
                  <a:pt x="27310" y="11260"/>
                </a:lnTo>
                <a:lnTo>
                  <a:pt x="27310" y="11270"/>
                </a:lnTo>
                <a:lnTo>
                  <a:pt x="27300" y="11270"/>
                </a:lnTo>
                <a:lnTo>
                  <a:pt x="27300" y="11260"/>
                </a:lnTo>
                <a:lnTo>
                  <a:pt x="27290" y="11260"/>
                </a:lnTo>
                <a:lnTo>
                  <a:pt x="27290" y="11270"/>
                </a:lnTo>
                <a:lnTo>
                  <a:pt x="27280" y="11270"/>
                </a:lnTo>
                <a:lnTo>
                  <a:pt x="27280" y="11260"/>
                </a:lnTo>
                <a:lnTo>
                  <a:pt x="27260" y="11260"/>
                </a:lnTo>
                <a:lnTo>
                  <a:pt x="27270" y="11260"/>
                </a:lnTo>
                <a:lnTo>
                  <a:pt x="27270" y="11250"/>
                </a:lnTo>
                <a:lnTo>
                  <a:pt x="27280" y="11250"/>
                </a:lnTo>
                <a:lnTo>
                  <a:pt x="27290" y="11250"/>
                </a:lnTo>
                <a:lnTo>
                  <a:pt x="27290" y="11240"/>
                </a:lnTo>
                <a:lnTo>
                  <a:pt x="27310" y="11240"/>
                </a:lnTo>
                <a:lnTo>
                  <a:pt x="27310" y="11230"/>
                </a:lnTo>
                <a:lnTo>
                  <a:pt x="27330" y="11230"/>
                </a:lnTo>
                <a:close/>
                <a:moveTo>
                  <a:pt x="26760" y="11190"/>
                </a:moveTo>
                <a:lnTo>
                  <a:pt x="26770" y="11190"/>
                </a:lnTo>
                <a:lnTo>
                  <a:pt x="26770" y="11200"/>
                </a:lnTo>
                <a:lnTo>
                  <a:pt x="26780" y="11200"/>
                </a:lnTo>
                <a:lnTo>
                  <a:pt x="26780" y="11210"/>
                </a:lnTo>
                <a:lnTo>
                  <a:pt x="26770" y="11210"/>
                </a:lnTo>
                <a:lnTo>
                  <a:pt x="26770" y="11220"/>
                </a:lnTo>
                <a:lnTo>
                  <a:pt x="26750" y="11220"/>
                </a:lnTo>
                <a:lnTo>
                  <a:pt x="26760" y="11220"/>
                </a:lnTo>
                <a:lnTo>
                  <a:pt x="26760" y="11230"/>
                </a:lnTo>
                <a:lnTo>
                  <a:pt x="26770" y="11230"/>
                </a:lnTo>
                <a:lnTo>
                  <a:pt x="26770" y="11240"/>
                </a:lnTo>
                <a:lnTo>
                  <a:pt x="26780" y="11240"/>
                </a:lnTo>
                <a:lnTo>
                  <a:pt x="26770" y="11240"/>
                </a:lnTo>
                <a:lnTo>
                  <a:pt x="26770" y="11250"/>
                </a:lnTo>
                <a:lnTo>
                  <a:pt x="26750" y="11250"/>
                </a:lnTo>
                <a:lnTo>
                  <a:pt x="26750" y="11240"/>
                </a:lnTo>
                <a:lnTo>
                  <a:pt x="26740" y="11240"/>
                </a:lnTo>
                <a:lnTo>
                  <a:pt x="26740" y="11230"/>
                </a:lnTo>
                <a:lnTo>
                  <a:pt x="26730" y="11230"/>
                </a:lnTo>
                <a:lnTo>
                  <a:pt x="26720" y="11230"/>
                </a:lnTo>
                <a:lnTo>
                  <a:pt x="26720" y="11220"/>
                </a:lnTo>
                <a:lnTo>
                  <a:pt x="26720" y="11210"/>
                </a:lnTo>
                <a:lnTo>
                  <a:pt x="26730" y="11210"/>
                </a:lnTo>
                <a:lnTo>
                  <a:pt x="26730" y="11200"/>
                </a:lnTo>
                <a:lnTo>
                  <a:pt x="26740" y="11200"/>
                </a:lnTo>
                <a:lnTo>
                  <a:pt x="26740" y="11190"/>
                </a:lnTo>
                <a:lnTo>
                  <a:pt x="26750" y="11190"/>
                </a:lnTo>
                <a:lnTo>
                  <a:pt x="26760" y="11190"/>
                </a:lnTo>
                <a:close/>
                <a:moveTo>
                  <a:pt x="28100" y="11150"/>
                </a:moveTo>
                <a:lnTo>
                  <a:pt x="28110" y="11150"/>
                </a:lnTo>
                <a:lnTo>
                  <a:pt x="28110" y="11160"/>
                </a:lnTo>
                <a:lnTo>
                  <a:pt x="28110" y="11180"/>
                </a:lnTo>
                <a:lnTo>
                  <a:pt x="28100" y="11180"/>
                </a:lnTo>
                <a:lnTo>
                  <a:pt x="28090" y="11180"/>
                </a:lnTo>
                <a:lnTo>
                  <a:pt x="28090" y="11190"/>
                </a:lnTo>
                <a:lnTo>
                  <a:pt x="28080" y="11190"/>
                </a:lnTo>
                <a:lnTo>
                  <a:pt x="28080" y="11180"/>
                </a:lnTo>
                <a:lnTo>
                  <a:pt x="28080" y="11150"/>
                </a:lnTo>
                <a:lnTo>
                  <a:pt x="28090" y="11150"/>
                </a:lnTo>
                <a:lnTo>
                  <a:pt x="28100" y="11150"/>
                </a:lnTo>
                <a:close/>
                <a:moveTo>
                  <a:pt x="27590" y="11140"/>
                </a:moveTo>
                <a:lnTo>
                  <a:pt x="27600" y="11140"/>
                </a:lnTo>
                <a:lnTo>
                  <a:pt x="27600" y="11150"/>
                </a:lnTo>
                <a:lnTo>
                  <a:pt x="27600" y="11160"/>
                </a:lnTo>
                <a:lnTo>
                  <a:pt x="27600" y="11170"/>
                </a:lnTo>
                <a:lnTo>
                  <a:pt x="27600" y="11180"/>
                </a:lnTo>
                <a:lnTo>
                  <a:pt x="27590" y="11180"/>
                </a:lnTo>
                <a:lnTo>
                  <a:pt x="27580" y="11180"/>
                </a:lnTo>
                <a:lnTo>
                  <a:pt x="27580" y="11190"/>
                </a:lnTo>
                <a:lnTo>
                  <a:pt x="27570" y="11190"/>
                </a:lnTo>
                <a:lnTo>
                  <a:pt x="27570" y="11200"/>
                </a:lnTo>
                <a:lnTo>
                  <a:pt x="27560" y="11200"/>
                </a:lnTo>
                <a:lnTo>
                  <a:pt x="27560" y="11210"/>
                </a:lnTo>
                <a:lnTo>
                  <a:pt x="27550" y="11210"/>
                </a:lnTo>
                <a:lnTo>
                  <a:pt x="27540" y="11210"/>
                </a:lnTo>
                <a:lnTo>
                  <a:pt x="27540" y="11220"/>
                </a:lnTo>
                <a:lnTo>
                  <a:pt x="27520" y="11220"/>
                </a:lnTo>
                <a:lnTo>
                  <a:pt x="27520" y="11230"/>
                </a:lnTo>
                <a:lnTo>
                  <a:pt x="27520" y="11240"/>
                </a:lnTo>
                <a:lnTo>
                  <a:pt x="27520" y="11250"/>
                </a:lnTo>
                <a:lnTo>
                  <a:pt x="27510" y="11250"/>
                </a:lnTo>
                <a:lnTo>
                  <a:pt x="27490" y="11250"/>
                </a:lnTo>
                <a:lnTo>
                  <a:pt x="27490" y="11230"/>
                </a:lnTo>
                <a:lnTo>
                  <a:pt x="27480" y="11230"/>
                </a:lnTo>
                <a:lnTo>
                  <a:pt x="27470" y="11230"/>
                </a:lnTo>
                <a:lnTo>
                  <a:pt x="27470" y="11220"/>
                </a:lnTo>
                <a:lnTo>
                  <a:pt x="27470" y="11230"/>
                </a:lnTo>
                <a:lnTo>
                  <a:pt x="27460" y="11230"/>
                </a:lnTo>
                <a:lnTo>
                  <a:pt x="27460" y="11240"/>
                </a:lnTo>
                <a:lnTo>
                  <a:pt x="27450" y="11240"/>
                </a:lnTo>
                <a:lnTo>
                  <a:pt x="27450" y="11230"/>
                </a:lnTo>
                <a:lnTo>
                  <a:pt x="27450" y="11220"/>
                </a:lnTo>
                <a:lnTo>
                  <a:pt x="27430" y="11220"/>
                </a:lnTo>
                <a:lnTo>
                  <a:pt x="27430" y="11230"/>
                </a:lnTo>
                <a:lnTo>
                  <a:pt x="27420" y="11230"/>
                </a:lnTo>
                <a:lnTo>
                  <a:pt x="27390" y="11230"/>
                </a:lnTo>
                <a:lnTo>
                  <a:pt x="27380" y="11230"/>
                </a:lnTo>
                <a:lnTo>
                  <a:pt x="27380" y="11220"/>
                </a:lnTo>
                <a:lnTo>
                  <a:pt x="27390" y="11220"/>
                </a:lnTo>
                <a:lnTo>
                  <a:pt x="27390" y="11210"/>
                </a:lnTo>
                <a:lnTo>
                  <a:pt x="27400" y="11210"/>
                </a:lnTo>
                <a:lnTo>
                  <a:pt x="27400" y="11200"/>
                </a:lnTo>
                <a:lnTo>
                  <a:pt x="27400" y="11190"/>
                </a:lnTo>
                <a:lnTo>
                  <a:pt x="27400" y="11180"/>
                </a:lnTo>
                <a:lnTo>
                  <a:pt x="27410" y="11180"/>
                </a:lnTo>
                <a:lnTo>
                  <a:pt x="27410" y="11190"/>
                </a:lnTo>
                <a:lnTo>
                  <a:pt x="27410" y="11180"/>
                </a:lnTo>
                <a:lnTo>
                  <a:pt x="27420" y="11180"/>
                </a:lnTo>
                <a:lnTo>
                  <a:pt x="27420" y="11170"/>
                </a:lnTo>
                <a:lnTo>
                  <a:pt x="27430" y="11170"/>
                </a:lnTo>
                <a:lnTo>
                  <a:pt x="27430" y="11160"/>
                </a:lnTo>
                <a:lnTo>
                  <a:pt x="27440" y="11160"/>
                </a:lnTo>
                <a:lnTo>
                  <a:pt x="27440" y="11150"/>
                </a:lnTo>
                <a:lnTo>
                  <a:pt x="27450" y="11150"/>
                </a:lnTo>
                <a:lnTo>
                  <a:pt x="27480" y="11150"/>
                </a:lnTo>
                <a:lnTo>
                  <a:pt x="27490" y="11150"/>
                </a:lnTo>
                <a:lnTo>
                  <a:pt x="27490" y="11160"/>
                </a:lnTo>
                <a:lnTo>
                  <a:pt x="27490" y="11170"/>
                </a:lnTo>
                <a:lnTo>
                  <a:pt x="27480" y="11170"/>
                </a:lnTo>
                <a:lnTo>
                  <a:pt x="27490" y="11170"/>
                </a:lnTo>
                <a:lnTo>
                  <a:pt x="27490" y="11180"/>
                </a:lnTo>
                <a:lnTo>
                  <a:pt x="27500" y="11180"/>
                </a:lnTo>
                <a:lnTo>
                  <a:pt x="27500" y="11160"/>
                </a:lnTo>
                <a:lnTo>
                  <a:pt x="27500" y="11150"/>
                </a:lnTo>
                <a:lnTo>
                  <a:pt x="27520" y="11150"/>
                </a:lnTo>
                <a:lnTo>
                  <a:pt x="27520" y="11160"/>
                </a:lnTo>
                <a:lnTo>
                  <a:pt x="27530" y="11160"/>
                </a:lnTo>
                <a:lnTo>
                  <a:pt x="27530" y="11150"/>
                </a:lnTo>
                <a:lnTo>
                  <a:pt x="27540" y="11150"/>
                </a:lnTo>
                <a:lnTo>
                  <a:pt x="27560" y="11150"/>
                </a:lnTo>
                <a:lnTo>
                  <a:pt x="27570" y="11150"/>
                </a:lnTo>
                <a:lnTo>
                  <a:pt x="27570" y="11140"/>
                </a:lnTo>
                <a:lnTo>
                  <a:pt x="27580" y="11140"/>
                </a:lnTo>
                <a:lnTo>
                  <a:pt x="27590" y="11140"/>
                </a:lnTo>
                <a:close/>
                <a:moveTo>
                  <a:pt x="27270" y="11120"/>
                </a:moveTo>
                <a:lnTo>
                  <a:pt x="27280" y="11120"/>
                </a:lnTo>
                <a:lnTo>
                  <a:pt x="27280" y="11140"/>
                </a:lnTo>
                <a:lnTo>
                  <a:pt x="27290" y="11140"/>
                </a:lnTo>
                <a:lnTo>
                  <a:pt x="27290" y="11150"/>
                </a:lnTo>
                <a:lnTo>
                  <a:pt x="27300" y="11150"/>
                </a:lnTo>
                <a:lnTo>
                  <a:pt x="27310" y="11150"/>
                </a:lnTo>
                <a:lnTo>
                  <a:pt x="27310" y="11160"/>
                </a:lnTo>
                <a:lnTo>
                  <a:pt x="27320" y="11160"/>
                </a:lnTo>
                <a:lnTo>
                  <a:pt x="27330" y="11160"/>
                </a:lnTo>
                <a:lnTo>
                  <a:pt x="27330" y="11180"/>
                </a:lnTo>
                <a:lnTo>
                  <a:pt x="27340" y="11180"/>
                </a:lnTo>
                <a:lnTo>
                  <a:pt x="27340" y="11170"/>
                </a:lnTo>
                <a:lnTo>
                  <a:pt x="27350" y="11170"/>
                </a:lnTo>
                <a:lnTo>
                  <a:pt x="27350" y="11190"/>
                </a:lnTo>
                <a:lnTo>
                  <a:pt x="27340" y="11190"/>
                </a:lnTo>
                <a:lnTo>
                  <a:pt x="27340" y="11200"/>
                </a:lnTo>
                <a:lnTo>
                  <a:pt x="27340" y="11190"/>
                </a:lnTo>
                <a:lnTo>
                  <a:pt x="27330" y="11190"/>
                </a:lnTo>
                <a:lnTo>
                  <a:pt x="27330" y="11200"/>
                </a:lnTo>
                <a:lnTo>
                  <a:pt x="27310" y="11200"/>
                </a:lnTo>
                <a:lnTo>
                  <a:pt x="27310" y="11190"/>
                </a:lnTo>
                <a:lnTo>
                  <a:pt x="27300" y="11190"/>
                </a:lnTo>
                <a:lnTo>
                  <a:pt x="27300" y="11200"/>
                </a:lnTo>
                <a:lnTo>
                  <a:pt x="27300" y="11210"/>
                </a:lnTo>
                <a:lnTo>
                  <a:pt x="27290" y="11210"/>
                </a:lnTo>
                <a:lnTo>
                  <a:pt x="27280" y="11210"/>
                </a:lnTo>
                <a:lnTo>
                  <a:pt x="27280" y="11220"/>
                </a:lnTo>
                <a:lnTo>
                  <a:pt x="27270" y="11220"/>
                </a:lnTo>
                <a:lnTo>
                  <a:pt x="27270" y="11210"/>
                </a:lnTo>
                <a:lnTo>
                  <a:pt x="27260" y="11210"/>
                </a:lnTo>
                <a:lnTo>
                  <a:pt x="27260" y="11200"/>
                </a:lnTo>
                <a:lnTo>
                  <a:pt x="27240" y="11200"/>
                </a:lnTo>
                <a:lnTo>
                  <a:pt x="27230" y="11200"/>
                </a:lnTo>
                <a:lnTo>
                  <a:pt x="27230" y="11190"/>
                </a:lnTo>
                <a:lnTo>
                  <a:pt x="27220" y="11190"/>
                </a:lnTo>
                <a:lnTo>
                  <a:pt x="27210" y="11190"/>
                </a:lnTo>
                <a:lnTo>
                  <a:pt x="27210" y="11180"/>
                </a:lnTo>
                <a:lnTo>
                  <a:pt x="27210" y="11170"/>
                </a:lnTo>
                <a:lnTo>
                  <a:pt x="27210" y="11150"/>
                </a:lnTo>
                <a:lnTo>
                  <a:pt x="27210" y="11140"/>
                </a:lnTo>
                <a:lnTo>
                  <a:pt x="27210" y="11150"/>
                </a:lnTo>
                <a:lnTo>
                  <a:pt x="27240" y="11150"/>
                </a:lnTo>
                <a:lnTo>
                  <a:pt x="27250" y="11150"/>
                </a:lnTo>
                <a:lnTo>
                  <a:pt x="27250" y="11140"/>
                </a:lnTo>
                <a:lnTo>
                  <a:pt x="27260" y="11140"/>
                </a:lnTo>
                <a:lnTo>
                  <a:pt x="27260" y="11130"/>
                </a:lnTo>
                <a:lnTo>
                  <a:pt x="27270" y="11130"/>
                </a:lnTo>
                <a:lnTo>
                  <a:pt x="27270" y="11120"/>
                </a:lnTo>
                <a:close/>
                <a:moveTo>
                  <a:pt x="27160" y="11110"/>
                </a:moveTo>
                <a:lnTo>
                  <a:pt x="27160" y="11120"/>
                </a:lnTo>
                <a:lnTo>
                  <a:pt x="27170" y="11120"/>
                </a:lnTo>
                <a:lnTo>
                  <a:pt x="27170" y="11130"/>
                </a:lnTo>
                <a:lnTo>
                  <a:pt x="27170" y="11140"/>
                </a:lnTo>
                <a:lnTo>
                  <a:pt x="27170" y="11150"/>
                </a:lnTo>
                <a:lnTo>
                  <a:pt x="27180" y="11150"/>
                </a:lnTo>
                <a:lnTo>
                  <a:pt x="27180" y="11170"/>
                </a:lnTo>
                <a:lnTo>
                  <a:pt x="27180" y="11180"/>
                </a:lnTo>
                <a:lnTo>
                  <a:pt x="27180" y="11190"/>
                </a:lnTo>
                <a:lnTo>
                  <a:pt x="27170" y="11190"/>
                </a:lnTo>
                <a:lnTo>
                  <a:pt x="27160" y="11190"/>
                </a:lnTo>
                <a:lnTo>
                  <a:pt x="27160" y="11180"/>
                </a:lnTo>
                <a:lnTo>
                  <a:pt x="27150" y="11180"/>
                </a:lnTo>
                <a:lnTo>
                  <a:pt x="27150" y="11170"/>
                </a:lnTo>
                <a:lnTo>
                  <a:pt x="27150" y="11150"/>
                </a:lnTo>
                <a:lnTo>
                  <a:pt x="27140" y="11150"/>
                </a:lnTo>
                <a:lnTo>
                  <a:pt x="27150" y="11150"/>
                </a:lnTo>
                <a:lnTo>
                  <a:pt x="27150" y="11120"/>
                </a:lnTo>
                <a:lnTo>
                  <a:pt x="27150" y="11110"/>
                </a:lnTo>
                <a:lnTo>
                  <a:pt x="27160" y="11110"/>
                </a:lnTo>
                <a:close/>
                <a:moveTo>
                  <a:pt x="28190" y="11040"/>
                </a:moveTo>
                <a:lnTo>
                  <a:pt x="28190" y="11050"/>
                </a:lnTo>
                <a:lnTo>
                  <a:pt x="28190" y="11060"/>
                </a:lnTo>
                <a:lnTo>
                  <a:pt x="28200" y="11060"/>
                </a:lnTo>
                <a:lnTo>
                  <a:pt x="28210" y="11060"/>
                </a:lnTo>
                <a:lnTo>
                  <a:pt x="28210" y="11070"/>
                </a:lnTo>
                <a:lnTo>
                  <a:pt x="28210" y="11080"/>
                </a:lnTo>
                <a:lnTo>
                  <a:pt x="28200" y="11080"/>
                </a:lnTo>
                <a:lnTo>
                  <a:pt x="28200" y="11100"/>
                </a:lnTo>
                <a:lnTo>
                  <a:pt x="28190" y="11100"/>
                </a:lnTo>
                <a:lnTo>
                  <a:pt x="28190" y="11090"/>
                </a:lnTo>
                <a:lnTo>
                  <a:pt x="28190" y="11100"/>
                </a:lnTo>
                <a:lnTo>
                  <a:pt x="28180" y="11100"/>
                </a:lnTo>
                <a:lnTo>
                  <a:pt x="28180" y="11110"/>
                </a:lnTo>
                <a:lnTo>
                  <a:pt x="28170" y="11110"/>
                </a:lnTo>
                <a:lnTo>
                  <a:pt x="28170" y="11120"/>
                </a:lnTo>
                <a:lnTo>
                  <a:pt x="28160" y="11120"/>
                </a:lnTo>
                <a:lnTo>
                  <a:pt x="28150" y="11120"/>
                </a:lnTo>
                <a:lnTo>
                  <a:pt x="28150" y="11130"/>
                </a:lnTo>
                <a:lnTo>
                  <a:pt x="28150" y="11120"/>
                </a:lnTo>
                <a:lnTo>
                  <a:pt x="28140" y="11120"/>
                </a:lnTo>
                <a:lnTo>
                  <a:pt x="28140" y="11110"/>
                </a:lnTo>
                <a:lnTo>
                  <a:pt x="28140" y="11100"/>
                </a:lnTo>
                <a:lnTo>
                  <a:pt x="28150" y="11100"/>
                </a:lnTo>
                <a:lnTo>
                  <a:pt x="28150" y="11090"/>
                </a:lnTo>
                <a:lnTo>
                  <a:pt x="28160" y="11090"/>
                </a:lnTo>
                <a:lnTo>
                  <a:pt x="28160" y="11080"/>
                </a:lnTo>
                <a:lnTo>
                  <a:pt x="28170" y="11080"/>
                </a:lnTo>
                <a:lnTo>
                  <a:pt x="28170" y="11070"/>
                </a:lnTo>
                <a:lnTo>
                  <a:pt x="28170" y="11060"/>
                </a:lnTo>
                <a:lnTo>
                  <a:pt x="28180" y="11060"/>
                </a:lnTo>
                <a:lnTo>
                  <a:pt x="28180" y="11050"/>
                </a:lnTo>
                <a:lnTo>
                  <a:pt x="28190" y="11050"/>
                </a:lnTo>
                <a:lnTo>
                  <a:pt x="28190" y="11040"/>
                </a:lnTo>
                <a:close/>
                <a:moveTo>
                  <a:pt x="21620" y="10990"/>
                </a:moveTo>
                <a:lnTo>
                  <a:pt x="21620" y="11000"/>
                </a:lnTo>
                <a:lnTo>
                  <a:pt x="21620" y="11020"/>
                </a:lnTo>
                <a:lnTo>
                  <a:pt x="21640" y="11020"/>
                </a:lnTo>
                <a:lnTo>
                  <a:pt x="21640" y="11040"/>
                </a:lnTo>
                <a:lnTo>
                  <a:pt x="21650" y="11040"/>
                </a:lnTo>
                <a:lnTo>
                  <a:pt x="21650" y="11050"/>
                </a:lnTo>
                <a:lnTo>
                  <a:pt x="21640" y="11050"/>
                </a:lnTo>
                <a:lnTo>
                  <a:pt x="21640" y="11060"/>
                </a:lnTo>
                <a:lnTo>
                  <a:pt x="21640" y="11080"/>
                </a:lnTo>
                <a:lnTo>
                  <a:pt x="21630" y="11080"/>
                </a:lnTo>
                <a:lnTo>
                  <a:pt x="21630" y="11070"/>
                </a:lnTo>
                <a:lnTo>
                  <a:pt x="21620" y="11070"/>
                </a:lnTo>
                <a:lnTo>
                  <a:pt x="21610" y="11070"/>
                </a:lnTo>
                <a:lnTo>
                  <a:pt x="21610" y="11060"/>
                </a:lnTo>
                <a:lnTo>
                  <a:pt x="21610" y="11040"/>
                </a:lnTo>
                <a:lnTo>
                  <a:pt x="21610" y="11030"/>
                </a:lnTo>
                <a:lnTo>
                  <a:pt x="21610" y="11010"/>
                </a:lnTo>
                <a:lnTo>
                  <a:pt x="21600" y="11010"/>
                </a:lnTo>
                <a:lnTo>
                  <a:pt x="21600" y="11000"/>
                </a:lnTo>
                <a:lnTo>
                  <a:pt x="21600" y="10990"/>
                </a:lnTo>
                <a:lnTo>
                  <a:pt x="21620" y="10990"/>
                </a:lnTo>
                <a:close/>
                <a:moveTo>
                  <a:pt x="28270" y="10920"/>
                </a:moveTo>
                <a:lnTo>
                  <a:pt x="28270" y="10930"/>
                </a:lnTo>
                <a:lnTo>
                  <a:pt x="28280" y="10930"/>
                </a:lnTo>
                <a:lnTo>
                  <a:pt x="28280" y="10940"/>
                </a:lnTo>
                <a:lnTo>
                  <a:pt x="28290" y="10940"/>
                </a:lnTo>
                <a:lnTo>
                  <a:pt x="28300" y="10940"/>
                </a:lnTo>
                <a:lnTo>
                  <a:pt x="28300" y="10950"/>
                </a:lnTo>
                <a:lnTo>
                  <a:pt x="28310" y="10950"/>
                </a:lnTo>
                <a:lnTo>
                  <a:pt x="28310" y="10940"/>
                </a:lnTo>
                <a:lnTo>
                  <a:pt x="28320" y="10940"/>
                </a:lnTo>
                <a:lnTo>
                  <a:pt x="28320" y="10930"/>
                </a:lnTo>
                <a:lnTo>
                  <a:pt x="28320" y="10940"/>
                </a:lnTo>
                <a:lnTo>
                  <a:pt x="28330" y="10940"/>
                </a:lnTo>
                <a:lnTo>
                  <a:pt x="28330" y="10950"/>
                </a:lnTo>
                <a:lnTo>
                  <a:pt x="28320" y="10950"/>
                </a:lnTo>
                <a:lnTo>
                  <a:pt x="28330" y="10950"/>
                </a:lnTo>
                <a:lnTo>
                  <a:pt x="28330" y="10960"/>
                </a:lnTo>
                <a:lnTo>
                  <a:pt x="28330" y="10970"/>
                </a:lnTo>
                <a:lnTo>
                  <a:pt x="28330" y="10980"/>
                </a:lnTo>
                <a:lnTo>
                  <a:pt x="28330" y="10990"/>
                </a:lnTo>
                <a:lnTo>
                  <a:pt x="28320" y="10990"/>
                </a:lnTo>
                <a:lnTo>
                  <a:pt x="28320" y="11000"/>
                </a:lnTo>
                <a:lnTo>
                  <a:pt x="28310" y="11000"/>
                </a:lnTo>
                <a:lnTo>
                  <a:pt x="28300" y="11000"/>
                </a:lnTo>
                <a:lnTo>
                  <a:pt x="28300" y="11010"/>
                </a:lnTo>
                <a:lnTo>
                  <a:pt x="28290" y="11010"/>
                </a:lnTo>
                <a:lnTo>
                  <a:pt x="28290" y="11020"/>
                </a:lnTo>
                <a:lnTo>
                  <a:pt x="28300" y="11020"/>
                </a:lnTo>
                <a:lnTo>
                  <a:pt x="28310" y="11020"/>
                </a:lnTo>
                <a:lnTo>
                  <a:pt x="28310" y="11030"/>
                </a:lnTo>
                <a:lnTo>
                  <a:pt x="28310" y="11040"/>
                </a:lnTo>
                <a:lnTo>
                  <a:pt x="28300" y="11040"/>
                </a:lnTo>
                <a:lnTo>
                  <a:pt x="28290" y="11040"/>
                </a:lnTo>
                <a:lnTo>
                  <a:pt x="28290" y="11030"/>
                </a:lnTo>
                <a:lnTo>
                  <a:pt x="28270" y="11030"/>
                </a:lnTo>
                <a:lnTo>
                  <a:pt x="28270" y="11020"/>
                </a:lnTo>
                <a:lnTo>
                  <a:pt x="28260" y="11020"/>
                </a:lnTo>
                <a:lnTo>
                  <a:pt x="28260" y="11010"/>
                </a:lnTo>
                <a:lnTo>
                  <a:pt x="28240" y="11010"/>
                </a:lnTo>
                <a:lnTo>
                  <a:pt x="28240" y="11020"/>
                </a:lnTo>
                <a:lnTo>
                  <a:pt x="28230" y="11020"/>
                </a:lnTo>
                <a:lnTo>
                  <a:pt x="28230" y="11030"/>
                </a:lnTo>
                <a:lnTo>
                  <a:pt x="28240" y="11030"/>
                </a:lnTo>
                <a:lnTo>
                  <a:pt x="28240" y="11040"/>
                </a:lnTo>
                <a:lnTo>
                  <a:pt x="28270" y="11040"/>
                </a:lnTo>
                <a:lnTo>
                  <a:pt x="28270" y="11050"/>
                </a:lnTo>
                <a:lnTo>
                  <a:pt x="28280" y="11050"/>
                </a:lnTo>
                <a:lnTo>
                  <a:pt x="28280" y="11060"/>
                </a:lnTo>
                <a:lnTo>
                  <a:pt x="28280" y="11080"/>
                </a:lnTo>
                <a:lnTo>
                  <a:pt x="28280" y="11090"/>
                </a:lnTo>
                <a:lnTo>
                  <a:pt x="28280" y="11100"/>
                </a:lnTo>
                <a:lnTo>
                  <a:pt x="28270" y="11100"/>
                </a:lnTo>
                <a:lnTo>
                  <a:pt x="28250" y="11100"/>
                </a:lnTo>
                <a:lnTo>
                  <a:pt x="28250" y="11110"/>
                </a:lnTo>
                <a:lnTo>
                  <a:pt x="28260" y="11110"/>
                </a:lnTo>
                <a:lnTo>
                  <a:pt x="28260" y="11120"/>
                </a:lnTo>
                <a:lnTo>
                  <a:pt x="28270" y="11120"/>
                </a:lnTo>
                <a:lnTo>
                  <a:pt x="28270" y="11130"/>
                </a:lnTo>
                <a:lnTo>
                  <a:pt x="28270" y="11140"/>
                </a:lnTo>
                <a:lnTo>
                  <a:pt x="28270" y="11180"/>
                </a:lnTo>
                <a:lnTo>
                  <a:pt x="28260" y="11180"/>
                </a:lnTo>
                <a:lnTo>
                  <a:pt x="28260" y="11190"/>
                </a:lnTo>
                <a:lnTo>
                  <a:pt x="28260" y="11200"/>
                </a:lnTo>
                <a:lnTo>
                  <a:pt x="28260" y="11210"/>
                </a:lnTo>
                <a:lnTo>
                  <a:pt x="28250" y="11210"/>
                </a:lnTo>
                <a:lnTo>
                  <a:pt x="28250" y="11220"/>
                </a:lnTo>
                <a:lnTo>
                  <a:pt x="28240" y="11220"/>
                </a:lnTo>
                <a:lnTo>
                  <a:pt x="28240" y="11230"/>
                </a:lnTo>
                <a:lnTo>
                  <a:pt x="28230" y="11230"/>
                </a:lnTo>
                <a:lnTo>
                  <a:pt x="28220" y="11230"/>
                </a:lnTo>
                <a:lnTo>
                  <a:pt x="28220" y="11240"/>
                </a:lnTo>
                <a:lnTo>
                  <a:pt x="28220" y="11230"/>
                </a:lnTo>
                <a:lnTo>
                  <a:pt x="28210" y="11230"/>
                </a:lnTo>
                <a:lnTo>
                  <a:pt x="28210" y="11220"/>
                </a:lnTo>
                <a:lnTo>
                  <a:pt x="28200" y="11220"/>
                </a:lnTo>
                <a:lnTo>
                  <a:pt x="28190" y="11220"/>
                </a:lnTo>
                <a:lnTo>
                  <a:pt x="28170" y="11220"/>
                </a:lnTo>
                <a:lnTo>
                  <a:pt x="28170" y="11230"/>
                </a:lnTo>
                <a:lnTo>
                  <a:pt x="28160" y="11230"/>
                </a:lnTo>
                <a:lnTo>
                  <a:pt x="28140" y="11230"/>
                </a:lnTo>
                <a:lnTo>
                  <a:pt x="28130" y="11230"/>
                </a:lnTo>
                <a:lnTo>
                  <a:pt x="28130" y="11220"/>
                </a:lnTo>
                <a:lnTo>
                  <a:pt x="28130" y="11210"/>
                </a:lnTo>
                <a:lnTo>
                  <a:pt x="28120" y="11210"/>
                </a:lnTo>
                <a:lnTo>
                  <a:pt x="28120" y="11200"/>
                </a:lnTo>
                <a:lnTo>
                  <a:pt x="28120" y="11180"/>
                </a:lnTo>
                <a:lnTo>
                  <a:pt x="28130" y="11180"/>
                </a:lnTo>
                <a:lnTo>
                  <a:pt x="28140" y="11180"/>
                </a:lnTo>
                <a:lnTo>
                  <a:pt x="28150" y="11180"/>
                </a:lnTo>
                <a:lnTo>
                  <a:pt x="28150" y="11170"/>
                </a:lnTo>
                <a:lnTo>
                  <a:pt x="28140" y="11170"/>
                </a:lnTo>
                <a:lnTo>
                  <a:pt x="28140" y="11160"/>
                </a:lnTo>
                <a:lnTo>
                  <a:pt x="28130" y="11160"/>
                </a:lnTo>
                <a:lnTo>
                  <a:pt x="28130" y="11150"/>
                </a:lnTo>
                <a:lnTo>
                  <a:pt x="28140" y="11150"/>
                </a:lnTo>
                <a:lnTo>
                  <a:pt x="28140" y="11140"/>
                </a:lnTo>
                <a:lnTo>
                  <a:pt x="28150" y="11140"/>
                </a:lnTo>
                <a:lnTo>
                  <a:pt x="28150" y="11150"/>
                </a:lnTo>
                <a:lnTo>
                  <a:pt x="28160" y="11150"/>
                </a:lnTo>
                <a:lnTo>
                  <a:pt x="28170" y="11150"/>
                </a:lnTo>
                <a:lnTo>
                  <a:pt x="28180" y="11150"/>
                </a:lnTo>
                <a:lnTo>
                  <a:pt x="28180" y="11160"/>
                </a:lnTo>
                <a:lnTo>
                  <a:pt x="28190" y="11160"/>
                </a:lnTo>
                <a:lnTo>
                  <a:pt x="28190" y="11170"/>
                </a:lnTo>
                <a:lnTo>
                  <a:pt x="28190" y="11180"/>
                </a:lnTo>
                <a:lnTo>
                  <a:pt x="28190" y="11190"/>
                </a:lnTo>
                <a:lnTo>
                  <a:pt x="28190" y="11200"/>
                </a:lnTo>
                <a:lnTo>
                  <a:pt x="28210" y="11200"/>
                </a:lnTo>
                <a:lnTo>
                  <a:pt x="28210" y="11180"/>
                </a:lnTo>
                <a:lnTo>
                  <a:pt x="28210" y="11170"/>
                </a:lnTo>
                <a:lnTo>
                  <a:pt x="28220" y="11170"/>
                </a:lnTo>
                <a:lnTo>
                  <a:pt x="28220" y="11160"/>
                </a:lnTo>
                <a:lnTo>
                  <a:pt x="28220" y="11150"/>
                </a:lnTo>
                <a:lnTo>
                  <a:pt x="28210" y="11150"/>
                </a:lnTo>
                <a:lnTo>
                  <a:pt x="28210" y="11140"/>
                </a:lnTo>
                <a:lnTo>
                  <a:pt x="28210" y="11130"/>
                </a:lnTo>
                <a:lnTo>
                  <a:pt x="28200" y="11130"/>
                </a:lnTo>
                <a:lnTo>
                  <a:pt x="28210" y="11130"/>
                </a:lnTo>
                <a:lnTo>
                  <a:pt x="28210" y="11110"/>
                </a:lnTo>
                <a:lnTo>
                  <a:pt x="28200" y="11110"/>
                </a:lnTo>
                <a:lnTo>
                  <a:pt x="28210" y="11110"/>
                </a:lnTo>
                <a:lnTo>
                  <a:pt x="28210" y="11100"/>
                </a:lnTo>
                <a:lnTo>
                  <a:pt x="28210" y="11090"/>
                </a:lnTo>
                <a:lnTo>
                  <a:pt x="28220" y="11090"/>
                </a:lnTo>
                <a:lnTo>
                  <a:pt x="28220" y="11070"/>
                </a:lnTo>
                <a:lnTo>
                  <a:pt x="28220" y="11060"/>
                </a:lnTo>
                <a:lnTo>
                  <a:pt x="28210" y="11060"/>
                </a:lnTo>
                <a:lnTo>
                  <a:pt x="28210" y="11050"/>
                </a:lnTo>
                <a:lnTo>
                  <a:pt x="28200" y="11050"/>
                </a:lnTo>
                <a:lnTo>
                  <a:pt x="28200" y="11040"/>
                </a:lnTo>
                <a:lnTo>
                  <a:pt x="28190" y="11040"/>
                </a:lnTo>
                <a:lnTo>
                  <a:pt x="28190" y="11030"/>
                </a:lnTo>
                <a:lnTo>
                  <a:pt x="28200" y="11030"/>
                </a:lnTo>
                <a:lnTo>
                  <a:pt x="28200" y="11020"/>
                </a:lnTo>
                <a:lnTo>
                  <a:pt x="28200" y="11010"/>
                </a:lnTo>
                <a:lnTo>
                  <a:pt x="28200" y="11000"/>
                </a:lnTo>
                <a:lnTo>
                  <a:pt x="28210" y="11000"/>
                </a:lnTo>
                <a:lnTo>
                  <a:pt x="28210" y="10990"/>
                </a:lnTo>
                <a:lnTo>
                  <a:pt x="28220" y="10990"/>
                </a:lnTo>
                <a:lnTo>
                  <a:pt x="28220" y="10980"/>
                </a:lnTo>
                <a:lnTo>
                  <a:pt x="28220" y="10960"/>
                </a:lnTo>
                <a:lnTo>
                  <a:pt x="28230" y="10960"/>
                </a:lnTo>
                <a:lnTo>
                  <a:pt x="28240" y="10960"/>
                </a:lnTo>
                <a:lnTo>
                  <a:pt x="28240" y="10950"/>
                </a:lnTo>
                <a:lnTo>
                  <a:pt x="28250" y="10950"/>
                </a:lnTo>
                <a:lnTo>
                  <a:pt x="28250" y="10940"/>
                </a:lnTo>
                <a:lnTo>
                  <a:pt x="28250" y="10930"/>
                </a:lnTo>
                <a:lnTo>
                  <a:pt x="28270" y="10930"/>
                </a:lnTo>
                <a:lnTo>
                  <a:pt x="28270" y="10920"/>
                </a:lnTo>
                <a:close/>
                <a:moveTo>
                  <a:pt x="27380" y="10910"/>
                </a:moveTo>
                <a:lnTo>
                  <a:pt x="27380" y="10920"/>
                </a:lnTo>
                <a:lnTo>
                  <a:pt x="27390" y="10920"/>
                </a:lnTo>
                <a:lnTo>
                  <a:pt x="27400" y="10920"/>
                </a:lnTo>
                <a:lnTo>
                  <a:pt x="27400" y="10930"/>
                </a:lnTo>
                <a:lnTo>
                  <a:pt x="27410" y="10930"/>
                </a:lnTo>
                <a:lnTo>
                  <a:pt x="27420" y="10930"/>
                </a:lnTo>
                <a:lnTo>
                  <a:pt x="27420" y="10940"/>
                </a:lnTo>
                <a:lnTo>
                  <a:pt x="27430" y="10940"/>
                </a:lnTo>
                <a:lnTo>
                  <a:pt x="27430" y="10930"/>
                </a:lnTo>
                <a:lnTo>
                  <a:pt x="27440" y="10930"/>
                </a:lnTo>
                <a:lnTo>
                  <a:pt x="27440" y="10920"/>
                </a:lnTo>
                <a:lnTo>
                  <a:pt x="27480" y="10920"/>
                </a:lnTo>
                <a:lnTo>
                  <a:pt x="27480" y="10930"/>
                </a:lnTo>
                <a:lnTo>
                  <a:pt x="27490" y="10930"/>
                </a:lnTo>
                <a:lnTo>
                  <a:pt x="27490" y="10940"/>
                </a:lnTo>
                <a:lnTo>
                  <a:pt x="27490" y="10950"/>
                </a:lnTo>
                <a:lnTo>
                  <a:pt x="27510" y="10950"/>
                </a:lnTo>
                <a:lnTo>
                  <a:pt x="27510" y="10940"/>
                </a:lnTo>
                <a:lnTo>
                  <a:pt x="27520" y="10940"/>
                </a:lnTo>
                <a:lnTo>
                  <a:pt x="27530" y="10940"/>
                </a:lnTo>
                <a:lnTo>
                  <a:pt x="27530" y="10930"/>
                </a:lnTo>
                <a:lnTo>
                  <a:pt x="27540" y="10930"/>
                </a:lnTo>
                <a:lnTo>
                  <a:pt x="27540" y="10940"/>
                </a:lnTo>
                <a:lnTo>
                  <a:pt x="27550" y="10940"/>
                </a:lnTo>
                <a:lnTo>
                  <a:pt x="27550" y="10950"/>
                </a:lnTo>
                <a:lnTo>
                  <a:pt x="27560" y="10950"/>
                </a:lnTo>
                <a:lnTo>
                  <a:pt x="27570" y="10950"/>
                </a:lnTo>
                <a:lnTo>
                  <a:pt x="27590" y="10950"/>
                </a:lnTo>
                <a:lnTo>
                  <a:pt x="27590" y="10970"/>
                </a:lnTo>
                <a:lnTo>
                  <a:pt x="27590" y="10980"/>
                </a:lnTo>
                <a:lnTo>
                  <a:pt x="27580" y="10980"/>
                </a:lnTo>
                <a:lnTo>
                  <a:pt x="27580" y="10990"/>
                </a:lnTo>
                <a:lnTo>
                  <a:pt x="27570" y="10990"/>
                </a:lnTo>
                <a:lnTo>
                  <a:pt x="27570" y="11000"/>
                </a:lnTo>
                <a:lnTo>
                  <a:pt x="27540" y="11000"/>
                </a:lnTo>
                <a:lnTo>
                  <a:pt x="27540" y="10990"/>
                </a:lnTo>
                <a:lnTo>
                  <a:pt x="27530" y="10990"/>
                </a:lnTo>
                <a:lnTo>
                  <a:pt x="27520" y="10990"/>
                </a:lnTo>
                <a:lnTo>
                  <a:pt x="27520" y="10980"/>
                </a:lnTo>
                <a:lnTo>
                  <a:pt x="27510" y="10980"/>
                </a:lnTo>
                <a:lnTo>
                  <a:pt x="27490" y="10980"/>
                </a:lnTo>
                <a:lnTo>
                  <a:pt x="27490" y="10970"/>
                </a:lnTo>
                <a:lnTo>
                  <a:pt x="27480" y="10970"/>
                </a:lnTo>
                <a:lnTo>
                  <a:pt x="27480" y="10980"/>
                </a:lnTo>
                <a:lnTo>
                  <a:pt x="27460" y="10980"/>
                </a:lnTo>
                <a:lnTo>
                  <a:pt x="27450" y="10980"/>
                </a:lnTo>
                <a:lnTo>
                  <a:pt x="27440" y="10980"/>
                </a:lnTo>
                <a:lnTo>
                  <a:pt x="27440" y="11000"/>
                </a:lnTo>
                <a:lnTo>
                  <a:pt x="27430" y="11000"/>
                </a:lnTo>
                <a:lnTo>
                  <a:pt x="27440" y="11000"/>
                </a:lnTo>
                <a:lnTo>
                  <a:pt x="27450" y="11000"/>
                </a:lnTo>
                <a:lnTo>
                  <a:pt x="27460" y="11000"/>
                </a:lnTo>
                <a:lnTo>
                  <a:pt x="27470" y="11000"/>
                </a:lnTo>
                <a:lnTo>
                  <a:pt x="27480" y="11000"/>
                </a:lnTo>
                <a:lnTo>
                  <a:pt x="27480" y="11010"/>
                </a:lnTo>
                <a:lnTo>
                  <a:pt x="27500" y="11010"/>
                </a:lnTo>
                <a:lnTo>
                  <a:pt x="27500" y="11000"/>
                </a:lnTo>
                <a:lnTo>
                  <a:pt x="27510" y="11000"/>
                </a:lnTo>
                <a:lnTo>
                  <a:pt x="27520" y="11000"/>
                </a:lnTo>
                <a:lnTo>
                  <a:pt x="27520" y="11010"/>
                </a:lnTo>
                <a:lnTo>
                  <a:pt x="27540" y="11010"/>
                </a:lnTo>
                <a:lnTo>
                  <a:pt x="27540" y="11020"/>
                </a:lnTo>
                <a:lnTo>
                  <a:pt x="27550" y="11020"/>
                </a:lnTo>
                <a:lnTo>
                  <a:pt x="27550" y="11030"/>
                </a:lnTo>
                <a:lnTo>
                  <a:pt x="27560" y="11030"/>
                </a:lnTo>
                <a:lnTo>
                  <a:pt x="27550" y="11030"/>
                </a:lnTo>
                <a:lnTo>
                  <a:pt x="27550" y="11040"/>
                </a:lnTo>
                <a:lnTo>
                  <a:pt x="27550" y="11050"/>
                </a:lnTo>
                <a:lnTo>
                  <a:pt x="27540" y="11050"/>
                </a:lnTo>
                <a:lnTo>
                  <a:pt x="27540" y="11060"/>
                </a:lnTo>
                <a:lnTo>
                  <a:pt x="27530" y="11060"/>
                </a:lnTo>
                <a:lnTo>
                  <a:pt x="27530" y="11070"/>
                </a:lnTo>
                <a:lnTo>
                  <a:pt x="27540" y="11070"/>
                </a:lnTo>
                <a:lnTo>
                  <a:pt x="27540" y="11080"/>
                </a:lnTo>
                <a:lnTo>
                  <a:pt x="27530" y="11080"/>
                </a:lnTo>
                <a:lnTo>
                  <a:pt x="27530" y="11090"/>
                </a:lnTo>
                <a:lnTo>
                  <a:pt x="27520" y="11090"/>
                </a:lnTo>
                <a:lnTo>
                  <a:pt x="27520" y="11100"/>
                </a:lnTo>
                <a:lnTo>
                  <a:pt x="27510" y="11100"/>
                </a:lnTo>
                <a:lnTo>
                  <a:pt x="27510" y="11090"/>
                </a:lnTo>
                <a:lnTo>
                  <a:pt x="27500" y="11090"/>
                </a:lnTo>
                <a:lnTo>
                  <a:pt x="27490" y="11090"/>
                </a:lnTo>
                <a:lnTo>
                  <a:pt x="27480" y="11090"/>
                </a:lnTo>
                <a:lnTo>
                  <a:pt x="27480" y="11100"/>
                </a:lnTo>
                <a:lnTo>
                  <a:pt x="27470" y="11100"/>
                </a:lnTo>
                <a:lnTo>
                  <a:pt x="27470" y="11110"/>
                </a:lnTo>
                <a:lnTo>
                  <a:pt x="27470" y="11120"/>
                </a:lnTo>
                <a:lnTo>
                  <a:pt x="27460" y="11120"/>
                </a:lnTo>
                <a:lnTo>
                  <a:pt x="27460" y="11130"/>
                </a:lnTo>
                <a:lnTo>
                  <a:pt x="27450" y="11130"/>
                </a:lnTo>
                <a:lnTo>
                  <a:pt x="27440" y="11130"/>
                </a:lnTo>
                <a:lnTo>
                  <a:pt x="27420" y="11130"/>
                </a:lnTo>
                <a:lnTo>
                  <a:pt x="27420" y="11120"/>
                </a:lnTo>
                <a:lnTo>
                  <a:pt x="27410" y="11120"/>
                </a:lnTo>
                <a:lnTo>
                  <a:pt x="27410" y="11130"/>
                </a:lnTo>
                <a:lnTo>
                  <a:pt x="27400" y="11130"/>
                </a:lnTo>
                <a:lnTo>
                  <a:pt x="27390" y="11130"/>
                </a:lnTo>
                <a:lnTo>
                  <a:pt x="27380" y="11130"/>
                </a:lnTo>
                <a:lnTo>
                  <a:pt x="27380" y="11140"/>
                </a:lnTo>
                <a:lnTo>
                  <a:pt x="27370" y="11140"/>
                </a:lnTo>
                <a:lnTo>
                  <a:pt x="27360" y="11140"/>
                </a:lnTo>
                <a:lnTo>
                  <a:pt x="27350" y="11140"/>
                </a:lnTo>
                <a:lnTo>
                  <a:pt x="27340" y="11140"/>
                </a:lnTo>
                <a:lnTo>
                  <a:pt x="27340" y="11130"/>
                </a:lnTo>
                <a:lnTo>
                  <a:pt x="27330" y="11130"/>
                </a:lnTo>
                <a:lnTo>
                  <a:pt x="27320" y="11130"/>
                </a:lnTo>
                <a:lnTo>
                  <a:pt x="27320" y="11120"/>
                </a:lnTo>
                <a:lnTo>
                  <a:pt x="27310" y="11120"/>
                </a:lnTo>
                <a:lnTo>
                  <a:pt x="27310" y="11110"/>
                </a:lnTo>
                <a:lnTo>
                  <a:pt x="27310" y="11090"/>
                </a:lnTo>
                <a:lnTo>
                  <a:pt x="27300" y="11090"/>
                </a:lnTo>
                <a:lnTo>
                  <a:pt x="27300" y="11080"/>
                </a:lnTo>
                <a:lnTo>
                  <a:pt x="27300" y="11070"/>
                </a:lnTo>
                <a:lnTo>
                  <a:pt x="27290" y="11070"/>
                </a:lnTo>
                <a:lnTo>
                  <a:pt x="27290" y="11050"/>
                </a:lnTo>
                <a:lnTo>
                  <a:pt x="27300" y="11050"/>
                </a:lnTo>
                <a:lnTo>
                  <a:pt x="27300" y="11040"/>
                </a:lnTo>
                <a:lnTo>
                  <a:pt x="27310" y="11040"/>
                </a:lnTo>
                <a:lnTo>
                  <a:pt x="27320" y="11040"/>
                </a:lnTo>
                <a:lnTo>
                  <a:pt x="27330" y="11040"/>
                </a:lnTo>
                <a:lnTo>
                  <a:pt x="27330" y="11030"/>
                </a:lnTo>
                <a:lnTo>
                  <a:pt x="27320" y="11030"/>
                </a:lnTo>
                <a:lnTo>
                  <a:pt x="27320" y="11020"/>
                </a:lnTo>
                <a:lnTo>
                  <a:pt x="27320" y="11010"/>
                </a:lnTo>
                <a:lnTo>
                  <a:pt x="27330" y="11010"/>
                </a:lnTo>
                <a:lnTo>
                  <a:pt x="27330" y="11000"/>
                </a:lnTo>
                <a:lnTo>
                  <a:pt x="27340" y="11000"/>
                </a:lnTo>
                <a:lnTo>
                  <a:pt x="27340" y="10990"/>
                </a:lnTo>
                <a:lnTo>
                  <a:pt x="27340" y="10980"/>
                </a:lnTo>
                <a:lnTo>
                  <a:pt x="27340" y="10970"/>
                </a:lnTo>
                <a:lnTo>
                  <a:pt x="27350" y="10970"/>
                </a:lnTo>
                <a:lnTo>
                  <a:pt x="27350" y="10960"/>
                </a:lnTo>
                <a:lnTo>
                  <a:pt x="27370" y="10960"/>
                </a:lnTo>
                <a:lnTo>
                  <a:pt x="27370" y="10950"/>
                </a:lnTo>
                <a:lnTo>
                  <a:pt x="27370" y="10940"/>
                </a:lnTo>
                <a:lnTo>
                  <a:pt x="27360" y="10940"/>
                </a:lnTo>
                <a:lnTo>
                  <a:pt x="27370" y="10940"/>
                </a:lnTo>
                <a:lnTo>
                  <a:pt x="27370" y="10920"/>
                </a:lnTo>
                <a:lnTo>
                  <a:pt x="27380" y="10920"/>
                </a:lnTo>
                <a:lnTo>
                  <a:pt x="27380" y="10910"/>
                </a:lnTo>
                <a:close/>
                <a:moveTo>
                  <a:pt x="27510" y="10860"/>
                </a:moveTo>
                <a:lnTo>
                  <a:pt x="27520" y="10860"/>
                </a:lnTo>
                <a:lnTo>
                  <a:pt x="27520" y="10880"/>
                </a:lnTo>
                <a:lnTo>
                  <a:pt x="27510" y="10880"/>
                </a:lnTo>
                <a:lnTo>
                  <a:pt x="27510" y="10900"/>
                </a:lnTo>
                <a:lnTo>
                  <a:pt x="27510" y="10910"/>
                </a:lnTo>
                <a:lnTo>
                  <a:pt x="27510" y="10920"/>
                </a:lnTo>
                <a:lnTo>
                  <a:pt x="27490" y="10920"/>
                </a:lnTo>
                <a:lnTo>
                  <a:pt x="27480" y="10920"/>
                </a:lnTo>
                <a:lnTo>
                  <a:pt x="27480" y="10910"/>
                </a:lnTo>
                <a:lnTo>
                  <a:pt x="27470" y="10910"/>
                </a:lnTo>
                <a:lnTo>
                  <a:pt x="27470" y="10900"/>
                </a:lnTo>
                <a:lnTo>
                  <a:pt x="27480" y="10900"/>
                </a:lnTo>
                <a:lnTo>
                  <a:pt x="27480" y="10890"/>
                </a:lnTo>
                <a:lnTo>
                  <a:pt x="27480" y="10880"/>
                </a:lnTo>
                <a:lnTo>
                  <a:pt x="27480" y="10870"/>
                </a:lnTo>
                <a:lnTo>
                  <a:pt x="27480" y="10860"/>
                </a:lnTo>
                <a:lnTo>
                  <a:pt x="27480" y="10850"/>
                </a:lnTo>
                <a:lnTo>
                  <a:pt x="27510" y="10850"/>
                </a:lnTo>
                <a:lnTo>
                  <a:pt x="27510" y="10860"/>
                </a:lnTo>
                <a:close/>
                <a:moveTo>
                  <a:pt x="28050" y="10870"/>
                </a:moveTo>
                <a:lnTo>
                  <a:pt x="28050" y="10880"/>
                </a:lnTo>
                <a:lnTo>
                  <a:pt x="28040" y="10880"/>
                </a:lnTo>
                <a:lnTo>
                  <a:pt x="28040" y="10870"/>
                </a:lnTo>
                <a:lnTo>
                  <a:pt x="28040" y="10860"/>
                </a:lnTo>
                <a:lnTo>
                  <a:pt x="28050" y="10860"/>
                </a:lnTo>
                <a:lnTo>
                  <a:pt x="28050" y="10850"/>
                </a:lnTo>
                <a:lnTo>
                  <a:pt x="28050" y="10840"/>
                </a:lnTo>
                <a:lnTo>
                  <a:pt x="28070" y="10840"/>
                </a:lnTo>
                <a:lnTo>
                  <a:pt x="28070" y="10850"/>
                </a:lnTo>
                <a:lnTo>
                  <a:pt x="28060" y="10850"/>
                </a:lnTo>
                <a:lnTo>
                  <a:pt x="28060" y="10860"/>
                </a:lnTo>
                <a:lnTo>
                  <a:pt x="28060" y="10870"/>
                </a:lnTo>
                <a:lnTo>
                  <a:pt x="28050" y="10870"/>
                </a:lnTo>
                <a:close/>
                <a:moveTo>
                  <a:pt x="27410" y="10870"/>
                </a:moveTo>
                <a:lnTo>
                  <a:pt x="27410" y="10880"/>
                </a:lnTo>
                <a:lnTo>
                  <a:pt x="27400" y="10880"/>
                </a:lnTo>
                <a:lnTo>
                  <a:pt x="27410" y="10880"/>
                </a:lnTo>
                <a:lnTo>
                  <a:pt x="27410" y="10890"/>
                </a:lnTo>
                <a:lnTo>
                  <a:pt x="27410" y="10900"/>
                </a:lnTo>
                <a:lnTo>
                  <a:pt x="27420" y="10900"/>
                </a:lnTo>
                <a:lnTo>
                  <a:pt x="27420" y="10910"/>
                </a:lnTo>
                <a:lnTo>
                  <a:pt x="27410" y="10910"/>
                </a:lnTo>
                <a:lnTo>
                  <a:pt x="27400" y="10910"/>
                </a:lnTo>
                <a:lnTo>
                  <a:pt x="27390" y="10910"/>
                </a:lnTo>
                <a:lnTo>
                  <a:pt x="27380" y="10910"/>
                </a:lnTo>
                <a:lnTo>
                  <a:pt x="27380" y="10900"/>
                </a:lnTo>
                <a:lnTo>
                  <a:pt x="27370" y="10900"/>
                </a:lnTo>
                <a:lnTo>
                  <a:pt x="27380" y="10900"/>
                </a:lnTo>
                <a:lnTo>
                  <a:pt x="27380" y="10890"/>
                </a:lnTo>
                <a:lnTo>
                  <a:pt x="27380" y="10880"/>
                </a:lnTo>
                <a:lnTo>
                  <a:pt x="27390" y="10880"/>
                </a:lnTo>
                <a:lnTo>
                  <a:pt x="27390" y="10870"/>
                </a:lnTo>
                <a:lnTo>
                  <a:pt x="27380" y="10870"/>
                </a:lnTo>
                <a:lnTo>
                  <a:pt x="27390" y="10870"/>
                </a:lnTo>
                <a:lnTo>
                  <a:pt x="27390" y="10860"/>
                </a:lnTo>
                <a:lnTo>
                  <a:pt x="27400" y="10860"/>
                </a:lnTo>
                <a:lnTo>
                  <a:pt x="27400" y="10850"/>
                </a:lnTo>
                <a:lnTo>
                  <a:pt x="27410" y="10850"/>
                </a:lnTo>
                <a:lnTo>
                  <a:pt x="27410" y="10840"/>
                </a:lnTo>
                <a:lnTo>
                  <a:pt x="27420" y="10840"/>
                </a:lnTo>
                <a:lnTo>
                  <a:pt x="27420" y="10830"/>
                </a:lnTo>
                <a:lnTo>
                  <a:pt x="27430" y="10830"/>
                </a:lnTo>
                <a:lnTo>
                  <a:pt x="27430" y="10840"/>
                </a:lnTo>
                <a:lnTo>
                  <a:pt x="27430" y="10850"/>
                </a:lnTo>
                <a:lnTo>
                  <a:pt x="27420" y="10850"/>
                </a:lnTo>
                <a:lnTo>
                  <a:pt x="27420" y="10860"/>
                </a:lnTo>
                <a:lnTo>
                  <a:pt x="27410" y="10860"/>
                </a:lnTo>
                <a:lnTo>
                  <a:pt x="27410" y="10870"/>
                </a:lnTo>
                <a:close/>
                <a:moveTo>
                  <a:pt x="26440" y="10830"/>
                </a:moveTo>
                <a:lnTo>
                  <a:pt x="26460" y="10830"/>
                </a:lnTo>
                <a:lnTo>
                  <a:pt x="26460" y="10840"/>
                </a:lnTo>
                <a:lnTo>
                  <a:pt x="26460" y="10850"/>
                </a:lnTo>
                <a:lnTo>
                  <a:pt x="26450" y="10850"/>
                </a:lnTo>
                <a:lnTo>
                  <a:pt x="26450" y="10860"/>
                </a:lnTo>
                <a:lnTo>
                  <a:pt x="26440" y="10860"/>
                </a:lnTo>
                <a:lnTo>
                  <a:pt x="26440" y="10850"/>
                </a:lnTo>
                <a:lnTo>
                  <a:pt x="26430" y="10850"/>
                </a:lnTo>
                <a:lnTo>
                  <a:pt x="26430" y="10840"/>
                </a:lnTo>
                <a:lnTo>
                  <a:pt x="26430" y="10830"/>
                </a:lnTo>
                <a:lnTo>
                  <a:pt x="26440" y="10830"/>
                </a:lnTo>
                <a:close/>
                <a:moveTo>
                  <a:pt x="27220" y="10820"/>
                </a:moveTo>
                <a:lnTo>
                  <a:pt x="27220" y="10830"/>
                </a:lnTo>
                <a:lnTo>
                  <a:pt x="27220" y="10840"/>
                </a:lnTo>
                <a:lnTo>
                  <a:pt x="27220" y="10850"/>
                </a:lnTo>
                <a:lnTo>
                  <a:pt x="27220" y="10860"/>
                </a:lnTo>
                <a:lnTo>
                  <a:pt x="27210" y="10860"/>
                </a:lnTo>
                <a:lnTo>
                  <a:pt x="27210" y="10870"/>
                </a:lnTo>
                <a:lnTo>
                  <a:pt x="27200" y="10870"/>
                </a:lnTo>
                <a:lnTo>
                  <a:pt x="27200" y="10880"/>
                </a:lnTo>
                <a:lnTo>
                  <a:pt x="27200" y="10890"/>
                </a:lnTo>
                <a:lnTo>
                  <a:pt x="27200" y="10900"/>
                </a:lnTo>
                <a:lnTo>
                  <a:pt x="27190" y="10900"/>
                </a:lnTo>
                <a:lnTo>
                  <a:pt x="27180" y="10900"/>
                </a:lnTo>
                <a:lnTo>
                  <a:pt x="27180" y="10910"/>
                </a:lnTo>
                <a:lnTo>
                  <a:pt x="27170" y="10910"/>
                </a:lnTo>
                <a:lnTo>
                  <a:pt x="27170" y="10900"/>
                </a:lnTo>
                <a:lnTo>
                  <a:pt x="27160" y="10900"/>
                </a:lnTo>
                <a:lnTo>
                  <a:pt x="27170" y="10900"/>
                </a:lnTo>
                <a:lnTo>
                  <a:pt x="27170" y="10890"/>
                </a:lnTo>
                <a:lnTo>
                  <a:pt x="27170" y="10880"/>
                </a:lnTo>
                <a:lnTo>
                  <a:pt x="27180" y="10880"/>
                </a:lnTo>
                <a:lnTo>
                  <a:pt x="27180" y="10870"/>
                </a:lnTo>
                <a:lnTo>
                  <a:pt x="27190" y="10870"/>
                </a:lnTo>
                <a:lnTo>
                  <a:pt x="27190" y="10850"/>
                </a:lnTo>
                <a:lnTo>
                  <a:pt x="27200" y="10850"/>
                </a:lnTo>
                <a:lnTo>
                  <a:pt x="27200" y="10840"/>
                </a:lnTo>
                <a:lnTo>
                  <a:pt x="27200" y="10830"/>
                </a:lnTo>
                <a:lnTo>
                  <a:pt x="27210" y="10830"/>
                </a:lnTo>
                <a:lnTo>
                  <a:pt x="27210" y="10820"/>
                </a:lnTo>
                <a:lnTo>
                  <a:pt x="27220" y="10820"/>
                </a:lnTo>
                <a:close/>
                <a:moveTo>
                  <a:pt x="27360" y="10840"/>
                </a:moveTo>
                <a:lnTo>
                  <a:pt x="27360" y="10850"/>
                </a:lnTo>
                <a:lnTo>
                  <a:pt x="27350" y="10850"/>
                </a:lnTo>
                <a:lnTo>
                  <a:pt x="27350" y="10830"/>
                </a:lnTo>
                <a:lnTo>
                  <a:pt x="27350" y="10820"/>
                </a:lnTo>
                <a:lnTo>
                  <a:pt x="27360" y="10820"/>
                </a:lnTo>
                <a:lnTo>
                  <a:pt x="27370" y="10820"/>
                </a:lnTo>
                <a:lnTo>
                  <a:pt x="27370" y="10830"/>
                </a:lnTo>
                <a:lnTo>
                  <a:pt x="27370" y="10840"/>
                </a:lnTo>
                <a:lnTo>
                  <a:pt x="27360" y="10840"/>
                </a:lnTo>
                <a:close/>
                <a:moveTo>
                  <a:pt x="27380" y="10740"/>
                </a:moveTo>
                <a:lnTo>
                  <a:pt x="27390" y="10740"/>
                </a:lnTo>
                <a:lnTo>
                  <a:pt x="27390" y="10750"/>
                </a:lnTo>
                <a:lnTo>
                  <a:pt x="27380" y="10750"/>
                </a:lnTo>
                <a:lnTo>
                  <a:pt x="27380" y="10760"/>
                </a:lnTo>
                <a:lnTo>
                  <a:pt x="27380" y="10770"/>
                </a:lnTo>
                <a:lnTo>
                  <a:pt x="27370" y="10770"/>
                </a:lnTo>
                <a:lnTo>
                  <a:pt x="27370" y="10780"/>
                </a:lnTo>
                <a:lnTo>
                  <a:pt x="27350" y="10780"/>
                </a:lnTo>
                <a:lnTo>
                  <a:pt x="27350" y="10760"/>
                </a:lnTo>
                <a:lnTo>
                  <a:pt x="27360" y="10760"/>
                </a:lnTo>
                <a:lnTo>
                  <a:pt x="27360" y="10750"/>
                </a:lnTo>
                <a:lnTo>
                  <a:pt x="27360" y="10740"/>
                </a:lnTo>
                <a:lnTo>
                  <a:pt x="27370" y="10740"/>
                </a:lnTo>
                <a:lnTo>
                  <a:pt x="27380" y="10740"/>
                </a:lnTo>
                <a:close/>
                <a:moveTo>
                  <a:pt x="27160" y="10670"/>
                </a:moveTo>
                <a:lnTo>
                  <a:pt x="27160" y="10690"/>
                </a:lnTo>
                <a:lnTo>
                  <a:pt x="27160" y="10700"/>
                </a:lnTo>
                <a:lnTo>
                  <a:pt x="27150" y="10700"/>
                </a:lnTo>
                <a:lnTo>
                  <a:pt x="27150" y="10710"/>
                </a:lnTo>
                <a:lnTo>
                  <a:pt x="27150" y="10700"/>
                </a:lnTo>
                <a:lnTo>
                  <a:pt x="27140" y="10700"/>
                </a:lnTo>
                <a:lnTo>
                  <a:pt x="27150" y="10700"/>
                </a:lnTo>
                <a:lnTo>
                  <a:pt x="27150" y="10690"/>
                </a:lnTo>
                <a:lnTo>
                  <a:pt x="27150" y="10680"/>
                </a:lnTo>
                <a:lnTo>
                  <a:pt x="27150" y="10660"/>
                </a:lnTo>
                <a:lnTo>
                  <a:pt x="27150" y="10640"/>
                </a:lnTo>
                <a:lnTo>
                  <a:pt x="27160" y="10640"/>
                </a:lnTo>
                <a:lnTo>
                  <a:pt x="27160" y="10630"/>
                </a:lnTo>
                <a:lnTo>
                  <a:pt x="27180" y="10630"/>
                </a:lnTo>
                <a:lnTo>
                  <a:pt x="27180" y="10640"/>
                </a:lnTo>
                <a:lnTo>
                  <a:pt x="27170" y="10640"/>
                </a:lnTo>
                <a:lnTo>
                  <a:pt x="27170" y="10650"/>
                </a:lnTo>
                <a:lnTo>
                  <a:pt x="27170" y="10670"/>
                </a:lnTo>
                <a:lnTo>
                  <a:pt x="27160" y="10670"/>
                </a:lnTo>
                <a:close/>
                <a:moveTo>
                  <a:pt x="28000" y="10550"/>
                </a:moveTo>
                <a:lnTo>
                  <a:pt x="28000" y="10560"/>
                </a:lnTo>
                <a:lnTo>
                  <a:pt x="28010" y="10560"/>
                </a:lnTo>
                <a:lnTo>
                  <a:pt x="28010" y="10580"/>
                </a:lnTo>
                <a:lnTo>
                  <a:pt x="28020" y="10580"/>
                </a:lnTo>
                <a:lnTo>
                  <a:pt x="28020" y="10590"/>
                </a:lnTo>
                <a:lnTo>
                  <a:pt x="28020" y="10620"/>
                </a:lnTo>
                <a:lnTo>
                  <a:pt x="28020" y="10630"/>
                </a:lnTo>
                <a:lnTo>
                  <a:pt x="28030" y="10630"/>
                </a:lnTo>
                <a:lnTo>
                  <a:pt x="28030" y="10640"/>
                </a:lnTo>
                <a:lnTo>
                  <a:pt x="28040" y="10640"/>
                </a:lnTo>
                <a:lnTo>
                  <a:pt x="28050" y="10640"/>
                </a:lnTo>
                <a:lnTo>
                  <a:pt x="28050" y="10650"/>
                </a:lnTo>
                <a:lnTo>
                  <a:pt x="28050" y="10660"/>
                </a:lnTo>
                <a:lnTo>
                  <a:pt x="28050" y="10670"/>
                </a:lnTo>
                <a:lnTo>
                  <a:pt x="28050" y="10700"/>
                </a:lnTo>
                <a:lnTo>
                  <a:pt x="28050" y="10710"/>
                </a:lnTo>
                <a:lnTo>
                  <a:pt x="28060" y="10710"/>
                </a:lnTo>
                <a:lnTo>
                  <a:pt x="28060" y="10740"/>
                </a:lnTo>
                <a:lnTo>
                  <a:pt x="28050" y="10740"/>
                </a:lnTo>
                <a:lnTo>
                  <a:pt x="28050" y="10750"/>
                </a:lnTo>
                <a:lnTo>
                  <a:pt x="28040" y="10750"/>
                </a:lnTo>
                <a:lnTo>
                  <a:pt x="28030" y="10750"/>
                </a:lnTo>
                <a:lnTo>
                  <a:pt x="28030" y="10760"/>
                </a:lnTo>
                <a:lnTo>
                  <a:pt x="28020" y="10760"/>
                </a:lnTo>
                <a:lnTo>
                  <a:pt x="28020" y="10770"/>
                </a:lnTo>
                <a:lnTo>
                  <a:pt x="28020" y="10780"/>
                </a:lnTo>
                <a:lnTo>
                  <a:pt x="28030" y="10780"/>
                </a:lnTo>
                <a:lnTo>
                  <a:pt x="28030" y="10790"/>
                </a:lnTo>
                <a:lnTo>
                  <a:pt x="28040" y="10790"/>
                </a:lnTo>
                <a:lnTo>
                  <a:pt x="28040" y="10800"/>
                </a:lnTo>
                <a:lnTo>
                  <a:pt x="28030" y="10800"/>
                </a:lnTo>
                <a:lnTo>
                  <a:pt x="28030" y="10820"/>
                </a:lnTo>
                <a:lnTo>
                  <a:pt x="28040" y="10820"/>
                </a:lnTo>
                <a:lnTo>
                  <a:pt x="28040" y="10830"/>
                </a:lnTo>
                <a:lnTo>
                  <a:pt x="28040" y="10840"/>
                </a:lnTo>
                <a:lnTo>
                  <a:pt x="28030" y="10840"/>
                </a:lnTo>
                <a:lnTo>
                  <a:pt x="28030" y="10850"/>
                </a:lnTo>
                <a:lnTo>
                  <a:pt x="28020" y="10850"/>
                </a:lnTo>
                <a:lnTo>
                  <a:pt x="28020" y="10860"/>
                </a:lnTo>
                <a:lnTo>
                  <a:pt x="28010" y="10860"/>
                </a:lnTo>
                <a:lnTo>
                  <a:pt x="28010" y="10870"/>
                </a:lnTo>
                <a:lnTo>
                  <a:pt x="28000" y="10870"/>
                </a:lnTo>
                <a:lnTo>
                  <a:pt x="28000" y="10860"/>
                </a:lnTo>
                <a:lnTo>
                  <a:pt x="28000" y="10850"/>
                </a:lnTo>
                <a:lnTo>
                  <a:pt x="28000" y="10840"/>
                </a:lnTo>
                <a:lnTo>
                  <a:pt x="28010" y="10840"/>
                </a:lnTo>
                <a:lnTo>
                  <a:pt x="28000" y="10840"/>
                </a:lnTo>
                <a:lnTo>
                  <a:pt x="28000" y="10830"/>
                </a:lnTo>
                <a:lnTo>
                  <a:pt x="28000" y="10820"/>
                </a:lnTo>
                <a:lnTo>
                  <a:pt x="27990" y="10820"/>
                </a:lnTo>
                <a:lnTo>
                  <a:pt x="27990" y="10810"/>
                </a:lnTo>
                <a:lnTo>
                  <a:pt x="27980" y="10810"/>
                </a:lnTo>
                <a:lnTo>
                  <a:pt x="27970" y="10810"/>
                </a:lnTo>
                <a:lnTo>
                  <a:pt x="27970" y="10830"/>
                </a:lnTo>
                <a:lnTo>
                  <a:pt x="27980" y="10830"/>
                </a:lnTo>
                <a:lnTo>
                  <a:pt x="27980" y="10840"/>
                </a:lnTo>
                <a:lnTo>
                  <a:pt x="27970" y="10840"/>
                </a:lnTo>
                <a:lnTo>
                  <a:pt x="27970" y="10850"/>
                </a:lnTo>
                <a:lnTo>
                  <a:pt x="27960" y="10850"/>
                </a:lnTo>
                <a:lnTo>
                  <a:pt x="27950" y="10850"/>
                </a:lnTo>
                <a:lnTo>
                  <a:pt x="27950" y="10860"/>
                </a:lnTo>
                <a:lnTo>
                  <a:pt x="27920" y="10860"/>
                </a:lnTo>
                <a:lnTo>
                  <a:pt x="27920" y="10870"/>
                </a:lnTo>
                <a:lnTo>
                  <a:pt x="27910" y="10870"/>
                </a:lnTo>
                <a:lnTo>
                  <a:pt x="27910" y="10880"/>
                </a:lnTo>
                <a:lnTo>
                  <a:pt x="27890" y="10880"/>
                </a:lnTo>
                <a:lnTo>
                  <a:pt x="27890" y="10870"/>
                </a:lnTo>
                <a:lnTo>
                  <a:pt x="27880" y="10870"/>
                </a:lnTo>
                <a:lnTo>
                  <a:pt x="27880" y="10860"/>
                </a:lnTo>
                <a:lnTo>
                  <a:pt x="27870" y="10860"/>
                </a:lnTo>
                <a:lnTo>
                  <a:pt x="27870" y="10850"/>
                </a:lnTo>
                <a:lnTo>
                  <a:pt x="27860" y="10850"/>
                </a:lnTo>
                <a:lnTo>
                  <a:pt x="27860" y="10840"/>
                </a:lnTo>
                <a:lnTo>
                  <a:pt x="27850" y="10840"/>
                </a:lnTo>
                <a:lnTo>
                  <a:pt x="27850" y="10830"/>
                </a:lnTo>
                <a:lnTo>
                  <a:pt x="27840" y="10830"/>
                </a:lnTo>
                <a:lnTo>
                  <a:pt x="27830" y="10830"/>
                </a:lnTo>
                <a:lnTo>
                  <a:pt x="27830" y="10840"/>
                </a:lnTo>
                <a:lnTo>
                  <a:pt x="27810" y="10840"/>
                </a:lnTo>
                <a:lnTo>
                  <a:pt x="27810" y="10830"/>
                </a:lnTo>
                <a:lnTo>
                  <a:pt x="27810" y="10840"/>
                </a:lnTo>
                <a:lnTo>
                  <a:pt x="27790" y="10840"/>
                </a:lnTo>
                <a:lnTo>
                  <a:pt x="27790" y="10830"/>
                </a:lnTo>
                <a:lnTo>
                  <a:pt x="27780" y="10830"/>
                </a:lnTo>
                <a:lnTo>
                  <a:pt x="27780" y="10820"/>
                </a:lnTo>
                <a:lnTo>
                  <a:pt x="27770" y="10820"/>
                </a:lnTo>
                <a:lnTo>
                  <a:pt x="27770" y="10810"/>
                </a:lnTo>
                <a:lnTo>
                  <a:pt x="27770" y="10800"/>
                </a:lnTo>
                <a:lnTo>
                  <a:pt x="27770" y="10790"/>
                </a:lnTo>
                <a:lnTo>
                  <a:pt x="27760" y="10790"/>
                </a:lnTo>
                <a:lnTo>
                  <a:pt x="27760" y="10760"/>
                </a:lnTo>
                <a:lnTo>
                  <a:pt x="27760" y="10740"/>
                </a:lnTo>
                <a:lnTo>
                  <a:pt x="27760" y="10730"/>
                </a:lnTo>
                <a:lnTo>
                  <a:pt x="27770" y="10730"/>
                </a:lnTo>
                <a:lnTo>
                  <a:pt x="27770" y="10720"/>
                </a:lnTo>
                <a:lnTo>
                  <a:pt x="27770" y="10700"/>
                </a:lnTo>
                <a:lnTo>
                  <a:pt x="27780" y="10700"/>
                </a:lnTo>
                <a:lnTo>
                  <a:pt x="27790" y="10700"/>
                </a:lnTo>
                <a:lnTo>
                  <a:pt x="27790" y="10690"/>
                </a:lnTo>
                <a:lnTo>
                  <a:pt x="27780" y="10690"/>
                </a:lnTo>
                <a:lnTo>
                  <a:pt x="27780" y="10680"/>
                </a:lnTo>
                <a:lnTo>
                  <a:pt x="27780" y="10690"/>
                </a:lnTo>
                <a:lnTo>
                  <a:pt x="27770" y="10690"/>
                </a:lnTo>
                <a:lnTo>
                  <a:pt x="27770" y="10680"/>
                </a:lnTo>
                <a:lnTo>
                  <a:pt x="27750" y="10680"/>
                </a:lnTo>
                <a:lnTo>
                  <a:pt x="27750" y="10690"/>
                </a:lnTo>
                <a:lnTo>
                  <a:pt x="27730" y="10690"/>
                </a:lnTo>
                <a:lnTo>
                  <a:pt x="27730" y="10680"/>
                </a:lnTo>
                <a:lnTo>
                  <a:pt x="27720" y="10680"/>
                </a:lnTo>
                <a:lnTo>
                  <a:pt x="27720" y="10670"/>
                </a:lnTo>
                <a:lnTo>
                  <a:pt x="27720" y="10660"/>
                </a:lnTo>
                <a:lnTo>
                  <a:pt x="27720" y="10650"/>
                </a:lnTo>
                <a:lnTo>
                  <a:pt x="27720" y="10640"/>
                </a:lnTo>
                <a:lnTo>
                  <a:pt x="27710" y="10640"/>
                </a:lnTo>
                <a:lnTo>
                  <a:pt x="27710" y="10630"/>
                </a:lnTo>
                <a:lnTo>
                  <a:pt x="27710" y="10610"/>
                </a:lnTo>
                <a:lnTo>
                  <a:pt x="27710" y="10600"/>
                </a:lnTo>
                <a:lnTo>
                  <a:pt x="27720" y="10600"/>
                </a:lnTo>
                <a:lnTo>
                  <a:pt x="27720" y="10590"/>
                </a:lnTo>
                <a:lnTo>
                  <a:pt x="27730" y="10590"/>
                </a:lnTo>
                <a:lnTo>
                  <a:pt x="27740" y="10590"/>
                </a:lnTo>
                <a:lnTo>
                  <a:pt x="27740" y="10600"/>
                </a:lnTo>
                <a:lnTo>
                  <a:pt x="27750" y="10600"/>
                </a:lnTo>
                <a:lnTo>
                  <a:pt x="27750" y="10610"/>
                </a:lnTo>
                <a:lnTo>
                  <a:pt x="27750" y="10620"/>
                </a:lnTo>
                <a:lnTo>
                  <a:pt x="27750" y="10630"/>
                </a:lnTo>
                <a:lnTo>
                  <a:pt x="27760" y="10630"/>
                </a:lnTo>
                <a:lnTo>
                  <a:pt x="27770" y="10630"/>
                </a:lnTo>
                <a:lnTo>
                  <a:pt x="27770" y="10640"/>
                </a:lnTo>
                <a:lnTo>
                  <a:pt x="27780" y="10640"/>
                </a:lnTo>
                <a:lnTo>
                  <a:pt x="27780" y="10650"/>
                </a:lnTo>
                <a:lnTo>
                  <a:pt x="27790" y="10650"/>
                </a:lnTo>
                <a:lnTo>
                  <a:pt x="27800" y="10650"/>
                </a:lnTo>
                <a:lnTo>
                  <a:pt x="27810" y="10650"/>
                </a:lnTo>
                <a:lnTo>
                  <a:pt x="27810" y="10660"/>
                </a:lnTo>
                <a:lnTo>
                  <a:pt x="27810" y="10670"/>
                </a:lnTo>
                <a:lnTo>
                  <a:pt x="27820" y="10670"/>
                </a:lnTo>
                <a:lnTo>
                  <a:pt x="27820" y="10680"/>
                </a:lnTo>
                <a:lnTo>
                  <a:pt x="27830" y="10680"/>
                </a:lnTo>
                <a:lnTo>
                  <a:pt x="27830" y="10700"/>
                </a:lnTo>
                <a:lnTo>
                  <a:pt x="27830" y="10710"/>
                </a:lnTo>
                <a:lnTo>
                  <a:pt x="27840" y="10710"/>
                </a:lnTo>
                <a:lnTo>
                  <a:pt x="27850" y="10710"/>
                </a:lnTo>
                <a:lnTo>
                  <a:pt x="27850" y="10720"/>
                </a:lnTo>
                <a:lnTo>
                  <a:pt x="27860" y="10720"/>
                </a:lnTo>
                <a:lnTo>
                  <a:pt x="27870" y="10720"/>
                </a:lnTo>
                <a:lnTo>
                  <a:pt x="27870" y="10730"/>
                </a:lnTo>
                <a:lnTo>
                  <a:pt x="27880" y="10730"/>
                </a:lnTo>
                <a:lnTo>
                  <a:pt x="27880" y="10740"/>
                </a:lnTo>
                <a:lnTo>
                  <a:pt x="27880" y="10750"/>
                </a:lnTo>
                <a:lnTo>
                  <a:pt x="27890" y="10750"/>
                </a:lnTo>
                <a:lnTo>
                  <a:pt x="27900" y="10750"/>
                </a:lnTo>
                <a:lnTo>
                  <a:pt x="27900" y="10760"/>
                </a:lnTo>
                <a:lnTo>
                  <a:pt x="27910" y="10760"/>
                </a:lnTo>
                <a:lnTo>
                  <a:pt x="27910" y="10770"/>
                </a:lnTo>
                <a:lnTo>
                  <a:pt x="27910" y="10780"/>
                </a:lnTo>
                <a:lnTo>
                  <a:pt x="27920" y="10780"/>
                </a:lnTo>
                <a:lnTo>
                  <a:pt x="27920" y="10790"/>
                </a:lnTo>
                <a:lnTo>
                  <a:pt x="27940" y="10790"/>
                </a:lnTo>
                <a:lnTo>
                  <a:pt x="27950" y="10790"/>
                </a:lnTo>
                <a:lnTo>
                  <a:pt x="27950" y="10780"/>
                </a:lnTo>
                <a:lnTo>
                  <a:pt x="27960" y="10780"/>
                </a:lnTo>
                <a:lnTo>
                  <a:pt x="27950" y="10780"/>
                </a:lnTo>
                <a:lnTo>
                  <a:pt x="27960" y="10780"/>
                </a:lnTo>
                <a:lnTo>
                  <a:pt x="27960" y="10760"/>
                </a:lnTo>
                <a:lnTo>
                  <a:pt x="27960" y="10750"/>
                </a:lnTo>
                <a:lnTo>
                  <a:pt x="27950" y="10750"/>
                </a:lnTo>
                <a:lnTo>
                  <a:pt x="27940" y="10750"/>
                </a:lnTo>
                <a:lnTo>
                  <a:pt x="27940" y="10730"/>
                </a:lnTo>
                <a:lnTo>
                  <a:pt x="27950" y="10730"/>
                </a:lnTo>
                <a:lnTo>
                  <a:pt x="27950" y="10700"/>
                </a:lnTo>
                <a:lnTo>
                  <a:pt x="27940" y="10700"/>
                </a:lnTo>
                <a:lnTo>
                  <a:pt x="27950" y="10700"/>
                </a:lnTo>
                <a:lnTo>
                  <a:pt x="27950" y="10680"/>
                </a:lnTo>
                <a:lnTo>
                  <a:pt x="27940" y="10680"/>
                </a:lnTo>
                <a:lnTo>
                  <a:pt x="27940" y="10670"/>
                </a:lnTo>
                <a:lnTo>
                  <a:pt x="27950" y="10670"/>
                </a:lnTo>
                <a:lnTo>
                  <a:pt x="27950" y="10660"/>
                </a:lnTo>
                <a:lnTo>
                  <a:pt x="27950" y="10650"/>
                </a:lnTo>
                <a:lnTo>
                  <a:pt x="27960" y="10650"/>
                </a:lnTo>
                <a:lnTo>
                  <a:pt x="27970" y="10650"/>
                </a:lnTo>
                <a:lnTo>
                  <a:pt x="27970" y="10660"/>
                </a:lnTo>
                <a:lnTo>
                  <a:pt x="27970" y="10670"/>
                </a:lnTo>
                <a:lnTo>
                  <a:pt x="27980" y="10670"/>
                </a:lnTo>
                <a:lnTo>
                  <a:pt x="27990" y="10670"/>
                </a:lnTo>
                <a:lnTo>
                  <a:pt x="27990" y="10660"/>
                </a:lnTo>
                <a:lnTo>
                  <a:pt x="27980" y="10660"/>
                </a:lnTo>
                <a:lnTo>
                  <a:pt x="27980" y="10640"/>
                </a:lnTo>
                <a:lnTo>
                  <a:pt x="27990" y="10640"/>
                </a:lnTo>
                <a:lnTo>
                  <a:pt x="27990" y="10630"/>
                </a:lnTo>
                <a:lnTo>
                  <a:pt x="28000" y="10630"/>
                </a:lnTo>
                <a:lnTo>
                  <a:pt x="28000" y="10610"/>
                </a:lnTo>
                <a:lnTo>
                  <a:pt x="28010" y="10610"/>
                </a:lnTo>
                <a:lnTo>
                  <a:pt x="28010" y="10600"/>
                </a:lnTo>
                <a:lnTo>
                  <a:pt x="28010" y="10590"/>
                </a:lnTo>
                <a:lnTo>
                  <a:pt x="28000" y="10590"/>
                </a:lnTo>
                <a:lnTo>
                  <a:pt x="27990" y="10590"/>
                </a:lnTo>
                <a:lnTo>
                  <a:pt x="27990" y="10580"/>
                </a:lnTo>
                <a:lnTo>
                  <a:pt x="27990" y="10570"/>
                </a:lnTo>
                <a:lnTo>
                  <a:pt x="27990" y="10560"/>
                </a:lnTo>
                <a:lnTo>
                  <a:pt x="28000" y="10560"/>
                </a:lnTo>
                <a:lnTo>
                  <a:pt x="28000" y="10550"/>
                </a:lnTo>
                <a:close/>
                <a:moveTo>
                  <a:pt x="27630" y="10530"/>
                </a:moveTo>
                <a:lnTo>
                  <a:pt x="27630" y="10540"/>
                </a:lnTo>
                <a:lnTo>
                  <a:pt x="27630" y="10560"/>
                </a:lnTo>
                <a:lnTo>
                  <a:pt x="27640" y="10560"/>
                </a:lnTo>
                <a:lnTo>
                  <a:pt x="27650" y="10560"/>
                </a:lnTo>
                <a:lnTo>
                  <a:pt x="27650" y="10570"/>
                </a:lnTo>
                <a:lnTo>
                  <a:pt x="27650" y="10580"/>
                </a:lnTo>
                <a:lnTo>
                  <a:pt x="27660" y="10580"/>
                </a:lnTo>
                <a:lnTo>
                  <a:pt x="27660" y="10590"/>
                </a:lnTo>
                <a:lnTo>
                  <a:pt x="27660" y="10600"/>
                </a:lnTo>
                <a:lnTo>
                  <a:pt x="27660" y="10610"/>
                </a:lnTo>
                <a:lnTo>
                  <a:pt x="27660" y="10620"/>
                </a:lnTo>
                <a:lnTo>
                  <a:pt x="27670" y="10620"/>
                </a:lnTo>
                <a:lnTo>
                  <a:pt x="27670" y="10630"/>
                </a:lnTo>
                <a:lnTo>
                  <a:pt x="27670" y="10640"/>
                </a:lnTo>
                <a:lnTo>
                  <a:pt x="27680" y="10640"/>
                </a:lnTo>
                <a:lnTo>
                  <a:pt x="27680" y="10680"/>
                </a:lnTo>
                <a:lnTo>
                  <a:pt x="27690" y="10680"/>
                </a:lnTo>
                <a:lnTo>
                  <a:pt x="27690" y="10690"/>
                </a:lnTo>
                <a:lnTo>
                  <a:pt x="27690" y="10700"/>
                </a:lnTo>
                <a:lnTo>
                  <a:pt x="27690" y="10710"/>
                </a:lnTo>
                <a:lnTo>
                  <a:pt x="27700" y="10710"/>
                </a:lnTo>
                <a:lnTo>
                  <a:pt x="27700" y="10720"/>
                </a:lnTo>
                <a:lnTo>
                  <a:pt x="27700" y="10740"/>
                </a:lnTo>
                <a:lnTo>
                  <a:pt x="27700" y="10750"/>
                </a:lnTo>
                <a:lnTo>
                  <a:pt x="27710" y="10750"/>
                </a:lnTo>
                <a:lnTo>
                  <a:pt x="27710" y="10760"/>
                </a:lnTo>
                <a:lnTo>
                  <a:pt x="27710" y="10770"/>
                </a:lnTo>
                <a:lnTo>
                  <a:pt x="27720" y="10770"/>
                </a:lnTo>
                <a:lnTo>
                  <a:pt x="27720" y="10780"/>
                </a:lnTo>
                <a:lnTo>
                  <a:pt x="27720" y="10790"/>
                </a:lnTo>
                <a:lnTo>
                  <a:pt x="27730" y="10790"/>
                </a:lnTo>
                <a:lnTo>
                  <a:pt x="27730" y="10800"/>
                </a:lnTo>
                <a:lnTo>
                  <a:pt x="27730" y="10810"/>
                </a:lnTo>
                <a:lnTo>
                  <a:pt x="27730" y="10820"/>
                </a:lnTo>
                <a:lnTo>
                  <a:pt x="27740" y="10820"/>
                </a:lnTo>
                <a:lnTo>
                  <a:pt x="27740" y="10830"/>
                </a:lnTo>
                <a:lnTo>
                  <a:pt x="27740" y="10840"/>
                </a:lnTo>
                <a:lnTo>
                  <a:pt x="27750" y="10840"/>
                </a:lnTo>
                <a:lnTo>
                  <a:pt x="27750" y="10850"/>
                </a:lnTo>
                <a:lnTo>
                  <a:pt x="27750" y="10900"/>
                </a:lnTo>
                <a:lnTo>
                  <a:pt x="27750" y="10910"/>
                </a:lnTo>
                <a:lnTo>
                  <a:pt x="27740" y="10910"/>
                </a:lnTo>
                <a:lnTo>
                  <a:pt x="27730" y="10910"/>
                </a:lnTo>
                <a:lnTo>
                  <a:pt x="27720" y="10910"/>
                </a:lnTo>
                <a:lnTo>
                  <a:pt x="27720" y="10900"/>
                </a:lnTo>
                <a:lnTo>
                  <a:pt x="27720" y="10890"/>
                </a:lnTo>
                <a:lnTo>
                  <a:pt x="27710" y="10890"/>
                </a:lnTo>
                <a:lnTo>
                  <a:pt x="27710" y="10880"/>
                </a:lnTo>
                <a:lnTo>
                  <a:pt x="27700" y="10880"/>
                </a:lnTo>
                <a:lnTo>
                  <a:pt x="27700" y="10890"/>
                </a:lnTo>
                <a:lnTo>
                  <a:pt x="27700" y="10900"/>
                </a:lnTo>
                <a:lnTo>
                  <a:pt x="27690" y="10900"/>
                </a:lnTo>
                <a:lnTo>
                  <a:pt x="27680" y="10900"/>
                </a:lnTo>
                <a:lnTo>
                  <a:pt x="27670" y="10900"/>
                </a:lnTo>
                <a:lnTo>
                  <a:pt x="27670" y="10890"/>
                </a:lnTo>
                <a:lnTo>
                  <a:pt x="27670" y="10880"/>
                </a:lnTo>
                <a:lnTo>
                  <a:pt x="27660" y="10880"/>
                </a:lnTo>
                <a:lnTo>
                  <a:pt x="27660" y="10890"/>
                </a:lnTo>
                <a:lnTo>
                  <a:pt x="27650" y="10890"/>
                </a:lnTo>
                <a:lnTo>
                  <a:pt x="27650" y="10900"/>
                </a:lnTo>
                <a:lnTo>
                  <a:pt x="27650" y="10910"/>
                </a:lnTo>
                <a:lnTo>
                  <a:pt x="27640" y="10910"/>
                </a:lnTo>
                <a:lnTo>
                  <a:pt x="27640" y="10940"/>
                </a:lnTo>
                <a:lnTo>
                  <a:pt x="27650" y="10940"/>
                </a:lnTo>
                <a:lnTo>
                  <a:pt x="27650" y="10950"/>
                </a:lnTo>
                <a:lnTo>
                  <a:pt x="27650" y="10960"/>
                </a:lnTo>
                <a:lnTo>
                  <a:pt x="27650" y="10970"/>
                </a:lnTo>
                <a:lnTo>
                  <a:pt x="27640" y="10970"/>
                </a:lnTo>
                <a:lnTo>
                  <a:pt x="27630" y="10970"/>
                </a:lnTo>
                <a:lnTo>
                  <a:pt x="27630" y="10980"/>
                </a:lnTo>
                <a:lnTo>
                  <a:pt x="27620" y="10980"/>
                </a:lnTo>
                <a:lnTo>
                  <a:pt x="27620" y="10970"/>
                </a:lnTo>
                <a:lnTo>
                  <a:pt x="27620" y="10940"/>
                </a:lnTo>
                <a:lnTo>
                  <a:pt x="27610" y="10940"/>
                </a:lnTo>
                <a:lnTo>
                  <a:pt x="27610" y="10930"/>
                </a:lnTo>
                <a:lnTo>
                  <a:pt x="27610" y="10920"/>
                </a:lnTo>
                <a:lnTo>
                  <a:pt x="27600" y="10920"/>
                </a:lnTo>
                <a:lnTo>
                  <a:pt x="27580" y="10920"/>
                </a:lnTo>
                <a:lnTo>
                  <a:pt x="27560" y="10920"/>
                </a:lnTo>
                <a:lnTo>
                  <a:pt x="27560" y="10910"/>
                </a:lnTo>
                <a:lnTo>
                  <a:pt x="27550" y="10910"/>
                </a:lnTo>
                <a:lnTo>
                  <a:pt x="27550" y="10900"/>
                </a:lnTo>
                <a:lnTo>
                  <a:pt x="27550" y="10890"/>
                </a:lnTo>
                <a:lnTo>
                  <a:pt x="27540" y="10890"/>
                </a:lnTo>
                <a:lnTo>
                  <a:pt x="27540" y="10880"/>
                </a:lnTo>
                <a:lnTo>
                  <a:pt x="27540" y="10870"/>
                </a:lnTo>
                <a:lnTo>
                  <a:pt x="27530" y="10870"/>
                </a:lnTo>
                <a:lnTo>
                  <a:pt x="27530" y="10860"/>
                </a:lnTo>
                <a:lnTo>
                  <a:pt x="27520" y="10860"/>
                </a:lnTo>
                <a:lnTo>
                  <a:pt x="27530" y="10860"/>
                </a:lnTo>
                <a:lnTo>
                  <a:pt x="27530" y="10850"/>
                </a:lnTo>
                <a:lnTo>
                  <a:pt x="27540" y="10850"/>
                </a:lnTo>
                <a:lnTo>
                  <a:pt x="27540" y="10840"/>
                </a:lnTo>
                <a:lnTo>
                  <a:pt x="27540" y="10830"/>
                </a:lnTo>
                <a:lnTo>
                  <a:pt x="27530" y="10830"/>
                </a:lnTo>
                <a:lnTo>
                  <a:pt x="27520" y="10830"/>
                </a:lnTo>
                <a:lnTo>
                  <a:pt x="27520" y="10820"/>
                </a:lnTo>
                <a:lnTo>
                  <a:pt x="27530" y="10820"/>
                </a:lnTo>
                <a:lnTo>
                  <a:pt x="27530" y="10800"/>
                </a:lnTo>
                <a:lnTo>
                  <a:pt x="27520" y="10800"/>
                </a:lnTo>
                <a:lnTo>
                  <a:pt x="27520" y="10790"/>
                </a:lnTo>
                <a:lnTo>
                  <a:pt x="27520" y="10780"/>
                </a:lnTo>
                <a:lnTo>
                  <a:pt x="27510" y="10780"/>
                </a:lnTo>
                <a:lnTo>
                  <a:pt x="27510" y="10770"/>
                </a:lnTo>
                <a:lnTo>
                  <a:pt x="27520" y="10770"/>
                </a:lnTo>
                <a:lnTo>
                  <a:pt x="27520" y="10720"/>
                </a:lnTo>
                <a:lnTo>
                  <a:pt x="27520" y="10710"/>
                </a:lnTo>
                <a:lnTo>
                  <a:pt x="27520" y="10700"/>
                </a:lnTo>
                <a:lnTo>
                  <a:pt x="27530" y="10700"/>
                </a:lnTo>
                <a:lnTo>
                  <a:pt x="27540" y="10700"/>
                </a:lnTo>
                <a:lnTo>
                  <a:pt x="27540" y="10690"/>
                </a:lnTo>
                <a:lnTo>
                  <a:pt x="27540" y="10680"/>
                </a:lnTo>
                <a:lnTo>
                  <a:pt x="27550" y="10680"/>
                </a:lnTo>
                <a:lnTo>
                  <a:pt x="27550" y="10670"/>
                </a:lnTo>
                <a:lnTo>
                  <a:pt x="27560" y="10670"/>
                </a:lnTo>
                <a:lnTo>
                  <a:pt x="27560" y="10660"/>
                </a:lnTo>
                <a:lnTo>
                  <a:pt x="27560" y="10650"/>
                </a:lnTo>
                <a:lnTo>
                  <a:pt x="27560" y="10640"/>
                </a:lnTo>
                <a:lnTo>
                  <a:pt x="27570" y="10640"/>
                </a:lnTo>
                <a:lnTo>
                  <a:pt x="27570" y="10620"/>
                </a:lnTo>
                <a:lnTo>
                  <a:pt x="27570" y="10610"/>
                </a:lnTo>
                <a:lnTo>
                  <a:pt x="27570" y="10600"/>
                </a:lnTo>
                <a:lnTo>
                  <a:pt x="27580" y="10600"/>
                </a:lnTo>
                <a:lnTo>
                  <a:pt x="27580" y="10590"/>
                </a:lnTo>
                <a:lnTo>
                  <a:pt x="27590" y="10590"/>
                </a:lnTo>
                <a:lnTo>
                  <a:pt x="27590" y="10600"/>
                </a:lnTo>
                <a:lnTo>
                  <a:pt x="27590" y="10610"/>
                </a:lnTo>
                <a:lnTo>
                  <a:pt x="27590" y="10630"/>
                </a:lnTo>
                <a:lnTo>
                  <a:pt x="27600" y="10630"/>
                </a:lnTo>
                <a:lnTo>
                  <a:pt x="27600" y="10640"/>
                </a:lnTo>
                <a:lnTo>
                  <a:pt x="27600" y="10650"/>
                </a:lnTo>
                <a:lnTo>
                  <a:pt x="27610" y="10650"/>
                </a:lnTo>
                <a:lnTo>
                  <a:pt x="27610" y="10660"/>
                </a:lnTo>
                <a:lnTo>
                  <a:pt x="27620" y="10660"/>
                </a:lnTo>
                <a:lnTo>
                  <a:pt x="27620" y="10650"/>
                </a:lnTo>
                <a:lnTo>
                  <a:pt x="27620" y="10640"/>
                </a:lnTo>
                <a:lnTo>
                  <a:pt x="27630" y="10640"/>
                </a:lnTo>
                <a:lnTo>
                  <a:pt x="27630" y="10630"/>
                </a:lnTo>
                <a:lnTo>
                  <a:pt x="27620" y="10630"/>
                </a:lnTo>
                <a:lnTo>
                  <a:pt x="27620" y="10620"/>
                </a:lnTo>
                <a:lnTo>
                  <a:pt x="27620" y="10590"/>
                </a:lnTo>
                <a:lnTo>
                  <a:pt x="27620" y="10570"/>
                </a:lnTo>
                <a:lnTo>
                  <a:pt x="27620" y="10540"/>
                </a:lnTo>
                <a:lnTo>
                  <a:pt x="27620" y="10530"/>
                </a:lnTo>
                <a:lnTo>
                  <a:pt x="27630" y="10530"/>
                </a:lnTo>
                <a:close/>
                <a:moveTo>
                  <a:pt x="27060" y="10580"/>
                </a:moveTo>
                <a:lnTo>
                  <a:pt x="27040" y="10580"/>
                </a:lnTo>
                <a:lnTo>
                  <a:pt x="27030" y="10580"/>
                </a:lnTo>
                <a:lnTo>
                  <a:pt x="27030" y="10560"/>
                </a:lnTo>
                <a:lnTo>
                  <a:pt x="27040" y="10560"/>
                </a:lnTo>
                <a:lnTo>
                  <a:pt x="27050" y="10560"/>
                </a:lnTo>
                <a:lnTo>
                  <a:pt x="27050" y="10550"/>
                </a:lnTo>
                <a:lnTo>
                  <a:pt x="27060" y="10550"/>
                </a:lnTo>
                <a:lnTo>
                  <a:pt x="27070" y="10550"/>
                </a:lnTo>
                <a:lnTo>
                  <a:pt x="27080" y="10550"/>
                </a:lnTo>
                <a:lnTo>
                  <a:pt x="27080" y="10540"/>
                </a:lnTo>
                <a:lnTo>
                  <a:pt x="27080" y="10530"/>
                </a:lnTo>
                <a:lnTo>
                  <a:pt x="27120" y="10530"/>
                </a:lnTo>
                <a:lnTo>
                  <a:pt x="27120" y="10550"/>
                </a:lnTo>
                <a:lnTo>
                  <a:pt x="27110" y="10550"/>
                </a:lnTo>
                <a:lnTo>
                  <a:pt x="27100" y="10550"/>
                </a:lnTo>
                <a:lnTo>
                  <a:pt x="27100" y="10560"/>
                </a:lnTo>
                <a:lnTo>
                  <a:pt x="27090" y="10560"/>
                </a:lnTo>
                <a:lnTo>
                  <a:pt x="27080" y="10560"/>
                </a:lnTo>
                <a:lnTo>
                  <a:pt x="27080" y="10570"/>
                </a:lnTo>
                <a:lnTo>
                  <a:pt x="27070" y="10570"/>
                </a:lnTo>
                <a:lnTo>
                  <a:pt x="27070" y="10580"/>
                </a:lnTo>
                <a:lnTo>
                  <a:pt x="27060" y="10580"/>
                </a:lnTo>
                <a:close/>
                <a:moveTo>
                  <a:pt x="26620" y="13740"/>
                </a:moveTo>
                <a:lnTo>
                  <a:pt x="26490" y="13690"/>
                </a:lnTo>
                <a:lnTo>
                  <a:pt x="26370" y="13650"/>
                </a:lnTo>
                <a:lnTo>
                  <a:pt x="26210" y="13630"/>
                </a:lnTo>
                <a:lnTo>
                  <a:pt x="26070" y="13680"/>
                </a:lnTo>
                <a:lnTo>
                  <a:pt x="25850" y="13790"/>
                </a:lnTo>
                <a:lnTo>
                  <a:pt x="25690" y="13890"/>
                </a:lnTo>
                <a:lnTo>
                  <a:pt x="25580" y="13990"/>
                </a:lnTo>
                <a:lnTo>
                  <a:pt x="25500" y="14120"/>
                </a:lnTo>
                <a:lnTo>
                  <a:pt x="25460" y="14270"/>
                </a:lnTo>
                <a:lnTo>
                  <a:pt x="25460" y="14330"/>
                </a:lnTo>
                <a:lnTo>
                  <a:pt x="25450" y="14330"/>
                </a:lnTo>
                <a:lnTo>
                  <a:pt x="25440" y="14330"/>
                </a:lnTo>
                <a:lnTo>
                  <a:pt x="25440" y="14320"/>
                </a:lnTo>
                <a:lnTo>
                  <a:pt x="25430" y="14320"/>
                </a:lnTo>
                <a:lnTo>
                  <a:pt x="25400" y="14320"/>
                </a:lnTo>
                <a:lnTo>
                  <a:pt x="25390" y="14320"/>
                </a:lnTo>
                <a:lnTo>
                  <a:pt x="25380" y="14320"/>
                </a:lnTo>
                <a:lnTo>
                  <a:pt x="25370" y="14320"/>
                </a:lnTo>
                <a:lnTo>
                  <a:pt x="25370" y="14310"/>
                </a:lnTo>
                <a:lnTo>
                  <a:pt x="25350" y="14310"/>
                </a:lnTo>
                <a:lnTo>
                  <a:pt x="25340" y="14310"/>
                </a:lnTo>
                <a:lnTo>
                  <a:pt x="25340" y="14320"/>
                </a:lnTo>
                <a:lnTo>
                  <a:pt x="25330" y="14320"/>
                </a:lnTo>
                <a:lnTo>
                  <a:pt x="25330" y="14330"/>
                </a:lnTo>
                <a:lnTo>
                  <a:pt x="25330" y="14340"/>
                </a:lnTo>
                <a:lnTo>
                  <a:pt x="25320" y="14340"/>
                </a:lnTo>
                <a:lnTo>
                  <a:pt x="25320" y="14350"/>
                </a:lnTo>
                <a:lnTo>
                  <a:pt x="25320" y="14360"/>
                </a:lnTo>
                <a:lnTo>
                  <a:pt x="25310" y="14360"/>
                </a:lnTo>
                <a:lnTo>
                  <a:pt x="25310" y="14370"/>
                </a:lnTo>
                <a:lnTo>
                  <a:pt x="25300" y="14370"/>
                </a:lnTo>
                <a:lnTo>
                  <a:pt x="25300" y="14360"/>
                </a:lnTo>
                <a:lnTo>
                  <a:pt x="25300" y="14350"/>
                </a:lnTo>
                <a:lnTo>
                  <a:pt x="25310" y="14350"/>
                </a:lnTo>
                <a:lnTo>
                  <a:pt x="25310" y="14340"/>
                </a:lnTo>
                <a:lnTo>
                  <a:pt x="25320" y="14340"/>
                </a:lnTo>
                <a:lnTo>
                  <a:pt x="25320" y="14320"/>
                </a:lnTo>
                <a:lnTo>
                  <a:pt x="25310" y="14320"/>
                </a:lnTo>
                <a:lnTo>
                  <a:pt x="25310" y="14310"/>
                </a:lnTo>
                <a:lnTo>
                  <a:pt x="25310" y="14300"/>
                </a:lnTo>
                <a:lnTo>
                  <a:pt x="25300" y="14300"/>
                </a:lnTo>
                <a:lnTo>
                  <a:pt x="25290" y="14300"/>
                </a:lnTo>
                <a:lnTo>
                  <a:pt x="25280" y="14300"/>
                </a:lnTo>
                <a:lnTo>
                  <a:pt x="25280" y="14290"/>
                </a:lnTo>
                <a:lnTo>
                  <a:pt x="25240" y="14290"/>
                </a:lnTo>
                <a:lnTo>
                  <a:pt x="25240" y="14300"/>
                </a:lnTo>
                <a:lnTo>
                  <a:pt x="25220" y="14300"/>
                </a:lnTo>
                <a:lnTo>
                  <a:pt x="25200" y="14300"/>
                </a:lnTo>
                <a:lnTo>
                  <a:pt x="25180" y="14300"/>
                </a:lnTo>
                <a:lnTo>
                  <a:pt x="25170" y="14300"/>
                </a:lnTo>
                <a:lnTo>
                  <a:pt x="25160" y="14300"/>
                </a:lnTo>
                <a:lnTo>
                  <a:pt x="25140" y="14300"/>
                </a:lnTo>
                <a:lnTo>
                  <a:pt x="25130" y="14300"/>
                </a:lnTo>
                <a:lnTo>
                  <a:pt x="25130" y="14290"/>
                </a:lnTo>
                <a:lnTo>
                  <a:pt x="25110" y="14290"/>
                </a:lnTo>
                <a:lnTo>
                  <a:pt x="25090" y="14290"/>
                </a:lnTo>
                <a:lnTo>
                  <a:pt x="25070" y="14290"/>
                </a:lnTo>
                <a:lnTo>
                  <a:pt x="25050" y="14290"/>
                </a:lnTo>
                <a:lnTo>
                  <a:pt x="25050" y="14280"/>
                </a:lnTo>
                <a:lnTo>
                  <a:pt x="25010" y="14280"/>
                </a:lnTo>
                <a:lnTo>
                  <a:pt x="24980" y="14280"/>
                </a:lnTo>
                <a:lnTo>
                  <a:pt x="24970" y="14280"/>
                </a:lnTo>
                <a:lnTo>
                  <a:pt x="24970" y="14270"/>
                </a:lnTo>
                <a:lnTo>
                  <a:pt x="24960" y="14270"/>
                </a:lnTo>
                <a:lnTo>
                  <a:pt x="24960" y="14260"/>
                </a:lnTo>
                <a:lnTo>
                  <a:pt x="24950" y="14260"/>
                </a:lnTo>
                <a:lnTo>
                  <a:pt x="24940" y="14260"/>
                </a:lnTo>
                <a:lnTo>
                  <a:pt x="24940" y="14250"/>
                </a:lnTo>
                <a:lnTo>
                  <a:pt x="24930" y="14250"/>
                </a:lnTo>
                <a:lnTo>
                  <a:pt x="24920" y="14250"/>
                </a:lnTo>
                <a:lnTo>
                  <a:pt x="24920" y="14240"/>
                </a:lnTo>
                <a:lnTo>
                  <a:pt x="24910" y="14240"/>
                </a:lnTo>
                <a:lnTo>
                  <a:pt x="24910" y="14230"/>
                </a:lnTo>
                <a:lnTo>
                  <a:pt x="24900" y="14230"/>
                </a:lnTo>
                <a:lnTo>
                  <a:pt x="24890" y="14230"/>
                </a:lnTo>
                <a:lnTo>
                  <a:pt x="24890" y="14220"/>
                </a:lnTo>
                <a:lnTo>
                  <a:pt x="24880" y="14220"/>
                </a:lnTo>
                <a:lnTo>
                  <a:pt x="24880" y="14210"/>
                </a:lnTo>
                <a:lnTo>
                  <a:pt x="24870" y="14210"/>
                </a:lnTo>
                <a:lnTo>
                  <a:pt x="24850" y="14210"/>
                </a:lnTo>
                <a:lnTo>
                  <a:pt x="24850" y="14200"/>
                </a:lnTo>
                <a:lnTo>
                  <a:pt x="24840" y="14200"/>
                </a:lnTo>
                <a:lnTo>
                  <a:pt x="24830" y="14200"/>
                </a:lnTo>
                <a:lnTo>
                  <a:pt x="24830" y="14190"/>
                </a:lnTo>
                <a:lnTo>
                  <a:pt x="24820" y="14190"/>
                </a:lnTo>
                <a:lnTo>
                  <a:pt x="24820" y="14180"/>
                </a:lnTo>
                <a:lnTo>
                  <a:pt x="24800" y="14180"/>
                </a:lnTo>
                <a:lnTo>
                  <a:pt x="24800" y="14170"/>
                </a:lnTo>
                <a:lnTo>
                  <a:pt x="24790" y="14170"/>
                </a:lnTo>
                <a:lnTo>
                  <a:pt x="24790" y="14160"/>
                </a:lnTo>
                <a:lnTo>
                  <a:pt x="24760" y="14160"/>
                </a:lnTo>
                <a:lnTo>
                  <a:pt x="24750" y="14160"/>
                </a:lnTo>
                <a:lnTo>
                  <a:pt x="24740" y="14160"/>
                </a:lnTo>
                <a:lnTo>
                  <a:pt x="24730" y="14160"/>
                </a:lnTo>
                <a:lnTo>
                  <a:pt x="24720" y="14160"/>
                </a:lnTo>
                <a:lnTo>
                  <a:pt x="24720" y="14170"/>
                </a:lnTo>
                <a:lnTo>
                  <a:pt x="24700" y="14170"/>
                </a:lnTo>
                <a:lnTo>
                  <a:pt x="24700" y="14160"/>
                </a:lnTo>
                <a:lnTo>
                  <a:pt x="24690" y="14160"/>
                </a:lnTo>
                <a:lnTo>
                  <a:pt x="24690" y="14150"/>
                </a:lnTo>
                <a:lnTo>
                  <a:pt x="24680" y="14150"/>
                </a:lnTo>
                <a:lnTo>
                  <a:pt x="24680" y="14140"/>
                </a:lnTo>
                <a:lnTo>
                  <a:pt x="24660" y="14140"/>
                </a:lnTo>
                <a:lnTo>
                  <a:pt x="24600" y="14140"/>
                </a:lnTo>
                <a:lnTo>
                  <a:pt x="24600" y="14130"/>
                </a:lnTo>
                <a:lnTo>
                  <a:pt x="24580" y="14130"/>
                </a:lnTo>
                <a:lnTo>
                  <a:pt x="24580" y="14120"/>
                </a:lnTo>
                <a:lnTo>
                  <a:pt x="24570" y="14120"/>
                </a:lnTo>
                <a:lnTo>
                  <a:pt x="24570" y="14110"/>
                </a:lnTo>
                <a:lnTo>
                  <a:pt x="24570" y="14100"/>
                </a:lnTo>
                <a:lnTo>
                  <a:pt x="24560" y="14100"/>
                </a:lnTo>
                <a:lnTo>
                  <a:pt x="24560" y="14090"/>
                </a:lnTo>
                <a:lnTo>
                  <a:pt x="24560" y="14080"/>
                </a:lnTo>
                <a:lnTo>
                  <a:pt x="24550" y="14080"/>
                </a:lnTo>
                <a:lnTo>
                  <a:pt x="24550" y="14070"/>
                </a:lnTo>
                <a:lnTo>
                  <a:pt x="24540" y="14070"/>
                </a:lnTo>
                <a:lnTo>
                  <a:pt x="24530" y="14070"/>
                </a:lnTo>
                <a:lnTo>
                  <a:pt x="24530" y="14080"/>
                </a:lnTo>
                <a:lnTo>
                  <a:pt x="24520" y="14080"/>
                </a:lnTo>
                <a:lnTo>
                  <a:pt x="24520" y="14070"/>
                </a:lnTo>
                <a:lnTo>
                  <a:pt x="24520" y="14060"/>
                </a:lnTo>
                <a:lnTo>
                  <a:pt x="24520" y="14050"/>
                </a:lnTo>
                <a:lnTo>
                  <a:pt x="24520" y="14040"/>
                </a:lnTo>
                <a:lnTo>
                  <a:pt x="24510" y="14040"/>
                </a:lnTo>
                <a:lnTo>
                  <a:pt x="24510" y="14030"/>
                </a:lnTo>
                <a:lnTo>
                  <a:pt x="24500" y="14030"/>
                </a:lnTo>
                <a:lnTo>
                  <a:pt x="24500" y="14020"/>
                </a:lnTo>
                <a:lnTo>
                  <a:pt x="24490" y="14020"/>
                </a:lnTo>
                <a:lnTo>
                  <a:pt x="24490" y="14010"/>
                </a:lnTo>
                <a:lnTo>
                  <a:pt x="24480" y="14010"/>
                </a:lnTo>
                <a:lnTo>
                  <a:pt x="24480" y="14000"/>
                </a:lnTo>
                <a:lnTo>
                  <a:pt x="24470" y="14000"/>
                </a:lnTo>
                <a:lnTo>
                  <a:pt x="24460" y="14000"/>
                </a:lnTo>
                <a:lnTo>
                  <a:pt x="24460" y="13990"/>
                </a:lnTo>
                <a:lnTo>
                  <a:pt x="24450" y="13990"/>
                </a:lnTo>
                <a:lnTo>
                  <a:pt x="24450" y="13980"/>
                </a:lnTo>
                <a:lnTo>
                  <a:pt x="24450" y="13940"/>
                </a:lnTo>
                <a:lnTo>
                  <a:pt x="24450" y="13930"/>
                </a:lnTo>
                <a:lnTo>
                  <a:pt x="24460" y="13930"/>
                </a:lnTo>
                <a:lnTo>
                  <a:pt x="24460" y="13920"/>
                </a:lnTo>
                <a:lnTo>
                  <a:pt x="24470" y="13920"/>
                </a:lnTo>
                <a:lnTo>
                  <a:pt x="24470" y="13930"/>
                </a:lnTo>
                <a:lnTo>
                  <a:pt x="24480" y="13930"/>
                </a:lnTo>
                <a:lnTo>
                  <a:pt x="24480" y="13920"/>
                </a:lnTo>
                <a:lnTo>
                  <a:pt x="24480" y="13930"/>
                </a:lnTo>
                <a:lnTo>
                  <a:pt x="24500" y="13930"/>
                </a:lnTo>
                <a:lnTo>
                  <a:pt x="24500" y="13920"/>
                </a:lnTo>
                <a:lnTo>
                  <a:pt x="24510" y="13920"/>
                </a:lnTo>
                <a:lnTo>
                  <a:pt x="24520" y="13920"/>
                </a:lnTo>
                <a:lnTo>
                  <a:pt x="24530" y="13920"/>
                </a:lnTo>
                <a:lnTo>
                  <a:pt x="24530" y="13910"/>
                </a:lnTo>
                <a:lnTo>
                  <a:pt x="24530" y="13900"/>
                </a:lnTo>
                <a:lnTo>
                  <a:pt x="24520" y="13900"/>
                </a:lnTo>
                <a:lnTo>
                  <a:pt x="24520" y="13890"/>
                </a:lnTo>
                <a:lnTo>
                  <a:pt x="24510" y="13890"/>
                </a:lnTo>
                <a:lnTo>
                  <a:pt x="24510" y="13880"/>
                </a:lnTo>
                <a:lnTo>
                  <a:pt x="24500" y="13880"/>
                </a:lnTo>
                <a:lnTo>
                  <a:pt x="24490" y="13880"/>
                </a:lnTo>
                <a:lnTo>
                  <a:pt x="24490" y="13870"/>
                </a:lnTo>
                <a:lnTo>
                  <a:pt x="24490" y="13860"/>
                </a:lnTo>
                <a:lnTo>
                  <a:pt x="24470" y="13860"/>
                </a:lnTo>
                <a:lnTo>
                  <a:pt x="24470" y="13870"/>
                </a:lnTo>
                <a:lnTo>
                  <a:pt x="24460" y="13870"/>
                </a:lnTo>
                <a:lnTo>
                  <a:pt x="24460" y="13880"/>
                </a:lnTo>
                <a:lnTo>
                  <a:pt x="24460" y="13900"/>
                </a:lnTo>
                <a:lnTo>
                  <a:pt x="24450" y="13900"/>
                </a:lnTo>
                <a:lnTo>
                  <a:pt x="24450" y="13910"/>
                </a:lnTo>
                <a:lnTo>
                  <a:pt x="24450" y="13920"/>
                </a:lnTo>
                <a:lnTo>
                  <a:pt x="24450" y="13930"/>
                </a:lnTo>
                <a:lnTo>
                  <a:pt x="24440" y="13930"/>
                </a:lnTo>
                <a:lnTo>
                  <a:pt x="24440" y="13960"/>
                </a:lnTo>
                <a:lnTo>
                  <a:pt x="24430" y="13960"/>
                </a:lnTo>
                <a:lnTo>
                  <a:pt x="24430" y="13970"/>
                </a:lnTo>
                <a:lnTo>
                  <a:pt x="24420" y="13970"/>
                </a:lnTo>
                <a:lnTo>
                  <a:pt x="24420" y="13960"/>
                </a:lnTo>
                <a:lnTo>
                  <a:pt x="24430" y="13960"/>
                </a:lnTo>
                <a:lnTo>
                  <a:pt x="24430" y="13950"/>
                </a:lnTo>
                <a:lnTo>
                  <a:pt x="24420" y="13950"/>
                </a:lnTo>
                <a:lnTo>
                  <a:pt x="24420" y="13940"/>
                </a:lnTo>
                <a:lnTo>
                  <a:pt x="24410" y="13940"/>
                </a:lnTo>
                <a:lnTo>
                  <a:pt x="24400" y="13940"/>
                </a:lnTo>
                <a:lnTo>
                  <a:pt x="24400" y="13930"/>
                </a:lnTo>
                <a:lnTo>
                  <a:pt x="24390" y="13930"/>
                </a:lnTo>
                <a:lnTo>
                  <a:pt x="24380" y="13930"/>
                </a:lnTo>
                <a:lnTo>
                  <a:pt x="24380" y="13920"/>
                </a:lnTo>
                <a:lnTo>
                  <a:pt x="24370" y="13920"/>
                </a:lnTo>
                <a:lnTo>
                  <a:pt x="24360" y="13920"/>
                </a:lnTo>
                <a:lnTo>
                  <a:pt x="24360" y="13910"/>
                </a:lnTo>
                <a:lnTo>
                  <a:pt x="24350" y="13910"/>
                </a:lnTo>
                <a:lnTo>
                  <a:pt x="24350" y="13900"/>
                </a:lnTo>
                <a:lnTo>
                  <a:pt x="24340" y="13900"/>
                </a:lnTo>
                <a:lnTo>
                  <a:pt x="24330" y="13900"/>
                </a:lnTo>
                <a:lnTo>
                  <a:pt x="24330" y="13890"/>
                </a:lnTo>
                <a:lnTo>
                  <a:pt x="24320" y="13890"/>
                </a:lnTo>
                <a:lnTo>
                  <a:pt x="24320" y="13880"/>
                </a:lnTo>
                <a:lnTo>
                  <a:pt x="24310" y="13880"/>
                </a:lnTo>
                <a:lnTo>
                  <a:pt x="24300" y="13880"/>
                </a:lnTo>
                <a:lnTo>
                  <a:pt x="24300" y="13870"/>
                </a:lnTo>
                <a:lnTo>
                  <a:pt x="24300" y="13860"/>
                </a:lnTo>
                <a:lnTo>
                  <a:pt x="24290" y="13860"/>
                </a:lnTo>
                <a:lnTo>
                  <a:pt x="24290" y="13850"/>
                </a:lnTo>
                <a:lnTo>
                  <a:pt x="24290" y="13840"/>
                </a:lnTo>
                <a:lnTo>
                  <a:pt x="24280" y="13840"/>
                </a:lnTo>
                <a:lnTo>
                  <a:pt x="24280" y="13830"/>
                </a:lnTo>
                <a:lnTo>
                  <a:pt x="24280" y="13820"/>
                </a:lnTo>
                <a:lnTo>
                  <a:pt x="24270" y="13820"/>
                </a:lnTo>
                <a:lnTo>
                  <a:pt x="24260" y="13820"/>
                </a:lnTo>
                <a:lnTo>
                  <a:pt x="24260" y="13810"/>
                </a:lnTo>
                <a:lnTo>
                  <a:pt x="24250" y="13810"/>
                </a:lnTo>
                <a:lnTo>
                  <a:pt x="24250" y="13800"/>
                </a:lnTo>
                <a:lnTo>
                  <a:pt x="24240" y="13800"/>
                </a:lnTo>
                <a:lnTo>
                  <a:pt x="24230" y="13800"/>
                </a:lnTo>
                <a:lnTo>
                  <a:pt x="24230" y="13790"/>
                </a:lnTo>
                <a:lnTo>
                  <a:pt x="24220" y="13790"/>
                </a:lnTo>
                <a:lnTo>
                  <a:pt x="24220" y="13780"/>
                </a:lnTo>
                <a:lnTo>
                  <a:pt x="24210" y="13780"/>
                </a:lnTo>
                <a:lnTo>
                  <a:pt x="24200" y="13780"/>
                </a:lnTo>
                <a:lnTo>
                  <a:pt x="24200" y="13770"/>
                </a:lnTo>
                <a:lnTo>
                  <a:pt x="24190" y="13770"/>
                </a:lnTo>
                <a:lnTo>
                  <a:pt x="24180" y="13770"/>
                </a:lnTo>
                <a:lnTo>
                  <a:pt x="24180" y="13760"/>
                </a:lnTo>
                <a:lnTo>
                  <a:pt x="24170" y="13760"/>
                </a:lnTo>
                <a:lnTo>
                  <a:pt x="24160" y="13760"/>
                </a:lnTo>
                <a:lnTo>
                  <a:pt x="24160" y="13750"/>
                </a:lnTo>
                <a:lnTo>
                  <a:pt x="24150" y="13750"/>
                </a:lnTo>
                <a:lnTo>
                  <a:pt x="24150" y="13740"/>
                </a:lnTo>
                <a:lnTo>
                  <a:pt x="24140" y="13740"/>
                </a:lnTo>
                <a:lnTo>
                  <a:pt x="24130" y="13740"/>
                </a:lnTo>
                <a:lnTo>
                  <a:pt x="24120" y="13740"/>
                </a:lnTo>
                <a:lnTo>
                  <a:pt x="24120" y="13730"/>
                </a:lnTo>
                <a:lnTo>
                  <a:pt x="24110" y="13730"/>
                </a:lnTo>
                <a:lnTo>
                  <a:pt x="24100" y="13730"/>
                </a:lnTo>
                <a:lnTo>
                  <a:pt x="24100" y="13720"/>
                </a:lnTo>
                <a:lnTo>
                  <a:pt x="24090" y="13720"/>
                </a:lnTo>
                <a:lnTo>
                  <a:pt x="24080" y="13720"/>
                </a:lnTo>
                <a:lnTo>
                  <a:pt x="24080" y="13710"/>
                </a:lnTo>
                <a:lnTo>
                  <a:pt x="24070" y="13710"/>
                </a:lnTo>
                <a:lnTo>
                  <a:pt x="24060" y="13710"/>
                </a:lnTo>
                <a:lnTo>
                  <a:pt x="24060" y="13700"/>
                </a:lnTo>
                <a:lnTo>
                  <a:pt x="24050" y="13700"/>
                </a:lnTo>
                <a:lnTo>
                  <a:pt x="24040" y="13700"/>
                </a:lnTo>
                <a:lnTo>
                  <a:pt x="24040" y="13690"/>
                </a:lnTo>
                <a:lnTo>
                  <a:pt x="24030" y="13690"/>
                </a:lnTo>
                <a:lnTo>
                  <a:pt x="24020" y="13690"/>
                </a:lnTo>
                <a:lnTo>
                  <a:pt x="24020" y="13680"/>
                </a:lnTo>
                <a:lnTo>
                  <a:pt x="24010" y="13680"/>
                </a:lnTo>
                <a:lnTo>
                  <a:pt x="24000" y="13680"/>
                </a:lnTo>
                <a:lnTo>
                  <a:pt x="24000" y="13670"/>
                </a:lnTo>
                <a:lnTo>
                  <a:pt x="23990" y="13670"/>
                </a:lnTo>
                <a:lnTo>
                  <a:pt x="23990" y="13660"/>
                </a:lnTo>
                <a:lnTo>
                  <a:pt x="23980" y="13660"/>
                </a:lnTo>
                <a:lnTo>
                  <a:pt x="23970" y="13660"/>
                </a:lnTo>
                <a:lnTo>
                  <a:pt x="23960" y="13660"/>
                </a:lnTo>
                <a:lnTo>
                  <a:pt x="23960" y="13650"/>
                </a:lnTo>
                <a:lnTo>
                  <a:pt x="23950" y="13650"/>
                </a:lnTo>
                <a:lnTo>
                  <a:pt x="23940" y="13650"/>
                </a:lnTo>
                <a:lnTo>
                  <a:pt x="23940" y="13640"/>
                </a:lnTo>
                <a:lnTo>
                  <a:pt x="23930" y="13640"/>
                </a:lnTo>
                <a:lnTo>
                  <a:pt x="23930" y="13630"/>
                </a:lnTo>
                <a:lnTo>
                  <a:pt x="23920" y="13630"/>
                </a:lnTo>
                <a:lnTo>
                  <a:pt x="23920" y="13620"/>
                </a:lnTo>
                <a:lnTo>
                  <a:pt x="23910" y="13620"/>
                </a:lnTo>
                <a:lnTo>
                  <a:pt x="23900" y="13620"/>
                </a:lnTo>
                <a:lnTo>
                  <a:pt x="23900" y="13610"/>
                </a:lnTo>
                <a:lnTo>
                  <a:pt x="23890" y="13610"/>
                </a:lnTo>
                <a:lnTo>
                  <a:pt x="23890" y="13600"/>
                </a:lnTo>
                <a:lnTo>
                  <a:pt x="23880" y="13600"/>
                </a:lnTo>
                <a:lnTo>
                  <a:pt x="23870" y="13600"/>
                </a:lnTo>
                <a:lnTo>
                  <a:pt x="23870" y="13590"/>
                </a:lnTo>
                <a:lnTo>
                  <a:pt x="23860" y="13590"/>
                </a:lnTo>
                <a:lnTo>
                  <a:pt x="23850" y="13590"/>
                </a:lnTo>
                <a:lnTo>
                  <a:pt x="23850" y="13580"/>
                </a:lnTo>
                <a:lnTo>
                  <a:pt x="23840" y="13580"/>
                </a:lnTo>
                <a:lnTo>
                  <a:pt x="23840" y="13570"/>
                </a:lnTo>
                <a:lnTo>
                  <a:pt x="23830" y="13570"/>
                </a:lnTo>
                <a:lnTo>
                  <a:pt x="23820" y="13570"/>
                </a:lnTo>
                <a:lnTo>
                  <a:pt x="23820" y="13560"/>
                </a:lnTo>
                <a:lnTo>
                  <a:pt x="23810" y="13560"/>
                </a:lnTo>
                <a:lnTo>
                  <a:pt x="23810" y="13540"/>
                </a:lnTo>
                <a:lnTo>
                  <a:pt x="23800" y="13540"/>
                </a:lnTo>
                <a:lnTo>
                  <a:pt x="23800" y="13530"/>
                </a:lnTo>
                <a:lnTo>
                  <a:pt x="23790" y="13530"/>
                </a:lnTo>
                <a:lnTo>
                  <a:pt x="23790" y="13520"/>
                </a:lnTo>
                <a:lnTo>
                  <a:pt x="23780" y="13520"/>
                </a:lnTo>
                <a:lnTo>
                  <a:pt x="23770" y="13520"/>
                </a:lnTo>
                <a:lnTo>
                  <a:pt x="23770" y="13510"/>
                </a:lnTo>
                <a:lnTo>
                  <a:pt x="23760" y="13510"/>
                </a:lnTo>
                <a:lnTo>
                  <a:pt x="23760" y="13500"/>
                </a:lnTo>
                <a:lnTo>
                  <a:pt x="23760" y="13490"/>
                </a:lnTo>
                <a:lnTo>
                  <a:pt x="23750" y="13490"/>
                </a:lnTo>
                <a:lnTo>
                  <a:pt x="23750" y="13480"/>
                </a:lnTo>
                <a:lnTo>
                  <a:pt x="23740" y="13480"/>
                </a:lnTo>
                <a:lnTo>
                  <a:pt x="23730" y="13480"/>
                </a:lnTo>
                <a:lnTo>
                  <a:pt x="23730" y="13470"/>
                </a:lnTo>
                <a:lnTo>
                  <a:pt x="23720" y="13470"/>
                </a:lnTo>
                <a:lnTo>
                  <a:pt x="23720" y="13460"/>
                </a:lnTo>
                <a:lnTo>
                  <a:pt x="23710" y="13460"/>
                </a:lnTo>
                <a:lnTo>
                  <a:pt x="23710" y="13450"/>
                </a:lnTo>
                <a:lnTo>
                  <a:pt x="23700" y="13450"/>
                </a:lnTo>
                <a:lnTo>
                  <a:pt x="23690" y="13450"/>
                </a:lnTo>
                <a:lnTo>
                  <a:pt x="23690" y="13440"/>
                </a:lnTo>
                <a:lnTo>
                  <a:pt x="23680" y="13440"/>
                </a:lnTo>
                <a:lnTo>
                  <a:pt x="23680" y="13430"/>
                </a:lnTo>
                <a:lnTo>
                  <a:pt x="23670" y="13430"/>
                </a:lnTo>
                <a:lnTo>
                  <a:pt x="23660" y="13430"/>
                </a:lnTo>
                <a:lnTo>
                  <a:pt x="23660" y="13420"/>
                </a:lnTo>
                <a:lnTo>
                  <a:pt x="23650" y="13420"/>
                </a:lnTo>
                <a:lnTo>
                  <a:pt x="23650" y="13410"/>
                </a:lnTo>
                <a:lnTo>
                  <a:pt x="23640" y="13410"/>
                </a:lnTo>
                <a:lnTo>
                  <a:pt x="23630" y="13410"/>
                </a:lnTo>
                <a:lnTo>
                  <a:pt x="23630" y="13400"/>
                </a:lnTo>
                <a:lnTo>
                  <a:pt x="23620" y="13400"/>
                </a:lnTo>
                <a:lnTo>
                  <a:pt x="23620" y="13390"/>
                </a:lnTo>
                <a:lnTo>
                  <a:pt x="23610" y="13390"/>
                </a:lnTo>
                <a:lnTo>
                  <a:pt x="23610" y="13380"/>
                </a:lnTo>
                <a:lnTo>
                  <a:pt x="23600" y="13380"/>
                </a:lnTo>
                <a:lnTo>
                  <a:pt x="23600" y="13370"/>
                </a:lnTo>
                <a:lnTo>
                  <a:pt x="23590" y="13370"/>
                </a:lnTo>
                <a:lnTo>
                  <a:pt x="23580" y="13370"/>
                </a:lnTo>
                <a:lnTo>
                  <a:pt x="23580" y="13360"/>
                </a:lnTo>
                <a:lnTo>
                  <a:pt x="23570" y="13360"/>
                </a:lnTo>
                <a:lnTo>
                  <a:pt x="23570" y="13350"/>
                </a:lnTo>
                <a:lnTo>
                  <a:pt x="23560" y="13350"/>
                </a:lnTo>
                <a:lnTo>
                  <a:pt x="23560" y="13340"/>
                </a:lnTo>
                <a:lnTo>
                  <a:pt x="23550" y="13340"/>
                </a:lnTo>
                <a:lnTo>
                  <a:pt x="23550" y="13330"/>
                </a:lnTo>
                <a:lnTo>
                  <a:pt x="23540" y="13330"/>
                </a:lnTo>
                <a:lnTo>
                  <a:pt x="23540" y="13320"/>
                </a:lnTo>
                <a:lnTo>
                  <a:pt x="23530" y="13320"/>
                </a:lnTo>
                <a:lnTo>
                  <a:pt x="23530" y="13310"/>
                </a:lnTo>
                <a:lnTo>
                  <a:pt x="23520" y="13310"/>
                </a:lnTo>
                <a:lnTo>
                  <a:pt x="23520" y="13300"/>
                </a:lnTo>
                <a:lnTo>
                  <a:pt x="23510" y="13300"/>
                </a:lnTo>
                <a:lnTo>
                  <a:pt x="23510" y="13290"/>
                </a:lnTo>
                <a:lnTo>
                  <a:pt x="23500" y="13290"/>
                </a:lnTo>
                <a:lnTo>
                  <a:pt x="23500" y="13280"/>
                </a:lnTo>
                <a:lnTo>
                  <a:pt x="23490" y="13280"/>
                </a:lnTo>
                <a:lnTo>
                  <a:pt x="23490" y="13260"/>
                </a:lnTo>
                <a:lnTo>
                  <a:pt x="23490" y="13250"/>
                </a:lnTo>
                <a:lnTo>
                  <a:pt x="23480" y="13250"/>
                </a:lnTo>
                <a:lnTo>
                  <a:pt x="23480" y="13220"/>
                </a:lnTo>
                <a:lnTo>
                  <a:pt x="23470" y="13220"/>
                </a:lnTo>
                <a:lnTo>
                  <a:pt x="23470" y="13210"/>
                </a:lnTo>
                <a:lnTo>
                  <a:pt x="23470" y="13200"/>
                </a:lnTo>
                <a:lnTo>
                  <a:pt x="23460" y="13200"/>
                </a:lnTo>
                <a:lnTo>
                  <a:pt x="23450" y="13200"/>
                </a:lnTo>
                <a:lnTo>
                  <a:pt x="23450" y="13190"/>
                </a:lnTo>
                <a:lnTo>
                  <a:pt x="23440" y="13190"/>
                </a:lnTo>
                <a:lnTo>
                  <a:pt x="23440" y="13180"/>
                </a:lnTo>
                <a:lnTo>
                  <a:pt x="23430" y="13180"/>
                </a:lnTo>
                <a:lnTo>
                  <a:pt x="23420" y="13180"/>
                </a:lnTo>
                <a:lnTo>
                  <a:pt x="23420" y="13170"/>
                </a:lnTo>
                <a:lnTo>
                  <a:pt x="23410" y="13170"/>
                </a:lnTo>
                <a:lnTo>
                  <a:pt x="23410" y="13160"/>
                </a:lnTo>
                <a:lnTo>
                  <a:pt x="23400" y="13160"/>
                </a:lnTo>
                <a:lnTo>
                  <a:pt x="23400" y="13140"/>
                </a:lnTo>
                <a:lnTo>
                  <a:pt x="23400" y="13130"/>
                </a:lnTo>
                <a:lnTo>
                  <a:pt x="23390" y="13130"/>
                </a:lnTo>
                <a:lnTo>
                  <a:pt x="23390" y="13120"/>
                </a:lnTo>
                <a:lnTo>
                  <a:pt x="23380" y="13120"/>
                </a:lnTo>
                <a:lnTo>
                  <a:pt x="23380" y="13100"/>
                </a:lnTo>
                <a:lnTo>
                  <a:pt x="23370" y="13100"/>
                </a:lnTo>
                <a:lnTo>
                  <a:pt x="23370" y="13090"/>
                </a:lnTo>
                <a:lnTo>
                  <a:pt x="23370" y="13080"/>
                </a:lnTo>
                <a:lnTo>
                  <a:pt x="23360" y="13080"/>
                </a:lnTo>
                <a:lnTo>
                  <a:pt x="23360" y="13070"/>
                </a:lnTo>
                <a:lnTo>
                  <a:pt x="23350" y="13070"/>
                </a:lnTo>
                <a:lnTo>
                  <a:pt x="23350" y="13060"/>
                </a:lnTo>
                <a:lnTo>
                  <a:pt x="23340" y="13060"/>
                </a:lnTo>
                <a:lnTo>
                  <a:pt x="23340" y="13050"/>
                </a:lnTo>
                <a:lnTo>
                  <a:pt x="23330" y="13050"/>
                </a:lnTo>
                <a:lnTo>
                  <a:pt x="23330" y="13040"/>
                </a:lnTo>
                <a:lnTo>
                  <a:pt x="23320" y="13040"/>
                </a:lnTo>
                <a:lnTo>
                  <a:pt x="23310" y="13040"/>
                </a:lnTo>
                <a:lnTo>
                  <a:pt x="23310" y="13030"/>
                </a:lnTo>
                <a:lnTo>
                  <a:pt x="23300" y="13030"/>
                </a:lnTo>
                <a:lnTo>
                  <a:pt x="23300" y="13020"/>
                </a:lnTo>
                <a:lnTo>
                  <a:pt x="23290" y="13020"/>
                </a:lnTo>
                <a:lnTo>
                  <a:pt x="23290" y="13010"/>
                </a:lnTo>
                <a:lnTo>
                  <a:pt x="23280" y="13010"/>
                </a:lnTo>
                <a:lnTo>
                  <a:pt x="23280" y="13000"/>
                </a:lnTo>
                <a:lnTo>
                  <a:pt x="23270" y="13000"/>
                </a:lnTo>
                <a:lnTo>
                  <a:pt x="23260" y="13000"/>
                </a:lnTo>
                <a:lnTo>
                  <a:pt x="23260" y="12990"/>
                </a:lnTo>
                <a:lnTo>
                  <a:pt x="23260" y="12980"/>
                </a:lnTo>
                <a:lnTo>
                  <a:pt x="23250" y="12980"/>
                </a:lnTo>
                <a:lnTo>
                  <a:pt x="23240" y="12980"/>
                </a:lnTo>
                <a:lnTo>
                  <a:pt x="23240" y="12970"/>
                </a:lnTo>
                <a:lnTo>
                  <a:pt x="23230" y="12970"/>
                </a:lnTo>
                <a:lnTo>
                  <a:pt x="23230" y="12960"/>
                </a:lnTo>
                <a:lnTo>
                  <a:pt x="23220" y="12960"/>
                </a:lnTo>
                <a:lnTo>
                  <a:pt x="23220" y="12950"/>
                </a:lnTo>
                <a:lnTo>
                  <a:pt x="23210" y="12950"/>
                </a:lnTo>
                <a:lnTo>
                  <a:pt x="23210" y="12940"/>
                </a:lnTo>
                <a:lnTo>
                  <a:pt x="23200" y="12940"/>
                </a:lnTo>
                <a:lnTo>
                  <a:pt x="23200" y="12930"/>
                </a:lnTo>
                <a:lnTo>
                  <a:pt x="23190" y="12930"/>
                </a:lnTo>
                <a:lnTo>
                  <a:pt x="23180" y="12930"/>
                </a:lnTo>
                <a:lnTo>
                  <a:pt x="23180" y="12920"/>
                </a:lnTo>
                <a:lnTo>
                  <a:pt x="23170" y="12920"/>
                </a:lnTo>
                <a:lnTo>
                  <a:pt x="23170" y="12910"/>
                </a:lnTo>
                <a:lnTo>
                  <a:pt x="23160" y="12910"/>
                </a:lnTo>
                <a:lnTo>
                  <a:pt x="23160" y="12900"/>
                </a:lnTo>
                <a:lnTo>
                  <a:pt x="23150" y="12900"/>
                </a:lnTo>
                <a:lnTo>
                  <a:pt x="23140" y="12900"/>
                </a:lnTo>
                <a:lnTo>
                  <a:pt x="23140" y="12890"/>
                </a:lnTo>
                <a:lnTo>
                  <a:pt x="23140" y="12880"/>
                </a:lnTo>
                <a:lnTo>
                  <a:pt x="23130" y="12880"/>
                </a:lnTo>
                <a:lnTo>
                  <a:pt x="23130" y="12870"/>
                </a:lnTo>
                <a:lnTo>
                  <a:pt x="23130" y="12860"/>
                </a:lnTo>
                <a:lnTo>
                  <a:pt x="23120" y="12860"/>
                </a:lnTo>
                <a:lnTo>
                  <a:pt x="23120" y="12850"/>
                </a:lnTo>
                <a:lnTo>
                  <a:pt x="23120" y="12820"/>
                </a:lnTo>
                <a:lnTo>
                  <a:pt x="23110" y="12820"/>
                </a:lnTo>
                <a:lnTo>
                  <a:pt x="23110" y="12810"/>
                </a:lnTo>
                <a:lnTo>
                  <a:pt x="23100" y="12810"/>
                </a:lnTo>
                <a:lnTo>
                  <a:pt x="23100" y="12800"/>
                </a:lnTo>
                <a:lnTo>
                  <a:pt x="23100" y="12790"/>
                </a:lnTo>
                <a:lnTo>
                  <a:pt x="23090" y="12790"/>
                </a:lnTo>
                <a:lnTo>
                  <a:pt x="23090" y="12780"/>
                </a:lnTo>
                <a:lnTo>
                  <a:pt x="23080" y="12780"/>
                </a:lnTo>
                <a:lnTo>
                  <a:pt x="23080" y="12770"/>
                </a:lnTo>
                <a:lnTo>
                  <a:pt x="23070" y="12770"/>
                </a:lnTo>
                <a:lnTo>
                  <a:pt x="23070" y="12760"/>
                </a:lnTo>
                <a:lnTo>
                  <a:pt x="23070" y="12750"/>
                </a:lnTo>
                <a:lnTo>
                  <a:pt x="23060" y="12750"/>
                </a:lnTo>
                <a:lnTo>
                  <a:pt x="23060" y="12740"/>
                </a:lnTo>
                <a:lnTo>
                  <a:pt x="23050" y="12740"/>
                </a:lnTo>
                <a:lnTo>
                  <a:pt x="23050" y="12730"/>
                </a:lnTo>
                <a:lnTo>
                  <a:pt x="23040" y="12730"/>
                </a:lnTo>
                <a:lnTo>
                  <a:pt x="23040" y="12720"/>
                </a:lnTo>
                <a:lnTo>
                  <a:pt x="23030" y="12720"/>
                </a:lnTo>
                <a:lnTo>
                  <a:pt x="23030" y="12710"/>
                </a:lnTo>
                <a:lnTo>
                  <a:pt x="23030" y="12700"/>
                </a:lnTo>
                <a:lnTo>
                  <a:pt x="23020" y="12700"/>
                </a:lnTo>
                <a:lnTo>
                  <a:pt x="23020" y="12690"/>
                </a:lnTo>
                <a:lnTo>
                  <a:pt x="23010" y="12690"/>
                </a:lnTo>
                <a:lnTo>
                  <a:pt x="23010" y="12680"/>
                </a:lnTo>
                <a:lnTo>
                  <a:pt x="23000" y="12680"/>
                </a:lnTo>
                <a:lnTo>
                  <a:pt x="23000" y="12670"/>
                </a:lnTo>
                <a:lnTo>
                  <a:pt x="23000" y="12660"/>
                </a:lnTo>
                <a:lnTo>
                  <a:pt x="22990" y="12660"/>
                </a:lnTo>
                <a:lnTo>
                  <a:pt x="22990" y="12650"/>
                </a:lnTo>
                <a:lnTo>
                  <a:pt x="22980" y="12650"/>
                </a:lnTo>
                <a:lnTo>
                  <a:pt x="22970" y="12650"/>
                </a:lnTo>
                <a:lnTo>
                  <a:pt x="22970" y="12640"/>
                </a:lnTo>
                <a:lnTo>
                  <a:pt x="22960" y="12640"/>
                </a:lnTo>
                <a:lnTo>
                  <a:pt x="22960" y="12630"/>
                </a:lnTo>
                <a:lnTo>
                  <a:pt x="22960" y="12620"/>
                </a:lnTo>
                <a:lnTo>
                  <a:pt x="22950" y="12620"/>
                </a:lnTo>
                <a:lnTo>
                  <a:pt x="22950" y="12610"/>
                </a:lnTo>
                <a:lnTo>
                  <a:pt x="22940" y="12610"/>
                </a:lnTo>
                <a:lnTo>
                  <a:pt x="22930" y="12610"/>
                </a:lnTo>
                <a:lnTo>
                  <a:pt x="22930" y="12600"/>
                </a:lnTo>
                <a:lnTo>
                  <a:pt x="22920" y="12600"/>
                </a:lnTo>
                <a:lnTo>
                  <a:pt x="22920" y="12590"/>
                </a:lnTo>
                <a:lnTo>
                  <a:pt x="22910" y="12590"/>
                </a:lnTo>
                <a:lnTo>
                  <a:pt x="22910" y="12580"/>
                </a:lnTo>
                <a:lnTo>
                  <a:pt x="22900" y="12580"/>
                </a:lnTo>
                <a:lnTo>
                  <a:pt x="22900" y="12570"/>
                </a:lnTo>
                <a:lnTo>
                  <a:pt x="22890" y="12570"/>
                </a:lnTo>
                <a:lnTo>
                  <a:pt x="22890" y="12560"/>
                </a:lnTo>
                <a:lnTo>
                  <a:pt x="22880" y="12560"/>
                </a:lnTo>
                <a:lnTo>
                  <a:pt x="22870" y="12560"/>
                </a:lnTo>
                <a:lnTo>
                  <a:pt x="22870" y="12550"/>
                </a:lnTo>
                <a:lnTo>
                  <a:pt x="22870" y="12540"/>
                </a:lnTo>
                <a:lnTo>
                  <a:pt x="22860" y="12540"/>
                </a:lnTo>
                <a:lnTo>
                  <a:pt x="22860" y="12530"/>
                </a:lnTo>
                <a:lnTo>
                  <a:pt x="22850" y="12530"/>
                </a:lnTo>
                <a:lnTo>
                  <a:pt x="22850" y="12520"/>
                </a:lnTo>
                <a:lnTo>
                  <a:pt x="22840" y="12520"/>
                </a:lnTo>
                <a:lnTo>
                  <a:pt x="22840" y="12510"/>
                </a:lnTo>
                <a:lnTo>
                  <a:pt x="22830" y="12510"/>
                </a:lnTo>
                <a:lnTo>
                  <a:pt x="22830" y="12500"/>
                </a:lnTo>
                <a:lnTo>
                  <a:pt x="22820" y="12500"/>
                </a:lnTo>
                <a:lnTo>
                  <a:pt x="22820" y="12490"/>
                </a:lnTo>
                <a:lnTo>
                  <a:pt x="22810" y="12490"/>
                </a:lnTo>
                <a:lnTo>
                  <a:pt x="22810" y="12480"/>
                </a:lnTo>
                <a:lnTo>
                  <a:pt x="22800" y="12480"/>
                </a:lnTo>
                <a:lnTo>
                  <a:pt x="22800" y="12470"/>
                </a:lnTo>
                <a:lnTo>
                  <a:pt x="22790" y="12470"/>
                </a:lnTo>
                <a:lnTo>
                  <a:pt x="22790" y="12460"/>
                </a:lnTo>
                <a:lnTo>
                  <a:pt x="22780" y="12460"/>
                </a:lnTo>
                <a:lnTo>
                  <a:pt x="22780" y="12450"/>
                </a:lnTo>
                <a:lnTo>
                  <a:pt x="22770" y="12450"/>
                </a:lnTo>
                <a:lnTo>
                  <a:pt x="22770" y="12440"/>
                </a:lnTo>
                <a:lnTo>
                  <a:pt x="22760" y="12440"/>
                </a:lnTo>
                <a:lnTo>
                  <a:pt x="22750" y="12440"/>
                </a:lnTo>
                <a:lnTo>
                  <a:pt x="22750" y="12430"/>
                </a:lnTo>
                <a:lnTo>
                  <a:pt x="22740" y="12430"/>
                </a:lnTo>
                <a:lnTo>
                  <a:pt x="22740" y="12420"/>
                </a:lnTo>
                <a:lnTo>
                  <a:pt x="22730" y="12420"/>
                </a:lnTo>
                <a:lnTo>
                  <a:pt x="22730" y="12410"/>
                </a:lnTo>
                <a:lnTo>
                  <a:pt x="22720" y="12410"/>
                </a:lnTo>
                <a:lnTo>
                  <a:pt x="22720" y="12400"/>
                </a:lnTo>
                <a:lnTo>
                  <a:pt x="22710" y="12400"/>
                </a:lnTo>
                <a:lnTo>
                  <a:pt x="22700" y="12400"/>
                </a:lnTo>
                <a:lnTo>
                  <a:pt x="22700" y="12390"/>
                </a:lnTo>
                <a:lnTo>
                  <a:pt x="22690" y="12390"/>
                </a:lnTo>
                <a:lnTo>
                  <a:pt x="22690" y="12380"/>
                </a:lnTo>
                <a:lnTo>
                  <a:pt x="22680" y="12380"/>
                </a:lnTo>
                <a:lnTo>
                  <a:pt x="22680" y="12370"/>
                </a:lnTo>
                <a:lnTo>
                  <a:pt x="22670" y="12370"/>
                </a:lnTo>
                <a:lnTo>
                  <a:pt x="22670" y="12360"/>
                </a:lnTo>
                <a:lnTo>
                  <a:pt x="22660" y="12360"/>
                </a:lnTo>
                <a:lnTo>
                  <a:pt x="22650" y="12360"/>
                </a:lnTo>
                <a:lnTo>
                  <a:pt x="22650" y="12350"/>
                </a:lnTo>
                <a:lnTo>
                  <a:pt x="22650" y="12340"/>
                </a:lnTo>
                <a:lnTo>
                  <a:pt x="22640" y="12340"/>
                </a:lnTo>
                <a:lnTo>
                  <a:pt x="22630" y="12340"/>
                </a:lnTo>
                <a:lnTo>
                  <a:pt x="22630" y="12330"/>
                </a:lnTo>
                <a:lnTo>
                  <a:pt x="22620" y="12330"/>
                </a:lnTo>
                <a:lnTo>
                  <a:pt x="22620" y="12320"/>
                </a:lnTo>
                <a:lnTo>
                  <a:pt x="22610" y="12320"/>
                </a:lnTo>
                <a:lnTo>
                  <a:pt x="22600" y="12320"/>
                </a:lnTo>
                <a:lnTo>
                  <a:pt x="22600" y="12310"/>
                </a:lnTo>
                <a:lnTo>
                  <a:pt x="22590" y="12310"/>
                </a:lnTo>
                <a:lnTo>
                  <a:pt x="22590" y="12300"/>
                </a:lnTo>
                <a:lnTo>
                  <a:pt x="22580" y="12300"/>
                </a:lnTo>
                <a:lnTo>
                  <a:pt x="22580" y="12290"/>
                </a:lnTo>
                <a:lnTo>
                  <a:pt x="22570" y="12290"/>
                </a:lnTo>
                <a:lnTo>
                  <a:pt x="22560" y="12290"/>
                </a:lnTo>
                <a:lnTo>
                  <a:pt x="22550" y="12290"/>
                </a:lnTo>
                <a:lnTo>
                  <a:pt x="22550" y="12280"/>
                </a:lnTo>
                <a:lnTo>
                  <a:pt x="22540" y="12280"/>
                </a:lnTo>
                <a:lnTo>
                  <a:pt x="22530" y="12280"/>
                </a:lnTo>
                <a:lnTo>
                  <a:pt x="22530" y="12270"/>
                </a:lnTo>
                <a:lnTo>
                  <a:pt x="22520" y="12270"/>
                </a:lnTo>
                <a:lnTo>
                  <a:pt x="22520" y="12260"/>
                </a:lnTo>
                <a:lnTo>
                  <a:pt x="22520" y="12250"/>
                </a:lnTo>
                <a:lnTo>
                  <a:pt x="22510" y="12250"/>
                </a:lnTo>
                <a:lnTo>
                  <a:pt x="22510" y="12240"/>
                </a:lnTo>
                <a:lnTo>
                  <a:pt x="22490" y="12240"/>
                </a:lnTo>
                <a:lnTo>
                  <a:pt x="22490" y="12230"/>
                </a:lnTo>
                <a:lnTo>
                  <a:pt x="22490" y="12220"/>
                </a:lnTo>
                <a:lnTo>
                  <a:pt x="22500" y="12220"/>
                </a:lnTo>
                <a:lnTo>
                  <a:pt x="22490" y="12220"/>
                </a:lnTo>
                <a:lnTo>
                  <a:pt x="22470" y="12220"/>
                </a:lnTo>
                <a:lnTo>
                  <a:pt x="22470" y="12210"/>
                </a:lnTo>
                <a:lnTo>
                  <a:pt x="22460" y="12210"/>
                </a:lnTo>
                <a:lnTo>
                  <a:pt x="22450" y="12210"/>
                </a:lnTo>
                <a:lnTo>
                  <a:pt x="22450" y="12200"/>
                </a:lnTo>
                <a:lnTo>
                  <a:pt x="22440" y="12200"/>
                </a:lnTo>
                <a:lnTo>
                  <a:pt x="22440" y="12190"/>
                </a:lnTo>
                <a:lnTo>
                  <a:pt x="22430" y="12190"/>
                </a:lnTo>
                <a:lnTo>
                  <a:pt x="22430" y="12180"/>
                </a:lnTo>
                <a:lnTo>
                  <a:pt x="22420" y="12180"/>
                </a:lnTo>
                <a:lnTo>
                  <a:pt x="22410" y="12180"/>
                </a:lnTo>
                <a:lnTo>
                  <a:pt x="22410" y="12170"/>
                </a:lnTo>
                <a:lnTo>
                  <a:pt x="22400" y="12170"/>
                </a:lnTo>
                <a:lnTo>
                  <a:pt x="22400" y="12160"/>
                </a:lnTo>
                <a:lnTo>
                  <a:pt x="22390" y="12160"/>
                </a:lnTo>
                <a:lnTo>
                  <a:pt x="22390" y="12150"/>
                </a:lnTo>
                <a:lnTo>
                  <a:pt x="22380" y="12150"/>
                </a:lnTo>
                <a:lnTo>
                  <a:pt x="22380" y="12140"/>
                </a:lnTo>
                <a:lnTo>
                  <a:pt x="22380" y="12130"/>
                </a:lnTo>
                <a:lnTo>
                  <a:pt x="22390" y="12130"/>
                </a:lnTo>
                <a:lnTo>
                  <a:pt x="22390" y="12120"/>
                </a:lnTo>
                <a:lnTo>
                  <a:pt x="22390" y="12110"/>
                </a:lnTo>
                <a:lnTo>
                  <a:pt x="22380" y="12110"/>
                </a:lnTo>
                <a:lnTo>
                  <a:pt x="22380" y="12100"/>
                </a:lnTo>
                <a:lnTo>
                  <a:pt x="22370" y="12100"/>
                </a:lnTo>
                <a:lnTo>
                  <a:pt x="22370" y="12090"/>
                </a:lnTo>
                <a:lnTo>
                  <a:pt x="22360" y="12090"/>
                </a:lnTo>
                <a:lnTo>
                  <a:pt x="22360" y="12080"/>
                </a:lnTo>
                <a:lnTo>
                  <a:pt x="22340" y="12080"/>
                </a:lnTo>
                <a:lnTo>
                  <a:pt x="22330" y="12080"/>
                </a:lnTo>
                <a:lnTo>
                  <a:pt x="22330" y="12070"/>
                </a:lnTo>
                <a:lnTo>
                  <a:pt x="22320" y="12070"/>
                </a:lnTo>
                <a:lnTo>
                  <a:pt x="22310" y="12070"/>
                </a:lnTo>
                <a:lnTo>
                  <a:pt x="22310" y="12060"/>
                </a:lnTo>
                <a:lnTo>
                  <a:pt x="22300" y="12060"/>
                </a:lnTo>
                <a:lnTo>
                  <a:pt x="22300" y="12050"/>
                </a:lnTo>
                <a:lnTo>
                  <a:pt x="22290" y="12050"/>
                </a:lnTo>
                <a:lnTo>
                  <a:pt x="22290" y="12040"/>
                </a:lnTo>
                <a:lnTo>
                  <a:pt x="22280" y="12040"/>
                </a:lnTo>
                <a:lnTo>
                  <a:pt x="22280" y="12030"/>
                </a:lnTo>
                <a:lnTo>
                  <a:pt x="22270" y="12030"/>
                </a:lnTo>
                <a:lnTo>
                  <a:pt x="22270" y="12020"/>
                </a:lnTo>
                <a:lnTo>
                  <a:pt x="22260" y="12020"/>
                </a:lnTo>
                <a:lnTo>
                  <a:pt x="22260" y="12010"/>
                </a:lnTo>
                <a:lnTo>
                  <a:pt x="22250" y="12010"/>
                </a:lnTo>
                <a:lnTo>
                  <a:pt x="22250" y="12000"/>
                </a:lnTo>
                <a:lnTo>
                  <a:pt x="22240" y="12000"/>
                </a:lnTo>
                <a:lnTo>
                  <a:pt x="22240" y="11990"/>
                </a:lnTo>
                <a:lnTo>
                  <a:pt x="22230" y="11990"/>
                </a:lnTo>
                <a:lnTo>
                  <a:pt x="22230" y="11980"/>
                </a:lnTo>
                <a:lnTo>
                  <a:pt x="22220" y="11980"/>
                </a:lnTo>
                <a:lnTo>
                  <a:pt x="22220" y="11970"/>
                </a:lnTo>
                <a:lnTo>
                  <a:pt x="22220" y="11960"/>
                </a:lnTo>
                <a:lnTo>
                  <a:pt x="22210" y="11960"/>
                </a:lnTo>
                <a:lnTo>
                  <a:pt x="22210" y="11950"/>
                </a:lnTo>
                <a:lnTo>
                  <a:pt x="22200" y="11950"/>
                </a:lnTo>
                <a:lnTo>
                  <a:pt x="22200" y="11940"/>
                </a:lnTo>
                <a:lnTo>
                  <a:pt x="22190" y="11940"/>
                </a:lnTo>
                <a:lnTo>
                  <a:pt x="22190" y="11930"/>
                </a:lnTo>
                <a:lnTo>
                  <a:pt x="22180" y="11930"/>
                </a:lnTo>
                <a:lnTo>
                  <a:pt x="22180" y="11920"/>
                </a:lnTo>
                <a:lnTo>
                  <a:pt x="22170" y="11920"/>
                </a:lnTo>
                <a:lnTo>
                  <a:pt x="22160" y="11920"/>
                </a:lnTo>
                <a:lnTo>
                  <a:pt x="22160" y="11910"/>
                </a:lnTo>
                <a:lnTo>
                  <a:pt x="22150" y="11910"/>
                </a:lnTo>
                <a:lnTo>
                  <a:pt x="22150" y="11900"/>
                </a:lnTo>
                <a:lnTo>
                  <a:pt x="22140" y="11900"/>
                </a:lnTo>
                <a:lnTo>
                  <a:pt x="22140" y="11890"/>
                </a:lnTo>
                <a:lnTo>
                  <a:pt x="22130" y="11890"/>
                </a:lnTo>
                <a:lnTo>
                  <a:pt x="22130" y="11880"/>
                </a:lnTo>
                <a:lnTo>
                  <a:pt x="22120" y="11880"/>
                </a:lnTo>
                <a:lnTo>
                  <a:pt x="22110" y="11880"/>
                </a:lnTo>
                <a:lnTo>
                  <a:pt x="22110" y="11870"/>
                </a:lnTo>
                <a:lnTo>
                  <a:pt x="22100" y="11870"/>
                </a:lnTo>
                <a:lnTo>
                  <a:pt x="22100" y="11860"/>
                </a:lnTo>
                <a:lnTo>
                  <a:pt x="22090" y="11860"/>
                </a:lnTo>
                <a:lnTo>
                  <a:pt x="22090" y="11850"/>
                </a:lnTo>
                <a:lnTo>
                  <a:pt x="22080" y="11850"/>
                </a:lnTo>
                <a:lnTo>
                  <a:pt x="22080" y="11840"/>
                </a:lnTo>
                <a:lnTo>
                  <a:pt x="22070" y="11840"/>
                </a:lnTo>
                <a:lnTo>
                  <a:pt x="22060" y="11840"/>
                </a:lnTo>
                <a:lnTo>
                  <a:pt x="22060" y="11830"/>
                </a:lnTo>
                <a:lnTo>
                  <a:pt x="22050" y="11830"/>
                </a:lnTo>
                <a:lnTo>
                  <a:pt x="22050" y="11820"/>
                </a:lnTo>
                <a:lnTo>
                  <a:pt x="22040" y="11820"/>
                </a:lnTo>
                <a:lnTo>
                  <a:pt x="22040" y="11810"/>
                </a:lnTo>
                <a:lnTo>
                  <a:pt x="22030" y="11810"/>
                </a:lnTo>
                <a:lnTo>
                  <a:pt x="22030" y="11800"/>
                </a:lnTo>
                <a:lnTo>
                  <a:pt x="22020" y="11800"/>
                </a:lnTo>
                <a:lnTo>
                  <a:pt x="22010" y="11800"/>
                </a:lnTo>
                <a:lnTo>
                  <a:pt x="22010" y="11790"/>
                </a:lnTo>
                <a:lnTo>
                  <a:pt x="22000" y="11790"/>
                </a:lnTo>
                <a:lnTo>
                  <a:pt x="22000" y="11780"/>
                </a:lnTo>
                <a:lnTo>
                  <a:pt x="21990" y="11780"/>
                </a:lnTo>
                <a:lnTo>
                  <a:pt x="21990" y="11770"/>
                </a:lnTo>
                <a:lnTo>
                  <a:pt x="21980" y="11770"/>
                </a:lnTo>
                <a:lnTo>
                  <a:pt x="21970" y="11770"/>
                </a:lnTo>
                <a:lnTo>
                  <a:pt x="21970" y="11760"/>
                </a:lnTo>
                <a:lnTo>
                  <a:pt x="21970" y="11750"/>
                </a:lnTo>
                <a:lnTo>
                  <a:pt x="21960" y="11750"/>
                </a:lnTo>
                <a:lnTo>
                  <a:pt x="21960" y="11740"/>
                </a:lnTo>
                <a:lnTo>
                  <a:pt x="21950" y="11740"/>
                </a:lnTo>
                <a:lnTo>
                  <a:pt x="21940" y="11740"/>
                </a:lnTo>
                <a:lnTo>
                  <a:pt x="21940" y="11730"/>
                </a:lnTo>
                <a:lnTo>
                  <a:pt x="21930" y="11730"/>
                </a:lnTo>
                <a:lnTo>
                  <a:pt x="21930" y="11720"/>
                </a:lnTo>
                <a:lnTo>
                  <a:pt x="21920" y="11720"/>
                </a:lnTo>
                <a:lnTo>
                  <a:pt x="21910" y="11720"/>
                </a:lnTo>
                <a:lnTo>
                  <a:pt x="21910" y="11710"/>
                </a:lnTo>
                <a:lnTo>
                  <a:pt x="21900" y="11710"/>
                </a:lnTo>
                <a:lnTo>
                  <a:pt x="21890" y="11710"/>
                </a:lnTo>
                <a:lnTo>
                  <a:pt x="21890" y="11700"/>
                </a:lnTo>
                <a:lnTo>
                  <a:pt x="21870" y="11700"/>
                </a:lnTo>
                <a:lnTo>
                  <a:pt x="21870" y="11710"/>
                </a:lnTo>
                <a:lnTo>
                  <a:pt x="21860" y="11710"/>
                </a:lnTo>
                <a:lnTo>
                  <a:pt x="21850" y="11710"/>
                </a:lnTo>
                <a:lnTo>
                  <a:pt x="21840" y="11710"/>
                </a:lnTo>
                <a:lnTo>
                  <a:pt x="21830" y="11710"/>
                </a:lnTo>
                <a:lnTo>
                  <a:pt x="21830" y="11700"/>
                </a:lnTo>
                <a:lnTo>
                  <a:pt x="21840" y="11700"/>
                </a:lnTo>
                <a:lnTo>
                  <a:pt x="21840" y="11690"/>
                </a:lnTo>
                <a:lnTo>
                  <a:pt x="21850" y="11690"/>
                </a:lnTo>
                <a:lnTo>
                  <a:pt x="21850" y="11670"/>
                </a:lnTo>
                <a:lnTo>
                  <a:pt x="21860" y="11670"/>
                </a:lnTo>
                <a:lnTo>
                  <a:pt x="21870" y="11670"/>
                </a:lnTo>
                <a:lnTo>
                  <a:pt x="21870" y="11660"/>
                </a:lnTo>
                <a:lnTo>
                  <a:pt x="21880" y="11660"/>
                </a:lnTo>
                <a:lnTo>
                  <a:pt x="21880" y="11650"/>
                </a:lnTo>
                <a:lnTo>
                  <a:pt x="21880" y="11630"/>
                </a:lnTo>
                <a:lnTo>
                  <a:pt x="21880" y="11610"/>
                </a:lnTo>
                <a:lnTo>
                  <a:pt x="21890" y="11610"/>
                </a:lnTo>
                <a:lnTo>
                  <a:pt x="21890" y="11600"/>
                </a:lnTo>
                <a:lnTo>
                  <a:pt x="21890" y="11590"/>
                </a:lnTo>
                <a:lnTo>
                  <a:pt x="21890" y="11560"/>
                </a:lnTo>
                <a:lnTo>
                  <a:pt x="21880" y="11560"/>
                </a:lnTo>
                <a:lnTo>
                  <a:pt x="21880" y="11540"/>
                </a:lnTo>
                <a:lnTo>
                  <a:pt x="21880" y="11530"/>
                </a:lnTo>
                <a:lnTo>
                  <a:pt x="21890" y="11530"/>
                </a:lnTo>
                <a:lnTo>
                  <a:pt x="21900" y="11530"/>
                </a:lnTo>
                <a:lnTo>
                  <a:pt x="21900" y="11520"/>
                </a:lnTo>
                <a:lnTo>
                  <a:pt x="21930" y="11520"/>
                </a:lnTo>
                <a:lnTo>
                  <a:pt x="21930" y="11530"/>
                </a:lnTo>
                <a:lnTo>
                  <a:pt x="21940" y="11530"/>
                </a:lnTo>
                <a:lnTo>
                  <a:pt x="21940" y="11540"/>
                </a:lnTo>
                <a:lnTo>
                  <a:pt x="21920" y="11540"/>
                </a:lnTo>
                <a:lnTo>
                  <a:pt x="21920" y="11550"/>
                </a:lnTo>
                <a:lnTo>
                  <a:pt x="21940" y="11550"/>
                </a:lnTo>
                <a:lnTo>
                  <a:pt x="21940" y="11560"/>
                </a:lnTo>
                <a:lnTo>
                  <a:pt x="21950" y="11560"/>
                </a:lnTo>
                <a:lnTo>
                  <a:pt x="21950" y="11570"/>
                </a:lnTo>
                <a:lnTo>
                  <a:pt x="21960" y="11570"/>
                </a:lnTo>
                <a:lnTo>
                  <a:pt x="21960" y="11580"/>
                </a:lnTo>
                <a:lnTo>
                  <a:pt x="21970" y="11580"/>
                </a:lnTo>
                <a:lnTo>
                  <a:pt x="21980" y="11580"/>
                </a:lnTo>
                <a:lnTo>
                  <a:pt x="21980" y="11590"/>
                </a:lnTo>
                <a:lnTo>
                  <a:pt x="21990" y="11590"/>
                </a:lnTo>
                <a:lnTo>
                  <a:pt x="21990" y="11600"/>
                </a:lnTo>
                <a:lnTo>
                  <a:pt x="22000" y="11600"/>
                </a:lnTo>
                <a:lnTo>
                  <a:pt x="22000" y="11590"/>
                </a:lnTo>
                <a:lnTo>
                  <a:pt x="22010" y="11590"/>
                </a:lnTo>
                <a:lnTo>
                  <a:pt x="22010" y="11600"/>
                </a:lnTo>
                <a:lnTo>
                  <a:pt x="22020" y="11600"/>
                </a:lnTo>
                <a:lnTo>
                  <a:pt x="22020" y="11610"/>
                </a:lnTo>
                <a:lnTo>
                  <a:pt x="22020" y="11600"/>
                </a:lnTo>
                <a:lnTo>
                  <a:pt x="22020" y="11590"/>
                </a:lnTo>
                <a:lnTo>
                  <a:pt x="22030" y="11590"/>
                </a:lnTo>
                <a:lnTo>
                  <a:pt x="22050" y="11590"/>
                </a:lnTo>
                <a:lnTo>
                  <a:pt x="22060" y="11590"/>
                </a:lnTo>
                <a:lnTo>
                  <a:pt x="22060" y="11600"/>
                </a:lnTo>
                <a:lnTo>
                  <a:pt x="22070" y="11600"/>
                </a:lnTo>
                <a:lnTo>
                  <a:pt x="22080" y="11600"/>
                </a:lnTo>
                <a:lnTo>
                  <a:pt x="22080" y="11610"/>
                </a:lnTo>
                <a:lnTo>
                  <a:pt x="22090" y="11610"/>
                </a:lnTo>
                <a:lnTo>
                  <a:pt x="22100" y="11610"/>
                </a:lnTo>
                <a:lnTo>
                  <a:pt x="22110" y="11610"/>
                </a:lnTo>
                <a:lnTo>
                  <a:pt x="22110" y="11620"/>
                </a:lnTo>
                <a:lnTo>
                  <a:pt x="22120" y="11620"/>
                </a:lnTo>
                <a:lnTo>
                  <a:pt x="22130" y="11620"/>
                </a:lnTo>
                <a:lnTo>
                  <a:pt x="22130" y="11630"/>
                </a:lnTo>
                <a:lnTo>
                  <a:pt x="22140" y="11630"/>
                </a:lnTo>
                <a:lnTo>
                  <a:pt x="22140" y="11640"/>
                </a:lnTo>
                <a:lnTo>
                  <a:pt x="22150" y="11640"/>
                </a:lnTo>
                <a:lnTo>
                  <a:pt x="22150" y="11650"/>
                </a:lnTo>
                <a:lnTo>
                  <a:pt x="22160" y="11650"/>
                </a:lnTo>
                <a:lnTo>
                  <a:pt x="22160" y="11660"/>
                </a:lnTo>
                <a:lnTo>
                  <a:pt x="22170" y="11660"/>
                </a:lnTo>
                <a:lnTo>
                  <a:pt x="22170" y="11670"/>
                </a:lnTo>
                <a:lnTo>
                  <a:pt x="22180" y="11670"/>
                </a:lnTo>
                <a:lnTo>
                  <a:pt x="22180" y="11680"/>
                </a:lnTo>
                <a:lnTo>
                  <a:pt x="22190" y="11680"/>
                </a:lnTo>
                <a:lnTo>
                  <a:pt x="22190" y="11690"/>
                </a:lnTo>
                <a:lnTo>
                  <a:pt x="22200" y="11690"/>
                </a:lnTo>
                <a:lnTo>
                  <a:pt x="22200" y="11700"/>
                </a:lnTo>
                <a:lnTo>
                  <a:pt x="22210" y="11700"/>
                </a:lnTo>
                <a:lnTo>
                  <a:pt x="22210" y="11710"/>
                </a:lnTo>
                <a:lnTo>
                  <a:pt x="22220" y="11710"/>
                </a:lnTo>
                <a:lnTo>
                  <a:pt x="22220" y="11720"/>
                </a:lnTo>
                <a:lnTo>
                  <a:pt x="22230" y="11720"/>
                </a:lnTo>
                <a:lnTo>
                  <a:pt x="22230" y="11730"/>
                </a:lnTo>
                <a:lnTo>
                  <a:pt x="22230" y="11740"/>
                </a:lnTo>
                <a:lnTo>
                  <a:pt x="22240" y="11740"/>
                </a:lnTo>
                <a:lnTo>
                  <a:pt x="22240" y="11750"/>
                </a:lnTo>
                <a:lnTo>
                  <a:pt x="22240" y="11760"/>
                </a:lnTo>
                <a:lnTo>
                  <a:pt x="22250" y="11760"/>
                </a:lnTo>
                <a:lnTo>
                  <a:pt x="22250" y="11770"/>
                </a:lnTo>
                <a:lnTo>
                  <a:pt x="22260" y="11770"/>
                </a:lnTo>
                <a:lnTo>
                  <a:pt x="22260" y="11780"/>
                </a:lnTo>
                <a:lnTo>
                  <a:pt x="22270" y="11780"/>
                </a:lnTo>
                <a:lnTo>
                  <a:pt x="22270" y="11790"/>
                </a:lnTo>
                <a:lnTo>
                  <a:pt x="22270" y="11800"/>
                </a:lnTo>
                <a:lnTo>
                  <a:pt x="22280" y="11800"/>
                </a:lnTo>
                <a:lnTo>
                  <a:pt x="22280" y="11810"/>
                </a:lnTo>
                <a:lnTo>
                  <a:pt x="22280" y="11820"/>
                </a:lnTo>
                <a:lnTo>
                  <a:pt x="22290" y="11820"/>
                </a:lnTo>
                <a:lnTo>
                  <a:pt x="22290" y="11830"/>
                </a:lnTo>
                <a:lnTo>
                  <a:pt x="22290" y="11840"/>
                </a:lnTo>
                <a:lnTo>
                  <a:pt x="22300" y="11840"/>
                </a:lnTo>
                <a:lnTo>
                  <a:pt x="22300" y="11850"/>
                </a:lnTo>
                <a:lnTo>
                  <a:pt x="22310" y="11850"/>
                </a:lnTo>
                <a:lnTo>
                  <a:pt x="22310" y="11860"/>
                </a:lnTo>
                <a:lnTo>
                  <a:pt x="22320" y="11860"/>
                </a:lnTo>
                <a:lnTo>
                  <a:pt x="22320" y="11870"/>
                </a:lnTo>
                <a:lnTo>
                  <a:pt x="22320" y="11880"/>
                </a:lnTo>
                <a:lnTo>
                  <a:pt x="22330" y="11880"/>
                </a:lnTo>
                <a:lnTo>
                  <a:pt x="22330" y="11890"/>
                </a:lnTo>
                <a:lnTo>
                  <a:pt x="22340" y="11890"/>
                </a:lnTo>
                <a:lnTo>
                  <a:pt x="22350" y="11890"/>
                </a:lnTo>
                <a:lnTo>
                  <a:pt x="22350" y="11900"/>
                </a:lnTo>
                <a:lnTo>
                  <a:pt x="22360" y="11900"/>
                </a:lnTo>
                <a:lnTo>
                  <a:pt x="22360" y="11910"/>
                </a:lnTo>
                <a:lnTo>
                  <a:pt x="22360" y="11920"/>
                </a:lnTo>
                <a:lnTo>
                  <a:pt x="22370" y="11920"/>
                </a:lnTo>
                <a:lnTo>
                  <a:pt x="22370" y="11930"/>
                </a:lnTo>
                <a:lnTo>
                  <a:pt x="22380" y="11930"/>
                </a:lnTo>
                <a:lnTo>
                  <a:pt x="22390" y="11930"/>
                </a:lnTo>
                <a:lnTo>
                  <a:pt x="22390" y="11940"/>
                </a:lnTo>
                <a:lnTo>
                  <a:pt x="22400" y="11940"/>
                </a:lnTo>
                <a:lnTo>
                  <a:pt x="22410" y="11940"/>
                </a:lnTo>
                <a:lnTo>
                  <a:pt x="22410" y="11950"/>
                </a:lnTo>
                <a:lnTo>
                  <a:pt x="22420" y="11950"/>
                </a:lnTo>
                <a:lnTo>
                  <a:pt x="22420" y="11960"/>
                </a:lnTo>
                <a:lnTo>
                  <a:pt x="22430" y="11960"/>
                </a:lnTo>
                <a:lnTo>
                  <a:pt x="22440" y="11960"/>
                </a:lnTo>
                <a:lnTo>
                  <a:pt x="22440" y="11970"/>
                </a:lnTo>
                <a:lnTo>
                  <a:pt x="22450" y="11970"/>
                </a:lnTo>
                <a:lnTo>
                  <a:pt x="22460" y="11970"/>
                </a:lnTo>
                <a:lnTo>
                  <a:pt x="22470" y="11970"/>
                </a:lnTo>
                <a:lnTo>
                  <a:pt x="22470" y="11980"/>
                </a:lnTo>
                <a:lnTo>
                  <a:pt x="22480" y="11980"/>
                </a:lnTo>
                <a:lnTo>
                  <a:pt x="22490" y="11980"/>
                </a:lnTo>
                <a:lnTo>
                  <a:pt x="22490" y="11990"/>
                </a:lnTo>
                <a:lnTo>
                  <a:pt x="22500" y="11990"/>
                </a:lnTo>
                <a:lnTo>
                  <a:pt x="22500" y="12000"/>
                </a:lnTo>
                <a:lnTo>
                  <a:pt x="22510" y="12000"/>
                </a:lnTo>
                <a:lnTo>
                  <a:pt x="22520" y="12000"/>
                </a:lnTo>
                <a:lnTo>
                  <a:pt x="22530" y="12000"/>
                </a:lnTo>
                <a:lnTo>
                  <a:pt x="22530" y="12010"/>
                </a:lnTo>
                <a:lnTo>
                  <a:pt x="22540" y="12010"/>
                </a:lnTo>
                <a:lnTo>
                  <a:pt x="22550" y="12010"/>
                </a:lnTo>
                <a:lnTo>
                  <a:pt x="22550" y="12020"/>
                </a:lnTo>
                <a:lnTo>
                  <a:pt x="22560" y="12020"/>
                </a:lnTo>
                <a:lnTo>
                  <a:pt x="22570" y="12020"/>
                </a:lnTo>
                <a:lnTo>
                  <a:pt x="22580" y="12020"/>
                </a:lnTo>
                <a:lnTo>
                  <a:pt x="22580" y="12030"/>
                </a:lnTo>
                <a:lnTo>
                  <a:pt x="22590" y="12030"/>
                </a:lnTo>
                <a:lnTo>
                  <a:pt x="22590" y="12040"/>
                </a:lnTo>
                <a:lnTo>
                  <a:pt x="22600" y="12040"/>
                </a:lnTo>
                <a:lnTo>
                  <a:pt x="22600" y="12050"/>
                </a:lnTo>
                <a:lnTo>
                  <a:pt x="22610" y="12050"/>
                </a:lnTo>
                <a:lnTo>
                  <a:pt x="22620" y="12050"/>
                </a:lnTo>
                <a:lnTo>
                  <a:pt x="22620" y="12060"/>
                </a:lnTo>
                <a:lnTo>
                  <a:pt x="22630" y="12060"/>
                </a:lnTo>
                <a:lnTo>
                  <a:pt x="22650" y="12060"/>
                </a:lnTo>
                <a:lnTo>
                  <a:pt x="22650" y="12070"/>
                </a:lnTo>
                <a:lnTo>
                  <a:pt x="22660" y="12070"/>
                </a:lnTo>
                <a:lnTo>
                  <a:pt x="22660" y="12080"/>
                </a:lnTo>
                <a:lnTo>
                  <a:pt x="22670" y="12080"/>
                </a:lnTo>
                <a:lnTo>
                  <a:pt x="22680" y="12080"/>
                </a:lnTo>
                <a:lnTo>
                  <a:pt x="22690" y="12080"/>
                </a:lnTo>
                <a:lnTo>
                  <a:pt x="22690" y="12090"/>
                </a:lnTo>
                <a:lnTo>
                  <a:pt x="22700" y="12090"/>
                </a:lnTo>
                <a:lnTo>
                  <a:pt x="22700" y="12100"/>
                </a:lnTo>
                <a:lnTo>
                  <a:pt x="22710" y="12100"/>
                </a:lnTo>
                <a:lnTo>
                  <a:pt x="22710" y="12110"/>
                </a:lnTo>
                <a:lnTo>
                  <a:pt x="22720" y="12110"/>
                </a:lnTo>
                <a:lnTo>
                  <a:pt x="22720" y="12120"/>
                </a:lnTo>
                <a:lnTo>
                  <a:pt x="22730" y="12120"/>
                </a:lnTo>
                <a:lnTo>
                  <a:pt x="22730" y="12130"/>
                </a:lnTo>
                <a:lnTo>
                  <a:pt x="22750" y="12130"/>
                </a:lnTo>
                <a:lnTo>
                  <a:pt x="22780" y="12130"/>
                </a:lnTo>
                <a:lnTo>
                  <a:pt x="22780" y="12140"/>
                </a:lnTo>
                <a:lnTo>
                  <a:pt x="22790" y="12140"/>
                </a:lnTo>
                <a:lnTo>
                  <a:pt x="22790" y="12150"/>
                </a:lnTo>
                <a:lnTo>
                  <a:pt x="22800" y="12150"/>
                </a:lnTo>
                <a:lnTo>
                  <a:pt x="22800" y="12140"/>
                </a:lnTo>
                <a:lnTo>
                  <a:pt x="22800" y="12130"/>
                </a:lnTo>
                <a:lnTo>
                  <a:pt x="22810" y="12130"/>
                </a:lnTo>
                <a:lnTo>
                  <a:pt x="22820" y="12130"/>
                </a:lnTo>
                <a:lnTo>
                  <a:pt x="22820" y="12120"/>
                </a:lnTo>
                <a:lnTo>
                  <a:pt x="22820" y="12110"/>
                </a:lnTo>
                <a:lnTo>
                  <a:pt x="22830" y="12110"/>
                </a:lnTo>
                <a:lnTo>
                  <a:pt x="22830" y="12100"/>
                </a:lnTo>
                <a:lnTo>
                  <a:pt x="22840" y="12100"/>
                </a:lnTo>
                <a:lnTo>
                  <a:pt x="22840" y="12110"/>
                </a:lnTo>
                <a:lnTo>
                  <a:pt x="22840" y="12120"/>
                </a:lnTo>
                <a:lnTo>
                  <a:pt x="22840" y="12130"/>
                </a:lnTo>
                <a:lnTo>
                  <a:pt x="22850" y="12130"/>
                </a:lnTo>
                <a:lnTo>
                  <a:pt x="22860" y="12130"/>
                </a:lnTo>
                <a:lnTo>
                  <a:pt x="22870" y="12130"/>
                </a:lnTo>
                <a:lnTo>
                  <a:pt x="22880" y="12130"/>
                </a:lnTo>
                <a:lnTo>
                  <a:pt x="22880" y="12140"/>
                </a:lnTo>
                <a:lnTo>
                  <a:pt x="22880" y="12150"/>
                </a:lnTo>
                <a:lnTo>
                  <a:pt x="22890" y="12150"/>
                </a:lnTo>
                <a:lnTo>
                  <a:pt x="22890" y="12160"/>
                </a:lnTo>
                <a:lnTo>
                  <a:pt x="22900" y="12160"/>
                </a:lnTo>
                <a:lnTo>
                  <a:pt x="22910" y="12160"/>
                </a:lnTo>
                <a:lnTo>
                  <a:pt x="22910" y="12170"/>
                </a:lnTo>
                <a:lnTo>
                  <a:pt x="22910" y="12160"/>
                </a:lnTo>
                <a:lnTo>
                  <a:pt x="22920" y="12160"/>
                </a:lnTo>
                <a:lnTo>
                  <a:pt x="22910" y="12160"/>
                </a:lnTo>
                <a:lnTo>
                  <a:pt x="22910" y="12150"/>
                </a:lnTo>
                <a:lnTo>
                  <a:pt x="22910" y="12140"/>
                </a:lnTo>
                <a:lnTo>
                  <a:pt x="22910" y="12100"/>
                </a:lnTo>
                <a:lnTo>
                  <a:pt x="22900" y="12100"/>
                </a:lnTo>
                <a:lnTo>
                  <a:pt x="22900" y="12090"/>
                </a:lnTo>
                <a:lnTo>
                  <a:pt x="22890" y="12090"/>
                </a:lnTo>
                <a:lnTo>
                  <a:pt x="22890" y="12080"/>
                </a:lnTo>
                <a:lnTo>
                  <a:pt x="22880" y="12080"/>
                </a:lnTo>
                <a:lnTo>
                  <a:pt x="22890" y="12080"/>
                </a:lnTo>
                <a:lnTo>
                  <a:pt x="22890" y="12060"/>
                </a:lnTo>
                <a:lnTo>
                  <a:pt x="22890" y="12050"/>
                </a:lnTo>
                <a:lnTo>
                  <a:pt x="22880" y="12050"/>
                </a:lnTo>
                <a:lnTo>
                  <a:pt x="22880" y="12040"/>
                </a:lnTo>
                <a:lnTo>
                  <a:pt x="22880" y="12050"/>
                </a:lnTo>
                <a:lnTo>
                  <a:pt x="22870" y="12050"/>
                </a:lnTo>
                <a:lnTo>
                  <a:pt x="22860" y="12050"/>
                </a:lnTo>
                <a:lnTo>
                  <a:pt x="22850" y="12050"/>
                </a:lnTo>
                <a:lnTo>
                  <a:pt x="22850" y="12060"/>
                </a:lnTo>
                <a:lnTo>
                  <a:pt x="22840" y="12060"/>
                </a:lnTo>
                <a:lnTo>
                  <a:pt x="22840" y="12050"/>
                </a:lnTo>
                <a:lnTo>
                  <a:pt x="22830" y="12050"/>
                </a:lnTo>
                <a:lnTo>
                  <a:pt x="22830" y="12060"/>
                </a:lnTo>
                <a:lnTo>
                  <a:pt x="22830" y="12050"/>
                </a:lnTo>
                <a:lnTo>
                  <a:pt x="22820" y="12050"/>
                </a:lnTo>
                <a:lnTo>
                  <a:pt x="22820" y="12060"/>
                </a:lnTo>
                <a:lnTo>
                  <a:pt x="22810" y="12060"/>
                </a:lnTo>
                <a:lnTo>
                  <a:pt x="22810" y="12050"/>
                </a:lnTo>
                <a:lnTo>
                  <a:pt x="22810" y="12030"/>
                </a:lnTo>
                <a:lnTo>
                  <a:pt x="22800" y="12030"/>
                </a:lnTo>
                <a:lnTo>
                  <a:pt x="22800" y="12020"/>
                </a:lnTo>
                <a:lnTo>
                  <a:pt x="22800" y="12010"/>
                </a:lnTo>
                <a:lnTo>
                  <a:pt x="22790" y="12010"/>
                </a:lnTo>
                <a:lnTo>
                  <a:pt x="22790" y="12000"/>
                </a:lnTo>
                <a:lnTo>
                  <a:pt x="22790" y="11990"/>
                </a:lnTo>
                <a:lnTo>
                  <a:pt x="22780" y="11990"/>
                </a:lnTo>
                <a:lnTo>
                  <a:pt x="22780" y="11980"/>
                </a:lnTo>
                <a:lnTo>
                  <a:pt x="22770" y="11980"/>
                </a:lnTo>
                <a:lnTo>
                  <a:pt x="22770" y="11970"/>
                </a:lnTo>
                <a:lnTo>
                  <a:pt x="22770" y="11960"/>
                </a:lnTo>
                <a:lnTo>
                  <a:pt x="22770" y="11930"/>
                </a:lnTo>
                <a:lnTo>
                  <a:pt x="22770" y="11920"/>
                </a:lnTo>
                <a:lnTo>
                  <a:pt x="22760" y="11920"/>
                </a:lnTo>
                <a:lnTo>
                  <a:pt x="22760" y="11910"/>
                </a:lnTo>
                <a:lnTo>
                  <a:pt x="22760" y="11900"/>
                </a:lnTo>
                <a:lnTo>
                  <a:pt x="22750" y="11900"/>
                </a:lnTo>
                <a:lnTo>
                  <a:pt x="22750" y="11890"/>
                </a:lnTo>
                <a:lnTo>
                  <a:pt x="22760" y="11890"/>
                </a:lnTo>
                <a:lnTo>
                  <a:pt x="22760" y="11880"/>
                </a:lnTo>
                <a:lnTo>
                  <a:pt x="22760" y="11860"/>
                </a:lnTo>
                <a:lnTo>
                  <a:pt x="22760" y="11850"/>
                </a:lnTo>
                <a:lnTo>
                  <a:pt x="22760" y="11840"/>
                </a:lnTo>
                <a:lnTo>
                  <a:pt x="22760" y="11830"/>
                </a:lnTo>
                <a:lnTo>
                  <a:pt x="22750" y="11830"/>
                </a:lnTo>
                <a:lnTo>
                  <a:pt x="22750" y="11820"/>
                </a:lnTo>
                <a:lnTo>
                  <a:pt x="22740" y="11820"/>
                </a:lnTo>
                <a:lnTo>
                  <a:pt x="22740" y="11810"/>
                </a:lnTo>
                <a:lnTo>
                  <a:pt x="22730" y="11810"/>
                </a:lnTo>
                <a:lnTo>
                  <a:pt x="22730" y="11800"/>
                </a:lnTo>
                <a:lnTo>
                  <a:pt x="22720" y="11800"/>
                </a:lnTo>
                <a:lnTo>
                  <a:pt x="22710" y="11800"/>
                </a:lnTo>
                <a:lnTo>
                  <a:pt x="22700" y="11800"/>
                </a:lnTo>
                <a:lnTo>
                  <a:pt x="22700" y="11790"/>
                </a:lnTo>
                <a:lnTo>
                  <a:pt x="22690" y="11790"/>
                </a:lnTo>
                <a:lnTo>
                  <a:pt x="22690" y="11780"/>
                </a:lnTo>
                <a:lnTo>
                  <a:pt x="22670" y="11780"/>
                </a:lnTo>
                <a:lnTo>
                  <a:pt x="22640" y="11780"/>
                </a:lnTo>
                <a:lnTo>
                  <a:pt x="22600" y="11780"/>
                </a:lnTo>
                <a:lnTo>
                  <a:pt x="22600" y="11770"/>
                </a:lnTo>
                <a:lnTo>
                  <a:pt x="22590" y="11770"/>
                </a:lnTo>
                <a:lnTo>
                  <a:pt x="22590" y="11780"/>
                </a:lnTo>
                <a:lnTo>
                  <a:pt x="22560" y="11780"/>
                </a:lnTo>
                <a:lnTo>
                  <a:pt x="22560" y="11770"/>
                </a:lnTo>
                <a:lnTo>
                  <a:pt x="22570" y="11770"/>
                </a:lnTo>
                <a:lnTo>
                  <a:pt x="22590" y="11770"/>
                </a:lnTo>
                <a:lnTo>
                  <a:pt x="22610" y="11770"/>
                </a:lnTo>
                <a:lnTo>
                  <a:pt x="22630" y="11770"/>
                </a:lnTo>
                <a:lnTo>
                  <a:pt x="22630" y="11760"/>
                </a:lnTo>
                <a:lnTo>
                  <a:pt x="22640" y="11760"/>
                </a:lnTo>
                <a:lnTo>
                  <a:pt x="22650" y="11760"/>
                </a:lnTo>
                <a:lnTo>
                  <a:pt x="22670" y="11760"/>
                </a:lnTo>
                <a:lnTo>
                  <a:pt x="22670" y="11750"/>
                </a:lnTo>
                <a:lnTo>
                  <a:pt x="22680" y="11750"/>
                </a:lnTo>
                <a:lnTo>
                  <a:pt x="22680" y="11740"/>
                </a:lnTo>
                <a:lnTo>
                  <a:pt x="22680" y="11730"/>
                </a:lnTo>
                <a:lnTo>
                  <a:pt x="22690" y="11730"/>
                </a:lnTo>
                <a:lnTo>
                  <a:pt x="22700" y="11730"/>
                </a:lnTo>
                <a:lnTo>
                  <a:pt x="22710" y="11730"/>
                </a:lnTo>
                <a:lnTo>
                  <a:pt x="22710" y="11740"/>
                </a:lnTo>
                <a:lnTo>
                  <a:pt x="22720" y="11740"/>
                </a:lnTo>
                <a:lnTo>
                  <a:pt x="22720" y="11750"/>
                </a:lnTo>
                <a:lnTo>
                  <a:pt x="22730" y="11750"/>
                </a:lnTo>
                <a:lnTo>
                  <a:pt x="22730" y="11760"/>
                </a:lnTo>
                <a:lnTo>
                  <a:pt x="22730" y="11770"/>
                </a:lnTo>
                <a:lnTo>
                  <a:pt x="22730" y="11780"/>
                </a:lnTo>
                <a:lnTo>
                  <a:pt x="22740" y="11780"/>
                </a:lnTo>
                <a:lnTo>
                  <a:pt x="22750" y="11780"/>
                </a:lnTo>
                <a:lnTo>
                  <a:pt x="22750" y="11790"/>
                </a:lnTo>
                <a:lnTo>
                  <a:pt x="22750" y="11800"/>
                </a:lnTo>
                <a:lnTo>
                  <a:pt x="22760" y="11800"/>
                </a:lnTo>
                <a:lnTo>
                  <a:pt x="22760" y="11810"/>
                </a:lnTo>
                <a:lnTo>
                  <a:pt x="22770" y="11810"/>
                </a:lnTo>
                <a:lnTo>
                  <a:pt x="22770" y="11820"/>
                </a:lnTo>
                <a:lnTo>
                  <a:pt x="22780" y="11820"/>
                </a:lnTo>
                <a:lnTo>
                  <a:pt x="22780" y="11830"/>
                </a:lnTo>
                <a:lnTo>
                  <a:pt x="22790" y="11830"/>
                </a:lnTo>
                <a:lnTo>
                  <a:pt x="22790" y="11840"/>
                </a:lnTo>
                <a:lnTo>
                  <a:pt x="22820" y="11840"/>
                </a:lnTo>
                <a:lnTo>
                  <a:pt x="22820" y="11830"/>
                </a:lnTo>
                <a:lnTo>
                  <a:pt x="22830" y="11830"/>
                </a:lnTo>
                <a:lnTo>
                  <a:pt x="22840" y="11830"/>
                </a:lnTo>
                <a:lnTo>
                  <a:pt x="22840" y="11850"/>
                </a:lnTo>
                <a:lnTo>
                  <a:pt x="22840" y="11880"/>
                </a:lnTo>
                <a:lnTo>
                  <a:pt x="22840" y="11890"/>
                </a:lnTo>
                <a:lnTo>
                  <a:pt x="22830" y="11890"/>
                </a:lnTo>
                <a:lnTo>
                  <a:pt x="22830" y="11900"/>
                </a:lnTo>
                <a:lnTo>
                  <a:pt x="22820" y="11900"/>
                </a:lnTo>
                <a:lnTo>
                  <a:pt x="22820" y="11910"/>
                </a:lnTo>
                <a:lnTo>
                  <a:pt x="22820" y="11920"/>
                </a:lnTo>
                <a:lnTo>
                  <a:pt x="22810" y="11920"/>
                </a:lnTo>
                <a:lnTo>
                  <a:pt x="22810" y="11930"/>
                </a:lnTo>
                <a:lnTo>
                  <a:pt x="22810" y="11940"/>
                </a:lnTo>
                <a:lnTo>
                  <a:pt x="22810" y="11950"/>
                </a:lnTo>
                <a:lnTo>
                  <a:pt x="22810" y="11960"/>
                </a:lnTo>
                <a:lnTo>
                  <a:pt x="22810" y="11980"/>
                </a:lnTo>
                <a:lnTo>
                  <a:pt x="22820" y="11980"/>
                </a:lnTo>
                <a:lnTo>
                  <a:pt x="22830" y="11980"/>
                </a:lnTo>
                <a:lnTo>
                  <a:pt x="22830" y="11990"/>
                </a:lnTo>
                <a:lnTo>
                  <a:pt x="22830" y="12010"/>
                </a:lnTo>
                <a:lnTo>
                  <a:pt x="22850" y="12010"/>
                </a:lnTo>
                <a:lnTo>
                  <a:pt x="22850" y="12000"/>
                </a:lnTo>
                <a:lnTo>
                  <a:pt x="22880" y="12000"/>
                </a:lnTo>
                <a:lnTo>
                  <a:pt x="22890" y="12000"/>
                </a:lnTo>
                <a:lnTo>
                  <a:pt x="22890" y="11990"/>
                </a:lnTo>
                <a:lnTo>
                  <a:pt x="22900" y="11990"/>
                </a:lnTo>
                <a:lnTo>
                  <a:pt x="22900" y="12000"/>
                </a:lnTo>
                <a:lnTo>
                  <a:pt x="22910" y="12000"/>
                </a:lnTo>
                <a:lnTo>
                  <a:pt x="22910" y="11990"/>
                </a:lnTo>
                <a:lnTo>
                  <a:pt x="22920" y="11990"/>
                </a:lnTo>
                <a:lnTo>
                  <a:pt x="22920" y="11980"/>
                </a:lnTo>
                <a:lnTo>
                  <a:pt x="22930" y="11980"/>
                </a:lnTo>
                <a:lnTo>
                  <a:pt x="22930" y="12000"/>
                </a:lnTo>
                <a:lnTo>
                  <a:pt x="22930" y="12010"/>
                </a:lnTo>
                <a:lnTo>
                  <a:pt x="22930" y="12020"/>
                </a:lnTo>
                <a:lnTo>
                  <a:pt x="22920" y="12020"/>
                </a:lnTo>
                <a:lnTo>
                  <a:pt x="22920" y="12030"/>
                </a:lnTo>
                <a:lnTo>
                  <a:pt x="22930" y="12030"/>
                </a:lnTo>
                <a:lnTo>
                  <a:pt x="22930" y="12040"/>
                </a:lnTo>
                <a:lnTo>
                  <a:pt x="22940" y="12040"/>
                </a:lnTo>
                <a:lnTo>
                  <a:pt x="22940" y="12050"/>
                </a:lnTo>
                <a:lnTo>
                  <a:pt x="22960" y="12050"/>
                </a:lnTo>
                <a:lnTo>
                  <a:pt x="22960" y="12060"/>
                </a:lnTo>
                <a:lnTo>
                  <a:pt x="22960" y="12070"/>
                </a:lnTo>
                <a:lnTo>
                  <a:pt x="22950" y="12070"/>
                </a:lnTo>
                <a:lnTo>
                  <a:pt x="22950" y="12080"/>
                </a:lnTo>
                <a:lnTo>
                  <a:pt x="22950" y="12090"/>
                </a:lnTo>
                <a:lnTo>
                  <a:pt x="22940" y="12090"/>
                </a:lnTo>
                <a:lnTo>
                  <a:pt x="22950" y="12090"/>
                </a:lnTo>
                <a:lnTo>
                  <a:pt x="22950" y="12100"/>
                </a:lnTo>
                <a:lnTo>
                  <a:pt x="22950" y="12110"/>
                </a:lnTo>
                <a:lnTo>
                  <a:pt x="22960" y="12110"/>
                </a:lnTo>
                <a:lnTo>
                  <a:pt x="22960" y="12120"/>
                </a:lnTo>
                <a:lnTo>
                  <a:pt x="22960" y="12130"/>
                </a:lnTo>
                <a:lnTo>
                  <a:pt x="22970" y="12130"/>
                </a:lnTo>
                <a:lnTo>
                  <a:pt x="22970" y="12150"/>
                </a:lnTo>
                <a:lnTo>
                  <a:pt x="22970" y="12160"/>
                </a:lnTo>
                <a:lnTo>
                  <a:pt x="22980" y="12160"/>
                </a:lnTo>
                <a:lnTo>
                  <a:pt x="22980" y="12170"/>
                </a:lnTo>
                <a:lnTo>
                  <a:pt x="22990" y="12170"/>
                </a:lnTo>
                <a:lnTo>
                  <a:pt x="22990" y="12180"/>
                </a:lnTo>
                <a:lnTo>
                  <a:pt x="23000" y="12180"/>
                </a:lnTo>
                <a:lnTo>
                  <a:pt x="23000" y="12190"/>
                </a:lnTo>
                <a:lnTo>
                  <a:pt x="23010" y="12190"/>
                </a:lnTo>
                <a:lnTo>
                  <a:pt x="23030" y="12190"/>
                </a:lnTo>
                <a:lnTo>
                  <a:pt x="23030" y="12200"/>
                </a:lnTo>
                <a:lnTo>
                  <a:pt x="23030" y="12210"/>
                </a:lnTo>
                <a:lnTo>
                  <a:pt x="23040" y="12210"/>
                </a:lnTo>
                <a:lnTo>
                  <a:pt x="23050" y="12210"/>
                </a:lnTo>
                <a:lnTo>
                  <a:pt x="23050" y="12240"/>
                </a:lnTo>
                <a:lnTo>
                  <a:pt x="23060" y="12240"/>
                </a:lnTo>
                <a:lnTo>
                  <a:pt x="23060" y="12250"/>
                </a:lnTo>
                <a:lnTo>
                  <a:pt x="23050" y="12250"/>
                </a:lnTo>
                <a:lnTo>
                  <a:pt x="23050" y="12260"/>
                </a:lnTo>
                <a:lnTo>
                  <a:pt x="23060" y="12260"/>
                </a:lnTo>
                <a:lnTo>
                  <a:pt x="23060" y="12270"/>
                </a:lnTo>
                <a:lnTo>
                  <a:pt x="23060" y="12280"/>
                </a:lnTo>
                <a:lnTo>
                  <a:pt x="23070" y="12280"/>
                </a:lnTo>
                <a:lnTo>
                  <a:pt x="23070" y="12290"/>
                </a:lnTo>
                <a:lnTo>
                  <a:pt x="23070" y="12300"/>
                </a:lnTo>
                <a:lnTo>
                  <a:pt x="23080" y="12300"/>
                </a:lnTo>
                <a:lnTo>
                  <a:pt x="23090" y="12300"/>
                </a:lnTo>
                <a:lnTo>
                  <a:pt x="23090" y="12330"/>
                </a:lnTo>
                <a:lnTo>
                  <a:pt x="23080" y="12330"/>
                </a:lnTo>
                <a:lnTo>
                  <a:pt x="23080" y="12340"/>
                </a:lnTo>
                <a:lnTo>
                  <a:pt x="23080" y="12350"/>
                </a:lnTo>
                <a:lnTo>
                  <a:pt x="23080" y="12360"/>
                </a:lnTo>
                <a:lnTo>
                  <a:pt x="23070" y="12360"/>
                </a:lnTo>
                <a:lnTo>
                  <a:pt x="23070" y="12370"/>
                </a:lnTo>
                <a:lnTo>
                  <a:pt x="23080" y="12370"/>
                </a:lnTo>
                <a:lnTo>
                  <a:pt x="23090" y="12370"/>
                </a:lnTo>
                <a:lnTo>
                  <a:pt x="23090" y="12360"/>
                </a:lnTo>
                <a:lnTo>
                  <a:pt x="23090" y="12350"/>
                </a:lnTo>
                <a:lnTo>
                  <a:pt x="23100" y="12350"/>
                </a:lnTo>
                <a:lnTo>
                  <a:pt x="23100" y="12340"/>
                </a:lnTo>
                <a:lnTo>
                  <a:pt x="23110" y="12340"/>
                </a:lnTo>
                <a:lnTo>
                  <a:pt x="23110" y="12330"/>
                </a:lnTo>
                <a:lnTo>
                  <a:pt x="23120" y="12330"/>
                </a:lnTo>
                <a:lnTo>
                  <a:pt x="23120" y="12320"/>
                </a:lnTo>
                <a:lnTo>
                  <a:pt x="23130" y="12320"/>
                </a:lnTo>
                <a:lnTo>
                  <a:pt x="23130" y="12310"/>
                </a:lnTo>
                <a:lnTo>
                  <a:pt x="23130" y="12300"/>
                </a:lnTo>
                <a:lnTo>
                  <a:pt x="23150" y="12300"/>
                </a:lnTo>
                <a:lnTo>
                  <a:pt x="23150" y="12310"/>
                </a:lnTo>
                <a:lnTo>
                  <a:pt x="23150" y="12320"/>
                </a:lnTo>
                <a:lnTo>
                  <a:pt x="23160" y="12320"/>
                </a:lnTo>
                <a:lnTo>
                  <a:pt x="23160" y="12330"/>
                </a:lnTo>
                <a:lnTo>
                  <a:pt x="23170" y="12330"/>
                </a:lnTo>
                <a:lnTo>
                  <a:pt x="23170" y="12340"/>
                </a:lnTo>
                <a:lnTo>
                  <a:pt x="23170" y="12350"/>
                </a:lnTo>
                <a:lnTo>
                  <a:pt x="23190" y="12350"/>
                </a:lnTo>
                <a:lnTo>
                  <a:pt x="23190" y="12370"/>
                </a:lnTo>
                <a:lnTo>
                  <a:pt x="23190" y="12360"/>
                </a:lnTo>
                <a:lnTo>
                  <a:pt x="23200" y="12360"/>
                </a:lnTo>
                <a:lnTo>
                  <a:pt x="23210" y="12360"/>
                </a:lnTo>
                <a:lnTo>
                  <a:pt x="23210" y="12350"/>
                </a:lnTo>
                <a:lnTo>
                  <a:pt x="23210" y="12360"/>
                </a:lnTo>
                <a:lnTo>
                  <a:pt x="23220" y="12360"/>
                </a:lnTo>
                <a:lnTo>
                  <a:pt x="23210" y="12360"/>
                </a:lnTo>
                <a:lnTo>
                  <a:pt x="23210" y="12370"/>
                </a:lnTo>
                <a:lnTo>
                  <a:pt x="23230" y="12370"/>
                </a:lnTo>
                <a:lnTo>
                  <a:pt x="23230" y="12380"/>
                </a:lnTo>
                <a:lnTo>
                  <a:pt x="23240" y="12380"/>
                </a:lnTo>
                <a:lnTo>
                  <a:pt x="23240" y="12390"/>
                </a:lnTo>
                <a:lnTo>
                  <a:pt x="23250" y="12390"/>
                </a:lnTo>
                <a:lnTo>
                  <a:pt x="23250" y="12400"/>
                </a:lnTo>
                <a:lnTo>
                  <a:pt x="23260" y="12400"/>
                </a:lnTo>
                <a:lnTo>
                  <a:pt x="23270" y="12400"/>
                </a:lnTo>
                <a:lnTo>
                  <a:pt x="23270" y="12410"/>
                </a:lnTo>
                <a:lnTo>
                  <a:pt x="23280" y="12410"/>
                </a:lnTo>
                <a:lnTo>
                  <a:pt x="23290" y="12410"/>
                </a:lnTo>
                <a:lnTo>
                  <a:pt x="23290" y="12420"/>
                </a:lnTo>
                <a:lnTo>
                  <a:pt x="23300" y="12420"/>
                </a:lnTo>
                <a:lnTo>
                  <a:pt x="23300" y="12410"/>
                </a:lnTo>
                <a:lnTo>
                  <a:pt x="23300" y="12400"/>
                </a:lnTo>
                <a:lnTo>
                  <a:pt x="23290" y="12400"/>
                </a:lnTo>
                <a:lnTo>
                  <a:pt x="23290" y="12390"/>
                </a:lnTo>
                <a:lnTo>
                  <a:pt x="23280" y="12390"/>
                </a:lnTo>
                <a:lnTo>
                  <a:pt x="23280" y="12380"/>
                </a:lnTo>
                <a:lnTo>
                  <a:pt x="23270" y="12380"/>
                </a:lnTo>
                <a:lnTo>
                  <a:pt x="23260" y="12380"/>
                </a:lnTo>
                <a:lnTo>
                  <a:pt x="23260" y="12370"/>
                </a:lnTo>
                <a:lnTo>
                  <a:pt x="23260" y="12360"/>
                </a:lnTo>
                <a:lnTo>
                  <a:pt x="23250" y="12360"/>
                </a:lnTo>
                <a:lnTo>
                  <a:pt x="23250" y="12350"/>
                </a:lnTo>
                <a:lnTo>
                  <a:pt x="23240" y="12350"/>
                </a:lnTo>
                <a:lnTo>
                  <a:pt x="23240" y="12340"/>
                </a:lnTo>
                <a:lnTo>
                  <a:pt x="23240" y="12330"/>
                </a:lnTo>
                <a:lnTo>
                  <a:pt x="23250" y="12330"/>
                </a:lnTo>
                <a:lnTo>
                  <a:pt x="23250" y="12320"/>
                </a:lnTo>
                <a:lnTo>
                  <a:pt x="23280" y="12320"/>
                </a:lnTo>
                <a:lnTo>
                  <a:pt x="23290" y="12320"/>
                </a:lnTo>
                <a:lnTo>
                  <a:pt x="23290" y="12330"/>
                </a:lnTo>
                <a:lnTo>
                  <a:pt x="23300" y="12330"/>
                </a:lnTo>
                <a:lnTo>
                  <a:pt x="23310" y="12330"/>
                </a:lnTo>
                <a:lnTo>
                  <a:pt x="23340" y="12330"/>
                </a:lnTo>
                <a:lnTo>
                  <a:pt x="23340" y="12320"/>
                </a:lnTo>
                <a:lnTo>
                  <a:pt x="23350" y="12320"/>
                </a:lnTo>
                <a:lnTo>
                  <a:pt x="23360" y="12320"/>
                </a:lnTo>
                <a:lnTo>
                  <a:pt x="23360" y="12330"/>
                </a:lnTo>
                <a:lnTo>
                  <a:pt x="23360" y="12350"/>
                </a:lnTo>
                <a:lnTo>
                  <a:pt x="23360" y="12360"/>
                </a:lnTo>
                <a:lnTo>
                  <a:pt x="23360" y="12370"/>
                </a:lnTo>
                <a:lnTo>
                  <a:pt x="23350" y="12370"/>
                </a:lnTo>
                <a:lnTo>
                  <a:pt x="23350" y="12380"/>
                </a:lnTo>
                <a:lnTo>
                  <a:pt x="23340" y="12380"/>
                </a:lnTo>
                <a:lnTo>
                  <a:pt x="23340" y="12390"/>
                </a:lnTo>
                <a:lnTo>
                  <a:pt x="23330" y="12390"/>
                </a:lnTo>
                <a:lnTo>
                  <a:pt x="23330" y="12420"/>
                </a:lnTo>
                <a:lnTo>
                  <a:pt x="23330" y="12440"/>
                </a:lnTo>
                <a:lnTo>
                  <a:pt x="23340" y="12440"/>
                </a:lnTo>
                <a:lnTo>
                  <a:pt x="23340" y="12450"/>
                </a:lnTo>
                <a:lnTo>
                  <a:pt x="23330" y="12450"/>
                </a:lnTo>
                <a:lnTo>
                  <a:pt x="23320" y="12450"/>
                </a:lnTo>
                <a:lnTo>
                  <a:pt x="23320" y="12440"/>
                </a:lnTo>
                <a:lnTo>
                  <a:pt x="23310" y="12440"/>
                </a:lnTo>
                <a:lnTo>
                  <a:pt x="23310" y="12460"/>
                </a:lnTo>
                <a:lnTo>
                  <a:pt x="23320" y="12460"/>
                </a:lnTo>
                <a:lnTo>
                  <a:pt x="23320" y="12470"/>
                </a:lnTo>
                <a:lnTo>
                  <a:pt x="23330" y="12470"/>
                </a:lnTo>
                <a:lnTo>
                  <a:pt x="23340" y="12470"/>
                </a:lnTo>
                <a:lnTo>
                  <a:pt x="23340" y="12480"/>
                </a:lnTo>
                <a:lnTo>
                  <a:pt x="23340" y="12490"/>
                </a:lnTo>
                <a:lnTo>
                  <a:pt x="23350" y="12490"/>
                </a:lnTo>
                <a:lnTo>
                  <a:pt x="23340" y="12490"/>
                </a:lnTo>
                <a:lnTo>
                  <a:pt x="23340" y="12500"/>
                </a:lnTo>
                <a:lnTo>
                  <a:pt x="23340" y="12510"/>
                </a:lnTo>
                <a:lnTo>
                  <a:pt x="23340" y="12520"/>
                </a:lnTo>
                <a:lnTo>
                  <a:pt x="23350" y="12520"/>
                </a:lnTo>
                <a:lnTo>
                  <a:pt x="23370" y="12520"/>
                </a:lnTo>
                <a:lnTo>
                  <a:pt x="23380" y="12520"/>
                </a:lnTo>
                <a:lnTo>
                  <a:pt x="23380" y="12530"/>
                </a:lnTo>
                <a:lnTo>
                  <a:pt x="23380" y="12540"/>
                </a:lnTo>
                <a:lnTo>
                  <a:pt x="23380" y="12550"/>
                </a:lnTo>
                <a:lnTo>
                  <a:pt x="23370" y="12550"/>
                </a:lnTo>
                <a:lnTo>
                  <a:pt x="23370" y="12560"/>
                </a:lnTo>
                <a:lnTo>
                  <a:pt x="23360" y="12560"/>
                </a:lnTo>
                <a:lnTo>
                  <a:pt x="23360" y="12570"/>
                </a:lnTo>
                <a:lnTo>
                  <a:pt x="23370" y="12570"/>
                </a:lnTo>
                <a:lnTo>
                  <a:pt x="23370" y="12580"/>
                </a:lnTo>
                <a:lnTo>
                  <a:pt x="23380" y="12580"/>
                </a:lnTo>
                <a:lnTo>
                  <a:pt x="23390" y="12580"/>
                </a:lnTo>
                <a:lnTo>
                  <a:pt x="23390" y="12590"/>
                </a:lnTo>
                <a:lnTo>
                  <a:pt x="23390" y="12600"/>
                </a:lnTo>
                <a:lnTo>
                  <a:pt x="23390" y="12610"/>
                </a:lnTo>
                <a:lnTo>
                  <a:pt x="23400" y="12610"/>
                </a:lnTo>
                <a:lnTo>
                  <a:pt x="23400" y="12620"/>
                </a:lnTo>
                <a:lnTo>
                  <a:pt x="23410" y="12620"/>
                </a:lnTo>
                <a:lnTo>
                  <a:pt x="23410" y="12630"/>
                </a:lnTo>
                <a:lnTo>
                  <a:pt x="23410" y="12650"/>
                </a:lnTo>
                <a:lnTo>
                  <a:pt x="23420" y="12650"/>
                </a:lnTo>
                <a:lnTo>
                  <a:pt x="23430" y="12650"/>
                </a:lnTo>
                <a:lnTo>
                  <a:pt x="23430" y="12660"/>
                </a:lnTo>
                <a:lnTo>
                  <a:pt x="23440" y="12660"/>
                </a:lnTo>
                <a:lnTo>
                  <a:pt x="23440" y="12670"/>
                </a:lnTo>
                <a:lnTo>
                  <a:pt x="23440" y="12680"/>
                </a:lnTo>
                <a:lnTo>
                  <a:pt x="23450" y="12680"/>
                </a:lnTo>
                <a:lnTo>
                  <a:pt x="23450" y="12690"/>
                </a:lnTo>
                <a:lnTo>
                  <a:pt x="23450" y="12700"/>
                </a:lnTo>
                <a:lnTo>
                  <a:pt x="23460" y="12700"/>
                </a:lnTo>
                <a:lnTo>
                  <a:pt x="23460" y="12710"/>
                </a:lnTo>
                <a:lnTo>
                  <a:pt x="23460" y="12720"/>
                </a:lnTo>
                <a:lnTo>
                  <a:pt x="23460" y="12730"/>
                </a:lnTo>
                <a:lnTo>
                  <a:pt x="23470" y="12730"/>
                </a:lnTo>
                <a:lnTo>
                  <a:pt x="23470" y="12740"/>
                </a:lnTo>
                <a:lnTo>
                  <a:pt x="23480" y="12740"/>
                </a:lnTo>
                <a:lnTo>
                  <a:pt x="23480" y="12750"/>
                </a:lnTo>
                <a:lnTo>
                  <a:pt x="23490" y="12750"/>
                </a:lnTo>
                <a:lnTo>
                  <a:pt x="23490" y="12740"/>
                </a:lnTo>
                <a:lnTo>
                  <a:pt x="23500" y="12740"/>
                </a:lnTo>
                <a:lnTo>
                  <a:pt x="23500" y="12750"/>
                </a:lnTo>
                <a:lnTo>
                  <a:pt x="23500" y="12760"/>
                </a:lnTo>
                <a:lnTo>
                  <a:pt x="23510" y="12760"/>
                </a:lnTo>
                <a:lnTo>
                  <a:pt x="23520" y="12760"/>
                </a:lnTo>
                <a:lnTo>
                  <a:pt x="23520" y="12750"/>
                </a:lnTo>
                <a:lnTo>
                  <a:pt x="23520" y="12740"/>
                </a:lnTo>
                <a:lnTo>
                  <a:pt x="23530" y="12740"/>
                </a:lnTo>
                <a:lnTo>
                  <a:pt x="23540" y="12740"/>
                </a:lnTo>
                <a:lnTo>
                  <a:pt x="23540" y="12750"/>
                </a:lnTo>
                <a:lnTo>
                  <a:pt x="23550" y="12750"/>
                </a:lnTo>
                <a:lnTo>
                  <a:pt x="23550" y="12760"/>
                </a:lnTo>
                <a:lnTo>
                  <a:pt x="23560" y="12760"/>
                </a:lnTo>
                <a:lnTo>
                  <a:pt x="23570" y="12760"/>
                </a:lnTo>
                <a:lnTo>
                  <a:pt x="23580" y="12760"/>
                </a:lnTo>
                <a:lnTo>
                  <a:pt x="23580" y="12750"/>
                </a:lnTo>
                <a:lnTo>
                  <a:pt x="23570" y="12750"/>
                </a:lnTo>
                <a:lnTo>
                  <a:pt x="23570" y="12740"/>
                </a:lnTo>
                <a:lnTo>
                  <a:pt x="23570" y="12730"/>
                </a:lnTo>
                <a:lnTo>
                  <a:pt x="23570" y="12720"/>
                </a:lnTo>
                <a:lnTo>
                  <a:pt x="23580" y="12720"/>
                </a:lnTo>
                <a:lnTo>
                  <a:pt x="23590" y="12720"/>
                </a:lnTo>
                <a:lnTo>
                  <a:pt x="23600" y="12720"/>
                </a:lnTo>
                <a:lnTo>
                  <a:pt x="23600" y="12730"/>
                </a:lnTo>
                <a:lnTo>
                  <a:pt x="23610" y="12730"/>
                </a:lnTo>
                <a:lnTo>
                  <a:pt x="23610" y="12760"/>
                </a:lnTo>
                <a:lnTo>
                  <a:pt x="23600" y="12760"/>
                </a:lnTo>
                <a:lnTo>
                  <a:pt x="23590" y="12760"/>
                </a:lnTo>
                <a:lnTo>
                  <a:pt x="23590" y="12780"/>
                </a:lnTo>
                <a:lnTo>
                  <a:pt x="23610" y="12780"/>
                </a:lnTo>
                <a:lnTo>
                  <a:pt x="23610" y="12770"/>
                </a:lnTo>
                <a:lnTo>
                  <a:pt x="23620" y="12770"/>
                </a:lnTo>
                <a:lnTo>
                  <a:pt x="23620" y="12760"/>
                </a:lnTo>
                <a:lnTo>
                  <a:pt x="23630" y="12760"/>
                </a:lnTo>
                <a:lnTo>
                  <a:pt x="23630" y="12770"/>
                </a:lnTo>
                <a:lnTo>
                  <a:pt x="23640" y="12770"/>
                </a:lnTo>
                <a:lnTo>
                  <a:pt x="23650" y="12770"/>
                </a:lnTo>
                <a:lnTo>
                  <a:pt x="23650" y="12780"/>
                </a:lnTo>
                <a:lnTo>
                  <a:pt x="23650" y="12790"/>
                </a:lnTo>
                <a:lnTo>
                  <a:pt x="23640" y="12790"/>
                </a:lnTo>
                <a:lnTo>
                  <a:pt x="23640" y="12800"/>
                </a:lnTo>
                <a:lnTo>
                  <a:pt x="23630" y="12800"/>
                </a:lnTo>
                <a:lnTo>
                  <a:pt x="23630" y="12810"/>
                </a:lnTo>
                <a:lnTo>
                  <a:pt x="23630" y="12820"/>
                </a:lnTo>
                <a:lnTo>
                  <a:pt x="23640" y="12820"/>
                </a:lnTo>
                <a:lnTo>
                  <a:pt x="23640" y="12830"/>
                </a:lnTo>
                <a:lnTo>
                  <a:pt x="23650" y="12830"/>
                </a:lnTo>
                <a:lnTo>
                  <a:pt x="23650" y="12840"/>
                </a:lnTo>
                <a:lnTo>
                  <a:pt x="23660" y="12840"/>
                </a:lnTo>
                <a:lnTo>
                  <a:pt x="23660" y="12850"/>
                </a:lnTo>
                <a:lnTo>
                  <a:pt x="23670" y="12850"/>
                </a:lnTo>
                <a:lnTo>
                  <a:pt x="23680" y="12850"/>
                </a:lnTo>
                <a:lnTo>
                  <a:pt x="23690" y="12850"/>
                </a:lnTo>
                <a:lnTo>
                  <a:pt x="23700" y="12850"/>
                </a:lnTo>
                <a:lnTo>
                  <a:pt x="23710" y="12850"/>
                </a:lnTo>
                <a:lnTo>
                  <a:pt x="23710" y="12860"/>
                </a:lnTo>
                <a:lnTo>
                  <a:pt x="23710" y="12870"/>
                </a:lnTo>
                <a:lnTo>
                  <a:pt x="23690" y="12870"/>
                </a:lnTo>
                <a:lnTo>
                  <a:pt x="23670" y="12870"/>
                </a:lnTo>
                <a:lnTo>
                  <a:pt x="23670" y="12880"/>
                </a:lnTo>
                <a:lnTo>
                  <a:pt x="23670" y="12890"/>
                </a:lnTo>
                <a:lnTo>
                  <a:pt x="23660" y="12890"/>
                </a:lnTo>
                <a:lnTo>
                  <a:pt x="23660" y="12900"/>
                </a:lnTo>
                <a:lnTo>
                  <a:pt x="23670" y="12900"/>
                </a:lnTo>
                <a:lnTo>
                  <a:pt x="23680" y="12900"/>
                </a:lnTo>
                <a:lnTo>
                  <a:pt x="23680" y="12910"/>
                </a:lnTo>
                <a:lnTo>
                  <a:pt x="23690" y="12910"/>
                </a:lnTo>
                <a:lnTo>
                  <a:pt x="23690" y="12920"/>
                </a:lnTo>
                <a:lnTo>
                  <a:pt x="23700" y="12920"/>
                </a:lnTo>
                <a:lnTo>
                  <a:pt x="23700" y="12930"/>
                </a:lnTo>
                <a:lnTo>
                  <a:pt x="23700" y="12940"/>
                </a:lnTo>
                <a:lnTo>
                  <a:pt x="23710" y="12940"/>
                </a:lnTo>
                <a:lnTo>
                  <a:pt x="23720" y="12940"/>
                </a:lnTo>
                <a:lnTo>
                  <a:pt x="23730" y="12940"/>
                </a:lnTo>
                <a:lnTo>
                  <a:pt x="23740" y="12940"/>
                </a:lnTo>
                <a:lnTo>
                  <a:pt x="23740" y="12930"/>
                </a:lnTo>
                <a:lnTo>
                  <a:pt x="23750" y="12930"/>
                </a:lnTo>
                <a:lnTo>
                  <a:pt x="23750" y="12920"/>
                </a:lnTo>
                <a:lnTo>
                  <a:pt x="23760" y="12920"/>
                </a:lnTo>
                <a:lnTo>
                  <a:pt x="23760" y="12910"/>
                </a:lnTo>
                <a:lnTo>
                  <a:pt x="23760" y="12920"/>
                </a:lnTo>
                <a:lnTo>
                  <a:pt x="23770" y="12920"/>
                </a:lnTo>
                <a:lnTo>
                  <a:pt x="23770" y="12930"/>
                </a:lnTo>
                <a:lnTo>
                  <a:pt x="23770" y="12960"/>
                </a:lnTo>
                <a:lnTo>
                  <a:pt x="23780" y="12960"/>
                </a:lnTo>
                <a:lnTo>
                  <a:pt x="23790" y="12960"/>
                </a:lnTo>
                <a:lnTo>
                  <a:pt x="23800" y="12960"/>
                </a:lnTo>
                <a:lnTo>
                  <a:pt x="23800" y="12940"/>
                </a:lnTo>
                <a:lnTo>
                  <a:pt x="23800" y="12920"/>
                </a:lnTo>
                <a:lnTo>
                  <a:pt x="23790" y="12920"/>
                </a:lnTo>
                <a:lnTo>
                  <a:pt x="23790" y="12910"/>
                </a:lnTo>
                <a:lnTo>
                  <a:pt x="23790" y="12900"/>
                </a:lnTo>
                <a:lnTo>
                  <a:pt x="23790" y="12890"/>
                </a:lnTo>
                <a:lnTo>
                  <a:pt x="23790" y="12880"/>
                </a:lnTo>
                <a:lnTo>
                  <a:pt x="23800" y="12880"/>
                </a:lnTo>
                <a:lnTo>
                  <a:pt x="23810" y="12880"/>
                </a:lnTo>
                <a:lnTo>
                  <a:pt x="23810" y="12870"/>
                </a:lnTo>
                <a:lnTo>
                  <a:pt x="23800" y="12870"/>
                </a:lnTo>
                <a:lnTo>
                  <a:pt x="23800" y="12860"/>
                </a:lnTo>
                <a:lnTo>
                  <a:pt x="23800" y="12850"/>
                </a:lnTo>
                <a:lnTo>
                  <a:pt x="23810" y="12850"/>
                </a:lnTo>
                <a:lnTo>
                  <a:pt x="23810" y="12840"/>
                </a:lnTo>
                <a:lnTo>
                  <a:pt x="23820" y="12840"/>
                </a:lnTo>
                <a:lnTo>
                  <a:pt x="23820" y="12830"/>
                </a:lnTo>
                <a:lnTo>
                  <a:pt x="23820" y="12820"/>
                </a:lnTo>
                <a:lnTo>
                  <a:pt x="23820" y="12810"/>
                </a:lnTo>
                <a:lnTo>
                  <a:pt x="23810" y="12810"/>
                </a:lnTo>
                <a:lnTo>
                  <a:pt x="23800" y="12810"/>
                </a:lnTo>
                <a:lnTo>
                  <a:pt x="23800" y="12800"/>
                </a:lnTo>
                <a:lnTo>
                  <a:pt x="23760" y="12800"/>
                </a:lnTo>
                <a:lnTo>
                  <a:pt x="23760" y="12790"/>
                </a:lnTo>
                <a:lnTo>
                  <a:pt x="23760" y="12780"/>
                </a:lnTo>
                <a:lnTo>
                  <a:pt x="23750" y="12780"/>
                </a:lnTo>
                <a:lnTo>
                  <a:pt x="23760" y="12780"/>
                </a:lnTo>
                <a:lnTo>
                  <a:pt x="23760" y="12770"/>
                </a:lnTo>
                <a:lnTo>
                  <a:pt x="23770" y="12770"/>
                </a:lnTo>
                <a:lnTo>
                  <a:pt x="23770" y="12760"/>
                </a:lnTo>
                <a:lnTo>
                  <a:pt x="23780" y="12760"/>
                </a:lnTo>
                <a:lnTo>
                  <a:pt x="23800" y="12760"/>
                </a:lnTo>
                <a:lnTo>
                  <a:pt x="23800" y="12750"/>
                </a:lnTo>
                <a:lnTo>
                  <a:pt x="23810" y="12750"/>
                </a:lnTo>
                <a:lnTo>
                  <a:pt x="23810" y="12760"/>
                </a:lnTo>
                <a:lnTo>
                  <a:pt x="23820" y="12760"/>
                </a:lnTo>
                <a:lnTo>
                  <a:pt x="23820" y="12770"/>
                </a:lnTo>
                <a:lnTo>
                  <a:pt x="23830" y="12770"/>
                </a:lnTo>
                <a:lnTo>
                  <a:pt x="23830" y="12780"/>
                </a:lnTo>
                <a:lnTo>
                  <a:pt x="23830" y="12790"/>
                </a:lnTo>
                <a:lnTo>
                  <a:pt x="23840" y="12790"/>
                </a:lnTo>
                <a:lnTo>
                  <a:pt x="23890" y="12790"/>
                </a:lnTo>
                <a:lnTo>
                  <a:pt x="23890" y="12780"/>
                </a:lnTo>
                <a:lnTo>
                  <a:pt x="23900" y="12780"/>
                </a:lnTo>
                <a:lnTo>
                  <a:pt x="23910" y="12780"/>
                </a:lnTo>
                <a:lnTo>
                  <a:pt x="23930" y="12780"/>
                </a:lnTo>
                <a:lnTo>
                  <a:pt x="23930" y="12800"/>
                </a:lnTo>
                <a:lnTo>
                  <a:pt x="23930" y="12810"/>
                </a:lnTo>
                <a:lnTo>
                  <a:pt x="23910" y="12810"/>
                </a:lnTo>
                <a:lnTo>
                  <a:pt x="23910" y="12830"/>
                </a:lnTo>
                <a:lnTo>
                  <a:pt x="23900" y="12830"/>
                </a:lnTo>
                <a:lnTo>
                  <a:pt x="23900" y="12840"/>
                </a:lnTo>
                <a:lnTo>
                  <a:pt x="23910" y="12840"/>
                </a:lnTo>
                <a:lnTo>
                  <a:pt x="23910" y="12830"/>
                </a:lnTo>
                <a:lnTo>
                  <a:pt x="23920" y="12830"/>
                </a:lnTo>
                <a:lnTo>
                  <a:pt x="23920" y="12820"/>
                </a:lnTo>
                <a:lnTo>
                  <a:pt x="23930" y="12820"/>
                </a:lnTo>
                <a:lnTo>
                  <a:pt x="23930" y="12810"/>
                </a:lnTo>
                <a:lnTo>
                  <a:pt x="23940" y="12810"/>
                </a:lnTo>
                <a:lnTo>
                  <a:pt x="23940" y="12840"/>
                </a:lnTo>
                <a:lnTo>
                  <a:pt x="23940" y="12850"/>
                </a:lnTo>
                <a:lnTo>
                  <a:pt x="23930" y="12850"/>
                </a:lnTo>
                <a:lnTo>
                  <a:pt x="23930" y="12860"/>
                </a:lnTo>
                <a:lnTo>
                  <a:pt x="23920" y="12860"/>
                </a:lnTo>
                <a:lnTo>
                  <a:pt x="23920" y="12880"/>
                </a:lnTo>
                <a:lnTo>
                  <a:pt x="23930" y="12880"/>
                </a:lnTo>
                <a:lnTo>
                  <a:pt x="23930" y="12870"/>
                </a:lnTo>
                <a:lnTo>
                  <a:pt x="23940" y="12870"/>
                </a:lnTo>
                <a:lnTo>
                  <a:pt x="23950" y="12870"/>
                </a:lnTo>
                <a:lnTo>
                  <a:pt x="23960" y="12870"/>
                </a:lnTo>
                <a:lnTo>
                  <a:pt x="23960" y="12860"/>
                </a:lnTo>
                <a:lnTo>
                  <a:pt x="23980" y="12860"/>
                </a:lnTo>
                <a:lnTo>
                  <a:pt x="23980" y="12870"/>
                </a:lnTo>
                <a:lnTo>
                  <a:pt x="23990" y="12870"/>
                </a:lnTo>
                <a:lnTo>
                  <a:pt x="23990" y="12880"/>
                </a:lnTo>
                <a:lnTo>
                  <a:pt x="23980" y="12880"/>
                </a:lnTo>
                <a:lnTo>
                  <a:pt x="23980" y="12890"/>
                </a:lnTo>
                <a:lnTo>
                  <a:pt x="23970" y="12890"/>
                </a:lnTo>
                <a:lnTo>
                  <a:pt x="23970" y="12900"/>
                </a:lnTo>
                <a:lnTo>
                  <a:pt x="23960" y="12900"/>
                </a:lnTo>
                <a:lnTo>
                  <a:pt x="23930" y="12900"/>
                </a:lnTo>
                <a:lnTo>
                  <a:pt x="23920" y="12900"/>
                </a:lnTo>
                <a:lnTo>
                  <a:pt x="23920" y="12910"/>
                </a:lnTo>
                <a:lnTo>
                  <a:pt x="23910" y="12910"/>
                </a:lnTo>
                <a:lnTo>
                  <a:pt x="23910" y="12920"/>
                </a:lnTo>
                <a:lnTo>
                  <a:pt x="23900" y="12920"/>
                </a:lnTo>
                <a:lnTo>
                  <a:pt x="23900" y="12940"/>
                </a:lnTo>
                <a:lnTo>
                  <a:pt x="23910" y="12940"/>
                </a:lnTo>
                <a:lnTo>
                  <a:pt x="23910" y="12950"/>
                </a:lnTo>
                <a:lnTo>
                  <a:pt x="23910" y="12940"/>
                </a:lnTo>
                <a:lnTo>
                  <a:pt x="23910" y="12950"/>
                </a:lnTo>
                <a:lnTo>
                  <a:pt x="23920" y="12950"/>
                </a:lnTo>
                <a:lnTo>
                  <a:pt x="23920" y="12980"/>
                </a:lnTo>
                <a:lnTo>
                  <a:pt x="23910" y="12980"/>
                </a:lnTo>
                <a:lnTo>
                  <a:pt x="23900" y="12980"/>
                </a:lnTo>
                <a:lnTo>
                  <a:pt x="23890" y="12980"/>
                </a:lnTo>
                <a:lnTo>
                  <a:pt x="23890" y="12990"/>
                </a:lnTo>
                <a:lnTo>
                  <a:pt x="23890" y="13000"/>
                </a:lnTo>
                <a:lnTo>
                  <a:pt x="23890" y="13010"/>
                </a:lnTo>
                <a:lnTo>
                  <a:pt x="23900" y="13010"/>
                </a:lnTo>
                <a:lnTo>
                  <a:pt x="23910" y="13010"/>
                </a:lnTo>
                <a:lnTo>
                  <a:pt x="23910" y="13000"/>
                </a:lnTo>
                <a:lnTo>
                  <a:pt x="23920" y="13000"/>
                </a:lnTo>
                <a:lnTo>
                  <a:pt x="23930" y="13000"/>
                </a:lnTo>
                <a:lnTo>
                  <a:pt x="23940" y="13000"/>
                </a:lnTo>
                <a:lnTo>
                  <a:pt x="23940" y="12990"/>
                </a:lnTo>
                <a:lnTo>
                  <a:pt x="23950" y="12990"/>
                </a:lnTo>
                <a:lnTo>
                  <a:pt x="23960" y="12990"/>
                </a:lnTo>
                <a:lnTo>
                  <a:pt x="23960" y="13000"/>
                </a:lnTo>
                <a:lnTo>
                  <a:pt x="23970" y="13000"/>
                </a:lnTo>
                <a:lnTo>
                  <a:pt x="23960" y="13000"/>
                </a:lnTo>
                <a:lnTo>
                  <a:pt x="23960" y="13010"/>
                </a:lnTo>
                <a:lnTo>
                  <a:pt x="23950" y="13010"/>
                </a:lnTo>
                <a:lnTo>
                  <a:pt x="23940" y="13010"/>
                </a:lnTo>
                <a:lnTo>
                  <a:pt x="23940" y="13030"/>
                </a:lnTo>
                <a:lnTo>
                  <a:pt x="23950" y="13030"/>
                </a:lnTo>
                <a:lnTo>
                  <a:pt x="23950" y="13040"/>
                </a:lnTo>
                <a:lnTo>
                  <a:pt x="23960" y="13040"/>
                </a:lnTo>
                <a:lnTo>
                  <a:pt x="23970" y="13040"/>
                </a:lnTo>
                <a:lnTo>
                  <a:pt x="23970" y="13030"/>
                </a:lnTo>
                <a:lnTo>
                  <a:pt x="23980" y="13030"/>
                </a:lnTo>
                <a:lnTo>
                  <a:pt x="23980" y="13040"/>
                </a:lnTo>
                <a:lnTo>
                  <a:pt x="23980" y="13050"/>
                </a:lnTo>
                <a:lnTo>
                  <a:pt x="23990" y="13050"/>
                </a:lnTo>
                <a:lnTo>
                  <a:pt x="24000" y="13050"/>
                </a:lnTo>
                <a:lnTo>
                  <a:pt x="24000" y="13060"/>
                </a:lnTo>
                <a:lnTo>
                  <a:pt x="24010" y="13060"/>
                </a:lnTo>
                <a:lnTo>
                  <a:pt x="24010" y="13070"/>
                </a:lnTo>
                <a:lnTo>
                  <a:pt x="24020" y="13070"/>
                </a:lnTo>
                <a:lnTo>
                  <a:pt x="24020" y="13080"/>
                </a:lnTo>
                <a:lnTo>
                  <a:pt x="24020" y="13090"/>
                </a:lnTo>
                <a:lnTo>
                  <a:pt x="24020" y="13100"/>
                </a:lnTo>
                <a:lnTo>
                  <a:pt x="24010" y="13100"/>
                </a:lnTo>
                <a:lnTo>
                  <a:pt x="23990" y="13100"/>
                </a:lnTo>
                <a:lnTo>
                  <a:pt x="23980" y="13100"/>
                </a:lnTo>
                <a:lnTo>
                  <a:pt x="23980" y="13090"/>
                </a:lnTo>
                <a:lnTo>
                  <a:pt x="23970" y="13090"/>
                </a:lnTo>
                <a:lnTo>
                  <a:pt x="23960" y="13090"/>
                </a:lnTo>
                <a:lnTo>
                  <a:pt x="23960" y="13100"/>
                </a:lnTo>
                <a:lnTo>
                  <a:pt x="23950" y="13100"/>
                </a:lnTo>
                <a:lnTo>
                  <a:pt x="23940" y="13100"/>
                </a:lnTo>
                <a:lnTo>
                  <a:pt x="23940" y="13120"/>
                </a:lnTo>
                <a:lnTo>
                  <a:pt x="23950" y="13120"/>
                </a:lnTo>
                <a:lnTo>
                  <a:pt x="23960" y="13120"/>
                </a:lnTo>
                <a:lnTo>
                  <a:pt x="23960" y="13130"/>
                </a:lnTo>
                <a:lnTo>
                  <a:pt x="23950" y="13130"/>
                </a:lnTo>
                <a:lnTo>
                  <a:pt x="23950" y="13140"/>
                </a:lnTo>
                <a:lnTo>
                  <a:pt x="23940" y="13140"/>
                </a:lnTo>
                <a:lnTo>
                  <a:pt x="23940" y="13150"/>
                </a:lnTo>
                <a:lnTo>
                  <a:pt x="23930" y="13150"/>
                </a:lnTo>
                <a:lnTo>
                  <a:pt x="23910" y="13150"/>
                </a:lnTo>
                <a:lnTo>
                  <a:pt x="23910" y="13140"/>
                </a:lnTo>
                <a:lnTo>
                  <a:pt x="23900" y="13140"/>
                </a:lnTo>
                <a:lnTo>
                  <a:pt x="23900" y="13130"/>
                </a:lnTo>
                <a:lnTo>
                  <a:pt x="23890" y="13130"/>
                </a:lnTo>
                <a:lnTo>
                  <a:pt x="23890" y="13120"/>
                </a:lnTo>
                <a:lnTo>
                  <a:pt x="23890" y="13130"/>
                </a:lnTo>
                <a:lnTo>
                  <a:pt x="23880" y="13130"/>
                </a:lnTo>
                <a:lnTo>
                  <a:pt x="23880" y="13140"/>
                </a:lnTo>
                <a:lnTo>
                  <a:pt x="23880" y="13150"/>
                </a:lnTo>
                <a:lnTo>
                  <a:pt x="23890" y="13150"/>
                </a:lnTo>
                <a:lnTo>
                  <a:pt x="23890" y="13170"/>
                </a:lnTo>
                <a:lnTo>
                  <a:pt x="23880" y="13170"/>
                </a:lnTo>
                <a:lnTo>
                  <a:pt x="23880" y="13180"/>
                </a:lnTo>
                <a:lnTo>
                  <a:pt x="23890" y="13180"/>
                </a:lnTo>
                <a:lnTo>
                  <a:pt x="23890" y="13170"/>
                </a:lnTo>
                <a:lnTo>
                  <a:pt x="23900" y="13170"/>
                </a:lnTo>
                <a:lnTo>
                  <a:pt x="23910" y="13170"/>
                </a:lnTo>
                <a:lnTo>
                  <a:pt x="23910" y="13160"/>
                </a:lnTo>
                <a:lnTo>
                  <a:pt x="23920" y="13160"/>
                </a:lnTo>
                <a:lnTo>
                  <a:pt x="23920" y="13170"/>
                </a:lnTo>
                <a:lnTo>
                  <a:pt x="23930" y="13170"/>
                </a:lnTo>
                <a:lnTo>
                  <a:pt x="23950" y="13170"/>
                </a:lnTo>
                <a:lnTo>
                  <a:pt x="23960" y="13170"/>
                </a:lnTo>
                <a:lnTo>
                  <a:pt x="23970" y="13170"/>
                </a:lnTo>
                <a:lnTo>
                  <a:pt x="23970" y="13180"/>
                </a:lnTo>
                <a:lnTo>
                  <a:pt x="23960" y="13180"/>
                </a:lnTo>
                <a:lnTo>
                  <a:pt x="23950" y="13180"/>
                </a:lnTo>
                <a:lnTo>
                  <a:pt x="23950" y="13190"/>
                </a:lnTo>
                <a:lnTo>
                  <a:pt x="23940" y="13190"/>
                </a:lnTo>
                <a:lnTo>
                  <a:pt x="23940" y="13180"/>
                </a:lnTo>
                <a:lnTo>
                  <a:pt x="23900" y="13180"/>
                </a:lnTo>
                <a:lnTo>
                  <a:pt x="23900" y="13190"/>
                </a:lnTo>
                <a:lnTo>
                  <a:pt x="23890" y="13190"/>
                </a:lnTo>
                <a:lnTo>
                  <a:pt x="23890" y="13200"/>
                </a:lnTo>
                <a:lnTo>
                  <a:pt x="23900" y="13200"/>
                </a:lnTo>
                <a:lnTo>
                  <a:pt x="23900" y="13210"/>
                </a:lnTo>
                <a:lnTo>
                  <a:pt x="23910" y="13210"/>
                </a:lnTo>
                <a:lnTo>
                  <a:pt x="23910" y="13220"/>
                </a:lnTo>
                <a:lnTo>
                  <a:pt x="23920" y="13220"/>
                </a:lnTo>
                <a:lnTo>
                  <a:pt x="23920" y="13230"/>
                </a:lnTo>
                <a:lnTo>
                  <a:pt x="23920" y="13240"/>
                </a:lnTo>
                <a:lnTo>
                  <a:pt x="23910" y="13240"/>
                </a:lnTo>
                <a:lnTo>
                  <a:pt x="23910" y="13250"/>
                </a:lnTo>
                <a:lnTo>
                  <a:pt x="23910" y="13260"/>
                </a:lnTo>
                <a:lnTo>
                  <a:pt x="23910" y="13280"/>
                </a:lnTo>
                <a:lnTo>
                  <a:pt x="23910" y="13290"/>
                </a:lnTo>
                <a:lnTo>
                  <a:pt x="23900" y="13290"/>
                </a:lnTo>
                <a:lnTo>
                  <a:pt x="23900" y="13280"/>
                </a:lnTo>
                <a:lnTo>
                  <a:pt x="23890" y="13280"/>
                </a:lnTo>
                <a:lnTo>
                  <a:pt x="23880" y="13280"/>
                </a:lnTo>
                <a:lnTo>
                  <a:pt x="23880" y="13270"/>
                </a:lnTo>
                <a:lnTo>
                  <a:pt x="23890" y="13270"/>
                </a:lnTo>
                <a:lnTo>
                  <a:pt x="23890" y="13260"/>
                </a:lnTo>
                <a:lnTo>
                  <a:pt x="23880" y="13260"/>
                </a:lnTo>
                <a:lnTo>
                  <a:pt x="23880" y="13250"/>
                </a:lnTo>
                <a:lnTo>
                  <a:pt x="23870" y="13250"/>
                </a:lnTo>
                <a:lnTo>
                  <a:pt x="23870" y="13260"/>
                </a:lnTo>
                <a:lnTo>
                  <a:pt x="23860" y="13260"/>
                </a:lnTo>
                <a:lnTo>
                  <a:pt x="23860" y="13270"/>
                </a:lnTo>
                <a:lnTo>
                  <a:pt x="23850" y="13270"/>
                </a:lnTo>
                <a:lnTo>
                  <a:pt x="23830" y="13270"/>
                </a:lnTo>
                <a:lnTo>
                  <a:pt x="23820" y="13270"/>
                </a:lnTo>
                <a:lnTo>
                  <a:pt x="23820" y="13260"/>
                </a:lnTo>
                <a:lnTo>
                  <a:pt x="23810" y="13260"/>
                </a:lnTo>
                <a:lnTo>
                  <a:pt x="23810" y="13250"/>
                </a:lnTo>
                <a:lnTo>
                  <a:pt x="23800" y="13250"/>
                </a:lnTo>
                <a:lnTo>
                  <a:pt x="23800" y="13240"/>
                </a:lnTo>
                <a:lnTo>
                  <a:pt x="23800" y="13220"/>
                </a:lnTo>
                <a:lnTo>
                  <a:pt x="23810" y="13220"/>
                </a:lnTo>
                <a:lnTo>
                  <a:pt x="23820" y="13220"/>
                </a:lnTo>
                <a:lnTo>
                  <a:pt x="23820" y="13210"/>
                </a:lnTo>
                <a:lnTo>
                  <a:pt x="23820" y="13200"/>
                </a:lnTo>
                <a:lnTo>
                  <a:pt x="23800" y="13200"/>
                </a:lnTo>
                <a:lnTo>
                  <a:pt x="23780" y="13200"/>
                </a:lnTo>
                <a:lnTo>
                  <a:pt x="23770" y="13200"/>
                </a:lnTo>
                <a:lnTo>
                  <a:pt x="23770" y="13210"/>
                </a:lnTo>
                <a:lnTo>
                  <a:pt x="23780" y="13210"/>
                </a:lnTo>
                <a:lnTo>
                  <a:pt x="23780" y="13220"/>
                </a:lnTo>
                <a:lnTo>
                  <a:pt x="23770" y="13220"/>
                </a:lnTo>
                <a:lnTo>
                  <a:pt x="23770" y="13230"/>
                </a:lnTo>
                <a:lnTo>
                  <a:pt x="23770" y="13260"/>
                </a:lnTo>
                <a:lnTo>
                  <a:pt x="23780" y="13260"/>
                </a:lnTo>
                <a:lnTo>
                  <a:pt x="23780" y="13270"/>
                </a:lnTo>
                <a:lnTo>
                  <a:pt x="23780" y="13280"/>
                </a:lnTo>
                <a:lnTo>
                  <a:pt x="23790" y="13280"/>
                </a:lnTo>
                <a:lnTo>
                  <a:pt x="23800" y="13280"/>
                </a:lnTo>
                <a:lnTo>
                  <a:pt x="23800" y="13290"/>
                </a:lnTo>
                <a:lnTo>
                  <a:pt x="23810" y="13290"/>
                </a:lnTo>
                <a:lnTo>
                  <a:pt x="23810" y="13280"/>
                </a:lnTo>
                <a:lnTo>
                  <a:pt x="23810" y="13290"/>
                </a:lnTo>
                <a:lnTo>
                  <a:pt x="23820" y="13290"/>
                </a:lnTo>
                <a:lnTo>
                  <a:pt x="23830" y="13290"/>
                </a:lnTo>
                <a:lnTo>
                  <a:pt x="23830" y="13300"/>
                </a:lnTo>
                <a:lnTo>
                  <a:pt x="23840" y="13300"/>
                </a:lnTo>
                <a:lnTo>
                  <a:pt x="23840" y="13310"/>
                </a:lnTo>
                <a:lnTo>
                  <a:pt x="23840" y="13320"/>
                </a:lnTo>
                <a:lnTo>
                  <a:pt x="23850" y="13320"/>
                </a:lnTo>
                <a:lnTo>
                  <a:pt x="23860" y="13320"/>
                </a:lnTo>
                <a:lnTo>
                  <a:pt x="23860" y="13330"/>
                </a:lnTo>
                <a:lnTo>
                  <a:pt x="23860" y="13350"/>
                </a:lnTo>
                <a:lnTo>
                  <a:pt x="23870" y="13350"/>
                </a:lnTo>
                <a:lnTo>
                  <a:pt x="23880" y="13350"/>
                </a:lnTo>
                <a:lnTo>
                  <a:pt x="23880" y="13360"/>
                </a:lnTo>
                <a:lnTo>
                  <a:pt x="23900" y="13360"/>
                </a:lnTo>
                <a:lnTo>
                  <a:pt x="23900" y="13350"/>
                </a:lnTo>
                <a:lnTo>
                  <a:pt x="23910" y="13350"/>
                </a:lnTo>
                <a:lnTo>
                  <a:pt x="23920" y="13350"/>
                </a:lnTo>
                <a:lnTo>
                  <a:pt x="23920" y="13360"/>
                </a:lnTo>
                <a:lnTo>
                  <a:pt x="23910" y="13360"/>
                </a:lnTo>
                <a:lnTo>
                  <a:pt x="23910" y="13370"/>
                </a:lnTo>
                <a:lnTo>
                  <a:pt x="23920" y="13370"/>
                </a:lnTo>
                <a:lnTo>
                  <a:pt x="23920" y="13380"/>
                </a:lnTo>
                <a:lnTo>
                  <a:pt x="23930" y="13380"/>
                </a:lnTo>
                <a:lnTo>
                  <a:pt x="23930" y="13370"/>
                </a:lnTo>
                <a:lnTo>
                  <a:pt x="23940" y="13370"/>
                </a:lnTo>
                <a:lnTo>
                  <a:pt x="23950" y="13370"/>
                </a:lnTo>
                <a:lnTo>
                  <a:pt x="23950" y="13360"/>
                </a:lnTo>
                <a:lnTo>
                  <a:pt x="23960" y="13360"/>
                </a:lnTo>
                <a:lnTo>
                  <a:pt x="23960" y="13350"/>
                </a:lnTo>
                <a:lnTo>
                  <a:pt x="23950" y="13350"/>
                </a:lnTo>
                <a:lnTo>
                  <a:pt x="23950" y="13340"/>
                </a:lnTo>
                <a:lnTo>
                  <a:pt x="23930" y="13340"/>
                </a:lnTo>
                <a:lnTo>
                  <a:pt x="23930" y="13350"/>
                </a:lnTo>
                <a:lnTo>
                  <a:pt x="23920" y="13350"/>
                </a:lnTo>
                <a:lnTo>
                  <a:pt x="23920" y="13340"/>
                </a:lnTo>
                <a:lnTo>
                  <a:pt x="23910" y="13340"/>
                </a:lnTo>
                <a:lnTo>
                  <a:pt x="23910" y="13330"/>
                </a:lnTo>
                <a:lnTo>
                  <a:pt x="23900" y="13330"/>
                </a:lnTo>
                <a:lnTo>
                  <a:pt x="23900" y="13320"/>
                </a:lnTo>
                <a:lnTo>
                  <a:pt x="23910" y="13320"/>
                </a:lnTo>
                <a:lnTo>
                  <a:pt x="23910" y="13310"/>
                </a:lnTo>
                <a:lnTo>
                  <a:pt x="23910" y="13300"/>
                </a:lnTo>
                <a:lnTo>
                  <a:pt x="23920" y="13300"/>
                </a:lnTo>
                <a:lnTo>
                  <a:pt x="23930" y="13300"/>
                </a:lnTo>
                <a:lnTo>
                  <a:pt x="23930" y="13290"/>
                </a:lnTo>
                <a:lnTo>
                  <a:pt x="23940" y="13290"/>
                </a:lnTo>
                <a:lnTo>
                  <a:pt x="23940" y="13300"/>
                </a:lnTo>
                <a:lnTo>
                  <a:pt x="23950" y="13300"/>
                </a:lnTo>
                <a:lnTo>
                  <a:pt x="23950" y="13330"/>
                </a:lnTo>
                <a:lnTo>
                  <a:pt x="23960" y="13330"/>
                </a:lnTo>
                <a:lnTo>
                  <a:pt x="23970" y="13330"/>
                </a:lnTo>
                <a:lnTo>
                  <a:pt x="23970" y="13350"/>
                </a:lnTo>
                <a:lnTo>
                  <a:pt x="23970" y="13360"/>
                </a:lnTo>
                <a:lnTo>
                  <a:pt x="23980" y="13360"/>
                </a:lnTo>
                <a:lnTo>
                  <a:pt x="23990" y="13360"/>
                </a:lnTo>
                <a:lnTo>
                  <a:pt x="23990" y="13370"/>
                </a:lnTo>
                <a:lnTo>
                  <a:pt x="24000" y="13370"/>
                </a:lnTo>
                <a:lnTo>
                  <a:pt x="24000" y="13380"/>
                </a:lnTo>
                <a:lnTo>
                  <a:pt x="24010" y="13380"/>
                </a:lnTo>
                <a:lnTo>
                  <a:pt x="24010" y="13370"/>
                </a:lnTo>
                <a:lnTo>
                  <a:pt x="24020" y="13370"/>
                </a:lnTo>
                <a:lnTo>
                  <a:pt x="24030" y="13370"/>
                </a:lnTo>
                <a:lnTo>
                  <a:pt x="24030" y="13360"/>
                </a:lnTo>
                <a:lnTo>
                  <a:pt x="24030" y="13350"/>
                </a:lnTo>
                <a:lnTo>
                  <a:pt x="24030" y="13340"/>
                </a:lnTo>
                <a:lnTo>
                  <a:pt x="24020" y="13340"/>
                </a:lnTo>
                <a:lnTo>
                  <a:pt x="24020" y="13330"/>
                </a:lnTo>
                <a:lnTo>
                  <a:pt x="24020" y="13320"/>
                </a:lnTo>
                <a:lnTo>
                  <a:pt x="24020" y="13310"/>
                </a:lnTo>
                <a:lnTo>
                  <a:pt x="24020" y="13300"/>
                </a:lnTo>
                <a:lnTo>
                  <a:pt x="24030" y="13300"/>
                </a:lnTo>
                <a:lnTo>
                  <a:pt x="24060" y="13300"/>
                </a:lnTo>
                <a:lnTo>
                  <a:pt x="24060" y="13310"/>
                </a:lnTo>
                <a:lnTo>
                  <a:pt x="24060" y="13320"/>
                </a:lnTo>
                <a:lnTo>
                  <a:pt x="24070" y="13320"/>
                </a:lnTo>
                <a:lnTo>
                  <a:pt x="24080" y="13320"/>
                </a:lnTo>
                <a:lnTo>
                  <a:pt x="24080" y="13330"/>
                </a:lnTo>
                <a:lnTo>
                  <a:pt x="24080" y="13340"/>
                </a:lnTo>
                <a:lnTo>
                  <a:pt x="24080" y="13350"/>
                </a:lnTo>
                <a:lnTo>
                  <a:pt x="24080" y="13360"/>
                </a:lnTo>
                <a:lnTo>
                  <a:pt x="24090" y="13360"/>
                </a:lnTo>
                <a:lnTo>
                  <a:pt x="24090" y="13340"/>
                </a:lnTo>
                <a:lnTo>
                  <a:pt x="24100" y="13340"/>
                </a:lnTo>
                <a:lnTo>
                  <a:pt x="24100" y="13330"/>
                </a:lnTo>
                <a:lnTo>
                  <a:pt x="24090" y="13330"/>
                </a:lnTo>
                <a:lnTo>
                  <a:pt x="24100" y="13330"/>
                </a:lnTo>
                <a:lnTo>
                  <a:pt x="24100" y="13320"/>
                </a:lnTo>
                <a:lnTo>
                  <a:pt x="24110" y="13320"/>
                </a:lnTo>
                <a:lnTo>
                  <a:pt x="24110" y="13330"/>
                </a:lnTo>
                <a:lnTo>
                  <a:pt x="24110" y="13360"/>
                </a:lnTo>
                <a:lnTo>
                  <a:pt x="24110" y="13370"/>
                </a:lnTo>
                <a:lnTo>
                  <a:pt x="24110" y="13380"/>
                </a:lnTo>
                <a:lnTo>
                  <a:pt x="24100" y="13380"/>
                </a:lnTo>
                <a:lnTo>
                  <a:pt x="24100" y="13390"/>
                </a:lnTo>
                <a:lnTo>
                  <a:pt x="24100" y="13400"/>
                </a:lnTo>
                <a:lnTo>
                  <a:pt x="24110" y="13400"/>
                </a:lnTo>
                <a:lnTo>
                  <a:pt x="24110" y="13390"/>
                </a:lnTo>
                <a:lnTo>
                  <a:pt x="24120" y="13390"/>
                </a:lnTo>
                <a:lnTo>
                  <a:pt x="24120" y="13380"/>
                </a:lnTo>
                <a:lnTo>
                  <a:pt x="24130" y="13380"/>
                </a:lnTo>
                <a:lnTo>
                  <a:pt x="24140" y="13380"/>
                </a:lnTo>
                <a:lnTo>
                  <a:pt x="24140" y="13370"/>
                </a:lnTo>
                <a:lnTo>
                  <a:pt x="24150" y="13370"/>
                </a:lnTo>
                <a:lnTo>
                  <a:pt x="24150" y="13380"/>
                </a:lnTo>
                <a:lnTo>
                  <a:pt x="24140" y="13380"/>
                </a:lnTo>
                <a:lnTo>
                  <a:pt x="24140" y="13390"/>
                </a:lnTo>
                <a:lnTo>
                  <a:pt x="24130" y="13390"/>
                </a:lnTo>
                <a:lnTo>
                  <a:pt x="24130" y="13400"/>
                </a:lnTo>
                <a:lnTo>
                  <a:pt x="24140" y="13400"/>
                </a:lnTo>
                <a:lnTo>
                  <a:pt x="24140" y="13410"/>
                </a:lnTo>
                <a:lnTo>
                  <a:pt x="24140" y="13420"/>
                </a:lnTo>
                <a:lnTo>
                  <a:pt x="24130" y="13420"/>
                </a:lnTo>
                <a:lnTo>
                  <a:pt x="24120" y="13420"/>
                </a:lnTo>
                <a:lnTo>
                  <a:pt x="24120" y="13430"/>
                </a:lnTo>
                <a:lnTo>
                  <a:pt x="24110" y="13430"/>
                </a:lnTo>
                <a:lnTo>
                  <a:pt x="24110" y="13440"/>
                </a:lnTo>
                <a:lnTo>
                  <a:pt x="24100" y="13440"/>
                </a:lnTo>
                <a:lnTo>
                  <a:pt x="24110" y="13440"/>
                </a:lnTo>
                <a:lnTo>
                  <a:pt x="24110" y="13450"/>
                </a:lnTo>
                <a:lnTo>
                  <a:pt x="24120" y="13450"/>
                </a:lnTo>
                <a:lnTo>
                  <a:pt x="24120" y="13460"/>
                </a:lnTo>
                <a:lnTo>
                  <a:pt x="24130" y="13460"/>
                </a:lnTo>
                <a:lnTo>
                  <a:pt x="24130" y="13470"/>
                </a:lnTo>
                <a:lnTo>
                  <a:pt x="24140" y="13470"/>
                </a:lnTo>
                <a:lnTo>
                  <a:pt x="24150" y="13470"/>
                </a:lnTo>
                <a:lnTo>
                  <a:pt x="24150" y="13480"/>
                </a:lnTo>
                <a:lnTo>
                  <a:pt x="24160" y="13480"/>
                </a:lnTo>
                <a:lnTo>
                  <a:pt x="24160" y="13470"/>
                </a:lnTo>
                <a:lnTo>
                  <a:pt x="24160" y="13480"/>
                </a:lnTo>
                <a:lnTo>
                  <a:pt x="24160" y="13490"/>
                </a:lnTo>
                <a:lnTo>
                  <a:pt x="24170" y="13490"/>
                </a:lnTo>
                <a:lnTo>
                  <a:pt x="24180" y="13490"/>
                </a:lnTo>
                <a:lnTo>
                  <a:pt x="24180" y="13500"/>
                </a:lnTo>
                <a:lnTo>
                  <a:pt x="24190" y="13500"/>
                </a:lnTo>
                <a:lnTo>
                  <a:pt x="24190" y="13510"/>
                </a:lnTo>
                <a:lnTo>
                  <a:pt x="24200" y="13510"/>
                </a:lnTo>
                <a:lnTo>
                  <a:pt x="24200" y="13500"/>
                </a:lnTo>
                <a:lnTo>
                  <a:pt x="24200" y="13510"/>
                </a:lnTo>
                <a:lnTo>
                  <a:pt x="24220" y="13510"/>
                </a:lnTo>
                <a:lnTo>
                  <a:pt x="24220" y="13500"/>
                </a:lnTo>
                <a:lnTo>
                  <a:pt x="24240" y="13500"/>
                </a:lnTo>
                <a:lnTo>
                  <a:pt x="24240" y="13490"/>
                </a:lnTo>
                <a:lnTo>
                  <a:pt x="24250" y="13490"/>
                </a:lnTo>
                <a:lnTo>
                  <a:pt x="24260" y="13490"/>
                </a:lnTo>
                <a:lnTo>
                  <a:pt x="24270" y="13490"/>
                </a:lnTo>
                <a:lnTo>
                  <a:pt x="24270" y="13480"/>
                </a:lnTo>
                <a:lnTo>
                  <a:pt x="24270" y="13470"/>
                </a:lnTo>
                <a:lnTo>
                  <a:pt x="24260" y="13470"/>
                </a:lnTo>
                <a:lnTo>
                  <a:pt x="24260" y="13460"/>
                </a:lnTo>
                <a:lnTo>
                  <a:pt x="24250" y="13460"/>
                </a:lnTo>
                <a:lnTo>
                  <a:pt x="24250" y="13450"/>
                </a:lnTo>
                <a:lnTo>
                  <a:pt x="24250" y="13440"/>
                </a:lnTo>
                <a:lnTo>
                  <a:pt x="24240" y="13440"/>
                </a:lnTo>
                <a:lnTo>
                  <a:pt x="24240" y="13420"/>
                </a:lnTo>
                <a:lnTo>
                  <a:pt x="24250" y="13420"/>
                </a:lnTo>
                <a:lnTo>
                  <a:pt x="24260" y="13420"/>
                </a:lnTo>
                <a:lnTo>
                  <a:pt x="24270" y="13420"/>
                </a:lnTo>
                <a:lnTo>
                  <a:pt x="24270" y="13430"/>
                </a:lnTo>
                <a:lnTo>
                  <a:pt x="24280" y="13430"/>
                </a:lnTo>
                <a:lnTo>
                  <a:pt x="24280" y="13440"/>
                </a:lnTo>
                <a:lnTo>
                  <a:pt x="24290" y="13440"/>
                </a:lnTo>
                <a:lnTo>
                  <a:pt x="24300" y="13440"/>
                </a:lnTo>
                <a:lnTo>
                  <a:pt x="24300" y="13450"/>
                </a:lnTo>
                <a:lnTo>
                  <a:pt x="24310" y="13450"/>
                </a:lnTo>
                <a:lnTo>
                  <a:pt x="24310" y="13460"/>
                </a:lnTo>
                <a:lnTo>
                  <a:pt x="24320" y="13460"/>
                </a:lnTo>
                <a:lnTo>
                  <a:pt x="24320" y="13480"/>
                </a:lnTo>
                <a:lnTo>
                  <a:pt x="24330" y="13480"/>
                </a:lnTo>
                <a:lnTo>
                  <a:pt x="24330" y="13490"/>
                </a:lnTo>
                <a:lnTo>
                  <a:pt x="24340" y="13490"/>
                </a:lnTo>
                <a:lnTo>
                  <a:pt x="24340" y="13500"/>
                </a:lnTo>
                <a:lnTo>
                  <a:pt x="24330" y="13500"/>
                </a:lnTo>
                <a:lnTo>
                  <a:pt x="24330" y="13490"/>
                </a:lnTo>
                <a:lnTo>
                  <a:pt x="24330" y="13500"/>
                </a:lnTo>
                <a:lnTo>
                  <a:pt x="24320" y="13500"/>
                </a:lnTo>
                <a:lnTo>
                  <a:pt x="24320" y="13510"/>
                </a:lnTo>
                <a:lnTo>
                  <a:pt x="24330" y="13510"/>
                </a:lnTo>
                <a:lnTo>
                  <a:pt x="24330" y="13520"/>
                </a:lnTo>
                <a:lnTo>
                  <a:pt x="24340" y="13520"/>
                </a:lnTo>
                <a:lnTo>
                  <a:pt x="24350" y="13520"/>
                </a:lnTo>
                <a:lnTo>
                  <a:pt x="24360" y="13520"/>
                </a:lnTo>
                <a:lnTo>
                  <a:pt x="24370" y="13520"/>
                </a:lnTo>
                <a:lnTo>
                  <a:pt x="24380" y="13520"/>
                </a:lnTo>
                <a:lnTo>
                  <a:pt x="24380" y="13530"/>
                </a:lnTo>
                <a:lnTo>
                  <a:pt x="24390" y="13530"/>
                </a:lnTo>
                <a:lnTo>
                  <a:pt x="24390" y="13540"/>
                </a:lnTo>
                <a:lnTo>
                  <a:pt x="24390" y="13550"/>
                </a:lnTo>
                <a:lnTo>
                  <a:pt x="24380" y="13550"/>
                </a:lnTo>
                <a:lnTo>
                  <a:pt x="24380" y="13540"/>
                </a:lnTo>
                <a:lnTo>
                  <a:pt x="24380" y="13550"/>
                </a:lnTo>
                <a:lnTo>
                  <a:pt x="24380" y="13540"/>
                </a:lnTo>
                <a:lnTo>
                  <a:pt x="24370" y="13540"/>
                </a:lnTo>
                <a:lnTo>
                  <a:pt x="24360" y="13540"/>
                </a:lnTo>
                <a:lnTo>
                  <a:pt x="24350" y="13540"/>
                </a:lnTo>
                <a:lnTo>
                  <a:pt x="24350" y="13530"/>
                </a:lnTo>
                <a:lnTo>
                  <a:pt x="24350" y="13540"/>
                </a:lnTo>
                <a:lnTo>
                  <a:pt x="24340" y="13540"/>
                </a:lnTo>
                <a:lnTo>
                  <a:pt x="24340" y="13550"/>
                </a:lnTo>
                <a:lnTo>
                  <a:pt x="24320" y="13550"/>
                </a:lnTo>
                <a:lnTo>
                  <a:pt x="24320" y="13570"/>
                </a:lnTo>
                <a:lnTo>
                  <a:pt x="24310" y="13570"/>
                </a:lnTo>
                <a:lnTo>
                  <a:pt x="24310" y="13580"/>
                </a:lnTo>
                <a:lnTo>
                  <a:pt x="24300" y="13580"/>
                </a:lnTo>
                <a:lnTo>
                  <a:pt x="24290" y="13580"/>
                </a:lnTo>
                <a:lnTo>
                  <a:pt x="24250" y="13580"/>
                </a:lnTo>
                <a:lnTo>
                  <a:pt x="24250" y="13590"/>
                </a:lnTo>
                <a:lnTo>
                  <a:pt x="24250" y="13600"/>
                </a:lnTo>
                <a:lnTo>
                  <a:pt x="24260" y="13600"/>
                </a:lnTo>
                <a:lnTo>
                  <a:pt x="24270" y="13600"/>
                </a:lnTo>
                <a:lnTo>
                  <a:pt x="24280" y="13600"/>
                </a:lnTo>
                <a:lnTo>
                  <a:pt x="24300" y="13600"/>
                </a:lnTo>
                <a:lnTo>
                  <a:pt x="24300" y="13610"/>
                </a:lnTo>
                <a:lnTo>
                  <a:pt x="24320" y="13610"/>
                </a:lnTo>
                <a:lnTo>
                  <a:pt x="24320" y="13600"/>
                </a:lnTo>
                <a:lnTo>
                  <a:pt x="24330" y="13600"/>
                </a:lnTo>
                <a:lnTo>
                  <a:pt x="24340" y="13600"/>
                </a:lnTo>
                <a:lnTo>
                  <a:pt x="24340" y="13590"/>
                </a:lnTo>
                <a:lnTo>
                  <a:pt x="24350" y="13590"/>
                </a:lnTo>
                <a:lnTo>
                  <a:pt x="24350" y="13580"/>
                </a:lnTo>
                <a:lnTo>
                  <a:pt x="24340" y="13580"/>
                </a:lnTo>
                <a:lnTo>
                  <a:pt x="24340" y="13570"/>
                </a:lnTo>
                <a:lnTo>
                  <a:pt x="24350" y="13570"/>
                </a:lnTo>
                <a:lnTo>
                  <a:pt x="24350" y="13580"/>
                </a:lnTo>
                <a:lnTo>
                  <a:pt x="24360" y="13580"/>
                </a:lnTo>
                <a:lnTo>
                  <a:pt x="24370" y="13580"/>
                </a:lnTo>
                <a:lnTo>
                  <a:pt x="24370" y="13570"/>
                </a:lnTo>
                <a:lnTo>
                  <a:pt x="24380" y="13570"/>
                </a:lnTo>
                <a:lnTo>
                  <a:pt x="24380" y="13580"/>
                </a:lnTo>
                <a:lnTo>
                  <a:pt x="24390" y="13580"/>
                </a:lnTo>
                <a:lnTo>
                  <a:pt x="24390" y="13570"/>
                </a:lnTo>
                <a:lnTo>
                  <a:pt x="24400" y="13570"/>
                </a:lnTo>
                <a:lnTo>
                  <a:pt x="24420" y="13570"/>
                </a:lnTo>
                <a:lnTo>
                  <a:pt x="24440" y="13570"/>
                </a:lnTo>
                <a:lnTo>
                  <a:pt x="24440" y="13560"/>
                </a:lnTo>
                <a:lnTo>
                  <a:pt x="24450" y="13560"/>
                </a:lnTo>
                <a:lnTo>
                  <a:pt x="24460" y="13560"/>
                </a:lnTo>
                <a:lnTo>
                  <a:pt x="24480" y="13560"/>
                </a:lnTo>
                <a:lnTo>
                  <a:pt x="24490" y="13560"/>
                </a:lnTo>
                <a:lnTo>
                  <a:pt x="24500" y="13560"/>
                </a:lnTo>
                <a:lnTo>
                  <a:pt x="24500" y="13570"/>
                </a:lnTo>
                <a:lnTo>
                  <a:pt x="24510" y="13570"/>
                </a:lnTo>
                <a:lnTo>
                  <a:pt x="24510" y="13580"/>
                </a:lnTo>
                <a:lnTo>
                  <a:pt x="24520" y="13580"/>
                </a:lnTo>
                <a:lnTo>
                  <a:pt x="24520" y="13570"/>
                </a:lnTo>
                <a:lnTo>
                  <a:pt x="24520" y="13580"/>
                </a:lnTo>
                <a:lnTo>
                  <a:pt x="24530" y="13580"/>
                </a:lnTo>
                <a:lnTo>
                  <a:pt x="24540" y="13580"/>
                </a:lnTo>
                <a:lnTo>
                  <a:pt x="24540" y="13590"/>
                </a:lnTo>
                <a:lnTo>
                  <a:pt x="24550" y="13590"/>
                </a:lnTo>
                <a:lnTo>
                  <a:pt x="24550" y="13600"/>
                </a:lnTo>
                <a:lnTo>
                  <a:pt x="24570" y="13600"/>
                </a:lnTo>
                <a:lnTo>
                  <a:pt x="24570" y="13610"/>
                </a:lnTo>
                <a:lnTo>
                  <a:pt x="24580" y="13610"/>
                </a:lnTo>
                <a:lnTo>
                  <a:pt x="24590" y="13610"/>
                </a:lnTo>
                <a:lnTo>
                  <a:pt x="24590" y="13620"/>
                </a:lnTo>
                <a:lnTo>
                  <a:pt x="24580" y="13620"/>
                </a:lnTo>
                <a:lnTo>
                  <a:pt x="24580" y="13630"/>
                </a:lnTo>
                <a:lnTo>
                  <a:pt x="24580" y="13640"/>
                </a:lnTo>
                <a:lnTo>
                  <a:pt x="24570" y="13640"/>
                </a:lnTo>
                <a:lnTo>
                  <a:pt x="24560" y="13640"/>
                </a:lnTo>
                <a:lnTo>
                  <a:pt x="24560" y="13650"/>
                </a:lnTo>
                <a:lnTo>
                  <a:pt x="24590" y="13650"/>
                </a:lnTo>
                <a:lnTo>
                  <a:pt x="24590" y="13630"/>
                </a:lnTo>
                <a:lnTo>
                  <a:pt x="24600" y="13630"/>
                </a:lnTo>
                <a:lnTo>
                  <a:pt x="24600" y="13620"/>
                </a:lnTo>
                <a:lnTo>
                  <a:pt x="24610" y="13620"/>
                </a:lnTo>
                <a:lnTo>
                  <a:pt x="24630" y="13620"/>
                </a:lnTo>
                <a:lnTo>
                  <a:pt x="24630" y="13630"/>
                </a:lnTo>
                <a:lnTo>
                  <a:pt x="24640" y="13630"/>
                </a:lnTo>
                <a:lnTo>
                  <a:pt x="24650" y="13630"/>
                </a:lnTo>
                <a:lnTo>
                  <a:pt x="24660" y="13630"/>
                </a:lnTo>
                <a:lnTo>
                  <a:pt x="24660" y="13640"/>
                </a:lnTo>
                <a:lnTo>
                  <a:pt x="24670" y="13640"/>
                </a:lnTo>
                <a:lnTo>
                  <a:pt x="24680" y="13640"/>
                </a:lnTo>
                <a:lnTo>
                  <a:pt x="24690" y="13640"/>
                </a:lnTo>
                <a:lnTo>
                  <a:pt x="24690" y="13650"/>
                </a:lnTo>
                <a:lnTo>
                  <a:pt x="24700" y="13650"/>
                </a:lnTo>
                <a:lnTo>
                  <a:pt x="24700" y="13660"/>
                </a:lnTo>
                <a:lnTo>
                  <a:pt x="24710" y="13660"/>
                </a:lnTo>
                <a:lnTo>
                  <a:pt x="24710" y="13670"/>
                </a:lnTo>
                <a:lnTo>
                  <a:pt x="24720" y="13670"/>
                </a:lnTo>
                <a:lnTo>
                  <a:pt x="24720" y="13680"/>
                </a:lnTo>
                <a:lnTo>
                  <a:pt x="24730" y="13680"/>
                </a:lnTo>
                <a:lnTo>
                  <a:pt x="24730" y="13700"/>
                </a:lnTo>
                <a:lnTo>
                  <a:pt x="24740" y="13700"/>
                </a:lnTo>
                <a:lnTo>
                  <a:pt x="24750" y="13700"/>
                </a:lnTo>
                <a:lnTo>
                  <a:pt x="24750" y="13710"/>
                </a:lnTo>
                <a:lnTo>
                  <a:pt x="24750" y="13720"/>
                </a:lnTo>
                <a:lnTo>
                  <a:pt x="24760" y="13720"/>
                </a:lnTo>
                <a:lnTo>
                  <a:pt x="24770" y="13720"/>
                </a:lnTo>
                <a:lnTo>
                  <a:pt x="24770" y="13730"/>
                </a:lnTo>
                <a:lnTo>
                  <a:pt x="24770" y="13740"/>
                </a:lnTo>
                <a:lnTo>
                  <a:pt x="24780" y="13740"/>
                </a:lnTo>
                <a:lnTo>
                  <a:pt x="24790" y="13740"/>
                </a:lnTo>
                <a:lnTo>
                  <a:pt x="24790" y="13750"/>
                </a:lnTo>
                <a:lnTo>
                  <a:pt x="24780" y="13750"/>
                </a:lnTo>
                <a:lnTo>
                  <a:pt x="24780" y="13760"/>
                </a:lnTo>
                <a:lnTo>
                  <a:pt x="24790" y="13760"/>
                </a:lnTo>
                <a:lnTo>
                  <a:pt x="24790" y="13770"/>
                </a:lnTo>
                <a:lnTo>
                  <a:pt x="24800" y="13770"/>
                </a:lnTo>
                <a:lnTo>
                  <a:pt x="24810" y="13770"/>
                </a:lnTo>
                <a:lnTo>
                  <a:pt x="24810" y="13760"/>
                </a:lnTo>
                <a:lnTo>
                  <a:pt x="24820" y="13760"/>
                </a:lnTo>
                <a:lnTo>
                  <a:pt x="24820" y="13750"/>
                </a:lnTo>
                <a:lnTo>
                  <a:pt x="24830" y="13750"/>
                </a:lnTo>
                <a:lnTo>
                  <a:pt x="24830" y="13730"/>
                </a:lnTo>
                <a:lnTo>
                  <a:pt x="24830" y="13720"/>
                </a:lnTo>
                <a:lnTo>
                  <a:pt x="24840" y="13720"/>
                </a:lnTo>
                <a:lnTo>
                  <a:pt x="24840" y="13710"/>
                </a:lnTo>
                <a:lnTo>
                  <a:pt x="24840" y="13700"/>
                </a:lnTo>
                <a:lnTo>
                  <a:pt x="24850" y="13700"/>
                </a:lnTo>
                <a:lnTo>
                  <a:pt x="24850" y="13690"/>
                </a:lnTo>
                <a:lnTo>
                  <a:pt x="24850" y="13680"/>
                </a:lnTo>
                <a:lnTo>
                  <a:pt x="24860" y="13680"/>
                </a:lnTo>
                <a:lnTo>
                  <a:pt x="24860" y="13670"/>
                </a:lnTo>
                <a:lnTo>
                  <a:pt x="24860" y="13660"/>
                </a:lnTo>
                <a:lnTo>
                  <a:pt x="24870" y="13660"/>
                </a:lnTo>
                <a:lnTo>
                  <a:pt x="24870" y="13650"/>
                </a:lnTo>
                <a:lnTo>
                  <a:pt x="24870" y="13630"/>
                </a:lnTo>
                <a:lnTo>
                  <a:pt x="24880" y="13630"/>
                </a:lnTo>
                <a:lnTo>
                  <a:pt x="24880" y="13620"/>
                </a:lnTo>
                <a:lnTo>
                  <a:pt x="24890" y="13620"/>
                </a:lnTo>
                <a:lnTo>
                  <a:pt x="24890" y="13610"/>
                </a:lnTo>
                <a:lnTo>
                  <a:pt x="24890" y="13600"/>
                </a:lnTo>
                <a:lnTo>
                  <a:pt x="24900" y="13600"/>
                </a:lnTo>
                <a:lnTo>
                  <a:pt x="24900" y="13590"/>
                </a:lnTo>
                <a:lnTo>
                  <a:pt x="24900" y="13580"/>
                </a:lnTo>
                <a:lnTo>
                  <a:pt x="24910" y="13580"/>
                </a:lnTo>
                <a:lnTo>
                  <a:pt x="24910" y="13570"/>
                </a:lnTo>
                <a:lnTo>
                  <a:pt x="24920" y="13570"/>
                </a:lnTo>
                <a:lnTo>
                  <a:pt x="24920" y="13560"/>
                </a:lnTo>
                <a:lnTo>
                  <a:pt x="24930" y="13560"/>
                </a:lnTo>
                <a:lnTo>
                  <a:pt x="24930" y="13550"/>
                </a:lnTo>
                <a:lnTo>
                  <a:pt x="24940" y="13550"/>
                </a:lnTo>
                <a:lnTo>
                  <a:pt x="24950" y="13550"/>
                </a:lnTo>
                <a:lnTo>
                  <a:pt x="24950" y="13540"/>
                </a:lnTo>
                <a:lnTo>
                  <a:pt x="24960" y="13540"/>
                </a:lnTo>
                <a:lnTo>
                  <a:pt x="24970" y="13540"/>
                </a:lnTo>
                <a:lnTo>
                  <a:pt x="24970" y="13530"/>
                </a:lnTo>
                <a:lnTo>
                  <a:pt x="24980" y="13530"/>
                </a:lnTo>
                <a:lnTo>
                  <a:pt x="24990" y="13530"/>
                </a:lnTo>
                <a:lnTo>
                  <a:pt x="24990" y="13520"/>
                </a:lnTo>
                <a:lnTo>
                  <a:pt x="25000" y="13520"/>
                </a:lnTo>
                <a:lnTo>
                  <a:pt x="25010" y="13520"/>
                </a:lnTo>
                <a:lnTo>
                  <a:pt x="25010" y="13510"/>
                </a:lnTo>
                <a:lnTo>
                  <a:pt x="25020" y="13510"/>
                </a:lnTo>
                <a:lnTo>
                  <a:pt x="25030" y="13510"/>
                </a:lnTo>
                <a:lnTo>
                  <a:pt x="25030" y="13530"/>
                </a:lnTo>
                <a:lnTo>
                  <a:pt x="25030" y="13540"/>
                </a:lnTo>
                <a:lnTo>
                  <a:pt x="25050" y="13540"/>
                </a:lnTo>
                <a:lnTo>
                  <a:pt x="25050" y="13530"/>
                </a:lnTo>
                <a:lnTo>
                  <a:pt x="25050" y="13520"/>
                </a:lnTo>
                <a:lnTo>
                  <a:pt x="25040" y="13520"/>
                </a:lnTo>
                <a:lnTo>
                  <a:pt x="25040" y="13510"/>
                </a:lnTo>
                <a:lnTo>
                  <a:pt x="25040" y="13490"/>
                </a:lnTo>
                <a:lnTo>
                  <a:pt x="25030" y="13490"/>
                </a:lnTo>
                <a:lnTo>
                  <a:pt x="25020" y="13490"/>
                </a:lnTo>
                <a:lnTo>
                  <a:pt x="25010" y="13490"/>
                </a:lnTo>
                <a:lnTo>
                  <a:pt x="25010" y="13500"/>
                </a:lnTo>
                <a:lnTo>
                  <a:pt x="25010" y="13510"/>
                </a:lnTo>
                <a:lnTo>
                  <a:pt x="24990" y="13510"/>
                </a:lnTo>
                <a:lnTo>
                  <a:pt x="24990" y="13490"/>
                </a:lnTo>
                <a:lnTo>
                  <a:pt x="24980" y="13490"/>
                </a:lnTo>
                <a:lnTo>
                  <a:pt x="24990" y="13490"/>
                </a:lnTo>
                <a:lnTo>
                  <a:pt x="24990" y="13500"/>
                </a:lnTo>
                <a:lnTo>
                  <a:pt x="24980" y="13500"/>
                </a:lnTo>
                <a:lnTo>
                  <a:pt x="24980" y="13510"/>
                </a:lnTo>
                <a:lnTo>
                  <a:pt x="24970" y="13510"/>
                </a:lnTo>
                <a:lnTo>
                  <a:pt x="24970" y="13520"/>
                </a:lnTo>
                <a:lnTo>
                  <a:pt x="24950" y="13520"/>
                </a:lnTo>
                <a:lnTo>
                  <a:pt x="24940" y="13520"/>
                </a:lnTo>
                <a:lnTo>
                  <a:pt x="24940" y="13510"/>
                </a:lnTo>
                <a:lnTo>
                  <a:pt x="24940" y="13490"/>
                </a:lnTo>
                <a:lnTo>
                  <a:pt x="24950" y="13490"/>
                </a:lnTo>
                <a:lnTo>
                  <a:pt x="24950" y="13470"/>
                </a:lnTo>
                <a:lnTo>
                  <a:pt x="24950" y="13460"/>
                </a:lnTo>
                <a:lnTo>
                  <a:pt x="24950" y="13450"/>
                </a:lnTo>
                <a:lnTo>
                  <a:pt x="24940" y="13450"/>
                </a:lnTo>
                <a:lnTo>
                  <a:pt x="24930" y="13450"/>
                </a:lnTo>
                <a:lnTo>
                  <a:pt x="24930" y="13460"/>
                </a:lnTo>
                <a:lnTo>
                  <a:pt x="24940" y="13460"/>
                </a:lnTo>
                <a:lnTo>
                  <a:pt x="24940" y="13470"/>
                </a:lnTo>
                <a:lnTo>
                  <a:pt x="24940" y="13490"/>
                </a:lnTo>
                <a:lnTo>
                  <a:pt x="24920" y="13490"/>
                </a:lnTo>
                <a:lnTo>
                  <a:pt x="24920" y="13500"/>
                </a:lnTo>
                <a:lnTo>
                  <a:pt x="24930" y="13500"/>
                </a:lnTo>
                <a:lnTo>
                  <a:pt x="24930" y="13510"/>
                </a:lnTo>
                <a:lnTo>
                  <a:pt x="24930" y="13520"/>
                </a:lnTo>
                <a:lnTo>
                  <a:pt x="24920" y="13520"/>
                </a:lnTo>
                <a:lnTo>
                  <a:pt x="24920" y="13530"/>
                </a:lnTo>
                <a:lnTo>
                  <a:pt x="24910" y="13530"/>
                </a:lnTo>
                <a:lnTo>
                  <a:pt x="24910" y="13540"/>
                </a:lnTo>
                <a:lnTo>
                  <a:pt x="24920" y="13540"/>
                </a:lnTo>
                <a:lnTo>
                  <a:pt x="24910" y="13540"/>
                </a:lnTo>
                <a:lnTo>
                  <a:pt x="24910" y="13550"/>
                </a:lnTo>
                <a:lnTo>
                  <a:pt x="24910" y="13560"/>
                </a:lnTo>
                <a:lnTo>
                  <a:pt x="24900" y="13560"/>
                </a:lnTo>
                <a:lnTo>
                  <a:pt x="24890" y="13560"/>
                </a:lnTo>
                <a:lnTo>
                  <a:pt x="24890" y="13570"/>
                </a:lnTo>
                <a:lnTo>
                  <a:pt x="24880" y="13570"/>
                </a:lnTo>
                <a:lnTo>
                  <a:pt x="24880" y="13580"/>
                </a:lnTo>
                <a:lnTo>
                  <a:pt x="24880" y="13590"/>
                </a:lnTo>
                <a:lnTo>
                  <a:pt x="24880" y="13600"/>
                </a:lnTo>
                <a:lnTo>
                  <a:pt x="24870" y="13600"/>
                </a:lnTo>
                <a:lnTo>
                  <a:pt x="24870" y="13610"/>
                </a:lnTo>
                <a:lnTo>
                  <a:pt x="24870" y="13620"/>
                </a:lnTo>
                <a:lnTo>
                  <a:pt x="24860" y="13620"/>
                </a:lnTo>
                <a:lnTo>
                  <a:pt x="24860" y="13630"/>
                </a:lnTo>
                <a:lnTo>
                  <a:pt x="24860" y="13640"/>
                </a:lnTo>
                <a:lnTo>
                  <a:pt x="24850" y="13640"/>
                </a:lnTo>
                <a:lnTo>
                  <a:pt x="24850" y="13650"/>
                </a:lnTo>
                <a:lnTo>
                  <a:pt x="24850" y="13660"/>
                </a:lnTo>
                <a:lnTo>
                  <a:pt x="24840" y="13660"/>
                </a:lnTo>
                <a:lnTo>
                  <a:pt x="24840" y="13670"/>
                </a:lnTo>
                <a:lnTo>
                  <a:pt x="24840" y="13680"/>
                </a:lnTo>
                <a:lnTo>
                  <a:pt x="24830" y="13680"/>
                </a:lnTo>
                <a:lnTo>
                  <a:pt x="24830" y="13690"/>
                </a:lnTo>
                <a:lnTo>
                  <a:pt x="24820" y="13690"/>
                </a:lnTo>
                <a:lnTo>
                  <a:pt x="24820" y="13700"/>
                </a:lnTo>
                <a:lnTo>
                  <a:pt x="24820" y="13690"/>
                </a:lnTo>
                <a:lnTo>
                  <a:pt x="24820" y="13680"/>
                </a:lnTo>
                <a:lnTo>
                  <a:pt x="24810" y="13680"/>
                </a:lnTo>
                <a:lnTo>
                  <a:pt x="24810" y="13670"/>
                </a:lnTo>
                <a:lnTo>
                  <a:pt x="24820" y="13670"/>
                </a:lnTo>
                <a:lnTo>
                  <a:pt x="24820" y="13650"/>
                </a:lnTo>
                <a:lnTo>
                  <a:pt x="24810" y="13650"/>
                </a:lnTo>
                <a:lnTo>
                  <a:pt x="24820" y="13650"/>
                </a:lnTo>
                <a:lnTo>
                  <a:pt x="24820" y="13600"/>
                </a:lnTo>
                <a:lnTo>
                  <a:pt x="24820" y="13580"/>
                </a:lnTo>
                <a:lnTo>
                  <a:pt x="24820" y="13560"/>
                </a:lnTo>
                <a:lnTo>
                  <a:pt x="24830" y="13560"/>
                </a:lnTo>
                <a:lnTo>
                  <a:pt x="24830" y="13540"/>
                </a:lnTo>
                <a:lnTo>
                  <a:pt x="24820" y="13540"/>
                </a:lnTo>
                <a:lnTo>
                  <a:pt x="24820" y="13530"/>
                </a:lnTo>
                <a:lnTo>
                  <a:pt x="24830" y="13530"/>
                </a:lnTo>
                <a:lnTo>
                  <a:pt x="24830" y="13510"/>
                </a:lnTo>
                <a:lnTo>
                  <a:pt x="24820" y="13510"/>
                </a:lnTo>
                <a:lnTo>
                  <a:pt x="24820" y="13500"/>
                </a:lnTo>
                <a:lnTo>
                  <a:pt x="24820" y="13490"/>
                </a:lnTo>
                <a:lnTo>
                  <a:pt x="24820" y="13480"/>
                </a:lnTo>
                <a:lnTo>
                  <a:pt x="24810" y="13480"/>
                </a:lnTo>
                <a:lnTo>
                  <a:pt x="24810" y="13470"/>
                </a:lnTo>
                <a:lnTo>
                  <a:pt x="24810" y="13480"/>
                </a:lnTo>
                <a:lnTo>
                  <a:pt x="24810" y="13450"/>
                </a:lnTo>
                <a:lnTo>
                  <a:pt x="24800" y="13450"/>
                </a:lnTo>
                <a:lnTo>
                  <a:pt x="24800" y="13440"/>
                </a:lnTo>
                <a:lnTo>
                  <a:pt x="24810" y="13440"/>
                </a:lnTo>
                <a:lnTo>
                  <a:pt x="24810" y="13430"/>
                </a:lnTo>
                <a:lnTo>
                  <a:pt x="24810" y="13420"/>
                </a:lnTo>
                <a:lnTo>
                  <a:pt x="24820" y="13420"/>
                </a:lnTo>
                <a:lnTo>
                  <a:pt x="24820" y="13410"/>
                </a:lnTo>
                <a:lnTo>
                  <a:pt x="24830" y="13410"/>
                </a:lnTo>
                <a:lnTo>
                  <a:pt x="24830" y="13400"/>
                </a:lnTo>
                <a:lnTo>
                  <a:pt x="24840" y="13400"/>
                </a:lnTo>
                <a:lnTo>
                  <a:pt x="24840" y="13410"/>
                </a:lnTo>
                <a:lnTo>
                  <a:pt x="24850" y="13410"/>
                </a:lnTo>
                <a:lnTo>
                  <a:pt x="24860" y="13410"/>
                </a:lnTo>
                <a:lnTo>
                  <a:pt x="24860" y="13390"/>
                </a:lnTo>
                <a:lnTo>
                  <a:pt x="24860" y="13380"/>
                </a:lnTo>
                <a:lnTo>
                  <a:pt x="24870" y="13380"/>
                </a:lnTo>
                <a:lnTo>
                  <a:pt x="24870" y="13370"/>
                </a:lnTo>
                <a:lnTo>
                  <a:pt x="24880" y="13370"/>
                </a:lnTo>
                <a:lnTo>
                  <a:pt x="24900" y="13370"/>
                </a:lnTo>
                <a:lnTo>
                  <a:pt x="24910" y="13370"/>
                </a:lnTo>
                <a:lnTo>
                  <a:pt x="24910" y="13360"/>
                </a:lnTo>
                <a:lnTo>
                  <a:pt x="24940" y="13360"/>
                </a:lnTo>
                <a:lnTo>
                  <a:pt x="24950" y="13360"/>
                </a:lnTo>
                <a:lnTo>
                  <a:pt x="24950" y="13370"/>
                </a:lnTo>
                <a:lnTo>
                  <a:pt x="24950" y="13380"/>
                </a:lnTo>
                <a:lnTo>
                  <a:pt x="24950" y="13400"/>
                </a:lnTo>
                <a:lnTo>
                  <a:pt x="24960" y="13400"/>
                </a:lnTo>
                <a:lnTo>
                  <a:pt x="24960" y="13390"/>
                </a:lnTo>
                <a:lnTo>
                  <a:pt x="24970" y="13390"/>
                </a:lnTo>
                <a:lnTo>
                  <a:pt x="24980" y="13390"/>
                </a:lnTo>
                <a:lnTo>
                  <a:pt x="24980" y="13380"/>
                </a:lnTo>
                <a:lnTo>
                  <a:pt x="24990" y="13380"/>
                </a:lnTo>
                <a:lnTo>
                  <a:pt x="24990" y="13390"/>
                </a:lnTo>
                <a:lnTo>
                  <a:pt x="25000" y="13390"/>
                </a:lnTo>
                <a:lnTo>
                  <a:pt x="25000" y="13380"/>
                </a:lnTo>
                <a:lnTo>
                  <a:pt x="25010" y="13380"/>
                </a:lnTo>
                <a:lnTo>
                  <a:pt x="25010" y="13370"/>
                </a:lnTo>
                <a:lnTo>
                  <a:pt x="25020" y="13370"/>
                </a:lnTo>
                <a:lnTo>
                  <a:pt x="25020" y="13380"/>
                </a:lnTo>
                <a:lnTo>
                  <a:pt x="25020" y="13390"/>
                </a:lnTo>
                <a:lnTo>
                  <a:pt x="25030" y="13390"/>
                </a:lnTo>
                <a:lnTo>
                  <a:pt x="25030" y="13400"/>
                </a:lnTo>
                <a:lnTo>
                  <a:pt x="25040" y="13400"/>
                </a:lnTo>
                <a:lnTo>
                  <a:pt x="25050" y="13400"/>
                </a:lnTo>
                <a:lnTo>
                  <a:pt x="25050" y="13390"/>
                </a:lnTo>
                <a:lnTo>
                  <a:pt x="25060" y="13390"/>
                </a:lnTo>
                <a:lnTo>
                  <a:pt x="25060" y="13400"/>
                </a:lnTo>
                <a:lnTo>
                  <a:pt x="25070" y="13400"/>
                </a:lnTo>
                <a:lnTo>
                  <a:pt x="25080" y="13400"/>
                </a:lnTo>
                <a:lnTo>
                  <a:pt x="25080" y="13390"/>
                </a:lnTo>
                <a:lnTo>
                  <a:pt x="25080" y="13400"/>
                </a:lnTo>
                <a:lnTo>
                  <a:pt x="25090" y="13400"/>
                </a:lnTo>
                <a:lnTo>
                  <a:pt x="25090" y="13410"/>
                </a:lnTo>
                <a:lnTo>
                  <a:pt x="25100" y="13410"/>
                </a:lnTo>
                <a:lnTo>
                  <a:pt x="25100" y="13400"/>
                </a:lnTo>
                <a:lnTo>
                  <a:pt x="25100" y="13390"/>
                </a:lnTo>
                <a:lnTo>
                  <a:pt x="25100" y="13380"/>
                </a:lnTo>
                <a:lnTo>
                  <a:pt x="25090" y="13380"/>
                </a:lnTo>
                <a:lnTo>
                  <a:pt x="25090" y="13370"/>
                </a:lnTo>
                <a:lnTo>
                  <a:pt x="25080" y="13370"/>
                </a:lnTo>
                <a:lnTo>
                  <a:pt x="25090" y="13370"/>
                </a:lnTo>
                <a:lnTo>
                  <a:pt x="25090" y="13360"/>
                </a:lnTo>
                <a:lnTo>
                  <a:pt x="25100" y="13360"/>
                </a:lnTo>
                <a:lnTo>
                  <a:pt x="25100" y="13350"/>
                </a:lnTo>
                <a:lnTo>
                  <a:pt x="25100" y="13340"/>
                </a:lnTo>
                <a:lnTo>
                  <a:pt x="25090" y="13340"/>
                </a:lnTo>
                <a:lnTo>
                  <a:pt x="25090" y="13330"/>
                </a:lnTo>
                <a:lnTo>
                  <a:pt x="25090" y="13310"/>
                </a:lnTo>
                <a:lnTo>
                  <a:pt x="25080" y="13310"/>
                </a:lnTo>
                <a:lnTo>
                  <a:pt x="25080" y="13300"/>
                </a:lnTo>
                <a:lnTo>
                  <a:pt x="25080" y="13310"/>
                </a:lnTo>
                <a:lnTo>
                  <a:pt x="25080" y="13290"/>
                </a:lnTo>
                <a:lnTo>
                  <a:pt x="25080" y="13300"/>
                </a:lnTo>
                <a:lnTo>
                  <a:pt x="25090" y="13300"/>
                </a:lnTo>
                <a:lnTo>
                  <a:pt x="25090" y="13290"/>
                </a:lnTo>
                <a:lnTo>
                  <a:pt x="25080" y="13290"/>
                </a:lnTo>
                <a:lnTo>
                  <a:pt x="25080" y="13270"/>
                </a:lnTo>
                <a:lnTo>
                  <a:pt x="25090" y="13270"/>
                </a:lnTo>
                <a:lnTo>
                  <a:pt x="25090" y="13250"/>
                </a:lnTo>
                <a:lnTo>
                  <a:pt x="25090" y="13240"/>
                </a:lnTo>
                <a:lnTo>
                  <a:pt x="25100" y="13240"/>
                </a:lnTo>
                <a:lnTo>
                  <a:pt x="25110" y="13240"/>
                </a:lnTo>
                <a:lnTo>
                  <a:pt x="25110" y="13230"/>
                </a:lnTo>
                <a:lnTo>
                  <a:pt x="25110" y="13240"/>
                </a:lnTo>
                <a:lnTo>
                  <a:pt x="25120" y="13240"/>
                </a:lnTo>
                <a:lnTo>
                  <a:pt x="25120" y="13250"/>
                </a:lnTo>
                <a:lnTo>
                  <a:pt x="25130" y="13250"/>
                </a:lnTo>
                <a:lnTo>
                  <a:pt x="25130" y="13270"/>
                </a:lnTo>
                <a:lnTo>
                  <a:pt x="25120" y="13270"/>
                </a:lnTo>
                <a:lnTo>
                  <a:pt x="25140" y="13270"/>
                </a:lnTo>
                <a:lnTo>
                  <a:pt x="25140" y="13280"/>
                </a:lnTo>
                <a:lnTo>
                  <a:pt x="25150" y="13280"/>
                </a:lnTo>
                <a:lnTo>
                  <a:pt x="25150" y="13290"/>
                </a:lnTo>
                <a:lnTo>
                  <a:pt x="25170" y="13290"/>
                </a:lnTo>
                <a:lnTo>
                  <a:pt x="25180" y="13290"/>
                </a:lnTo>
                <a:lnTo>
                  <a:pt x="25180" y="13300"/>
                </a:lnTo>
                <a:lnTo>
                  <a:pt x="25180" y="13310"/>
                </a:lnTo>
                <a:lnTo>
                  <a:pt x="25180" y="13320"/>
                </a:lnTo>
                <a:lnTo>
                  <a:pt x="25190" y="13320"/>
                </a:lnTo>
                <a:lnTo>
                  <a:pt x="25190" y="13330"/>
                </a:lnTo>
                <a:lnTo>
                  <a:pt x="25200" y="13330"/>
                </a:lnTo>
                <a:lnTo>
                  <a:pt x="25200" y="13340"/>
                </a:lnTo>
                <a:lnTo>
                  <a:pt x="25210" y="13340"/>
                </a:lnTo>
                <a:lnTo>
                  <a:pt x="25210" y="13350"/>
                </a:lnTo>
                <a:lnTo>
                  <a:pt x="25230" y="13350"/>
                </a:lnTo>
                <a:lnTo>
                  <a:pt x="25230" y="13360"/>
                </a:lnTo>
                <a:lnTo>
                  <a:pt x="25240" y="13360"/>
                </a:lnTo>
                <a:lnTo>
                  <a:pt x="25240" y="13350"/>
                </a:lnTo>
                <a:lnTo>
                  <a:pt x="25260" y="13350"/>
                </a:lnTo>
                <a:lnTo>
                  <a:pt x="25260" y="13330"/>
                </a:lnTo>
                <a:lnTo>
                  <a:pt x="25250" y="13330"/>
                </a:lnTo>
                <a:lnTo>
                  <a:pt x="25250" y="13320"/>
                </a:lnTo>
                <a:lnTo>
                  <a:pt x="25260" y="13320"/>
                </a:lnTo>
                <a:lnTo>
                  <a:pt x="25250" y="13320"/>
                </a:lnTo>
                <a:lnTo>
                  <a:pt x="25250" y="13310"/>
                </a:lnTo>
                <a:lnTo>
                  <a:pt x="25250" y="13300"/>
                </a:lnTo>
                <a:lnTo>
                  <a:pt x="25250" y="13290"/>
                </a:lnTo>
                <a:lnTo>
                  <a:pt x="25250" y="13280"/>
                </a:lnTo>
                <a:lnTo>
                  <a:pt x="25260" y="13280"/>
                </a:lnTo>
                <a:lnTo>
                  <a:pt x="25260" y="13260"/>
                </a:lnTo>
                <a:lnTo>
                  <a:pt x="25240" y="13260"/>
                </a:lnTo>
                <a:lnTo>
                  <a:pt x="25240" y="13250"/>
                </a:lnTo>
                <a:lnTo>
                  <a:pt x="25230" y="13250"/>
                </a:lnTo>
                <a:lnTo>
                  <a:pt x="25230" y="13240"/>
                </a:lnTo>
                <a:lnTo>
                  <a:pt x="25220" y="13240"/>
                </a:lnTo>
                <a:lnTo>
                  <a:pt x="25220" y="13230"/>
                </a:lnTo>
                <a:lnTo>
                  <a:pt x="25220" y="13220"/>
                </a:lnTo>
                <a:lnTo>
                  <a:pt x="25210" y="13220"/>
                </a:lnTo>
                <a:lnTo>
                  <a:pt x="25210" y="13210"/>
                </a:lnTo>
                <a:lnTo>
                  <a:pt x="25210" y="13200"/>
                </a:lnTo>
                <a:lnTo>
                  <a:pt x="25220" y="13200"/>
                </a:lnTo>
                <a:lnTo>
                  <a:pt x="25220" y="13210"/>
                </a:lnTo>
                <a:lnTo>
                  <a:pt x="25230" y="13210"/>
                </a:lnTo>
                <a:lnTo>
                  <a:pt x="25240" y="13210"/>
                </a:lnTo>
                <a:lnTo>
                  <a:pt x="25250" y="13210"/>
                </a:lnTo>
                <a:lnTo>
                  <a:pt x="25250" y="13220"/>
                </a:lnTo>
                <a:lnTo>
                  <a:pt x="25260" y="13220"/>
                </a:lnTo>
                <a:lnTo>
                  <a:pt x="25270" y="13220"/>
                </a:lnTo>
                <a:lnTo>
                  <a:pt x="25270" y="13230"/>
                </a:lnTo>
                <a:lnTo>
                  <a:pt x="25280" y="13230"/>
                </a:lnTo>
                <a:lnTo>
                  <a:pt x="25280" y="13240"/>
                </a:lnTo>
                <a:lnTo>
                  <a:pt x="25290" y="13240"/>
                </a:lnTo>
                <a:lnTo>
                  <a:pt x="25290" y="13250"/>
                </a:lnTo>
                <a:lnTo>
                  <a:pt x="25300" y="13250"/>
                </a:lnTo>
                <a:lnTo>
                  <a:pt x="25300" y="13260"/>
                </a:lnTo>
                <a:lnTo>
                  <a:pt x="25310" y="13260"/>
                </a:lnTo>
                <a:lnTo>
                  <a:pt x="25310" y="13270"/>
                </a:lnTo>
                <a:lnTo>
                  <a:pt x="25310" y="13280"/>
                </a:lnTo>
                <a:lnTo>
                  <a:pt x="25310" y="13290"/>
                </a:lnTo>
                <a:lnTo>
                  <a:pt x="25320" y="13290"/>
                </a:lnTo>
                <a:lnTo>
                  <a:pt x="25320" y="13300"/>
                </a:lnTo>
                <a:lnTo>
                  <a:pt x="25330" y="13300"/>
                </a:lnTo>
                <a:lnTo>
                  <a:pt x="25330" y="13310"/>
                </a:lnTo>
                <a:lnTo>
                  <a:pt x="25340" y="13310"/>
                </a:lnTo>
                <a:lnTo>
                  <a:pt x="25340" y="13320"/>
                </a:lnTo>
                <a:lnTo>
                  <a:pt x="25350" y="13320"/>
                </a:lnTo>
                <a:lnTo>
                  <a:pt x="25360" y="13320"/>
                </a:lnTo>
                <a:lnTo>
                  <a:pt x="25370" y="13320"/>
                </a:lnTo>
                <a:lnTo>
                  <a:pt x="25370" y="13310"/>
                </a:lnTo>
                <a:lnTo>
                  <a:pt x="25370" y="13320"/>
                </a:lnTo>
                <a:lnTo>
                  <a:pt x="25390" y="13320"/>
                </a:lnTo>
                <a:lnTo>
                  <a:pt x="25390" y="13330"/>
                </a:lnTo>
                <a:lnTo>
                  <a:pt x="25380" y="13330"/>
                </a:lnTo>
                <a:lnTo>
                  <a:pt x="25380" y="13340"/>
                </a:lnTo>
                <a:lnTo>
                  <a:pt x="25390" y="13340"/>
                </a:lnTo>
                <a:lnTo>
                  <a:pt x="25390" y="13350"/>
                </a:lnTo>
                <a:lnTo>
                  <a:pt x="25420" y="13350"/>
                </a:lnTo>
                <a:lnTo>
                  <a:pt x="25420" y="13340"/>
                </a:lnTo>
                <a:lnTo>
                  <a:pt x="25420" y="13330"/>
                </a:lnTo>
                <a:lnTo>
                  <a:pt x="25420" y="13320"/>
                </a:lnTo>
                <a:lnTo>
                  <a:pt x="25410" y="13320"/>
                </a:lnTo>
                <a:lnTo>
                  <a:pt x="25410" y="13310"/>
                </a:lnTo>
                <a:lnTo>
                  <a:pt x="25420" y="13310"/>
                </a:lnTo>
                <a:lnTo>
                  <a:pt x="25430" y="13310"/>
                </a:lnTo>
                <a:lnTo>
                  <a:pt x="25430" y="13320"/>
                </a:lnTo>
                <a:lnTo>
                  <a:pt x="25430" y="13310"/>
                </a:lnTo>
                <a:lnTo>
                  <a:pt x="25440" y="13310"/>
                </a:lnTo>
                <a:lnTo>
                  <a:pt x="25440" y="13300"/>
                </a:lnTo>
                <a:lnTo>
                  <a:pt x="25440" y="13290"/>
                </a:lnTo>
                <a:lnTo>
                  <a:pt x="25440" y="13280"/>
                </a:lnTo>
                <a:lnTo>
                  <a:pt x="25430" y="13280"/>
                </a:lnTo>
                <a:lnTo>
                  <a:pt x="25430" y="13270"/>
                </a:lnTo>
                <a:lnTo>
                  <a:pt x="25440" y="13270"/>
                </a:lnTo>
                <a:lnTo>
                  <a:pt x="25450" y="13270"/>
                </a:lnTo>
                <a:lnTo>
                  <a:pt x="25450" y="13280"/>
                </a:lnTo>
                <a:lnTo>
                  <a:pt x="25470" y="13280"/>
                </a:lnTo>
                <a:lnTo>
                  <a:pt x="25480" y="13280"/>
                </a:lnTo>
                <a:lnTo>
                  <a:pt x="25480" y="13290"/>
                </a:lnTo>
                <a:lnTo>
                  <a:pt x="25490" y="13290"/>
                </a:lnTo>
                <a:lnTo>
                  <a:pt x="25500" y="13290"/>
                </a:lnTo>
                <a:lnTo>
                  <a:pt x="25510" y="13290"/>
                </a:lnTo>
                <a:lnTo>
                  <a:pt x="25510" y="13280"/>
                </a:lnTo>
                <a:lnTo>
                  <a:pt x="25510" y="13290"/>
                </a:lnTo>
                <a:lnTo>
                  <a:pt x="25520" y="13290"/>
                </a:lnTo>
                <a:lnTo>
                  <a:pt x="25530" y="13290"/>
                </a:lnTo>
                <a:lnTo>
                  <a:pt x="25550" y="13290"/>
                </a:lnTo>
                <a:lnTo>
                  <a:pt x="25550" y="13300"/>
                </a:lnTo>
                <a:lnTo>
                  <a:pt x="25560" y="13300"/>
                </a:lnTo>
                <a:lnTo>
                  <a:pt x="25560" y="13290"/>
                </a:lnTo>
                <a:lnTo>
                  <a:pt x="25570" y="13290"/>
                </a:lnTo>
                <a:lnTo>
                  <a:pt x="25570" y="13280"/>
                </a:lnTo>
                <a:lnTo>
                  <a:pt x="25570" y="13270"/>
                </a:lnTo>
                <a:lnTo>
                  <a:pt x="25580" y="13270"/>
                </a:lnTo>
                <a:lnTo>
                  <a:pt x="25590" y="13270"/>
                </a:lnTo>
                <a:lnTo>
                  <a:pt x="25590" y="13260"/>
                </a:lnTo>
                <a:lnTo>
                  <a:pt x="25600" y="13260"/>
                </a:lnTo>
                <a:lnTo>
                  <a:pt x="25600" y="13250"/>
                </a:lnTo>
                <a:lnTo>
                  <a:pt x="25600" y="13240"/>
                </a:lnTo>
                <a:lnTo>
                  <a:pt x="25610" y="13240"/>
                </a:lnTo>
                <a:lnTo>
                  <a:pt x="25620" y="13240"/>
                </a:lnTo>
                <a:lnTo>
                  <a:pt x="25620" y="13230"/>
                </a:lnTo>
                <a:lnTo>
                  <a:pt x="25620" y="13220"/>
                </a:lnTo>
                <a:lnTo>
                  <a:pt x="25630" y="13220"/>
                </a:lnTo>
                <a:lnTo>
                  <a:pt x="25630" y="13210"/>
                </a:lnTo>
                <a:lnTo>
                  <a:pt x="25630" y="13200"/>
                </a:lnTo>
                <a:lnTo>
                  <a:pt x="25630" y="13190"/>
                </a:lnTo>
                <a:lnTo>
                  <a:pt x="25640" y="13190"/>
                </a:lnTo>
                <a:lnTo>
                  <a:pt x="25630" y="13190"/>
                </a:lnTo>
                <a:lnTo>
                  <a:pt x="25630" y="13170"/>
                </a:lnTo>
                <a:lnTo>
                  <a:pt x="25640" y="13170"/>
                </a:lnTo>
                <a:lnTo>
                  <a:pt x="25630" y="13170"/>
                </a:lnTo>
                <a:lnTo>
                  <a:pt x="25630" y="13160"/>
                </a:lnTo>
                <a:lnTo>
                  <a:pt x="25630" y="13140"/>
                </a:lnTo>
                <a:lnTo>
                  <a:pt x="25620" y="13140"/>
                </a:lnTo>
                <a:lnTo>
                  <a:pt x="25610" y="13140"/>
                </a:lnTo>
                <a:lnTo>
                  <a:pt x="25600" y="13140"/>
                </a:lnTo>
                <a:lnTo>
                  <a:pt x="25600" y="13130"/>
                </a:lnTo>
                <a:lnTo>
                  <a:pt x="25600" y="13120"/>
                </a:lnTo>
                <a:lnTo>
                  <a:pt x="25600" y="13100"/>
                </a:lnTo>
                <a:lnTo>
                  <a:pt x="25590" y="13100"/>
                </a:lnTo>
                <a:lnTo>
                  <a:pt x="25590" y="13090"/>
                </a:lnTo>
                <a:lnTo>
                  <a:pt x="25580" y="13090"/>
                </a:lnTo>
                <a:lnTo>
                  <a:pt x="25580" y="13080"/>
                </a:lnTo>
                <a:lnTo>
                  <a:pt x="25590" y="13080"/>
                </a:lnTo>
                <a:lnTo>
                  <a:pt x="25590" y="13070"/>
                </a:lnTo>
                <a:lnTo>
                  <a:pt x="25600" y="13070"/>
                </a:lnTo>
                <a:lnTo>
                  <a:pt x="25600" y="13060"/>
                </a:lnTo>
                <a:lnTo>
                  <a:pt x="25610" y="13060"/>
                </a:lnTo>
                <a:lnTo>
                  <a:pt x="25610" y="13050"/>
                </a:lnTo>
                <a:lnTo>
                  <a:pt x="25610" y="13040"/>
                </a:lnTo>
                <a:lnTo>
                  <a:pt x="25620" y="13040"/>
                </a:lnTo>
                <a:lnTo>
                  <a:pt x="25620" y="13020"/>
                </a:lnTo>
                <a:lnTo>
                  <a:pt x="25620" y="13000"/>
                </a:lnTo>
                <a:lnTo>
                  <a:pt x="25630" y="13000"/>
                </a:lnTo>
                <a:lnTo>
                  <a:pt x="25630" y="12990"/>
                </a:lnTo>
                <a:lnTo>
                  <a:pt x="25620" y="12990"/>
                </a:lnTo>
                <a:lnTo>
                  <a:pt x="25620" y="12980"/>
                </a:lnTo>
                <a:lnTo>
                  <a:pt x="25620" y="12970"/>
                </a:lnTo>
                <a:lnTo>
                  <a:pt x="25620" y="12960"/>
                </a:lnTo>
                <a:lnTo>
                  <a:pt x="25640" y="12960"/>
                </a:lnTo>
                <a:lnTo>
                  <a:pt x="25640" y="12970"/>
                </a:lnTo>
                <a:lnTo>
                  <a:pt x="25650" y="12970"/>
                </a:lnTo>
                <a:lnTo>
                  <a:pt x="25660" y="12970"/>
                </a:lnTo>
                <a:lnTo>
                  <a:pt x="25660" y="12960"/>
                </a:lnTo>
                <a:lnTo>
                  <a:pt x="25660" y="12930"/>
                </a:lnTo>
                <a:lnTo>
                  <a:pt x="25680" y="12930"/>
                </a:lnTo>
                <a:lnTo>
                  <a:pt x="25680" y="12910"/>
                </a:lnTo>
                <a:lnTo>
                  <a:pt x="25710" y="12910"/>
                </a:lnTo>
                <a:lnTo>
                  <a:pt x="25710" y="12900"/>
                </a:lnTo>
                <a:lnTo>
                  <a:pt x="25720" y="12900"/>
                </a:lnTo>
                <a:lnTo>
                  <a:pt x="25730" y="12900"/>
                </a:lnTo>
                <a:lnTo>
                  <a:pt x="25740" y="12900"/>
                </a:lnTo>
                <a:lnTo>
                  <a:pt x="25750" y="12900"/>
                </a:lnTo>
                <a:lnTo>
                  <a:pt x="25750" y="12910"/>
                </a:lnTo>
                <a:lnTo>
                  <a:pt x="25760" y="12910"/>
                </a:lnTo>
                <a:lnTo>
                  <a:pt x="25760" y="12900"/>
                </a:lnTo>
                <a:lnTo>
                  <a:pt x="25770" y="12900"/>
                </a:lnTo>
                <a:lnTo>
                  <a:pt x="25770" y="12890"/>
                </a:lnTo>
                <a:lnTo>
                  <a:pt x="25780" y="12890"/>
                </a:lnTo>
                <a:lnTo>
                  <a:pt x="25780" y="12900"/>
                </a:lnTo>
                <a:lnTo>
                  <a:pt x="25800" y="12900"/>
                </a:lnTo>
                <a:lnTo>
                  <a:pt x="25800" y="12890"/>
                </a:lnTo>
                <a:lnTo>
                  <a:pt x="25810" y="12890"/>
                </a:lnTo>
                <a:lnTo>
                  <a:pt x="25810" y="12880"/>
                </a:lnTo>
                <a:lnTo>
                  <a:pt x="25800" y="12880"/>
                </a:lnTo>
                <a:lnTo>
                  <a:pt x="25800" y="12870"/>
                </a:lnTo>
                <a:lnTo>
                  <a:pt x="25800" y="12860"/>
                </a:lnTo>
                <a:lnTo>
                  <a:pt x="25790" y="12860"/>
                </a:lnTo>
                <a:lnTo>
                  <a:pt x="25790" y="12850"/>
                </a:lnTo>
                <a:lnTo>
                  <a:pt x="25790" y="12840"/>
                </a:lnTo>
                <a:lnTo>
                  <a:pt x="25800" y="12840"/>
                </a:lnTo>
                <a:lnTo>
                  <a:pt x="25820" y="12840"/>
                </a:lnTo>
                <a:lnTo>
                  <a:pt x="25830" y="12840"/>
                </a:lnTo>
                <a:lnTo>
                  <a:pt x="25830" y="12850"/>
                </a:lnTo>
                <a:lnTo>
                  <a:pt x="25830" y="12860"/>
                </a:lnTo>
                <a:lnTo>
                  <a:pt x="25830" y="12870"/>
                </a:lnTo>
                <a:lnTo>
                  <a:pt x="25840" y="12870"/>
                </a:lnTo>
                <a:lnTo>
                  <a:pt x="25840" y="12900"/>
                </a:lnTo>
                <a:lnTo>
                  <a:pt x="25830" y="12900"/>
                </a:lnTo>
                <a:lnTo>
                  <a:pt x="25840" y="12900"/>
                </a:lnTo>
                <a:lnTo>
                  <a:pt x="25840" y="12910"/>
                </a:lnTo>
                <a:lnTo>
                  <a:pt x="25840" y="12920"/>
                </a:lnTo>
                <a:lnTo>
                  <a:pt x="25850" y="12920"/>
                </a:lnTo>
                <a:lnTo>
                  <a:pt x="25860" y="12920"/>
                </a:lnTo>
                <a:lnTo>
                  <a:pt x="25870" y="12920"/>
                </a:lnTo>
                <a:lnTo>
                  <a:pt x="25870" y="12930"/>
                </a:lnTo>
                <a:lnTo>
                  <a:pt x="25870" y="12920"/>
                </a:lnTo>
                <a:lnTo>
                  <a:pt x="25870" y="12930"/>
                </a:lnTo>
                <a:lnTo>
                  <a:pt x="25880" y="12930"/>
                </a:lnTo>
                <a:lnTo>
                  <a:pt x="25880" y="12920"/>
                </a:lnTo>
                <a:lnTo>
                  <a:pt x="25900" y="12920"/>
                </a:lnTo>
                <a:lnTo>
                  <a:pt x="25900" y="12930"/>
                </a:lnTo>
                <a:lnTo>
                  <a:pt x="25910" y="12930"/>
                </a:lnTo>
                <a:lnTo>
                  <a:pt x="25910" y="12940"/>
                </a:lnTo>
                <a:lnTo>
                  <a:pt x="25920" y="12940"/>
                </a:lnTo>
                <a:lnTo>
                  <a:pt x="25920" y="12960"/>
                </a:lnTo>
                <a:lnTo>
                  <a:pt x="25930" y="12960"/>
                </a:lnTo>
                <a:lnTo>
                  <a:pt x="25930" y="12970"/>
                </a:lnTo>
                <a:lnTo>
                  <a:pt x="25940" y="12970"/>
                </a:lnTo>
                <a:lnTo>
                  <a:pt x="25940" y="12960"/>
                </a:lnTo>
                <a:lnTo>
                  <a:pt x="25930" y="12960"/>
                </a:lnTo>
                <a:lnTo>
                  <a:pt x="25930" y="12950"/>
                </a:lnTo>
                <a:lnTo>
                  <a:pt x="25940" y="12950"/>
                </a:lnTo>
                <a:lnTo>
                  <a:pt x="25940" y="12940"/>
                </a:lnTo>
                <a:lnTo>
                  <a:pt x="25950" y="12940"/>
                </a:lnTo>
                <a:lnTo>
                  <a:pt x="25950" y="12950"/>
                </a:lnTo>
                <a:lnTo>
                  <a:pt x="25960" y="12950"/>
                </a:lnTo>
                <a:lnTo>
                  <a:pt x="25960" y="12960"/>
                </a:lnTo>
                <a:lnTo>
                  <a:pt x="25980" y="12960"/>
                </a:lnTo>
                <a:lnTo>
                  <a:pt x="26010" y="12960"/>
                </a:lnTo>
                <a:lnTo>
                  <a:pt x="26010" y="12950"/>
                </a:lnTo>
                <a:lnTo>
                  <a:pt x="26020" y="12950"/>
                </a:lnTo>
                <a:lnTo>
                  <a:pt x="26020" y="12940"/>
                </a:lnTo>
                <a:lnTo>
                  <a:pt x="26030" y="12940"/>
                </a:lnTo>
                <a:lnTo>
                  <a:pt x="26030" y="12930"/>
                </a:lnTo>
                <a:lnTo>
                  <a:pt x="26030" y="12920"/>
                </a:lnTo>
                <a:lnTo>
                  <a:pt x="26040" y="12920"/>
                </a:lnTo>
                <a:lnTo>
                  <a:pt x="26040" y="12910"/>
                </a:lnTo>
                <a:lnTo>
                  <a:pt x="26050" y="12910"/>
                </a:lnTo>
                <a:lnTo>
                  <a:pt x="26050" y="12920"/>
                </a:lnTo>
                <a:lnTo>
                  <a:pt x="26070" y="12920"/>
                </a:lnTo>
                <a:lnTo>
                  <a:pt x="26070" y="12910"/>
                </a:lnTo>
                <a:lnTo>
                  <a:pt x="26070" y="12900"/>
                </a:lnTo>
                <a:lnTo>
                  <a:pt x="26060" y="12900"/>
                </a:lnTo>
                <a:lnTo>
                  <a:pt x="26060" y="12890"/>
                </a:lnTo>
                <a:lnTo>
                  <a:pt x="26050" y="12890"/>
                </a:lnTo>
                <a:lnTo>
                  <a:pt x="26050" y="12880"/>
                </a:lnTo>
                <a:lnTo>
                  <a:pt x="26040" y="12880"/>
                </a:lnTo>
                <a:lnTo>
                  <a:pt x="26040" y="12870"/>
                </a:lnTo>
                <a:lnTo>
                  <a:pt x="26040" y="12860"/>
                </a:lnTo>
                <a:lnTo>
                  <a:pt x="26040" y="12850"/>
                </a:lnTo>
                <a:lnTo>
                  <a:pt x="26050" y="12850"/>
                </a:lnTo>
                <a:lnTo>
                  <a:pt x="26070" y="12850"/>
                </a:lnTo>
                <a:lnTo>
                  <a:pt x="26070" y="12840"/>
                </a:lnTo>
                <a:lnTo>
                  <a:pt x="26060" y="12840"/>
                </a:lnTo>
                <a:lnTo>
                  <a:pt x="26060" y="12830"/>
                </a:lnTo>
                <a:lnTo>
                  <a:pt x="26060" y="12820"/>
                </a:lnTo>
                <a:lnTo>
                  <a:pt x="26070" y="12820"/>
                </a:lnTo>
                <a:lnTo>
                  <a:pt x="26070" y="12810"/>
                </a:lnTo>
                <a:lnTo>
                  <a:pt x="26090" y="12810"/>
                </a:lnTo>
                <a:lnTo>
                  <a:pt x="26090" y="12800"/>
                </a:lnTo>
                <a:lnTo>
                  <a:pt x="26100" y="12800"/>
                </a:lnTo>
                <a:lnTo>
                  <a:pt x="26130" y="12800"/>
                </a:lnTo>
                <a:lnTo>
                  <a:pt x="26130" y="12790"/>
                </a:lnTo>
                <a:lnTo>
                  <a:pt x="26140" y="12790"/>
                </a:lnTo>
                <a:lnTo>
                  <a:pt x="26140" y="12780"/>
                </a:lnTo>
                <a:lnTo>
                  <a:pt x="26150" y="12780"/>
                </a:lnTo>
                <a:lnTo>
                  <a:pt x="26140" y="12780"/>
                </a:lnTo>
                <a:lnTo>
                  <a:pt x="26140" y="12770"/>
                </a:lnTo>
                <a:lnTo>
                  <a:pt x="26130" y="12770"/>
                </a:lnTo>
                <a:lnTo>
                  <a:pt x="26130" y="12760"/>
                </a:lnTo>
                <a:lnTo>
                  <a:pt x="26130" y="12740"/>
                </a:lnTo>
                <a:lnTo>
                  <a:pt x="26120" y="12740"/>
                </a:lnTo>
                <a:lnTo>
                  <a:pt x="26110" y="12740"/>
                </a:lnTo>
                <a:lnTo>
                  <a:pt x="26110" y="12730"/>
                </a:lnTo>
                <a:lnTo>
                  <a:pt x="26100" y="12730"/>
                </a:lnTo>
                <a:lnTo>
                  <a:pt x="26100" y="12720"/>
                </a:lnTo>
                <a:lnTo>
                  <a:pt x="26100" y="12710"/>
                </a:lnTo>
                <a:lnTo>
                  <a:pt x="26090" y="12710"/>
                </a:lnTo>
                <a:lnTo>
                  <a:pt x="26090" y="12700"/>
                </a:lnTo>
                <a:lnTo>
                  <a:pt x="26090" y="12680"/>
                </a:lnTo>
                <a:lnTo>
                  <a:pt x="26080" y="12680"/>
                </a:lnTo>
                <a:lnTo>
                  <a:pt x="26090" y="12680"/>
                </a:lnTo>
                <a:lnTo>
                  <a:pt x="26090" y="12670"/>
                </a:lnTo>
                <a:lnTo>
                  <a:pt x="26090" y="12660"/>
                </a:lnTo>
                <a:lnTo>
                  <a:pt x="26110" y="12660"/>
                </a:lnTo>
                <a:lnTo>
                  <a:pt x="26120" y="12660"/>
                </a:lnTo>
                <a:lnTo>
                  <a:pt x="26120" y="12670"/>
                </a:lnTo>
                <a:lnTo>
                  <a:pt x="26130" y="12670"/>
                </a:lnTo>
                <a:lnTo>
                  <a:pt x="26130" y="12660"/>
                </a:lnTo>
                <a:lnTo>
                  <a:pt x="26140" y="12660"/>
                </a:lnTo>
                <a:lnTo>
                  <a:pt x="26150" y="12660"/>
                </a:lnTo>
                <a:lnTo>
                  <a:pt x="26170" y="12660"/>
                </a:lnTo>
                <a:lnTo>
                  <a:pt x="26170" y="12650"/>
                </a:lnTo>
                <a:lnTo>
                  <a:pt x="26170" y="12640"/>
                </a:lnTo>
                <a:lnTo>
                  <a:pt x="26160" y="12640"/>
                </a:lnTo>
                <a:lnTo>
                  <a:pt x="26160" y="12630"/>
                </a:lnTo>
                <a:lnTo>
                  <a:pt x="26160" y="12620"/>
                </a:lnTo>
                <a:lnTo>
                  <a:pt x="26150" y="12620"/>
                </a:lnTo>
                <a:lnTo>
                  <a:pt x="26160" y="12620"/>
                </a:lnTo>
                <a:lnTo>
                  <a:pt x="26160" y="12610"/>
                </a:lnTo>
                <a:lnTo>
                  <a:pt x="26180" y="12610"/>
                </a:lnTo>
                <a:lnTo>
                  <a:pt x="26180" y="12600"/>
                </a:lnTo>
                <a:lnTo>
                  <a:pt x="26190" y="12600"/>
                </a:lnTo>
                <a:lnTo>
                  <a:pt x="26180" y="12600"/>
                </a:lnTo>
                <a:lnTo>
                  <a:pt x="26180" y="12570"/>
                </a:lnTo>
                <a:lnTo>
                  <a:pt x="26190" y="12570"/>
                </a:lnTo>
                <a:lnTo>
                  <a:pt x="26190" y="12560"/>
                </a:lnTo>
                <a:lnTo>
                  <a:pt x="26200" y="12560"/>
                </a:lnTo>
                <a:lnTo>
                  <a:pt x="26220" y="12560"/>
                </a:lnTo>
                <a:lnTo>
                  <a:pt x="26220" y="12550"/>
                </a:lnTo>
                <a:lnTo>
                  <a:pt x="26220" y="12540"/>
                </a:lnTo>
                <a:lnTo>
                  <a:pt x="26240" y="12540"/>
                </a:lnTo>
                <a:lnTo>
                  <a:pt x="26250" y="12540"/>
                </a:lnTo>
                <a:lnTo>
                  <a:pt x="26250" y="12530"/>
                </a:lnTo>
                <a:lnTo>
                  <a:pt x="26260" y="12530"/>
                </a:lnTo>
                <a:lnTo>
                  <a:pt x="26250" y="12530"/>
                </a:lnTo>
                <a:lnTo>
                  <a:pt x="26250" y="12520"/>
                </a:lnTo>
                <a:lnTo>
                  <a:pt x="26260" y="12520"/>
                </a:lnTo>
                <a:lnTo>
                  <a:pt x="26260" y="12510"/>
                </a:lnTo>
                <a:lnTo>
                  <a:pt x="26260" y="12500"/>
                </a:lnTo>
                <a:lnTo>
                  <a:pt x="26270" y="12500"/>
                </a:lnTo>
                <a:lnTo>
                  <a:pt x="26270" y="12480"/>
                </a:lnTo>
                <a:lnTo>
                  <a:pt x="26270" y="12470"/>
                </a:lnTo>
                <a:lnTo>
                  <a:pt x="26270" y="12460"/>
                </a:lnTo>
                <a:lnTo>
                  <a:pt x="26260" y="12460"/>
                </a:lnTo>
                <a:lnTo>
                  <a:pt x="26260" y="12450"/>
                </a:lnTo>
                <a:lnTo>
                  <a:pt x="26260" y="12440"/>
                </a:lnTo>
                <a:lnTo>
                  <a:pt x="26270" y="12440"/>
                </a:lnTo>
                <a:lnTo>
                  <a:pt x="26270" y="12430"/>
                </a:lnTo>
                <a:lnTo>
                  <a:pt x="26280" y="12430"/>
                </a:lnTo>
                <a:lnTo>
                  <a:pt x="26300" y="12430"/>
                </a:lnTo>
                <a:lnTo>
                  <a:pt x="26300" y="12420"/>
                </a:lnTo>
                <a:lnTo>
                  <a:pt x="26290" y="12420"/>
                </a:lnTo>
                <a:lnTo>
                  <a:pt x="26290" y="12410"/>
                </a:lnTo>
                <a:lnTo>
                  <a:pt x="26290" y="12400"/>
                </a:lnTo>
                <a:lnTo>
                  <a:pt x="26300" y="12400"/>
                </a:lnTo>
                <a:lnTo>
                  <a:pt x="26300" y="12390"/>
                </a:lnTo>
                <a:lnTo>
                  <a:pt x="26310" y="12390"/>
                </a:lnTo>
                <a:lnTo>
                  <a:pt x="26310" y="12370"/>
                </a:lnTo>
                <a:lnTo>
                  <a:pt x="26320" y="12370"/>
                </a:lnTo>
                <a:lnTo>
                  <a:pt x="26320" y="12360"/>
                </a:lnTo>
                <a:lnTo>
                  <a:pt x="26330" y="12360"/>
                </a:lnTo>
                <a:lnTo>
                  <a:pt x="26330" y="12350"/>
                </a:lnTo>
                <a:lnTo>
                  <a:pt x="26340" y="12350"/>
                </a:lnTo>
                <a:lnTo>
                  <a:pt x="26350" y="12350"/>
                </a:lnTo>
                <a:lnTo>
                  <a:pt x="26350" y="12340"/>
                </a:lnTo>
                <a:lnTo>
                  <a:pt x="26350" y="12330"/>
                </a:lnTo>
                <a:lnTo>
                  <a:pt x="26360" y="12330"/>
                </a:lnTo>
                <a:lnTo>
                  <a:pt x="26360" y="12320"/>
                </a:lnTo>
                <a:lnTo>
                  <a:pt x="26360" y="12310"/>
                </a:lnTo>
                <a:lnTo>
                  <a:pt x="26360" y="12300"/>
                </a:lnTo>
                <a:lnTo>
                  <a:pt x="26370" y="12300"/>
                </a:lnTo>
                <a:lnTo>
                  <a:pt x="26370" y="12290"/>
                </a:lnTo>
                <a:lnTo>
                  <a:pt x="26360" y="12290"/>
                </a:lnTo>
                <a:lnTo>
                  <a:pt x="26370" y="12290"/>
                </a:lnTo>
                <a:lnTo>
                  <a:pt x="26370" y="12280"/>
                </a:lnTo>
                <a:lnTo>
                  <a:pt x="26370" y="12270"/>
                </a:lnTo>
                <a:lnTo>
                  <a:pt x="26370" y="12260"/>
                </a:lnTo>
                <a:lnTo>
                  <a:pt x="26380" y="12260"/>
                </a:lnTo>
                <a:lnTo>
                  <a:pt x="26390" y="12260"/>
                </a:lnTo>
                <a:lnTo>
                  <a:pt x="26380" y="12260"/>
                </a:lnTo>
                <a:lnTo>
                  <a:pt x="26380" y="12250"/>
                </a:lnTo>
                <a:lnTo>
                  <a:pt x="26390" y="12250"/>
                </a:lnTo>
                <a:lnTo>
                  <a:pt x="26390" y="12240"/>
                </a:lnTo>
                <a:lnTo>
                  <a:pt x="26400" y="12240"/>
                </a:lnTo>
                <a:lnTo>
                  <a:pt x="26400" y="12230"/>
                </a:lnTo>
                <a:lnTo>
                  <a:pt x="26410" y="12230"/>
                </a:lnTo>
                <a:lnTo>
                  <a:pt x="26410" y="12220"/>
                </a:lnTo>
                <a:lnTo>
                  <a:pt x="26420" y="12220"/>
                </a:lnTo>
                <a:lnTo>
                  <a:pt x="26420" y="12210"/>
                </a:lnTo>
                <a:lnTo>
                  <a:pt x="26430" y="12210"/>
                </a:lnTo>
                <a:lnTo>
                  <a:pt x="26430" y="12180"/>
                </a:lnTo>
                <a:lnTo>
                  <a:pt x="26440" y="12180"/>
                </a:lnTo>
                <a:lnTo>
                  <a:pt x="26440" y="12170"/>
                </a:lnTo>
                <a:lnTo>
                  <a:pt x="26440" y="12160"/>
                </a:lnTo>
                <a:lnTo>
                  <a:pt x="26450" y="12160"/>
                </a:lnTo>
                <a:lnTo>
                  <a:pt x="26450" y="12170"/>
                </a:lnTo>
                <a:lnTo>
                  <a:pt x="26450" y="12160"/>
                </a:lnTo>
                <a:lnTo>
                  <a:pt x="26460" y="12160"/>
                </a:lnTo>
                <a:lnTo>
                  <a:pt x="26460" y="12140"/>
                </a:lnTo>
                <a:lnTo>
                  <a:pt x="26460" y="12130"/>
                </a:lnTo>
                <a:lnTo>
                  <a:pt x="26470" y="12130"/>
                </a:lnTo>
                <a:lnTo>
                  <a:pt x="26470" y="12120"/>
                </a:lnTo>
                <a:lnTo>
                  <a:pt x="26460" y="12120"/>
                </a:lnTo>
                <a:lnTo>
                  <a:pt x="26460" y="12110"/>
                </a:lnTo>
                <a:lnTo>
                  <a:pt x="26470" y="12110"/>
                </a:lnTo>
                <a:lnTo>
                  <a:pt x="26470" y="12100"/>
                </a:lnTo>
                <a:lnTo>
                  <a:pt x="26480" y="12100"/>
                </a:lnTo>
                <a:lnTo>
                  <a:pt x="26480" y="12090"/>
                </a:lnTo>
                <a:lnTo>
                  <a:pt x="26500" y="12090"/>
                </a:lnTo>
                <a:lnTo>
                  <a:pt x="26530" y="12090"/>
                </a:lnTo>
                <a:lnTo>
                  <a:pt x="26530" y="12080"/>
                </a:lnTo>
                <a:lnTo>
                  <a:pt x="26540" y="12080"/>
                </a:lnTo>
                <a:lnTo>
                  <a:pt x="26540" y="12070"/>
                </a:lnTo>
                <a:lnTo>
                  <a:pt x="26540" y="12060"/>
                </a:lnTo>
                <a:lnTo>
                  <a:pt x="26550" y="12060"/>
                </a:lnTo>
                <a:lnTo>
                  <a:pt x="26550" y="12050"/>
                </a:lnTo>
                <a:lnTo>
                  <a:pt x="26600" y="12050"/>
                </a:lnTo>
                <a:lnTo>
                  <a:pt x="26600" y="12060"/>
                </a:lnTo>
                <a:lnTo>
                  <a:pt x="26610" y="12060"/>
                </a:lnTo>
                <a:lnTo>
                  <a:pt x="26610" y="12070"/>
                </a:lnTo>
                <a:lnTo>
                  <a:pt x="26620" y="12070"/>
                </a:lnTo>
                <a:lnTo>
                  <a:pt x="26620" y="12080"/>
                </a:lnTo>
                <a:lnTo>
                  <a:pt x="26620" y="12090"/>
                </a:lnTo>
                <a:lnTo>
                  <a:pt x="26630" y="12090"/>
                </a:lnTo>
                <a:lnTo>
                  <a:pt x="26630" y="12080"/>
                </a:lnTo>
                <a:lnTo>
                  <a:pt x="26650" y="12080"/>
                </a:lnTo>
                <a:lnTo>
                  <a:pt x="26650" y="12070"/>
                </a:lnTo>
                <a:lnTo>
                  <a:pt x="26640" y="12070"/>
                </a:lnTo>
                <a:lnTo>
                  <a:pt x="26640" y="12060"/>
                </a:lnTo>
                <a:lnTo>
                  <a:pt x="26620" y="12060"/>
                </a:lnTo>
                <a:lnTo>
                  <a:pt x="26620" y="12050"/>
                </a:lnTo>
                <a:lnTo>
                  <a:pt x="26610" y="12050"/>
                </a:lnTo>
                <a:lnTo>
                  <a:pt x="26610" y="12040"/>
                </a:lnTo>
                <a:lnTo>
                  <a:pt x="26620" y="12040"/>
                </a:lnTo>
                <a:lnTo>
                  <a:pt x="26620" y="12030"/>
                </a:lnTo>
                <a:lnTo>
                  <a:pt x="26630" y="12030"/>
                </a:lnTo>
                <a:lnTo>
                  <a:pt x="26630" y="12020"/>
                </a:lnTo>
                <a:lnTo>
                  <a:pt x="26640" y="12020"/>
                </a:lnTo>
                <a:lnTo>
                  <a:pt x="26640" y="12030"/>
                </a:lnTo>
                <a:lnTo>
                  <a:pt x="26660" y="12030"/>
                </a:lnTo>
                <a:lnTo>
                  <a:pt x="26660" y="12020"/>
                </a:lnTo>
                <a:lnTo>
                  <a:pt x="26670" y="12020"/>
                </a:lnTo>
                <a:lnTo>
                  <a:pt x="26670" y="12010"/>
                </a:lnTo>
                <a:lnTo>
                  <a:pt x="26670" y="12000"/>
                </a:lnTo>
                <a:lnTo>
                  <a:pt x="26660" y="12000"/>
                </a:lnTo>
                <a:lnTo>
                  <a:pt x="26660" y="11990"/>
                </a:lnTo>
                <a:lnTo>
                  <a:pt x="26660" y="11980"/>
                </a:lnTo>
                <a:lnTo>
                  <a:pt x="26650" y="11980"/>
                </a:lnTo>
                <a:lnTo>
                  <a:pt x="26650" y="11970"/>
                </a:lnTo>
                <a:lnTo>
                  <a:pt x="26640" y="11970"/>
                </a:lnTo>
                <a:lnTo>
                  <a:pt x="26620" y="11970"/>
                </a:lnTo>
                <a:lnTo>
                  <a:pt x="26620" y="11980"/>
                </a:lnTo>
                <a:lnTo>
                  <a:pt x="26610" y="11980"/>
                </a:lnTo>
                <a:lnTo>
                  <a:pt x="26610" y="11970"/>
                </a:lnTo>
                <a:lnTo>
                  <a:pt x="26630" y="11970"/>
                </a:lnTo>
                <a:lnTo>
                  <a:pt x="26630" y="11960"/>
                </a:lnTo>
                <a:lnTo>
                  <a:pt x="26620" y="11960"/>
                </a:lnTo>
                <a:lnTo>
                  <a:pt x="26620" y="11950"/>
                </a:lnTo>
                <a:lnTo>
                  <a:pt x="26590" y="11950"/>
                </a:lnTo>
                <a:lnTo>
                  <a:pt x="26590" y="11940"/>
                </a:lnTo>
                <a:lnTo>
                  <a:pt x="26580" y="11940"/>
                </a:lnTo>
                <a:lnTo>
                  <a:pt x="26570" y="11940"/>
                </a:lnTo>
                <a:lnTo>
                  <a:pt x="26560" y="11940"/>
                </a:lnTo>
                <a:lnTo>
                  <a:pt x="26560" y="11930"/>
                </a:lnTo>
                <a:lnTo>
                  <a:pt x="26560" y="11920"/>
                </a:lnTo>
                <a:lnTo>
                  <a:pt x="26550" y="11920"/>
                </a:lnTo>
                <a:lnTo>
                  <a:pt x="26560" y="11920"/>
                </a:lnTo>
                <a:lnTo>
                  <a:pt x="26560" y="11910"/>
                </a:lnTo>
                <a:lnTo>
                  <a:pt x="26560" y="11900"/>
                </a:lnTo>
                <a:lnTo>
                  <a:pt x="26570" y="11900"/>
                </a:lnTo>
                <a:lnTo>
                  <a:pt x="26580" y="11900"/>
                </a:lnTo>
                <a:lnTo>
                  <a:pt x="26610" y="11900"/>
                </a:lnTo>
                <a:lnTo>
                  <a:pt x="26610" y="11890"/>
                </a:lnTo>
                <a:lnTo>
                  <a:pt x="26620" y="11890"/>
                </a:lnTo>
                <a:lnTo>
                  <a:pt x="26630" y="11890"/>
                </a:lnTo>
                <a:lnTo>
                  <a:pt x="26630" y="11880"/>
                </a:lnTo>
                <a:lnTo>
                  <a:pt x="26630" y="11870"/>
                </a:lnTo>
                <a:lnTo>
                  <a:pt x="26650" y="11870"/>
                </a:lnTo>
                <a:lnTo>
                  <a:pt x="26650" y="11860"/>
                </a:lnTo>
                <a:lnTo>
                  <a:pt x="26650" y="11850"/>
                </a:lnTo>
                <a:lnTo>
                  <a:pt x="26660" y="11850"/>
                </a:lnTo>
                <a:lnTo>
                  <a:pt x="26670" y="11850"/>
                </a:lnTo>
                <a:lnTo>
                  <a:pt x="26670" y="11840"/>
                </a:lnTo>
                <a:lnTo>
                  <a:pt x="26680" y="11840"/>
                </a:lnTo>
                <a:lnTo>
                  <a:pt x="26680" y="11830"/>
                </a:lnTo>
                <a:lnTo>
                  <a:pt x="26660" y="11830"/>
                </a:lnTo>
                <a:lnTo>
                  <a:pt x="26660" y="11820"/>
                </a:lnTo>
                <a:lnTo>
                  <a:pt x="26650" y="11820"/>
                </a:lnTo>
                <a:lnTo>
                  <a:pt x="26650" y="11810"/>
                </a:lnTo>
                <a:lnTo>
                  <a:pt x="26650" y="11800"/>
                </a:lnTo>
                <a:lnTo>
                  <a:pt x="26670" y="11800"/>
                </a:lnTo>
                <a:lnTo>
                  <a:pt x="26670" y="11790"/>
                </a:lnTo>
                <a:lnTo>
                  <a:pt x="26680" y="11790"/>
                </a:lnTo>
                <a:lnTo>
                  <a:pt x="26680" y="11800"/>
                </a:lnTo>
                <a:lnTo>
                  <a:pt x="26690" y="11800"/>
                </a:lnTo>
                <a:lnTo>
                  <a:pt x="26690" y="11810"/>
                </a:lnTo>
                <a:lnTo>
                  <a:pt x="26710" y="11810"/>
                </a:lnTo>
                <a:lnTo>
                  <a:pt x="26710" y="11800"/>
                </a:lnTo>
                <a:lnTo>
                  <a:pt x="26730" y="11800"/>
                </a:lnTo>
                <a:lnTo>
                  <a:pt x="26730" y="11790"/>
                </a:lnTo>
                <a:lnTo>
                  <a:pt x="26740" y="11790"/>
                </a:lnTo>
                <a:lnTo>
                  <a:pt x="26740" y="11800"/>
                </a:lnTo>
                <a:lnTo>
                  <a:pt x="26750" y="11800"/>
                </a:lnTo>
                <a:lnTo>
                  <a:pt x="26760" y="11800"/>
                </a:lnTo>
                <a:lnTo>
                  <a:pt x="26760" y="11810"/>
                </a:lnTo>
                <a:lnTo>
                  <a:pt x="26770" y="11810"/>
                </a:lnTo>
                <a:lnTo>
                  <a:pt x="26790" y="11810"/>
                </a:lnTo>
                <a:lnTo>
                  <a:pt x="26800" y="11810"/>
                </a:lnTo>
                <a:lnTo>
                  <a:pt x="26800" y="11800"/>
                </a:lnTo>
                <a:lnTo>
                  <a:pt x="26810" y="11800"/>
                </a:lnTo>
                <a:lnTo>
                  <a:pt x="26820" y="11800"/>
                </a:lnTo>
                <a:lnTo>
                  <a:pt x="26820" y="11790"/>
                </a:lnTo>
                <a:lnTo>
                  <a:pt x="26820" y="11770"/>
                </a:lnTo>
                <a:lnTo>
                  <a:pt x="26820" y="11760"/>
                </a:lnTo>
                <a:lnTo>
                  <a:pt x="26800" y="11760"/>
                </a:lnTo>
                <a:lnTo>
                  <a:pt x="26800" y="11750"/>
                </a:lnTo>
                <a:lnTo>
                  <a:pt x="26790" y="11750"/>
                </a:lnTo>
                <a:lnTo>
                  <a:pt x="26790" y="11740"/>
                </a:lnTo>
                <a:lnTo>
                  <a:pt x="26760" y="11740"/>
                </a:lnTo>
                <a:lnTo>
                  <a:pt x="26760" y="11750"/>
                </a:lnTo>
                <a:lnTo>
                  <a:pt x="26750" y="11750"/>
                </a:lnTo>
                <a:lnTo>
                  <a:pt x="26750" y="11760"/>
                </a:lnTo>
                <a:lnTo>
                  <a:pt x="26730" y="11760"/>
                </a:lnTo>
                <a:lnTo>
                  <a:pt x="26730" y="11770"/>
                </a:lnTo>
                <a:lnTo>
                  <a:pt x="26720" y="11770"/>
                </a:lnTo>
                <a:lnTo>
                  <a:pt x="26710" y="11770"/>
                </a:lnTo>
                <a:lnTo>
                  <a:pt x="26690" y="11770"/>
                </a:lnTo>
                <a:lnTo>
                  <a:pt x="26690" y="11780"/>
                </a:lnTo>
                <a:lnTo>
                  <a:pt x="26680" y="11780"/>
                </a:lnTo>
                <a:lnTo>
                  <a:pt x="26660" y="11780"/>
                </a:lnTo>
                <a:lnTo>
                  <a:pt x="26660" y="11790"/>
                </a:lnTo>
                <a:lnTo>
                  <a:pt x="26650" y="11790"/>
                </a:lnTo>
                <a:lnTo>
                  <a:pt x="26640" y="11790"/>
                </a:lnTo>
                <a:lnTo>
                  <a:pt x="26640" y="11780"/>
                </a:lnTo>
                <a:lnTo>
                  <a:pt x="26630" y="11780"/>
                </a:lnTo>
                <a:lnTo>
                  <a:pt x="26630" y="11770"/>
                </a:lnTo>
                <a:lnTo>
                  <a:pt x="26630" y="11760"/>
                </a:lnTo>
                <a:lnTo>
                  <a:pt x="26630" y="11750"/>
                </a:lnTo>
                <a:lnTo>
                  <a:pt x="26620" y="11750"/>
                </a:lnTo>
                <a:lnTo>
                  <a:pt x="26620" y="11740"/>
                </a:lnTo>
                <a:lnTo>
                  <a:pt x="26620" y="11730"/>
                </a:lnTo>
                <a:lnTo>
                  <a:pt x="26620" y="11720"/>
                </a:lnTo>
                <a:lnTo>
                  <a:pt x="26630" y="11720"/>
                </a:lnTo>
                <a:lnTo>
                  <a:pt x="26640" y="11720"/>
                </a:lnTo>
                <a:lnTo>
                  <a:pt x="26650" y="11720"/>
                </a:lnTo>
                <a:lnTo>
                  <a:pt x="26650" y="11710"/>
                </a:lnTo>
                <a:lnTo>
                  <a:pt x="26660" y="11710"/>
                </a:lnTo>
                <a:lnTo>
                  <a:pt x="26670" y="11710"/>
                </a:lnTo>
                <a:lnTo>
                  <a:pt x="26670" y="11720"/>
                </a:lnTo>
                <a:lnTo>
                  <a:pt x="26680" y="11720"/>
                </a:lnTo>
                <a:lnTo>
                  <a:pt x="26680" y="11730"/>
                </a:lnTo>
                <a:lnTo>
                  <a:pt x="26690" y="11730"/>
                </a:lnTo>
                <a:lnTo>
                  <a:pt x="26690" y="11740"/>
                </a:lnTo>
                <a:lnTo>
                  <a:pt x="26700" y="11740"/>
                </a:lnTo>
                <a:lnTo>
                  <a:pt x="26700" y="11730"/>
                </a:lnTo>
                <a:lnTo>
                  <a:pt x="26710" y="11730"/>
                </a:lnTo>
                <a:lnTo>
                  <a:pt x="26710" y="11740"/>
                </a:lnTo>
                <a:lnTo>
                  <a:pt x="26720" y="11740"/>
                </a:lnTo>
                <a:lnTo>
                  <a:pt x="26720" y="11730"/>
                </a:lnTo>
                <a:lnTo>
                  <a:pt x="26720" y="11720"/>
                </a:lnTo>
                <a:lnTo>
                  <a:pt x="26690" y="11720"/>
                </a:lnTo>
                <a:lnTo>
                  <a:pt x="26690" y="11710"/>
                </a:lnTo>
                <a:lnTo>
                  <a:pt x="26700" y="11710"/>
                </a:lnTo>
                <a:lnTo>
                  <a:pt x="26700" y="11700"/>
                </a:lnTo>
                <a:lnTo>
                  <a:pt x="26710" y="11700"/>
                </a:lnTo>
                <a:lnTo>
                  <a:pt x="26710" y="11690"/>
                </a:lnTo>
                <a:lnTo>
                  <a:pt x="26730" y="11690"/>
                </a:lnTo>
                <a:lnTo>
                  <a:pt x="26740" y="11690"/>
                </a:lnTo>
                <a:lnTo>
                  <a:pt x="26740" y="11680"/>
                </a:lnTo>
                <a:lnTo>
                  <a:pt x="26750" y="11680"/>
                </a:lnTo>
                <a:lnTo>
                  <a:pt x="26750" y="11660"/>
                </a:lnTo>
                <a:lnTo>
                  <a:pt x="26760" y="11660"/>
                </a:lnTo>
                <a:lnTo>
                  <a:pt x="26760" y="11650"/>
                </a:lnTo>
                <a:lnTo>
                  <a:pt x="26770" y="11650"/>
                </a:lnTo>
                <a:lnTo>
                  <a:pt x="26770" y="11640"/>
                </a:lnTo>
                <a:lnTo>
                  <a:pt x="26780" y="11640"/>
                </a:lnTo>
                <a:lnTo>
                  <a:pt x="26780" y="11630"/>
                </a:lnTo>
                <a:lnTo>
                  <a:pt x="26760" y="11630"/>
                </a:lnTo>
                <a:lnTo>
                  <a:pt x="26760" y="11620"/>
                </a:lnTo>
                <a:lnTo>
                  <a:pt x="26750" y="11620"/>
                </a:lnTo>
                <a:lnTo>
                  <a:pt x="26750" y="11610"/>
                </a:lnTo>
                <a:lnTo>
                  <a:pt x="26730" y="11610"/>
                </a:lnTo>
                <a:lnTo>
                  <a:pt x="26720" y="11610"/>
                </a:lnTo>
                <a:lnTo>
                  <a:pt x="26720" y="11600"/>
                </a:lnTo>
                <a:lnTo>
                  <a:pt x="26710" y="11600"/>
                </a:lnTo>
                <a:lnTo>
                  <a:pt x="26710" y="11590"/>
                </a:lnTo>
                <a:lnTo>
                  <a:pt x="26710" y="11580"/>
                </a:lnTo>
                <a:lnTo>
                  <a:pt x="26710" y="11570"/>
                </a:lnTo>
                <a:lnTo>
                  <a:pt x="26720" y="11570"/>
                </a:lnTo>
                <a:lnTo>
                  <a:pt x="26720" y="11560"/>
                </a:lnTo>
                <a:lnTo>
                  <a:pt x="26720" y="11570"/>
                </a:lnTo>
                <a:lnTo>
                  <a:pt x="26730" y="11570"/>
                </a:lnTo>
                <a:lnTo>
                  <a:pt x="26730" y="11580"/>
                </a:lnTo>
                <a:lnTo>
                  <a:pt x="26720" y="11580"/>
                </a:lnTo>
                <a:lnTo>
                  <a:pt x="26730" y="11580"/>
                </a:lnTo>
                <a:lnTo>
                  <a:pt x="26730" y="11590"/>
                </a:lnTo>
                <a:lnTo>
                  <a:pt x="26740" y="11590"/>
                </a:lnTo>
                <a:lnTo>
                  <a:pt x="26740" y="11580"/>
                </a:lnTo>
                <a:lnTo>
                  <a:pt x="26750" y="11580"/>
                </a:lnTo>
                <a:lnTo>
                  <a:pt x="26750" y="11570"/>
                </a:lnTo>
                <a:lnTo>
                  <a:pt x="26770" y="11570"/>
                </a:lnTo>
                <a:lnTo>
                  <a:pt x="26770" y="11540"/>
                </a:lnTo>
                <a:lnTo>
                  <a:pt x="26770" y="11530"/>
                </a:lnTo>
                <a:lnTo>
                  <a:pt x="26780" y="11530"/>
                </a:lnTo>
                <a:lnTo>
                  <a:pt x="26790" y="11530"/>
                </a:lnTo>
                <a:lnTo>
                  <a:pt x="26800" y="11530"/>
                </a:lnTo>
                <a:lnTo>
                  <a:pt x="26810" y="11530"/>
                </a:lnTo>
                <a:lnTo>
                  <a:pt x="26820" y="11530"/>
                </a:lnTo>
                <a:lnTo>
                  <a:pt x="26820" y="11540"/>
                </a:lnTo>
                <a:lnTo>
                  <a:pt x="26830" y="11540"/>
                </a:lnTo>
                <a:lnTo>
                  <a:pt x="26840" y="11540"/>
                </a:lnTo>
                <a:lnTo>
                  <a:pt x="26850" y="11540"/>
                </a:lnTo>
                <a:lnTo>
                  <a:pt x="26850" y="11530"/>
                </a:lnTo>
                <a:lnTo>
                  <a:pt x="26840" y="11530"/>
                </a:lnTo>
                <a:lnTo>
                  <a:pt x="26840" y="11520"/>
                </a:lnTo>
                <a:lnTo>
                  <a:pt x="26830" y="11520"/>
                </a:lnTo>
                <a:lnTo>
                  <a:pt x="26830" y="11510"/>
                </a:lnTo>
                <a:lnTo>
                  <a:pt x="26840" y="11510"/>
                </a:lnTo>
                <a:lnTo>
                  <a:pt x="26840" y="11500"/>
                </a:lnTo>
                <a:lnTo>
                  <a:pt x="26850" y="11500"/>
                </a:lnTo>
                <a:lnTo>
                  <a:pt x="26850" y="11490"/>
                </a:lnTo>
                <a:lnTo>
                  <a:pt x="26870" y="11490"/>
                </a:lnTo>
                <a:lnTo>
                  <a:pt x="26870" y="11480"/>
                </a:lnTo>
                <a:lnTo>
                  <a:pt x="26870" y="11470"/>
                </a:lnTo>
                <a:lnTo>
                  <a:pt x="26880" y="11470"/>
                </a:lnTo>
                <a:lnTo>
                  <a:pt x="26890" y="11470"/>
                </a:lnTo>
                <a:lnTo>
                  <a:pt x="26890" y="11460"/>
                </a:lnTo>
                <a:lnTo>
                  <a:pt x="26890" y="11450"/>
                </a:lnTo>
                <a:lnTo>
                  <a:pt x="26880" y="11450"/>
                </a:lnTo>
                <a:lnTo>
                  <a:pt x="26870" y="11450"/>
                </a:lnTo>
                <a:lnTo>
                  <a:pt x="26870" y="11460"/>
                </a:lnTo>
                <a:lnTo>
                  <a:pt x="26840" y="11460"/>
                </a:lnTo>
                <a:lnTo>
                  <a:pt x="26830" y="11460"/>
                </a:lnTo>
                <a:lnTo>
                  <a:pt x="26820" y="11460"/>
                </a:lnTo>
                <a:lnTo>
                  <a:pt x="26820" y="11470"/>
                </a:lnTo>
                <a:lnTo>
                  <a:pt x="26820" y="11480"/>
                </a:lnTo>
                <a:lnTo>
                  <a:pt x="26810" y="11480"/>
                </a:lnTo>
                <a:lnTo>
                  <a:pt x="26810" y="11490"/>
                </a:lnTo>
                <a:lnTo>
                  <a:pt x="26810" y="11500"/>
                </a:lnTo>
                <a:lnTo>
                  <a:pt x="26800" y="11500"/>
                </a:lnTo>
                <a:lnTo>
                  <a:pt x="26790" y="11500"/>
                </a:lnTo>
                <a:lnTo>
                  <a:pt x="26780" y="11500"/>
                </a:lnTo>
                <a:lnTo>
                  <a:pt x="26770" y="11500"/>
                </a:lnTo>
                <a:lnTo>
                  <a:pt x="26770" y="11510"/>
                </a:lnTo>
                <a:lnTo>
                  <a:pt x="26770" y="11520"/>
                </a:lnTo>
                <a:lnTo>
                  <a:pt x="26760" y="11520"/>
                </a:lnTo>
                <a:lnTo>
                  <a:pt x="26760" y="11510"/>
                </a:lnTo>
                <a:lnTo>
                  <a:pt x="26750" y="11510"/>
                </a:lnTo>
                <a:lnTo>
                  <a:pt x="26730" y="11510"/>
                </a:lnTo>
                <a:lnTo>
                  <a:pt x="26720" y="11510"/>
                </a:lnTo>
                <a:lnTo>
                  <a:pt x="26720" y="11500"/>
                </a:lnTo>
                <a:lnTo>
                  <a:pt x="26730" y="11500"/>
                </a:lnTo>
                <a:lnTo>
                  <a:pt x="26730" y="11490"/>
                </a:lnTo>
                <a:lnTo>
                  <a:pt x="26730" y="11480"/>
                </a:lnTo>
                <a:lnTo>
                  <a:pt x="26740" y="11480"/>
                </a:lnTo>
                <a:lnTo>
                  <a:pt x="26740" y="11470"/>
                </a:lnTo>
                <a:lnTo>
                  <a:pt x="26770" y="11470"/>
                </a:lnTo>
                <a:lnTo>
                  <a:pt x="26770" y="11460"/>
                </a:lnTo>
                <a:lnTo>
                  <a:pt x="26760" y="11460"/>
                </a:lnTo>
                <a:lnTo>
                  <a:pt x="26760" y="11450"/>
                </a:lnTo>
                <a:lnTo>
                  <a:pt x="26750" y="11450"/>
                </a:lnTo>
                <a:lnTo>
                  <a:pt x="26740" y="11450"/>
                </a:lnTo>
                <a:lnTo>
                  <a:pt x="26740" y="11440"/>
                </a:lnTo>
                <a:lnTo>
                  <a:pt x="26730" y="11440"/>
                </a:lnTo>
                <a:lnTo>
                  <a:pt x="26730" y="11430"/>
                </a:lnTo>
                <a:lnTo>
                  <a:pt x="26740" y="11430"/>
                </a:lnTo>
                <a:lnTo>
                  <a:pt x="26740" y="11420"/>
                </a:lnTo>
                <a:lnTo>
                  <a:pt x="26730" y="11420"/>
                </a:lnTo>
                <a:lnTo>
                  <a:pt x="26730" y="11410"/>
                </a:lnTo>
                <a:lnTo>
                  <a:pt x="26740" y="11410"/>
                </a:lnTo>
                <a:lnTo>
                  <a:pt x="26750" y="11410"/>
                </a:lnTo>
                <a:lnTo>
                  <a:pt x="26750" y="11400"/>
                </a:lnTo>
                <a:lnTo>
                  <a:pt x="26740" y="11400"/>
                </a:lnTo>
                <a:lnTo>
                  <a:pt x="26740" y="11390"/>
                </a:lnTo>
                <a:lnTo>
                  <a:pt x="26730" y="11390"/>
                </a:lnTo>
                <a:lnTo>
                  <a:pt x="26730" y="11360"/>
                </a:lnTo>
                <a:lnTo>
                  <a:pt x="26720" y="11360"/>
                </a:lnTo>
                <a:lnTo>
                  <a:pt x="26710" y="11360"/>
                </a:lnTo>
                <a:lnTo>
                  <a:pt x="26710" y="11370"/>
                </a:lnTo>
                <a:lnTo>
                  <a:pt x="26710" y="11360"/>
                </a:lnTo>
                <a:lnTo>
                  <a:pt x="26700" y="11360"/>
                </a:lnTo>
                <a:lnTo>
                  <a:pt x="26690" y="11360"/>
                </a:lnTo>
                <a:lnTo>
                  <a:pt x="26690" y="11370"/>
                </a:lnTo>
                <a:lnTo>
                  <a:pt x="26690" y="11380"/>
                </a:lnTo>
                <a:lnTo>
                  <a:pt x="26680" y="11380"/>
                </a:lnTo>
                <a:lnTo>
                  <a:pt x="26680" y="11390"/>
                </a:lnTo>
                <a:lnTo>
                  <a:pt x="26670" y="11390"/>
                </a:lnTo>
                <a:lnTo>
                  <a:pt x="26670" y="11400"/>
                </a:lnTo>
                <a:lnTo>
                  <a:pt x="26670" y="11410"/>
                </a:lnTo>
                <a:lnTo>
                  <a:pt x="26660" y="11410"/>
                </a:lnTo>
                <a:lnTo>
                  <a:pt x="26650" y="11410"/>
                </a:lnTo>
                <a:lnTo>
                  <a:pt x="26630" y="11410"/>
                </a:lnTo>
                <a:lnTo>
                  <a:pt x="26630" y="11420"/>
                </a:lnTo>
                <a:lnTo>
                  <a:pt x="26620" y="11420"/>
                </a:lnTo>
                <a:lnTo>
                  <a:pt x="26610" y="11420"/>
                </a:lnTo>
                <a:lnTo>
                  <a:pt x="26610" y="11430"/>
                </a:lnTo>
                <a:lnTo>
                  <a:pt x="26600" y="11430"/>
                </a:lnTo>
                <a:lnTo>
                  <a:pt x="26590" y="11430"/>
                </a:lnTo>
                <a:lnTo>
                  <a:pt x="26590" y="11440"/>
                </a:lnTo>
                <a:lnTo>
                  <a:pt x="26590" y="11450"/>
                </a:lnTo>
                <a:lnTo>
                  <a:pt x="26580" y="11450"/>
                </a:lnTo>
                <a:lnTo>
                  <a:pt x="26580" y="11460"/>
                </a:lnTo>
                <a:lnTo>
                  <a:pt x="26570" y="11460"/>
                </a:lnTo>
                <a:lnTo>
                  <a:pt x="26570" y="11470"/>
                </a:lnTo>
                <a:lnTo>
                  <a:pt x="26560" y="11470"/>
                </a:lnTo>
                <a:lnTo>
                  <a:pt x="26560" y="11480"/>
                </a:lnTo>
                <a:lnTo>
                  <a:pt x="26550" y="11480"/>
                </a:lnTo>
                <a:lnTo>
                  <a:pt x="26550" y="11490"/>
                </a:lnTo>
                <a:lnTo>
                  <a:pt x="26550" y="11500"/>
                </a:lnTo>
                <a:lnTo>
                  <a:pt x="26540" y="11500"/>
                </a:lnTo>
                <a:lnTo>
                  <a:pt x="26540" y="11510"/>
                </a:lnTo>
                <a:lnTo>
                  <a:pt x="26550" y="11510"/>
                </a:lnTo>
                <a:lnTo>
                  <a:pt x="26550" y="11520"/>
                </a:lnTo>
                <a:lnTo>
                  <a:pt x="26540" y="11520"/>
                </a:lnTo>
                <a:lnTo>
                  <a:pt x="26540" y="11530"/>
                </a:lnTo>
                <a:lnTo>
                  <a:pt x="26540" y="11540"/>
                </a:lnTo>
                <a:lnTo>
                  <a:pt x="26530" y="11540"/>
                </a:lnTo>
                <a:lnTo>
                  <a:pt x="26530" y="11550"/>
                </a:lnTo>
                <a:lnTo>
                  <a:pt x="26520" y="11550"/>
                </a:lnTo>
                <a:lnTo>
                  <a:pt x="26520" y="11560"/>
                </a:lnTo>
                <a:lnTo>
                  <a:pt x="26520" y="11570"/>
                </a:lnTo>
                <a:lnTo>
                  <a:pt x="26510" y="11570"/>
                </a:lnTo>
                <a:lnTo>
                  <a:pt x="26510" y="11580"/>
                </a:lnTo>
                <a:lnTo>
                  <a:pt x="26510" y="11590"/>
                </a:lnTo>
                <a:lnTo>
                  <a:pt x="26500" y="11590"/>
                </a:lnTo>
                <a:lnTo>
                  <a:pt x="26500" y="11610"/>
                </a:lnTo>
                <a:lnTo>
                  <a:pt x="26500" y="11620"/>
                </a:lnTo>
                <a:lnTo>
                  <a:pt x="26490" y="11620"/>
                </a:lnTo>
                <a:lnTo>
                  <a:pt x="26480" y="11620"/>
                </a:lnTo>
                <a:lnTo>
                  <a:pt x="26480" y="11610"/>
                </a:lnTo>
                <a:lnTo>
                  <a:pt x="26480" y="11600"/>
                </a:lnTo>
                <a:lnTo>
                  <a:pt x="26480" y="11590"/>
                </a:lnTo>
                <a:lnTo>
                  <a:pt x="26480" y="11580"/>
                </a:lnTo>
                <a:lnTo>
                  <a:pt x="26490" y="11580"/>
                </a:lnTo>
                <a:lnTo>
                  <a:pt x="26500" y="11580"/>
                </a:lnTo>
                <a:lnTo>
                  <a:pt x="26500" y="11570"/>
                </a:lnTo>
                <a:lnTo>
                  <a:pt x="26510" y="11570"/>
                </a:lnTo>
                <a:lnTo>
                  <a:pt x="26510" y="11560"/>
                </a:lnTo>
                <a:lnTo>
                  <a:pt x="26510" y="11540"/>
                </a:lnTo>
                <a:lnTo>
                  <a:pt x="26510" y="11530"/>
                </a:lnTo>
                <a:lnTo>
                  <a:pt x="26510" y="11520"/>
                </a:lnTo>
                <a:lnTo>
                  <a:pt x="26500" y="11520"/>
                </a:lnTo>
                <a:lnTo>
                  <a:pt x="26500" y="11510"/>
                </a:lnTo>
                <a:lnTo>
                  <a:pt x="26500" y="11500"/>
                </a:lnTo>
                <a:lnTo>
                  <a:pt x="26490" y="11500"/>
                </a:lnTo>
                <a:lnTo>
                  <a:pt x="26490" y="11490"/>
                </a:lnTo>
                <a:lnTo>
                  <a:pt x="26500" y="11490"/>
                </a:lnTo>
                <a:lnTo>
                  <a:pt x="26500" y="11480"/>
                </a:lnTo>
                <a:lnTo>
                  <a:pt x="26510" y="11480"/>
                </a:lnTo>
                <a:lnTo>
                  <a:pt x="26510" y="11470"/>
                </a:lnTo>
                <a:lnTo>
                  <a:pt x="26510" y="11460"/>
                </a:lnTo>
                <a:lnTo>
                  <a:pt x="26510" y="11450"/>
                </a:lnTo>
                <a:lnTo>
                  <a:pt x="26520" y="11450"/>
                </a:lnTo>
                <a:lnTo>
                  <a:pt x="26530" y="11450"/>
                </a:lnTo>
                <a:lnTo>
                  <a:pt x="26530" y="11430"/>
                </a:lnTo>
                <a:lnTo>
                  <a:pt x="26520" y="11430"/>
                </a:lnTo>
                <a:lnTo>
                  <a:pt x="26520" y="11420"/>
                </a:lnTo>
                <a:lnTo>
                  <a:pt x="26520" y="11410"/>
                </a:lnTo>
                <a:lnTo>
                  <a:pt x="26530" y="11410"/>
                </a:lnTo>
                <a:lnTo>
                  <a:pt x="26540" y="11410"/>
                </a:lnTo>
                <a:lnTo>
                  <a:pt x="26540" y="11400"/>
                </a:lnTo>
                <a:lnTo>
                  <a:pt x="26550" y="11400"/>
                </a:lnTo>
                <a:lnTo>
                  <a:pt x="26560" y="11400"/>
                </a:lnTo>
                <a:lnTo>
                  <a:pt x="26560" y="11390"/>
                </a:lnTo>
                <a:lnTo>
                  <a:pt x="26560" y="11380"/>
                </a:lnTo>
                <a:lnTo>
                  <a:pt x="26560" y="11370"/>
                </a:lnTo>
                <a:lnTo>
                  <a:pt x="26560" y="11360"/>
                </a:lnTo>
                <a:lnTo>
                  <a:pt x="26550" y="11360"/>
                </a:lnTo>
                <a:lnTo>
                  <a:pt x="26540" y="11360"/>
                </a:lnTo>
                <a:lnTo>
                  <a:pt x="26540" y="11350"/>
                </a:lnTo>
                <a:lnTo>
                  <a:pt x="26530" y="11350"/>
                </a:lnTo>
                <a:lnTo>
                  <a:pt x="26530" y="11340"/>
                </a:lnTo>
                <a:lnTo>
                  <a:pt x="26540" y="11340"/>
                </a:lnTo>
                <a:lnTo>
                  <a:pt x="26540" y="11330"/>
                </a:lnTo>
                <a:lnTo>
                  <a:pt x="26540" y="11320"/>
                </a:lnTo>
                <a:lnTo>
                  <a:pt x="26550" y="11320"/>
                </a:lnTo>
                <a:lnTo>
                  <a:pt x="26550" y="11310"/>
                </a:lnTo>
                <a:lnTo>
                  <a:pt x="26550" y="11300"/>
                </a:lnTo>
                <a:lnTo>
                  <a:pt x="26540" y="11300"/>
                </a:lnTo>
                <a:lnTo>
                  <a:pt x="26540" y="11290"/>
                </a:lnTo>
                <a:lnTo>
                  <a:pt x="26550" y="11290"/>
                </a:lnTo>
                <a:lnTo>
                  <a:pt x="26550" y="11280"/>
                </a:lnTo>
                <a:lnTo>
                  <a:pt x="26550" y="11270"/>
                </a:lnTo>
                <a:lnTo>
                  <a:pt x="26540" y="11270"/>
                </a:lnTo>
                <a:lnTo>
                  <a:pt x="26540" y="11260"/>
                </a:lnTo>
                <a:lnTo>
                  <a:pt x="26550" y="11260"/>
                </a:lnTo>
                <a:lnTo>
                  <a:pt x="26550" y="11250"/>
                </a:lnTo>
                <a:lnTo>
                  <a:pt x="26540" y="11250"/>
                </a:lnTo>
                <a:lnTo>
                  <a:pt x="26550" y="11250"/>
                </a:lnTo>
                <a:lnTo>
                  <a:pt x="26550" y="11240"/>
                </a:lnTo>
                <a:lnTo>
                  <a:pt x="26560" y="11240"/>
                </a:lnTo>
                <a:lnTo>
                  <a:pt x="26560" y="11230"/>
                </a:lnTo>
                <a:lnTo>
                  <a:pt x="26570" y="11230"/>
                </a:lnTo>
                <a:lnTo>
                  <a:pt x="26590" y="11230"/>
                </a:lnTo>
                <a:lnTo>
                  <a:pt x="26590" y="11220"/>
                </a:lnTo>
                <a:lnTo>
                  <a:pt x="26590" y="11200"/>
                </a:lnTo>
                <a:lnTo>
                  <a:pt x="26590" y="11180"/>
                </a:lnTo>
                <a:lnTo>
                  <a:pt x="26580" y="11180"/>
                </a:lnTo>
                <a:lnTo>
                  <a:pt x="26580" y="11190"/>
                </a:lnTo>
                <a:lnTo>
                  <a:pt x="26580" y="11200"/>
                </a:lnTo>
                <a:lnTo>
                  <a:pt x="26580" y="11210"/>
                </a:lnTo>
                <a:lnTo>
                  <a:pt x="26570" y="11210"/>
                </a:lnTo>
                <a:lnTo>
                  <a:pt x="26570" y="11220"/>
                </a:lnTo>
                <a:lnTo>
                  <a:pt x="26560" y="11220"/>
                </a:lnTo>
                <a:lnTo>
                  <a:pt x="26530" y="11220"/>
                </a:lnTo>
                <a:lnTo>
                  <a:pt x="26530" y="11230"/>
                </a:lnTo>
                <a:lnTo>
                  <a:pt x="26520" y="11230"/>
                </a:lnTo>
                <a:lnTo>
                  <a:pt x="26520" y="11240"/>
                </a:lnTo>
                <a:lnTo>
                  <a:pt x="26520" y="11260"/>
                </a:lnTo>
                <a:lnTo>
                  <a:pt x="26510" y="11260"/>
                </a:lnTo>
                <a:lnTo>
                  <a:pt x="26510" y="11270"/>
                </a:lnTo>
                <a:lnTo>
                  <a:pt x="26500" y="11270"/>
                </a:lnTo>
                <a:lnTo>
                  <a:pt x="26500" y="11290"/>
                </a:lnTo>
                <a:lnTo>
                  <a:pt x="26500" y="11300"/>
                </a:lnTo>
                <a:lnTo>
                  <a:pt x="26490" y="11300"/>
                </a:lnTo>
                <a:lnTo>
                  <a:pt x="26480" y="11300"/>
                </a:lnTo>
                <a:lnTo>
                  <a:pt x="26480" y="11310"/>
                </a:lnTo>
                <a:lnTo>
                  <a:pt x="26470" y="11310"/>
                </a:lnTo>
                <a:lnTo>
                  <a:pt x="26470" y="11320"/>
                </a:lnTo>
                <a:lnTo>
                  <a:pt x="26460" y="11320"/>
                </a:lnTo>
                <a:lnTo>
                  <a:pt x="26460" y="11310"/>
                </a:lnTo>
                <a:lnTo>
                  <a:pt x="26450" y="11310"/>
                </a:lnTo>
                <a:lnTo>
                  <a:pt x="26450" y="11300"/>
                </a:lnTo>
                <a:lnTo>
                  <a:pt x="26440" y="11300"/>
                </a:lnTo>
                <a:lnTo>
                  <a:pt x="26440" y="11290"/>
                </a:lnTo>
                <a:lnTo>
                  <a:pt x="26430" y="11290"/>
                </a:lnTo>
                <a:lnTo>
                  <a:pt x="26420" y="11290"/>
                </a:lnTo>
                <a:lnTo>
                  <a:pt x="26410" y="11290"/>
                </a:lnTo>
                <a:lnTo>
                  <a:pt x="26410" y="11300"/>
                </a:lnTo>
                <a:lnTo>
                  <a:pt x="26400" y="11300"/>
                </a:lnTo>
                <a:lnTo>
                  <a:pt x="26400" y="11310"/>
                </a:lnTo>
                <a:lnTo>
                  <a:pt x="26390" y="11310"/>
                </a:lnTo>
                <a:lnTo>
                  <a:pt x="26390" y="11320"/>
                </a:lnTo>
                <a:lnTo>
                  <a:pt x="26380" y="11320"/>
                </a:lnTo>
                <a:lnTo>
                  <a:pt x="26380" y="11330"/>
                </a:lnTo>
                <a:lnTo>
                  <a:pt x="26370" y="11330"/>
                </a:lnTo>
                <a:lnTo>
                  <a:pt x="26370" y="11340"/>
                </a:lnTo>
                <a:lnTo>
                  <a:pt x="26370" y="11350"/>
                </a:lnTo>
                <a:lnTo>
                  <a:pt x="26360" y="11350"/>
                </a:lnTo>
                <a:lnTo>
                  <a:pt x="26360" y="11360"/>
                </a:lnTo>
                <a:lnTo>
                  <a:pt x="26350" y="11360"/>
                </a:lnTo>
                <a:lnTo>
                  <a:pt x="26350" y="11370"/>
                </a:lnTo>
                <a:lnTo>
                  <a:pt x="26340" y="11370"/>
                </a:lnTo>
                <a:lnTo>
                  <a:pt x="26340" y="11380"/>
                </a:lnTo>
                <a:lnTo>
                  <a:pt x="26330" y="11380"/>
                </a:lnTo>
                <a:lnTo>
                  <a:pt x="26320" y="11380"/>
                </a:lnTo>
                <a:lnTo>
                  <a:pt x="26320" y="11390"/>
                </a:lnTo>
                <a:lnTo>
                  <a:pt x="26310" y="11390"/>
                </a:lnTo>
                <a:lnTo>
                  <a:pt x="26310" y="11380"/>
                </a:lnTo>
                <a:lnTo>
                  <a:pt x="26310" y="11390"/>
                </a:lnTo>
                <a:lnTo>
                  <a:pt x="26310" y="11410"/>
                </a:lnTo>
                <a:lnTo>
                  <a:pt x="26300" y="11410"/>
                </a:lnTo>
                <a:lnTo>
                  <a:pt x="26300" y="11420"/>
                </a:lnTo>
                <a:lnTo>
                  <a:pt x="26280" y="11420"/>
                </a:lnTo>
                <a:lnTo>
                  <a:pt x="26280" y="11430"/>
                </a:lnTo>
                <a:lnTo>
                  <a:pt x="26270" y="11430"/>
                </a:lnTo>
                <a:lnTo>
                  <a:pt x="26270" y="11420"/>
                </a:lnTo>
                <a:lnTo>
                  <a:pt x="26260" y="11420"/>
                </a:lnTo>
                <a:lnTo>
                  <a:pt x="26270" y="11420"/>
                </a:lnTo>
                <a:lnTo>
                  <a:pt x="26270" y="11410"/>
                </a:lnTo>
                <a:lnTo>
                  <a:pt x="26270" y="11390"/>
                </a:lnTo>
                <a:lnTo>
                  <a:pt x="26250" y="11390"/>
                </a:lnTo>
                <a:lnTo>
                  <a:pt x="26250" y="11410"/>
                </a:lnTo>
                <a:lnTo>
                  <a:pt x="26240" y="11410"/>
                </a:lnTo>
                <a:lnTo>
                  <a:pt x="26240" y="11420"/>
                </a:lnTo>
                <a:lnTo>
                  <a:pt x="26230" y="11420"/>
                </a:lnTo>
                <a:lnTo>
                  <a:pt x="26230" y="11430"/>
                </a:lnTo>
                <a:lnTo>
                  <a:pt x="26220" y="11430"/>
                </a:lnTo>
                <a:lnTo>
                  <a:pt x="26210" y="11430"/>
                </a:lnTo>
                <a:lnTo>
                  <a:pt x="26210" y="11440"/>
                </a:lnTo>
                <a:lnTo>
                  <a:pt x="26200" y="11440"/>
                </a:lnTo>
                <a:lnTo>
                  <a:pt x="26200" y="11450"/>
                </a:lnTo>
                <a:lnTo>
                  <a:pt x="26190" y="11450"/>
                </a:lnTo>
                <a:lnTo>
                  <a:pt x="26190" y="11440"/>
                </a:lnTo>
                <a:lnTo>
                  <a:pt x="26190" y="11420"/>
                </a:lnTo>
                <a:lnTo>
                  <a:pt x="26200" y="11420"/>
                </a:lnTo>
                <a:lnTo>
                  <a:pt x="26200" y="11410"/>
                </a:lnTo>
                <a:lnTo>
                  <a:pt x="26200" y="11390"/>
                </a:lnTo>
                <a:lnTo>
                  <a:pt x="26210" y="11390"/>
                </a:lnTo>
                <a:lnTo>
                  <a:pt x="26210" y="11380"/>
                </a:lnTo>
                <a:lnTo>
                  <a:pt x="26220" y="11380"/>
                </a:lnTo>
                <a:lnTo>
                  <a:pt x="26220" y="11370"/>
                </a:lnTo>
                <a:lnTo>
                  <a:pt x="26220" y="11350"/>
                </a:lnTo>
                <a:lnTo>
                  <a:pt x="26210" y="11350"/>
                </a:lnTo>
                <a:lnTo>
                  <a:pt x="26200" y="11350"/>
                </a:lnTo>
                <a:lnTo>
                  <a:pt x="26200" y="11340"/>
                </a:lnTo>
                <a:lnTo>
                  <a:pt x="26160" y="11340"/>
                </a:lnTo>
                <a:lnTo>
                  <a:pt x="26160" y="11350"/>
                </a:lnTo>
                <a:lnTo>
                  <a:pt x="26150" y="11350"/>
                </a:lnTo>
                <a:lnTo>
                  <a:pt x="26140" y="11350"/>
                </a:lnTo>
                <a:lnTo>
                  <a:pt x="26130" y="11350"/>
                </a:lnTo>
                <a:lnTo>
                  <a:pt x="26130" y="11310"/>
                </a:lnTo>
                <a:lnTo>
                  <a:pt x="26120" y="11310"/>
                </a:lnTo>
                <a:lnTo>
                  <a:pt x="26120" y="11300"/>
                </a:lnTo>
                <a:lnTo>
                  <a:pt x="26130" y="11300"/>
                </a:lnTo>
                <a:lnTo>
                  <a:pt x="26140" y="11300"/>
                </a:lnTo>
                <a:lnTo>
                  <a:pt x="26140" y="11290"/>
                </a:lnTo>
                <a:lnTo>
                  <a:pt x="26150" y="11290"/>
                </a:lnTo>
                <a:lnTo>
                  <a:pt x="26170" y="11290"/>
                </a:lnTo>
                <a:lnTo>
                  <a:pt x="26170" y="11300"/>
                </a:lnTo>
                <a:lnTo>
                  <a:pt x="26170" y="11310"/>
                </a:lnTo>
                <a:lnTo>
                  <a:pt x="26180" y="11310"/>
                </a:lnTo>
                <a:lnTo>
                  <a:pt x="26190" y="11310"/>
                </a:lnTo>
                <a:lnTo>
                  <a:pt x="26200" y="11310"/>
                </a:lnTo>
                <a:lnTo>
                  <a:pt x="26200" y="11320"/>
                </a:lnTo>
                <a:lnTo>
                  <a:pt x="26200" y="11330"/>
                </a:lnTo>
                <a:lnTo>
                  <a:pt x="26210" y="11330"/>
                </a:lnTo>
                <a:lnTo>
                  <a:pt x="26210" y="11340"/>
                </a:lnTo>
                <a:lnTo>
                  <a:pt x="26220" y="11340"/>
                </a:lnTo>
                <a:lnTo>
                  <a:pt x="26230" y="11340"/>
                </a:lnTo>
                <a:lnTo>
                  <a:pt x="26230" y="11330"/>
                </a:lnTo>
                <a:lnTo>
                  <a:pt x="26230" y="11320"/>
                </a:lnTo>
                <a:lnTo>
                  <a:pt x="26240" y="11320"/>
                </a:lnTo>
                <a:lnTo>
                  <a:pt x="26240" y="11310"/>
                </a:lnTo>
                <a:lnTo>
                  <a:pt x="26250" y="11310"/>
                </a:lnTo>
                <a:lnTo>
                  <a:pt x="26250" y="11300"/>
                </a:lnTo>
                <a:lnTo>
                  <a:pt x="26260" y="11300"/>
                </a:lnTo>
                <a:lnTo>
                  <a:pt x="26280" y="11300"/>
                </a:lnTo>
                <a:lnTo>
                  <a:pt x="26290" y="11300"/>
                </a:lnTo>
                <a:lnTo>
                  <a:pt x="26290" y="11310"/>
                </a:lnTo>
                <a:lnTo>
                  <a:pt x="26290" y="11320"/>
                </a:lnTo>
                <a:lnTo>
                  <a:pt x="26300" y="11320"/>
                </a:lnTo>
                <a:lnTo>
                  <a:pt x="26300" y="11330"/>
                </a:lnTo>
                <a:lnTo>
                  <a:pt x="26310" y="11330"/>
                </a:lnTo>
                <a:lnTo>
                  <a:pt x="26320" y="11330"/>
                </a:lnTo>
                <a:lnTo>
                  <a:pt x="26330" y="11330"/>
                </a:lnTo>
                <a:lnTo>
                  <a:pt x="26330" y="11310"/>
                </a:lnTo>
                <a:lnTo>
                  <a:pt x="26330" y="11300"/>
                </a:lnTo>
                <a:lnTo>
                  <a:pt x="26330" y="11280"/>
                </a:lnTo>
                <a:lnTo>
                  <a:pt x="26340" y="11280"/>
                </a:lnTo>
                <a:lnTo>
                  <a:pt x="26340" y="11270"/>
                </a:lnTo>
                <a:lnTo>
                  <a:pt x="26340" y="11260"/>
                </a:lnTo>
                <a:lnTo>
                  <a:pt x="26350" y="11260"/>
                </a:lnTo>
                <a:lnTo>
                  <a:pt x="26340" y="11260"/>
                </a:lnTo>
                <a:lnTo>
                  <a:pt x="26340" y="11250"/>
                </a:lnTo>
                <a:lnTo>
                  <a:pt x="26350" y="11250"/>
                </a:lnTo>
                <a:lnTo>
                  <a:pt x="26350" y="11240"/>
                </a:lnTo>
                <a:lnTo>
                  <a:pt x="26350" y="11250"/>
                </a:lnTo>
                <a:lnTo>
                  <a:pt x="26380" y="11250"/>
                </a:lnTo>
                <a:lnTo>
                  <a:pt x="26380" y="11240"/>
                </a:lnTo>
                <a:lnTo>
                  <a:pt x="26390" y="11240"/>
                </a:lnTo>
                <a:lnTo>
                  <a:pt x="26390" y="11230"/>
                </a:lnTo>
                <a:lnTo>
                  <a:pt x="26400" y="11230"/>
                </a:lnTo>
                <a:lnTo>
                  <a:pt x="26410" y="11230"/>
                </a:lnTo>
                <a:lnTo>
                  <a:pt x="26420" y="11230"/>
                </a:lnTo>
                <a:lnTo>
                  <a:pt x="26420" y="11220"/>
                </a:lnTo>
                <a:lnTo>
                  <a:pt x="26430" y="11220"/>
                </a:lnTo>
                <a:lnTo>
                  <a:pt x="26450" y="11220"/>
                </a:lnTo>
                <a:lnTo>
                  <a:pt x="26450" y="11210"/>
                </a:lnTo>
                <a:lnTo>
                  <a:pt x="26460" y="11210"/>
                </a:lnTo>
                <a:lnTo>
                  <a:pt x="26470" y="11210"/>
                </a:lnTo>
                <a:lnTo>
                  <a:pt x="26470" y="11190"/>
                </a:lnTo>
                <a:lnTo>
                  <a:pt x="26470" y="11200"/>
                </a:lnTo>
                <a:lnTo>
                  <a:pt x="26470" y="11190"/>
                </a:lnTo>
                <a:lnTo>
                  <a:pt x="26480" y="11190"/>
                </a:lnTo>
                <a:lnTo>
                  <a:pt x="26480" y="11180"/>
                </a:lnTo>
                <a:lnTo>
                  <a:pt x="26470" y="11180"/>
                </a:lnTo>
                <a:lnTo>
                  <a:pt x="26460" y="11180"/>
                </a:lnTo>
                <a:lnTo>
                  <a:pt x="26450" y="11180"/>
                </a:lnTo>
                <a:lnTo>
                  <a:pt x="26450" y="11170"/>
                </a:lnTo>
                <a:lnTo>
                  <a:pt x="26440" y="11170"/>
                </a:lnTo>
                <a:lnTo>
                  <a:pt x="26420" y="11170"/>
                </a:lnTo>
                <a:lnTo>
                  <a:pt x="26410" y="11170"/>
                </a:lnTo>
                <a:lnTo>
                  <a:pt x="26400" y="11170"/>
                </a:lnTo>
                <a:lnTo>
                  <a:pt x="26400" y="11160"/>
                </a:lnTo>
                <a:lnTo>
                  <a:pt x="26390" y="11160"/>
                </a:lnTo>
                <a:lnTo>
                  <a:pt x="26390" y="11150"/>
                </a:lnTo>
                <a:lnTo>
                  <a:pt x="26350" y="11150"/>
                </a:lnTo>
                <a:lnTo>
                  <a:pt x="26350" y="11160"/>
                </a:lnTo>
                <a:lnTo>
                  <a:pt x="26310" y="11160"/>
                </a:lnTo>
                <a:lnTo>
                  <a:pt x="26310" y="11150"/>
                </a:lnTo>
                <a:lnTo>
                  <a:pt x="26300" y="11150"/>
                </a:lnTo>
                <a:lnTo>
                  <a:pt x="26300" y="11140"/>
                </a:lnTo>
                <a:lnTo>
                  <a:pt x="26290" y="11140"/>
                </a:lnTo>
                <a:lnTo>
                  <a:pt x="26290" y="11130"/>
                </a:lnTo>
                <a:lnTo>
                  <a:pt x="26270" y="11130"/>
                </a:lnTo>
                <a:lnTo>
                  <a:pt x="26280" y="11130"/>
                </a:lnTo>
                <a:lnTo>
                  <a:pt x="26290" y="11130"/>
                </a:lnTo>
                <a:lnTo>
                  <a:pt x="26290" y="11120"/>
                </a:lnTo>
                <a:lnTo>
                  <a:pt x="26300" y="11120"/>
                </a:lnTo>
                <a:lnTo>
                  <a:pt x="26300" y="11130"/>
                </a:lnTo>
                <a:lnTo>
                  <a:pt x="26310" y="11130"/>
                </a:lnTo>
                <a:lnTo>
                  <a:pt x="26310" y="11140"/>
                </a:lnTo>
                <a:lnTo>
                  <a:pt x="26320" y="11140"/>
                </a:lnTo>
                <a:lnTo>
                  <a:pt x="26320" y="11150"/>
                </a:lnTo>
                <a:lnTo>
                  <a:pt x="26330" y="11150"/>
                </a:lnTo>
                <a:lnTo>
                  <a:pt x="26330" y="11140"/>
                </a:lnTo>
                <a:lnTo>
                  <a:pt x="26390" y="11140"/>
                </a:lnTo>
                <a:lnTo>
                  <a:pt x="26400" y="11140"/>
                </a:lnTo>
                <a:lnTo>
                  <a:pt x="26400" y="11130"/>
                </a:lnTo>
                <a:lnTo>
                  <a:pt x="26410" y="11130"/>
                </a:lnTo>
                <a:lnTo>
                  <a:pt x="26410" y="11120"/>
                </a:lnTo>
                <a:lnTo>
                  <a:pt x="26420" y="11120"/>
                </a:lnTo>
                <a:lnTo>
                  <a:pt x="26420" y="11110"/>
                </a:lnTo>
                <a:lnTo>
                  <a:pt x="26440" y="11110"/>
                </a:lnTo>
                <a:lnTo>
                  <a:pt x="26450" y="11110"/>
                </a:lnTo>
                <a:lnTo>
                  <a:pt x="26450" y="11120"/>
                </a:lnTo>
                <a:lnTo>
                  <a:pt x="26460" y="11120"/>
                </a:lnTo>
                <a:lnTo>
                  <a:pt x="26460" y="11130"/>
                </a:lnTo>
                <a:lnTo>
                  <a:pt x="26460" y="11140"/>
                </a:lnTo>
                <a:lnTo>
                  <a:pt x="26470" y="11140"/>
                </a:lnTo>
                <a:lnTo>
                  <a:pt x="26470" y="11150"/>
                </a:lnTo>
                <a:lnTo>
                  <a:pt x="26480" y="11150"/>
                </a:lnTo>
                <a:lnTo>
                  <a:pt x="26480" y="11160"/>
                </a:lnTo>
                <a:lnTo>
                  <a:pt x="26490" y="11160"/>
                </a:lnTo>
                <a:lnTo>
                  <a:pt x="26500" y="11160"/>
                </a:lnTo>
                <a:lnTo>
                  <a:pt x="26500" y="11170"/>
                </a:lnTo>
                <a:lnTo>
                  <a:pt x="26520" y="11170"/>
                </a:lnTo>
                <a:lnTo>
                  <a:pt x="26520" y="11160"/>
                </a:lnTo>
                <a:lnTo>
                  <a:pt x="26540" y="11160"/>
                </a:lnTo>
                <a:lnTo>
                  <a:pt x="26540" y="11150"/>
                </a:lnTo>
                <a:lnTo>
                  <a:pt x="26540" y="11140"/>
                </a:lnTo>
                <a:lnTo>
                  <a:pt x="26550" y="11140"/>
                </a:lnTo>
                <a:lnTo>
                  <a:pt x="26550" y="11130"/>
                </a:lnTo>
                <a:lnTo>
                  <a:pt x="26560" y="11130"/>
                </a:lnTo>
                <a:lnTo>
                  <a:pt x="26570" y="11130"/>
                </a:lnTo>
                <a:lnTo>
                  <a:pt x="26570" y="11120"/>
                </a:lnTo>
                <a:lnTo>
                  <a:pt x="26580" y="11120"/>
                </a:lnTo>
                <a:lnTo>
                  <a:pt x="26580" y="11110"/>
                </a:lnTo>
                <a:lnTo>
                  <a:pt x="26580" y="11120"/>
                </a:lnTo>
                <a:lnTo>
                  <a:pt x="26590" y="11120"/>
                </a:lnTo>
                <a:lnTo>
                  <a:pt x="26590" y="11130"/>
                </a:lnTo>
                <a:lnTo>
                  <a:pt x="26600" y="11130"/>
                </a:lnTo>
                <a:lnTo>
                  <a:pt x="26600" y="11140"/>
                </a:lnTo>
                <a:lnTo>
                  <a:pt x="26590" y="11140"/>
                </a:lnTo>
                <a:lnTo>
                  <a:pt x="26590" y="11150"/>
                </a:lnTo>
                <a:lnTo>
                  <a:pt x="26580" y="11150"/>
                </a:lnTo>
                <a:lnTo>
                  <a:pt x="26580" y="11160"/>
                </a:lnTo>
                <a:lnTo>
                  <a:pt x="26600" y="11160"/>
                </a:lnTo>
                <a:lnTo>
                  <a:pt x="26600" y="11150"/>
                </a:lnTo>
                <a:lnTo>
                  <a:pt x="26610" y="11150"/>
                </a:lnTo>
                <a:lnTo>
                  <a:pt x="26630" y="11150"/>
                </a:lnTo>
                <a:lnTo>
                  <a:pt x="26650" y="11150"/>
                </a:lnTo>
                <a:lnTo>
                  <a:pt x="26650" y="11160"/>
                </a:lnTo>
                <a:lnTo>
                  <a:pt x="26660" y="11160"/>
                </a:lnTo>
                <a:lnTo>
                  <a:pt x="26660" y="11170"/>
                </a:lnTo>
                <a:lnTo>
                  <a:pt x="26660" y="11180"/>
                </a:lnTo>
                <a:lnTo>
                  <a:pt x="26660" y="11190"/>
                </a:lnTo>
                <a:lnTo>
                  <a:pt x="26670" y="11190"/>
                </a:lnTo>
                <a:lnTo>
                  <a:pt x="26670" y="11200"/>
                </a:lnTo>
                <a:lnTo>
                  <a:pt x="26680" y="11200"/>
                </a:lnTo>
                <a:lnTo>
                  <a:pt x="26690" y="11200"/>
                </a:lnTo>
                <a:lnTo>
                  <a:pt x="26700" y="11200"/>
                </a:lnTo>
                <a:lnTo>
                  <a:pt x="26710" y="11200"/>
                </a:lnTo>
                <a:lnTo>
                  <a:pt x="26710" y="11210"/>
                </a:lnTo>
                <a:lnTo>
                  <a:pt x="26710" y="11220"/>
                </a:lnTo>
                <a:lnTo>
                  <a:pt x="26690" y="11220"/>
                </a:lnTo>
                <a:lnTo>
                  <a:pt x="26690" y="11210"/>
                </a:lnTo>
                <a:lnTo>
                  <a:pt x="26670" y="11210"/>
                </a:lnTo>
                <a:lnTo>
                  <a:pt x="26660" y="11210"/>
                </a:lnTo>
                <a:lnTo>
                  <a:pt x="26660" y="11200"/>
                </a:lnTo>
                <a:lnTo>
                  <a:pt x="26640" y="11200"/>
                </a:lnTo>
                <a:lnTo>
                  <a:pt x="26640" y="11190"/>
                </a:lnTo>
                <a:lnTo>
                  <a:pt x="26630" y="11190"/>
                </a:lnTo>
                <a:lnTo>
                  <a:pt x="26630" y="11210"/>
                </a:lnTo>
                <a:lnTo>
                  <a:pt x="26640" y="11210"/>
                </a:lnTo>
                <a:lnTo>
                  <a:pt x="26640" y="11220"/>
                </a:lnTo>
                <a:lnTo>
                  <a:pt x="26650" y="11220"/>
                </a:lnTo>
                <a:lnTo>
                  <a:pt x="26640" y="11220"/>
                </a:lnTo>
                <a:lnTo>
                  <a:pt x="26640" y="11230"/>
                </a:lnTo>
                <a:lnTo>
                  <a:pt x="26660" y="11230"/>
                </a:lnTo>
                <a:lnTo>
                  <a:pt x="26660" y="11240"/>
                </a:lnTo>
                <a:lnTo>
                  <a:pt x="26660" y="11250"/>
                </a:lnTo>
                <a:lnTo>
                  <a:pt x="26650" y="11250"/>
                </a:lnTo>
                <a:lnTo>
                  <a:pt x="26640" y="11250"/>
                </a:lnTo>
                <a:lnTo>
                  <a:pt x="26640" y="11270"/>
                </a:lnTo>
                <a:lnTo>
                  <a:pt x="26640" y="11280"/>
                </a:lnTo>
                <a:lnTo>
                  <a:pt x="26650" y="11280"/>
                </a:lnTo>
                <a:lnTo>
                  <a:pt x="26670" y="11280"/>
                </a:lnTo>
                <a:lnTo>
                  <a:pt x="26690" y="11280"/>
                </a:lnTo>
                <a:lnTo>
                  <a:pt x="26690" y="11270"/>
                </a:lnTo>
                <a:lnTo>
                  <a:pt x="26690" y="11280"/>
                </a:lnTo>
                <a:lnTo>
                  <a:pt x="26700" y="11280"/>
                </a:lnTo>
                <a:lnTo>
                  <a:pt x="26710" y="11280"/>
                </a:lnTo>
                <a:lnTo>
                  <a:pt x="26710" y="11290"/>
                </a:lnTo>
                <a:lnTo>
                  <a:pt x="26710" y="11320"/>
                </a:lnTo>
                <a:lnTo>
                  <a:pt x="26720" y="11320"/>
                </a:lnTo>
                <a:lnTo>
                  <a:pt x="26720" y="11330"/>
                </a:lnTo>
                <a:lnTo>
                  <a:pt x="26730" y="11330"/>
                </a:lnTo>
                <a:lnTo>
                  <a:pt x="26740" y="11330"/>
                </a:lnTo>
                <a:lnTo>
                  <a:pt x="26740" y="11320"/>
                </a:lnTo>
                <a:lnTo>
                  <a:pt x="26740" y="11310"/>
                </a:lnTo>
                <a:lnTo>
                  <a:pt x="26750" y="11310"/>
                </a:lnTo>
                <a:lnTo>
                  <a:pt x="26760" y="11310"/>
                </a:lnTo>
                <a:lnTo>
                  <a:pt x="26760" y="11300"/>
                </a:lnTo>
                <a:lnTo>
                  <a:pt x="26770" y="11300"/>
                </a:lnTo>
                <a:lnTo>
                  <a:pt x="26780" y="11300"/>
                </a:lnTo>
                <a:lnTo>
                  <a:pt x="26780" y="11290"/>
                </a:lnTo>
                <a:lnTo>
                  <a:pt x="26780" y="11280"/>
                </a:lnTo>
                <a:lnTo>
                  <a:pt x="26780" y="11270"/>
                </a:lnTo>
                <a:lnTo>
                  <a:pt x="26790" y="11270"/>
                </a:lnTo>
                <a:lnTo>
                  <a:pt x="26790" y="11260"/>
                </a:lnTo>
                <a:lnTo>
                  <a:pt x="26800" y="11260"/>
                </a:lnTo>
                <a:lnTo>
                  <a:pt x="26800" y="11250"/>
                </a:lnTo>
                <a:lnTo>
                  <a:pt x="26810" y="11250"/>
                </a:lnTo>
                <a:lnTo>
                  <a:pt x="26810" y="11260"/>
                </a:lnTo>
                <a:lnTo>
                  <a:pt x="26820" y="11260"/>
                </a:lnTo>
                <a:lnTo>
                  <a:pt x="26820" y="11250"/>
                </a:lnTo>
                <a:lnTo>
                  <a:pt x="26820" y="11240"/>
                </a:lnTo>
                <a:lnTo>
                  <a:pt x="26820" y="11220"/>
                </a:lnTo>
                <a:lnTo>
                  <a:pt x="26820" y="11200"/>
                </a:lnTo>
                <a:lnTo>
                  <a:pt x="26820" y="11190"/>
                </a:lnTo>
                <a:lnTo>
                  <a:pt x="26810" y="11190"/>
                </a:lnTo>
                <a:lnTo>
                  <a:pt x="26800" y="11190"/>
                </a:lnTo>
                <a:lnTo>
                  <a:pt x="26790" y="11190"/>
                </a:lnTo>
                <a:lnTo>
                  <a:pt x="26790" y="11180"/>
                </a:lnTo>
                <a:lnTo>
                  <a:pt x="26800" y="11180"/>
                </a:lnTo>
                <a:lnTo>
                  <a:pt x="26800" y="11170"/>
                </a:lnTo>
                <a:lnTo>
                  <a:pt x="26780" y="11170"/>
                </a:lnTo>
                <a:lnTo>
                  <a:pt x="26770" y="11170"/>
                </a:lnTo>
                <a:lnTo>
                  <a:pt x="26750" y="11170"/>
                </a:lnTo>
                <a:lnTo>
                  <a:pt x="26750" y="11180"/>
                </a:lnTo>
                <a:lnTo>
                  <a:pt x="26740" y="11180"/>
                </a:lnTo>
                <a:lnTo>
                  <a:pt x="26740" y="11170"/>
                </a:lnTo>
                <a:lnTo>
                  <a:pt x="26730" y="11170"/>
                </a:lnTo>
                <a:lnTo>
                  <a:pt x="26730" y="11160"/>
                </a:lnTo>
                <a:lnTo>
                  <a:pt x="26740" y="11160"/>
                </a:lnTo>
                <a:lnTo>
                  <a:pt x="26740" y="11150"/>
                </a:lnTo>
                <a:lnTo>
                  <a:pt x="26750" y="11150"/>
                </a:lnTo>
                <a:lnTo>
                  <a:pt x="26750" y="11140"/>
                </a:lnTo>
                <a:lnTo>
                  <a:pt x="26760" y="11140"/>
                </a:lnTo>
                <a:lnTo>
                  <a:pt x="26770" y="11140"/>
                </a:lnTo>
                <a:lnTo>
                  <a:pt x="26770" y="11130"/>
                </a:lnTo>
                <a:lnTo>
                  <a:pt x="26780" y="11130"/>
                </a:lnTo>
                <a:lnTo>
                  <a:pt x="26780" y="11120"/>
                </a:lnTo>
                <a:lnTo>
                  <a:pt x="26790" y="11120"/>
                </a:lnTo>
                <a:lnTo>
                  <a:pt x="26790" y="11110"/>
                </a:lnTo>
                <a:lnTo>
                  <a:pt x="26810" y="11110"/>
                </a:lnTo>
                <a:lnTo>
                  <a:pt x="26820" y="11110"/>
                </a:lnTo>
                <a:lnTo>
                  <a:pt x="26820" y="11090"/>
                </a:lnTo>
                <a:lnTo>
                  <a:pt x="26810" y="11090"/>
                </a:lnTo>
                <a:lnTo>
                  <a:pt x="26800" y="11090"/>
                </a:lnTo>
                <a:lnTo>
                  <a:pt x="26800" y="11080"/>
                </a:lnTo>
                <a:lnTo>
                  <a:pt x="26790" y="11080"/>
                </a:lnTo>
                <a:lnTo>
                  <a:pt x="26790" y="11090"/>
                </a:lnTo>
                <a:lnTo>
                  <a:pt x="26780" y="11090"/>
                </a:lnTo>
                <a:lnTo>
                  <a:pt x="26780" y="11100"/>
                </a:lnTo>
                <a:lnTo>
                  <a:pt x="26770" y="11100"/>
                </a:lnTo>
                <a:lnTo>
                  <a:pt x="26770" y="11110"/>
                </a:lnTo>
                <a:lnTo>
                  <a:pt x="26760" y="11110"/>
                </a:lnTo>
                <a:lnTo>
                  <a:pt x="26750" y="11110"/>
                </a:lnTo>
                <a:lnTo>
                  <a:pt x="26750" y="11120"/>
                </a:lnTo>
                <a:lnTo>
                  <a:pt x="26740" y="11120"/>
                </a:lnTo>
                <a:lnTo>
                  <a:pt x="26740" y="11130"/>
                </a:lnTo>
                <a:lnTo>
                  <a:pt x="26730" y="11130"/>
                </a:lnTo>
                <a:lnTo>
                  <a:pt x="26730" y="11140"/>
                </a:lnTo>
                <a:lnTo>
                  <a:pt x="26710" y="11140"/>
                </a:lnTo>
                <a:lnTo>
                  <a:pt x="26710" y="11130"/>
                </a:lnTo>
                <a:lnTo>
                  <a:pt x="26710" y="11120"/>
                </a:lnTo>
                <a:lnTo>
                  <a:pt x="26680" y="11120"/>
                </a:lnTo>
                <a:lnTo>
                  <a:pt x="26680" y="11110"/>
                </a:lnTo>
                <a:lnTo>
                  <a:pt x="26690" y="11110"/>
                </a:lnTo>
                <a:lnTo>
                  <a:pt x="26700" y="11110"/>
                </a:lnTo>
                <a:lnTo>
                  <a:pt x="26710" y="11110"/>
                </a:lnTo>
                <a:lnTo>
                  <a:pt x="26720" y="11110"/>
                </a:lnTo>
                <a:lnTo>
                  <a:pt x="26720" y="11100"/>
                </a:lnTo>
                <a:lnTo>
                  <a:pt x="26720" y="11090"/>
                </a:lnTo>
                <a:lnTo>
                  <a:pt x="26730" y="11090"/>
                </a:lnTo>
                <a:lnTo>
                  <a:pt x="26730" y="11080"/>
                </a:lnTo>
                <a:lnTo>
                  <a:pt x="26720" y="11080"/>
                </a:lnTo>
                <a:lnTo>
                  <a:pt x="26720" y="11070"/>
                </a:lnTo>
                <a:lnTo>
                  <a:pt x="26700" y="11070"/>
                </a:lnTo>
                <a:lnTo>
                  <a:pt x="26700" y="11080"/>
                </a:lnTo>
                <a:lnTo>
                  <a:pt x="26690" y="11080"/>
                </a:lnTo>
                <a:lnTo>
                  <a:pt x="26690" y="11090"/>
                </a:lnTo>
                <a:lnTo>
                  <a:pt x="26680" y="11090"/>
                </a:lnTo>
                <a:lnTo>
                  <a:pt x="26680" y="11100"/>
                </a:lnTo>
                <a:lnTo>
                  <a:pt x="26670" y="11100"/>
                </a:lnTo>
                <a:lnTo>
                  <a:pt x="26670" y="11110"/>
                </a:lnTo>
                <a:lnTo>
                  <a:pt x="26650" y="11110"/>
                </a:lnTo>
                <a:lnTo>
                  <a:pt x="26650" y="11120"/>
                </a:lnTo>
                <a:lnTo>
                  <a:pt x="26640" y="11120"/>
                </a:lnTo>
                <a:lnTo>
                  <a:pt x="26630" y="11120"/>
                </a:lnTo>
                <a:lnTo>
                  <a:pt x="26620" y="11120"/>
                </a:lnTo>
                <a:lnTo>
                  <a:pt x="26620" y="11110"/>
                </a:lnTo>
                <a:lnTo>
                  <a:pt x="26630" y="11110"/>
                </a:lnTo>
                <a:lnTo>
                  <a:pt x="26630" y="11100"/>
                </a:lnTo>
                <a:lnTo>
                  <a:pt x="26620" y="11100"/>
                </a:lnTo>
                <a:lnTo>
                  <a:pt x="26620" y="11090"/>
                </a:lnTo>
                <a:lnTo>
                  <a:pt x="26620" y="11080"/>
                </a:lnTo>
                <a:lnTo>
                  <a:pt x="26610" y="11080"/>
                </a:lnTo>
                <a:lnTo>
                  <a:pt x="26610" y="11070"/>
                </a:lnTo>
                <a:lnTo>
                  <a:pt x="26600" y="11070"/>
                </a:lnTo>
                <a:lnTo>
                  <a:pt x="26600" y="11060"/>
                </a:lnTo>
                <a:lnTo>
                  <a:pt x="26610" y="11060"/>
                </a:lnTo>
                <a:lnTo>
                  <a:pt x="26620" y="11060"/>
                </a:lnTo>
                <a:lnTo>
                  <a:pt x="26620" y="11050"/>
                </a:lnTo>
                <a:lnTo>
                  <a:pt x="26630" y="11050"/>
                </a:lnTo>
                <a:lnTo>
                  <a:pt x="26630" y="11040"/>
                </a:lnTo>
                <a:lnTo>
                  <a:pt x="26630" y="11030"/>
                </a:lnTo>
                <a:lnTo>
                  <a:pt x="26620" y="11030"/>
                </a:lnTo>
                <a:lnTo>
                  <a:pt x="26620" y="11020"/>
                </a:lnTo>
                <a:lnTo>
                  <a:pt x="26630" y="11020"/>
                </a:lnTo>
                <a:lnTo>
                  <a:pt x="26620" y="11020"/>
                </a:lnTo>
                <a:lnTo>
                  <a:pt x="26610" y="11020"/>
                </a:lnTo>
                <a:lnTo>
                  <a:pt x="26590" y="11020"/>
                </a:lnTo>
                <a:lnTo>
                  <a:pt x="26580" y="11020"/>
                </a:lnTo>
                <a:lnTo>
                  <a:pt x="26580" y="11010"/>
                </a:lnTo>
                <a:lnTo>
                  <a:pt x="26570" y="11010"/>
                </a:lnTo>
                <a:lnTo>
                  <a:pt x="26560" y="11010"/>
                </a:lnTo>
                <a:lnTo>
                  <a:pt x="26560" y="11000"/>
                </a:lnTo>
                <a:lnTo>
                  <a:pt x="26530" y="11000"/>
                </a:lnTo>
                <a:lnTo>
                  <a:pt x="26510" y="11000"/>
                </a:lnTo>
                <a:lnTo>
                  <a:pt x="26500" y="11000"/>
                </a:lnTo>
                <a:lnTo>
                  <a:pt x="26500" y="10990"/>
                </a:lnTo>
                <a:lnTo>
                  <a:pt x="26490" y="10990"/>
                </a:lnTo>
                <a:lnTo>
                  <a:pt x="26480" y="10990"/>
                </a:lnTo>
                <a:lnTo>
                  <a:pt x="26480" y="10980"/>
                </a:lnTo>
                <a:lnTo>
                  <a:pt x="26480" y="10970"/>
                </a:lnTo>
                <a:lnTo>
                  <a:pt x="26470" y="10970"/>
                </a:lnTo>
                <a:lnTo>
                  <a:pt x="26470" y="10960"/>
                </a:lnTo>
                <a:lnTo>
                  <a:pt x="26480" y="10960"/>
                </a:lnTo>
                <a:lnTo>
                  <a:pt x="26490" y="10960"/>
                </a:lnTo>
                <a:lnTo>
                  <a:pt x="26490" y="10970"/>
                </a:lnTo>
                <a:lnTo>
                  <a:pt x="26490" y="10980"/>
                </a:lnTo>
                <a:lnTo>
                  <a:pt x="26500" y="10980"/>
                </a:lnTo>
                <a:lnTo>
                  <a:pt x="26510" y="10980"/>
                </a:lnTo>
                <a:lnTo>
                  <a:pt x="26510" y="10990"/>
                </a:lnTo>
                <a:lnTo>
                  <a:pt x="26530" y="10990"/>
                </a:lnTo>
                <a:lnTo>
                  <a:pt x="26540" y="10990"/>
                </a:lnTo>
                <a:lnTo>
                  <a:pt x="26540" y="10980"/>
                </a:lnTo>
                <a:lnTo>
                  <a:pt x="26550" y="10980"/>
                </a:lnTo>
                <a:lnTo>
                  <a:pt x="26550" y="10970"/>
                </a:lnTo>
                <a:lnTo>
                  <a:pt x="26560" y="10970"/>
                </a:lnTo>
                <a:lnTo>
                  <a:pt x="26570" y="10970"/>
                </a:lnTo>
                <a:lnTo>
                  <a:pt x="26570" y="10960"/>
                </a:lnTo>
                <a:lnTo>
                  <a:pt x="26570" y="10950"/>
                </a:lnTo>
                <a:lnTo>
                  <a:pt x="26560" y="10950"/>
                </a:lnTo>
                <a:lnTo>
                  <a:pt x="26560" y="10940"/>
                </a:lnTo>
                <a:lnTo>
                  <a:pt x="26570" y="10940"/>
                </a:lnTo>
                <a:lnTo>
                  <a:pt x="26570" y="10930"/>
                </a:lnTo>
                <a:lnTo>
                  <a:pt x="26580" y="10930"/>
                </a:lnTo>
                <a:lnTo>
                  <a:pt x="26580" y="10910"/>
                </a:lnTo>
                <a:lnTo>
                  <a:pt x="26570" y="10910"/>
                </a:lnTo>
                <a:lnTo>
                  <a:pt x="26570" y="10900"/>
                </a:lnTo>
                <a:lnTo>
                  <a:pt x="26580" y="10900"/>
                </a:lnTo>
                <a:lnTo>
                  <a:pt x="26580" y="10880"/>
                </a:lnTo>
                <a:lnTo>
                  <a:pt x="26580" y="10870"/>
                </a:lnTo>
                <a:lnTo>
                  <a:pt x="26580" y="10860"/>
                </a:lnTo>
                <a:lnTo>
                  <a:pt x="26580" y="10850"/>
                </a:lnTo>
                <a:lnTo>
                  <a:pt x="26570" y="10850"/>
                </a:lnTo>
                <a:lnTo>
                  <a:pt x="26570" y="10840"/>
                </a:lnTo>
                <a:lnTo>
                  <a:pt x="26560" y="10840"/>
                </a:lnTo>
                <a:lnTo>
                  <a:pt x="26560" y="10830"/>
                </a:lnTo>
                <a:lnTo>
                  <a:pt x="26570" y="10830"/>
                </a:lnTo>
                <a:lnTo>
                  <a:pt x="26570" y="10820"/>
                </a:lnTo>
                <a:lnTo>
                  <a:pt x="26560" y="10820"/>
                </a:lnTo>
                <a:lnTo>
                  <a:pt x="26570" y="10820"/>
                </a:lnTo>
                <a:lnTo>
                  <a:pt x="26570" y="10810"/>
                </a:lnTo>
                <a:lnTo>
                  <a:pt x="26590" y="10810"/>
                </a:lnTo>
                <a:lnTo>
                  <a:pt x="26590" y="10800"/>
                </a:lnTo>
                <a:lnTo>
                  <a:pt x="26600" y="10800"/>
                </a:lnTo>
                <a:lnTo>
                  <a:pt x="26600" y="10760"/>
                </a:lnTo>
                <a:lnTo>
                  <a:pt x="26590" y="10760"/>
                </a:lnTo>
                <a:lnTo>
                  <a:pt x="26570" y="10760"/>
                </a:lnTo>
                <a:lnTo>
                  <a:pt x="26570" y="10750"/>
                </a:lnTo>
                <a:lnTo>
                  <a:pt x="26570" y="10740"/>
                </a:lnTo>
                <a:lnTo>
                  <a:pt x="26560" y="10740"/>
                </a:lnTo>
                <a:lnTo>
                  <a:pt x="26570" y="10740"/>
                </a:lnTo>
                <a:lnTo>
                  <a:pt x="26570" y="10730"/>
                </a:lnTo>
                <a:lnTo>
                  <a:pt x="26580" y="10730"/>
                </a:lnTo>
                <a:lnTo>
                  <a:pt x="26580" y="10720"/>
                </a:lnTo>
                <a:lnTo>
                  <a:pt x="26590" y="10720"/>
                </a:lnTo>
                <a:lnTo>
                  <a:pt x="26600" y="10720"/>
                </a:lnTo>
                <a:lnTo>
                  <a:pt x="26600" y="10710"/>
                </a:lnTo>
                <a:lnTo>
                  <a:pt x="26610" y="10710"/>
                </a:lnTo>
                <a:lnTo>
                  <a:pt x="26610" y="10700"/>
                </a:lnTo>
                <a:lnTo>
                  <a:pt x="26610" y="10680"/>
                </a:lnTo>
                <a:lnTo>
                  <a:pt x="26600" y="10680"/>
                </a:lnTo>
                <a:lnTo>
                  <a:pt x="26600" y="10670"/>
                </a:lnTo>
                <a:lnTo>
                  <a:pt x="26590" y="10670"/>
                </a:lnTo>
                <a:lnTo>
                  <a:pt x="26580" y="10670"/>
                </a:lnTo>
                <a:lnTo>
                  <a:pt x="26580" y="10660"/>
                </a:lnTo>
                <a:lnTo>
                  <a:pt x="26570" y="10660"/>
                </a:lnTo>
                <a:lnTo>
                  <a:pt x="26570" y="10650"/>
                </a:lnTo>
                <a:lnTo>
                  <a:pt x="26560" y="10650"/>
                </a:lnTo>
                <a:lnTo>
                  <a:pt x="26560" y="10640"/>
                </a:lnTo>
                <a:lnTo>
                  <a:pt x="26550" y="10640"/>
                </a:lnTo>
                <a:lnTo>
                  <a:pt x="26550" y="10630"/>
                </a:lnTo>
                <a:lnTo>
                  <a:pt x="26550" y="10620"/>
                </a:lnTo>
                <a:lnTo>
                  <a:pt x="26560" y="10620"/>
                </a:lnTo>
                <a:lnTo>
                  <a:pt x="26580" y="10620"/>
                </a:lnTo>
                <a:lnTo>
                  <a:pt x="26590" y="10620"/>
                </a:lnTo>
                <a:lnTo>
                  <a:pt x="26590" y="10630"/>
                </a:lnTo>
                <a:lnTo>
                  <a:pt x="26600" y="10630"/>
                </a:lnTo>
                <a:lnTo>
                  <a:pt x="26610" y="10630"/>
                </a:lnTo>
                <a:lnTo>
                  <a:pt x="26610" y="10620"/>
                </a:lnTo>
                <a:lnTo>
                  <a:pt x="26610" y="10610"/>
                </a:lnTo>
                <a:lnTo>
                  <a:pt x="26600" y="10610"/>
                </a:lnTo>
                <a:lnTo>
                  <a:pt x="26600" y="10590"/>
                </a:lnTo>
                <a:lnTo>
                  <a:pt x="26590" y="10590"/>
                </a:lnTo>
                <a:lnTo>
                  <a:pt x="26590" y="10580"/>
                </a:lnTo>
                <a:lnTo>
                  <a:pt x="26590" y="10570"/>
                </a:lnTo>
                <a:lnTo>
                  <a:pt x="26580" y="10570"/>
                </a:lnTo>
                <a:lnTo>
                  <a:pt x="26590" y="10570"/>
                </a:lnTo>
                <a:lnTo>
                  <a:pt x="26590" y="10560"/>
                </a:lnTo>
                <a:lnTo>
                  <a:pt x="26600" y="10560"/>
                </a:lnTo>
                <a:lnTo>
                  <a:pt x="26600" y="10570"/>
                </a:lnTo>
                <a:lnTo>
                  <a:pt x="26630" y="10570"/>
                </a:lnTo>
                <a:lnTo>
                  <a:pt x="26640" y="10570"/>
                </a:lnTo>
                <a:lnTo>
                  <a:pt x="26640" y="10560"/>
                </a:lnTo>
                <a:lnTo>
                  <a:pt x="26640" y="10550"/>
                </a:lnTo>
                <a:lnTo>
                  <a:pt x="26630" y="10550"/>
                </a:lnTo>
                <a:lnTo>
                  <a:pt x="26630" y="10540"/>
                </a:lnTo>
                <a:lnTo>
                  <a:pt x="26630" y="10530"/>
                </a:lnTo>
                <a:lnTo>
                  <a:pt x="26640" y="10530"/>
                </a:lnTo>
                <a:lnTo>
                  <a:pt x="26640" y="10540"/>
                </a:lnTo>
                <a:lnTo>
                  <a:pt x="26640" y="10550"/>
                </a:lnTo>
                <a:lnTo>
                  <a:pt x="26650" y="10550"/>
                </a:lnTo>
                <a:lnTo>
                  <a:pt x="26660" y="10550"/>
                </a:lnTo>
                <a:lnTo>
                  <a:pt x="26660" y="10540"/>
                </a:lnTo>
                <a:lnTo>
                  <a:pt x="26660" y="10530"/>
                </a:lnTo>
                <a:lnTo>
                  <a:pt x="26660" y="10520"/>
                </a:lnTo>
                <a:lnTo>
                  <a:pt x="26670" y="10520"/>
                </a:lnTo>
                <a:lnTo>
                  <a:pt x="26670" y="10510"/>
                </a:lnTo>
                <a:lnTo>
                  <a:pt x="26670" y="10500"/>
                </a:lnTo>
                <a:lnTo>
                  <a:pt x="26660" y="10500"/>
                </a:lnTo>
                <a:lnTo>
                  <a:pt x="26660" y="10490"/>
                </a:lnTo>
                <a:lnTo>
                  <a:pt x="26660" y="10480"/>
                </a:lnTo>
                <a:lnTo>
                  <a:pt x="26680" y="10480"/>
                </a:lnTo>
                <a:lnTo>
                  <a:pt x="26690" y="10480"/>
                </a:lnTo>
                <a:lnTo>
                  <a:pt x="26700" y="10480"/>
                </a:lnTo>
                <a:lnTo>
                  <a:pt x="26700" y="10460"/>
                </a:lnTo>
                <a:lnTo>
                  <a:pt x="26690" y="10460"/>
                </a:lnTo>
                <a:lnTo>
                  <a:pt x="26690" y="10440"/>
                </a:lnTo>
                <a:lnTo>
                  <a:pt x="26700" y="10440"/>
                </a:lnTo>
                <a:lnTo>
                  <a:pt x="26700" y="10430"/>
                </a:lnTo>
                <a:lnTo>
                  <a:pt x="26690" y="10430"/>
                </a:lnTo>
                <a:lnTo>
                  <a:pt x="26690" y="10420"/>
                </a:lnTo>
                <a:lnTo>
                  <a:pt x="26700" y="10420"/>
                </a:lnTo>
                <a:lnTo>
                  <a:pt x="26710" y="10420"/>
                </a:lnTo>
                <a:lnTo>
                  <a:pt x="26710" y="10430"/>
                </a:lnTo>
                <a:lnTo>
                  <a:pt x="26720" y="10430"/>
                </a:lnTo>
                <a:lnTo>
                  <a:pt x="26720" y="10440"/>
                </a:lnTo>
                <a:lnTo>
                  <a:pt x="26730" y="10440"/>
                </a:lnTo>
                <a:lnTo>
                  <a:pt x="26740" y="10440"/>
                </a:lnTo>
                <a:lnTo>
                  <a:pt x="26750" y="10440"/>
                </a:lnTo>
                <a:lnTo>
                  <a:pt x="26750" y="10420"/>
                </a:lnTo>
                <a:lnTo>
                  <a:pt x="26750" y="10410"/>
                </a:lnTo>
                <a:lnTo>
                  <a:pt x="26760" y="10410"/>
                </a:lnTo>
                <a:lnTo>
                  <a:pt x="26770" y="10410"/>
                </a:lnTo>
                <a:lnTo>
                  <a:pt x="26770" y="10400"/>
                </a:lnTo>
                <a:lnTo>
                  <a:pt x="26780" y="10400"/>
                </a:lnTo>
                <a:lnTo>
                  <a:pt x="26790" y="10400"/>
                </a:lnTo>
                <a:lnTo>
                  <a:pt x="26790" y="10390"/>
                </a:lnTo>
                <a:lnTo>
                  <a:pt x="26790" y="10380"/>
                </a:lnTo>
                <a:lnTo>
                  <a:pt x="26800" y="10380"/>
                </a:lnTo>
                <a:lnTo>
                  <a:pt x="26810" y="10380"/>
                </a:lnTo>
                <a:lnTo>
                  <a:pt x="26820" y="10380"/>
                </a:lnTo>
                <a:lnTo>
                  <a:pt x="26820" y="10350"/>
                </a:lnTo>
                <a:lnTo>
                  <a:pt x="26820" y="10340"/>
                </a:lnTo>
                <a:lnTo>
                  <a:pt x="26830" y="10340"/>
                </a:lnTo>
                <a:lnTo>
                  <a:pt x="26830" y="10320"/>
                </a:lnTo>
                <a:lnTo>
                  <a:pt x="26820" y="10320"/>
                </a:lnTo>
                <a:lnTo>
                  <a:pt x="26820" y="10310"/>
                </a:lnTo>
                <a:lnTo>
                  <a:pt x="26810" y="10310"/>
                </a:lnTo>
                <a:lnTo>
                  <a:pt x="26800" y="10310"/>
                </a:lnTo>
                <a:lnTo>
                  <a:pt x="26800" y="10300"/>
                </a:lnTo>
                <a:lnTo>
                  <a:pt x="26790" y="10300"/>
                </a:lnTo>
                <a:lnTo>
                  <a:pt x="26790" y="10290"/>
                </a:lnTo>
                <a:lnTo>
                  <a:pt x="26820" y="10290"/>
                </a:lnTo>
                <a:lnTo>
                  <a:pt x="26820" y="10300"/>
                </a:lnTo>
                <a:lnTo>
                  <a:pt x="26830" y="10300"/>
                </a:lnTo>
                <a:lnTo>
                  <a:pt x="26850" y="10300"/>
                </a:lnTo>
                <a:lnTo>
                  <a:pt x="26860" y="10300"/>
                </a:lnTo>
                <a:lnTo>
                  <a:pt x="26860" y="10310"/>
                </a:lnTo>
                <a:lnTo>
                  <a:pt x="26870" y="10310"/>
                </a:lnTo>
                <a:lnTo>
                  <a:pt x="26870" y="10320"/>
                </a:lnTo>
                <a:lnTo>
                  <a:pt x="26870" y="10330"/>
                </a:lnTo>
                <a:lnTo>
                  <a:pt x="26880" y="10330"/>
                </a:lnTo>
                <a:lnTo>
                  <a:pt x="26880" y="10320"/>
                </a:lnTo>
                <a:lnTo>
                  <a:pt x="26890" y="10320"/>
                </a:lnTo>
                <a:lnTo>
                  <a:pt x="26890" y="10310"/>
                </a:lnTo>
                <a:lnTo>
                  <a:pt x="26900" y="10310"/>
                </a:lnTo>
                <a:lnTo>
                  <a:pt x="26900" y="10300"/>
                </a:lnTo>
                <a:lnTo>
                  <a:pt x="26910" y="10300"/>
                </a:lnTo>
                <a:lnTo>
                  <a:pt x="26910" y="10290"/>
                </a:lnTo>
                <a:lnTo>
                  <a:pt x="26920" y="10290"/>
                </a:lnTo>
                <a:lnTo>
                  <a:pt x="26920" y="10320"/>
                </a:lnTo>
                <a:lnTo>
                  <a:pt x="26910" y="10320"/>
                </a:lnTo>
                <a:lnTo>
                  <a:pt x="26910" y="10330"/>
                </a:lnTo>
                <a:lnTo>
                  <a:pt x="26910" y="10340"/>
                </a:lnTo>
                <a:lnTo>
                  <a:pt x="26910" y="10350"/>
                </a:lnTo>
                <a:lnTo>
                  <a:pt x="26920" y="10350"/>
                </a:lnTo>
                <a:lnTo>
                  <a:pt x="26920" y="10360"/>
                </a:lnTo>
                <a:lnTo>
                  <a:pt x="26930" y="10360"/>
                </a:lnTo>
                <a:lnTo>
                  <a:pt x="26930" y="10370"/>
                </a:lnTo>
                <a:lnTo>
                  <a:pt x="26930" y="10360"/>
                </a:lnTo>
                <a:lnTo>
                  <a:pt x="26940" y="10360"/>
                </a:lnTo>
                <a:lnTo>
                  <a:pt x="26940" y="10350"/>
                </a:lnTo>
                <a:lnTo>
                  <a:pt x="26950" y="10350"/>
                </a:lnTo>
                <a:lnTo>
                  <a:pt x="26950" y="10360"/>
                </a:lnTo>
                <a:lnTo>
                  <a:pt x="26950" y="10370"/>
                </a:lnTo>
                <a:lnTo>
                  <a:pt x="26960" y="10370"/>
                </a:lnTo>
                <a:lnTo>
                  <a:pt x="26960" y="10380"/>
                </a:lnTo>
                <a:lnTo>
                  <a:pt x="26960" y="10390"/>
                </a:lnTo>
                <a:lnTo>
                  <a:pt x="26960" y="10400"/>
                </a:lnTo>
                <a:lnTo>
                  <a:pt x="26970" y="10400"/>
                </a:lnTo>
                <a:lnTo>
                  <a:pt x="26970" y="10430"/>
                </a:lnTo>
                <a:lnTo>
                  <a:pt x="26960" y="10430"/>
                </a:lnTo>
                <a:lnTo>
                  <a:pt x="26960" y="10440"/>
                </a:lnTo>
                <a:lnTo>
                  <a:pt x="26950" y="10440"/>
                </a:lnTo>
                <a:lnTo>
                  <a:pt x="26950" y="10450"/>
                </a:lnTo>
                <a:lnTo>
                  <a:pt x="26940" y="10450"/>
                </a:lnTo>
                <a:lnTo>
                  <a:pt x="26940" y="10460"/>
                </a:lnTo>
                <a:lnTo>
                  <a:pt x="26940" y="10470"/>
                </a:lnTo>
                <a:lnTo>
                  <a:pt x="26950" y="10470"/>
                </a:lnTo>
                <a:lnTo>
                  <a:pt x="26950" y="10460"/>
                </a:lnTo>
                <a:lnTo>
                  <a:pt x="26960" y="10460"/>
                </a:lnTo>
                <a:lnTo>
                  <a:pt x="26960" y="10450"/>
                </a:lnTo>
                <a:lnTo>
                  <a:pt x="26980" y="10450"/>
                </a:lnTo>
                <a:lnTo>
                  <a:pt x="26980" y="10460"/>
                </a:lnTo>
                <a:lnTo>
                  <a:pt x="26990" y="10460"/>
                </a:lnTo>
                <a:lnTo>
                  <a:pt x="26990" y="10470"/>
                </a:lnTo>
                <a:lnTo>
                  <a:pt x="27000" y="10470"/>
                </a:lnTo>
                <a:lnTo>
                  <a:pt x="27010" y="10470"/>
                </a:lnTo>
                <a:lnTo>
                  <a:pt x="27020" y="10470"/>
                </a:lnTo>
                <a:lnTo>
                  <a:pt x="27030" y="10470"/>
                </a:lnTo>
                <a:lnTo>
                  <a:pt x="27030" y="10460"/>
                </a:lnTo>
                <a:lnTo>
                  <a:pt x="27030" y="10450"/>
                </a:lnTo>
                <a:lnTo>
                  <a:pt x="27040" y="10450"/>
                </a:lnTo>
                <a:lnTo>
                  <a:pt x="27040" y="10440"/>
                </a:lnTo>
                <a:lnTo>
                  <a:pt x="27050" y="10440"/>
                </a:lnTo>
                <a:lnTo>
                  <a:pt x="27050" y="10430"/>
                </a:lnTo>
                <a:lnTo>
                  <a:pt x="27060" y="10430"/>
                </a:lnTo>
                <a:lnTo>
                  <a:pt x="27060" y="10420"/>
                </a:lnTo>
                <a:lnTo>
                  <a:pt x="27060" y="10400"/>
                </a:lnTo>
                <a:lnTo>
                  <a:pt x="27070" y="10400"/>
                </a:lnTo>
                <a:lnTo>
                  <a:pt x="27070" y="10390"/>
                </a:lnTo>
                <a:lnTo>
                  <a:pt x="27070" y="10380"/>
                </a:lnTo>
                <a:lnTo>
                  <a:pt x="27080" y="10380"/>
                </a:lnTo>
                <a:lnTo>
                  <a:pt x="27080" y="10370"/>
                </a:lnTo>
                <a:lnTo>
                  <a:pt x="27080" y="10360"/>
                </a:lnTo>
                <a:lnTo>
                  <a:pt x="27090" y="10360"/>
                </a:lnTo>
                <a:lnTo>
                  <a:pt x="27100" y="10360"/>
                </a:lnTo>
                <a:lnTo>
                  <a:pt x="27100" y="10370"/>
                </a:lnTo>
                <a:lnTo>
                  <a:pt x="27090" y="10370"/>
                </a:lnTo>
                <a:lnTo>
                  <a:pt x="27090" y="10390"/>
                </a:lnTo>
                <a:lnTo>
                  <a:pt x="27090" y="10400"/>
                </a:lnTo>
                <a:lnTo>
                  <a:pt x="27080" y="10400"/>
                </a:lnTo>
                <a:lnTo>
                  <a:pt x="27080" y="10410"/>
                </a:lnTo>
                <a:lnTo>
                  <a:pt x="27080" y="10430"/>
                </a:lnTo>
                <a:lnTo>
                  <a:pt x="27070" y="10430"/>
                </a:lnTo>
                <a:lnTo>
                  <a:pt x="27070" y="10440"/>
                </a:lnTo>
                <a:lnTo>
                  <a:pt x="27070" y="10460"/>
                </a:lnTo>
                <a:lnTo>
                  <a:pt x="27070" y="10480"/>
                </a:lnTo>
                <a:lnTo>
                  <a:pt x="27060" y="10480"/>
                </a:lnTo>
                <a:lnTo>
                  <a:pt x="27060" y="10490"/>
                </a:lnTo>
                <a:lnTo>
                  <a:pt x="27050" y="10490"/>
                </a:lnTo>
                <a:lnTo>
                  <a:pt x="27040" y="10490"/>
                </a:lnTo>
                <a:lnTo>
                  <a:pt x="27040" y="10500"/>
                </a:lnTo>
                <a:lnTo>
                  <a:pt x="27040" y="10510"/>
                </a:lnTo>
                <a:lnTo>
                  <a:pt x="27030" y="10510"/>
                </a:lnTo>
                <a:lnTo>
                  <a:pt x="27030" y="10520"/>
                </a:lnTo>
                <a:lnTo>
                  <a:pt x="27020" y="10520"/>
                </a:lnTo>
                <a:lnTo>
                  <a:pt x="27010" y="10520"/>
                </a:lnTo>
                <a:lnTo>
                  <a:pt x="27010" y="10530"/>
                </a:lnTo>
                <a:lnTo>
                  <a:pt x="27000" y="10530"/>
                </a:lnTo>
                <a:lnTo>
                  <a:pt x="27000" y="10540"/>
                </a:lnTo>
                <a:lnTo>
                  <a:pt x="27000" y="10560"/>
                </a:lnTo>
                <a:lnTo>
                  <a:pt x="26990" y="10560"/>
                </a:lnTo>
                <a:lnTo>
                  <a:pt x="26990" y="10570"/>
                </a:lnTo>
                <a:lnTo>
                  <a:pt x="26980" y="10570"/>
                </a:lnTo>
                <a:lnTo>
                  <a:pt x="26980" y="10580"/>
                </a:lnTo>
                <a:lnTo>
                  <a:pt x="26970" y="10580"/>
                </a:lnTo>
                <a:lnTo>
                  <a:pt x="26960" y="10580"/>
                </a:lnTo>
                <a:lnTo>
                  <a:pt x="26960" y="10590"/>
                </a:lnTo>
                <a:lnTo>
                  <a:pt x="26950" y="10590"/>
                </a:lnTo>
                <a:lnTo>
                  <a:pt x="26950" y="10600"/>
                </a:lnTo>
                <a:lnTo>
                  <a:pt x="26980" y="10600"/>
                </a:lnTo>
                <a:lnTo>
                  <a:pt x="26980" y="10610"/>
                </a:lnTo>
                <a:lnTo>
                  <a:pt x="26980" y="10600"/>
                </a:lnTo>
                <a:lnTo>
                  <a:pt x="26990" y="10600"/>
                </a:lnTo>
                <a:lnTo>
                  <a:pt x="27000" y="10600"/>
                </a:lnTo>
                <a:lnTo>
                  <a:pt x="27010" y="10600"/>
                </a:lnTo>
                <a:lnTo>
                  <a:pt x="27010" y="10640"/>
                </a:lnTo>
                <a:lnTo>
                  <a:pt x="27020" y="10640"/>
                </a:lnTo>
                <a:lnTo>
                  <a:pt x="27020" y="10650"/>
                </a:lnTo>
                <a:lnTo>
                  <a:pt x="27020" y="10640"/>
                </a:lnTo>
                <a:lnTo>
                  <a:pt x="27030" y="10640"/>
                </a:lnTo>
                <a:lnTo>
                  <a:pt x="27040" y="10640"/>
                </a:lnTo>
                <a:lnTo>
                  <a:pt x="27040" y="10630"/>
                </a:lnTo>
                <a:lnTo>
                  <a:pt x="27050" y="10630"/>
                </a:lnTo>
                <a:lnTo>
                  <a:pt x="27050" y="10650"/>
                </a:lnTo>
                <a:lnTo>
                  <a:pt x="27050" y="10670"/>
                </a:lnTo>
                <a:lnTo>
                  <a:pt x="27060" y="10670"/>
                </a:lnTo>
                <a:lnTo>
                  <a:pt x="27060" y="10680"/>
                </a:lnTo>
                <a:lnTo>
                  <a:pt x="27060" y="10690"/>
                </a:lnTo>
                <a:lnTo>
                  <a:pt x="27050" y="10690"/>
                </a:lnTo>
                <a:lnTo>
                  <a:pt x="27050" y="10710"/>
                </a:lnTo>
                <a:lnTo>
                  <a:pt x="27060" y="10710"/>
                </a:lnTo>
                <a:lnTo>
                  <a:pt x="27080" y="10710"/>
                </a:lnTo>
                <a:lnTo>
                  <a:pt x="27090" y="10710"/>
                </a:lnTo>
                <a:lnTo>
                  <a:pt x="27090" y="10730"/>
                </a:lnTo>
                <a:lnTo>
                  <a:pt x="27080" y="10730"/>
                </a:lnTo>
                <a:lnTo>
                  <a:pt x="27080" y="10740"/>
                </a:lnTo>
                <a:lnTo>
                  <a:pt x="27080" y="10750"/>
                </a:lnTo>
                <a:lnTo>
                  <a:pt x="27070" y="10750"/>
                </a:lnTo>
                <a:lnTo>
                  <a:pt x="27070" y="10760"/>
                </a:lnTo>
                <a:lnTo>
                  <a:pt x="27060" y="10760"/>
                </a:lnTo>
                <a:lnTo>
                  <a:pt x="27060" y="10770"/>
                </a:lnTo>
                <a:lnTo>
                  <a:pt x="27050" y="10770"/>
                </a:lnTo>
                <a:lnTo>
                  <a:pt x="27040" y="10770"/>
                </a:lnTo>
                <a:lnTo>
                  <a:pt x="27040" y="10780"/>
                </a:lnTo>
                <a:lnTo>
                  <a:pt x="27030" y="10780"/>
                </a:lnTo>
                <a:lnTo>
                  <a:pt x="27030" y="10800"/>
                </a:lnTo>
                <a:lnTo>
                  <a:pt x="27040" y="10800"/>
                </a:lnTo>
                <a:lnTo>
                  <a:pt x="27050" y="10800"/>
                </a:lnTo>
                <a:lnTo>
                  <a:pt x="27050" y="10790"/>
                </a:lnTo>
                <a:lnTo>
                  <a:pt x="27060" y="10790"/>
                </a:lnTo>
                <a:lnTo>
                  <a:pt x="27070" y="10790"/>
                </a:lnTo>
                <a:lnTo>
                  <a:pt x="27070" y="10780"/>
                </a:lnTo>
                <a:lnTo>
                  <a:pt x="27080" y="10780"/>
                </a:lnTo>
                <a:lnTo>
                  <a:pt x="27090" y="10780"/>
                </a:lnTo>
                <a:lnTo>
                  <a:pt x="27090" y="10790"/>
                </a:lnTo>
                <a:lnTo>
                  <a:pt x="27090" y="10800"/>
                </a:lnTo>
                <a:lnTo>
                  <a:pt x="27090" y="10810"/>
                </a:lnTo>
                <a:lnTo>
                  <a:pt x="27090" y="10820"/>
                </a:lnTo>
                <a:lnTo>
                  <a:pt x="27100" y="10820"/>
                </a:lnTo>
                <a:lnTo>
                  <a:pt x="27100" y="10830"/>
                </a:lnTo>
                <a:lnTo>
                  <a:pt x="27100" y="10840"/>
                </a:lnTo>
                <a:lnTo>
                  <a:pt x="27110" y="10840"/>
                </a:lnTo>
                <a:lnTo>
                  <a:pt x="27120" y="10840"/>
                </a:lnTo>
                <a:lnTo>
                  <a:pt x="27120" y="10830"/>
                </a:lnTo>
                <a:lnTo>
                  <a:pt x="27130" y="10830"/>
                </a:lnTo>
                <a:lnTo>
                  <a:pt x="27130" y="10820"/>
                </a:lnTo>
                <a:lnTo>
                  <a:pt x="27140" y="10820"/>
                </a:lnTo>
                <a:lnTo>
                  <a:pt x="27140" y="10810"/>
                </a:lnTo>
                <a:lnTo>
                  <a:pt x="27140" y="10800"/>
                </a:lnTo>
                <a:lnTo>
                  <a:pt x="27150" y="10800"/>
                </a:lnTo>
                <a:lnTo>
                  <a:pt x="27150" y="10790"/>
                </a:lnTo>
                <a:lnTo>
                  <a:pt x="27160" y="10790"/>
                </a:lnTo>
                <a:lnTo>
                  <a:pt x="27160" y="10780"/>
                </a:lnTo>
                <a:lnTo>
                  <a:pt x="27160" y="10760"/>
                </a:lnTo>
                <a:lnTo>
                  <a:pt x="27170" y="10760"/>
                </a:lnTo>
                <a:lnTo>
                  <a:pt x="27170" y="10750"/>
                </a:lnTo>
                <a:lnTo>
                  <a:pt x="27180" y="10750"/>
                </a:lnTo>
                <a:lnTo>
                  <a:pt x="27180" y="10740"/>
                </a:lnTo>
                <a:lnTo>
                  <a:pt x="27180" y="10720"/>
                </a:lnTo>
                <a:lnTo>
                  <a:pt x="27190" y="10720"/>
                </a:lnTo>
                <a:lnTo>
                  <a:pt x="27190" y="10710"/>
                </a:lnTo>
                <a:lnTo>
                  <a:pt x="27190" y="10700"/>
                </a:lnTo>
                <a:lnTo>
                  <a:pt x="27200" y="10700"/>
                </a:lnTo>
                <a:lnTo>
                  <a:pt x="27200" y="10690"/>
                </a:lnTo>
                <a:lnTo>
                  <a:pt x="27200" y="10680"/>
                </a:lnTo>
                <a:lnTo>
                  <a:pt x="27210" y="10680"/>
                </a:lnTo>
                <a:lnTo>
                  <a:pt x="27210" y="10690"/>
                </a:lnTo>
                <a:lnTo>
                  <a:pt x="27210" y="10700"/>
                </a:lnTo>
                <a:lnTo>
                  <a:pt x="27200" y="10700"/>
                </a:lnTo>
                <a:lnTo>
                  <a:pt x="27200" y="10710"/>
                </a:lnTo>
                <a:lnTo>
                  <a:pt x="27190" y="10710"/>
                </a:lnTo>
                <a:lnTo>
                  <a:pt x="27190" y="10740"/>
                </a:lnTo>
                <a:lnTo>
                  <a:pt x="27190" y="10750"/>
                </a:lnTo>
                <a:lnTo>
                  <a:pt x="27190" y="10760"/>
                </a:lnTo>
                <a:lnTo>
                  <a:pt x="27180" y="10760"/>
                </a:lnTo>
                <a:lnTo>
                  <a:pt x="27180" y="10770"/>
                </a:lnTo>
                <a:lnTo>
                  <a:pt x="27180" y="10780"/>
                </a:lnTo>
                <a:lnTo>
                  <a:pt x="27170" y="10780"/>
                </a:lnTo>
                <a:lnTo>
                  <a:pt x="27170" y="10800"/>
                </a:lnTo>
                <a:lnTo>
                  <a:pt x="27170" y="10820"/>
                </a:lnTo>
                <a:lnTo>
                  <a:pt x="27160" y="10820"/>
                </a:lnTo>
                <a:lnTo>
                  <a:pt x="27170" y="10820"/>
                </a:lnTo>
                <a:lnTo>
                  <a:pt x="27170" y="10830"/>
                </a:lnTo>
                <a:lnTo>
                  <a:pt x="27160" y="10830"/>
                </a:lnTo>
                <a:lnTo>
                  <a:pt x="27160" y="10840"/>
                </a:lnTo>
                <a:lnTo>
                  <a:pt x="27160" y="10830"/>
                </a:lnTo>
                <a:lnTo>
                  <a:pt x="27150" y="10830"/>
                </a:lnTo>
                <a:lnTo>
                  <a:pt x="27150" y="10840"/>
                </a:lnTo>
                <a:lnTo>
                  <a:pt x="27140" y="10840"/>
                </a:lnTo>
                <a:lnTo>
                  <a:pt x="27140" y="10850"/>
                </a:lnTo>
                <a:lnTo>
                  <a:pt x="27140" y="10860"/>
                </a:lnTo>
                <a:lnTo>
                  <a:pt x="27130" y="10860"/>
                </a:lnTo>
                <a:lnTo>
                  <a:pt x="27130" y="10870"/>
                </a:lnTo>
                <a:lnTo>
                  <a:pt x="27120" y="10870"/>
                </a:lnTo>
                <a:lnTo>
                  <a:pt x="27120" y="10880"/>
                </a:lnTo>
                <a:lnTo>
                  <a:pt x="27120" y="10890"/>
                </a:lnTo>
                <a:lnTo>
                  <a:pt x="27110" y="10890"/>
                </a:lnTo>
                <a:lnTo>
                  <a:pt x="27100" y="10890"/>
                </a:lnTo>
                <a:lnTo>
                  <a:pt x="27100" y="10900"/>
                </a:lnTo>
                <a:lnTo>
                  <a:pt x="27110" y="10900"/>
                </a:lnTo>
                <a:lnTo>
                  <a:pt x="27110" y="10910"/>
                </a:lnTo>
                <a:lnTo>
                  <a:pt x="27120" y="10910"/>
                </a:lnTo>
                <a:lnTo>
                  <a:pt x="27120" y="10930"/>
                </a:lnTo>
                <a:lnTo>
                  <a:pt x="27130" y="10930"/>
                </a:lnTo>
                <a:lnTo>
                  <a:pt x="27130" y="10940"/>
                </a:lnTo>
                <a:lnTo>
                  <a:pt x="27120" y="10940"/>
                </a:lnTo>
                <a:lnTo>
                  <a:pt x="27120" y="10950"/>
                </a:lnTo>
                <a:lnTo>
                  <a:pt x="27120" y="10960"/>
                </a:lnTo>
                <a:lnTo>
                  <a:pt x="27120" y="10970"/>
                </a:lnTo>
                <a:lnTo>
                  <a:pt x="27120" y="10980"/>
                </a:lnTo>
                <a:lnTo>
                  <a:pt x="27110" y="10980"/>
                </a:lnTo>
                <a:lnTo>
                  <a:pt x="27100" y="10980"/>
                </a:lnTo>
                <a:lnTo>
                  <a:pt x="27100" y="10990"/>
                </a:lnTo>
                <a:lnTo>
                  <a:pt x="27090" y="10990"/>
                </a:lnTo>
                <a:lnTo>
                  <a:pt x="27090" y="11000"/>
                </a:lnTo>
                <a:lnTo>
                  <a:pt x="27100" y="11000"/>
                </a:lnTo>
                <a:lnTo>
                  <a:pt x="27100" y="11010"/>
                </a:lnTo>
                <a:lnTo>
                  <a:pt x="27110" y="11010"/>
                </a:lnTo>
                <a:lnTo>
                  <a:pt x="27110" y="11020"/>
                </a:lnTo>
                <a:lnTo>
                  <a:pt x="27110" y="11010"/>
                </a:lnTo>
                <a:lnTo>
                  <a:pt x="27120" y="11010"/>
                </a:lnTo>
                <a:lnTo>
                  <a:pt x="27120" y="11020"/>
                </a:lnTo>
                <a:lnTo>
                  <a:pt x="27130" y="11020"/>
                </a:lnTo>
                <a:lnTo>
                  <a:pt x="27130" y="11010"/>
                </a:lnTo>
                <a:lnTo>
                  <a:pt x="27130" y="10980"/>
                </a:lnTo>
                <a:lnTo>
                  <a:pt x="27140" y="10980"/>
                </a:lnTo>
                <a:lnTo>
                  <a:pt x="27140" y="10970"/>
                </a:lnTo>
                <a:lnTo>
                  <a:pt x="27150" y="10970"/>
                </a:lnTo>
                <a:lnTo>
                  <a:pt x="27150" y="10960"/>
                </a:lnTo>
                <a:lnTo>
                  <a:pt x="27160" y="10960"/>
                </a:lnTo>
                <a:lnTo>
                  <a:pt x="27160" y="10950"/>
                </a:lnTo>
                <a:lnTo>
                  <a:pt x="27150" y="10950"/>
                </a:lnTo>
                <a:lnTo>
                  <a:pt x="27150" y="10940"/>
                </a:lnTo>
                <a:lnTo>
                  <a:pt x="27150" y="10930"/>
                </a:lnTo>
                <a:lnTo>
                  <a:pt x="27150" y="10920"/>
                </a:lnTo>
                <a:lnTo>
                  <a:pt x="27160" y="10920"/>
                </a:lnTo>
                <a:lnTo>
                  <a:pt x="27160" y="10910"/>
                </a:lnTo>
                <a:lnTo>
                  <a:pt x="27180" y="10910"/>
                </a:lnTo>
                <a:lnTo>
                  <a:pt x="27180" y="10930"/>
                </a:lnTo>
                <a:lnTo>
                  <a:pt x="27170" y="10930"/>
                </a:lnTo>
                <a:lnTo>
                  <a:pt x="27170" y="10940"/>
                </a:lnTo>
                <a:lnTo>
                  <a:pt x="27180" y="10940"/>
                </a:lnTo>
                <a:lnTo>
                  <a:pt x="27200" y="10940"/>
                </a:lnTo>
                <a:lnTo>
                  <a:pt x="27210" y="10940"/>
                </a:lnTo>
                <a:lnTo>
                  <a:pt x="27210" y="10930"/>
                </a:lnTo>
                <a:lnTo>
                  <a:pt x="27220" y="10930"/>
                </a:lnTo>
                <a:lnTo>
                  <a:pt x="27220" y="10920"/>
                </a:lnTo>
                <a:lnTo>
                  <a:pt x="27230" y="10920"/>
                </a:lnTo>
                <a:lnTo>
                  <a:pt x="27240" y="10920"/>
                </a:lnTo>
                <a:lnTo>
                  <a:pt x="27240" y="10940"/>
                </a:lnTo>
                <a:lnTo>
                  <a:pt x="27230" y="10940"/>
                </a:lnTo>
                <a:lnTo>
                  <a:pt x="27230" y="10950"/>
                </a:lnTo>
                <a:lnTo>
                  <a:pt x="27240" y="10950"/>
                </a:lnTo>
                <a:lnTo>
                  <a:pt x="27230" y="10950"/>
                </a:lnTo>
                <a:lnTo>
                  <a:pt x="27230" y="10960"/>
                </a:lnTo>
                <a:lnTo>
                  <a:pt x="27230" y="10970"/>
                </a:lnTo>
                <a:lnTo>
                  <a:pt x="27220" y="10970"/>
                </a:lnTo>
                <a:lnTo>
                  <a:pt x="27220" y="10980"/>
                </a:lnTo>
                <a:lnTo>
                  <a:pt x="27210" y="10980"/>
                </a:lnTo>
                <a:lnTo>
                  <a:pt x="27210" y="10990"/>
                </a:lnTo>
                <a:lnTo>
                  <a:pt x="27200" y="10990"/>
                </a:lnTo>
                <a:lnTo>
                  <a:pt x="27200" y="11000"/>
                </a:lnTo>
                <a:lnTo>
                  <a:pt x="27190" y="11000"/>
                </a:lnTo>
                <a:lnTo>
                  <a:pt x="27190" y="11010"/>
                </a:lnTo>
                <a:lnTo>
                  <a:pt x="27180" y="11010"/>
                </a:lnTo>
                <a:lnTo>
                  <a:pt x="27180" y="11030"/>
                </a:lnTo>
                <a:lnTo>
                  <a:pt x="27180" y="11040"/>
                </a:lnTo>
                <a:lnTo>
                  <a:pt x="27170" y="11040"/>
                </a:lnTo>
                <a:lnTo>
                  <a:pt x="27160" y="11040"/>
                </a:lnTo>
                <a:lnTo>
                  <a:pt x="27150" y="11040"/>
                </a:lnTo>
                <a:lnTo>
                  <a:pt x="27150" y="11050"/>
                </a:lnTo>
                <a:lnTo>
                  <a:pt x="27150" y="11060"/>
                </a:lnTo>
                <a:lnTo>
                  <a:pt x="27140" y="11060"/>
                </a:lnTo>
                <a:lnTo>
                  <a:pt x="27150" y="11060"/>
                </a:lnTo>
                <a:lnTo>
                  <a:pt x="27150" y="11070"/>
                </a:lnTo>
                <a:lnTo>
                  <a:pt x="27140" y="11070"/>
                </a:lnTo>
                <a:lnTo>
                  <a:pt x="27140" y="11080"/>
                </a:lnTo>
                <a:lnTo>
                  <a:pt x="27140" y="11090"/>
                </a:lnTo>
                <a:lnTo>
                  <a:pt x="27130" y="11090"/>
                </a:lnTo>
                <a:lnTo>
                  <a:pt x="27130" y="11110"/>
                </a:lnTo>
                <a:lnTo>
                  <a:pt x="27140" y="11110"/>
                </a:lnTo>
                <a:lnTo>
                  <a:pt x="27140" y="11120"/>
                </a:lnTo>
                <a:lnTo>
                  <a:pt x="27130" y="11120"/>
                </a:lnTo>
                <a:lnTo>
                  <a:pt x="27130" y="11130"/>
                </a:lnTo>
                <a:lnTo>
                  <a:pt x="27120" y="11130"/>
                </a:lnTo>
                <a:lnTo>
                  <a:pt x="27120" y="11140"/>
                </a:lnTo>
                <a:lnTo>
                  <a:pt x="27120" y="11150"/>
                </a:lnTo>
                <a:lnTo>
                  <a:pt x="27110" y="11150"/>
                </a:lnTo>
                <a:lnTo>
                  <a:pt x="27110" y="11170"/>
                </a:lnTo>
                <a:lnTo>
                  <a:pt x="27120" y="11170"/>
                </a:lnTo>
                <a:lnTo>
                  <a:pt x="27120" y="11180"/>
                </a:lnTo>
                <a:lnTo>
                  <a:pt x="27110" y="11180"/>
                </a:lnTo>
                <a:lnTo>
                  <a:pt x="27110" y="11190"/>
                </a:lnTo>
                <a:lnTo>
                  <a:pt x="27110" y="11200"/>
                </a:lnTo>
                <a:lnTo>
                  <a:pt x="27120" y="11200"/>
                </a:lnTo>
                <a:lnTo>
                  <a:pt x="27120" y="11210"/>
                </a:lnTo>
                <a:lnTo>
                  <a:pt x="27130" y="11210"/>
                </a:lnTo>
                <a:lnTo>
                  <a:pt x="27130" y="11240"/>
                </a:lnTo>
                <a:lnTo>
                  <a:pt x="27130" y="11250"/>
                </a:lnTo>
                <a:lnTo>
                  <a:pt x="27130" y="11260"/>
                </a:lnTo>
                <a:lnTo>
                  <a:pt x="27140" y="11260"/>
                </a:lnTo>
                <a:lnTo>
                  <a:pt x="27140" y="11270"/>
                </a:lnTo>
                <a:lnTo>
                  <a:pt x="27150" y="11270"/>
                </a:lnTo>
                <a:lnTo>
                  <a:pt x="27150" y="11280"/>
                </a:lnTo>
                <a:lnTo>
                  <a:pt x="27150" y="11300"/>
                </a:lnTo>
                <a:lnTo>
                  <a:pt x="27140" y="11300"/>
                </a:lnTo>
                <a:lnTo>
                  <a:pt x="27130" y="11300"/>
                </a:lnTo>
                <a:lnTo>
                  <a:pt x="27120" y="11300"/>
                </a:lnTo>
                <a:lnTo>
                  <a:pt x="27120" y="11290"/>
                </a:lnTo>
                <a:lnTo>
                  <a:pt x="27120" y="11280"/>
                </a:lnTo>
                <a:lnTo>
                  <a:pt x="27110" y="11280"/>
                </a:lnTo>
                <a:lnTo>
                  <a:pt x="27110" y="11270"/>
                </a:lnTo>
                <a:lnTo>
                  <a:pt x="27100" y="11270"/>
                </a:lnTo>
                <a:lnTo>
                  <a:pt x="27090" y="11270"/>
                </a:lnTo>
                <a:lnTo>
                  <a:pt x="27090" y="11290"/>
                </a:lnTo>
                <a:lnTo>
                  <a:pt x="27100" y="11290"/>
                </a:lnTo>
                <a:lnTo>
                  <a:pt x="27100" y="11300"/>
                </a:lnTo>
                <a:lnTo>
                  <a:pt x="27110" y="11300"/>
                </a:lnTo>
                <a:lnTo>
                  <a:pt x="27120" y="11300"/>
                </a:lnTo>
                <a:lnTo>
                  <a:pt x="27120" y="11310"/>
                </a:lnTo>
                <a:lnTo>
                  <a:pt x="27130" y="11310"/>
                </a:lnTo>
                <a:lnTo>
                  <a:pt x="27130" y="11320"/>
                </a:lnTo>
                <a:lnTo>
                  <a:pt x="27150" y="11320"/>
                </a:lnTo>
                <a:lnTo>
                  <a:pt x="27150" y="11310"/>
                </a:lnTo>
                <a:lnTo>
                  <a:pt x="27160" y="11310"/>
                </a:lnTo>
                <a:lnTo>
                  <a:pt x="27160" y="11300"/>
                </a:lnTo>
                <a:lnTo>
                  <a:pt x="27170" y="11300"/>
                </a:lnTo>
                <a:lnTo>
                  <a:pt x="27170" y="11290"/>
                </a:lnTo>
                <a:lnTo>
                  <a:pt x="27170" y="11280"/>
                </a:lnTo>
                <a:lnTo>
                  <a:pt x="27160" y="11280"/>
                </a:lnTo>
                <a:lnTo>
                  <a:pt x="27160" y="11270"/>
                </a:lnTo>
                <a:lnTo>
                  <a:pt x="27160" y="11250"/>
                </a:lnTo>
                <a:lnTo>
                  <a:pt x="27170" y="11250"/>
                </a:lnTo>
                <a:lnTo>
                  <a:pt x="27170" y="11240"/>
                </a:lnTo>
                <a:lnTo>
                  <a:pt x="27170" y="11220"/>
                </a:lnTo>
                <a:lnTo>
                  <a:pt x="27180" y="11220"/>
                </a:lnTo>
                <a:lnTo>
                  <a:pt x="27190" y="11220"/>
                </a:lnTo>
                <a:lnTo>
                  <a:pt x="27190" y="11210"/>
                </a:lnTo>
                <a:lnTo>
                  <a:pt x="27190" y="11200"/>
                </a:lnTo>
                <a:lnTo>
                  <a:pt x="27200" y="11200"/>
                </a:lnTo>
                <a:lnTo>
                  <a:pt x="27210" y="11200"/>
                </a:lnTo>
                <a:lnTo>
                  <a:pt x="27210" y="11210"/>
                </a:lnTo>
                <a:lnTo>
                  <a:pt x="27210" y="11220"/>
                </a:lnTo>
                <a:lnTo>
                  <a:pt x="27200" y="11220"/>
                </a:lnTo>
                <a:lnTo>
                  <a:pt x="27200" y="11230"/>
                </a:lnTo>
                <a:lnTo>
                  <a:pt x="27210" y="11230"/>
                </a:lnTo>
                <a:lnTo>
                  <a:pt x="27210" y="11250"/>
                </a:lnTo>
                <a:lnTo>
                  <a:pt x="27210" y="11260"/>
                </a:lnTo>
                <a:lnTo>
                  <a:pt x="27210" y="11270"/>
                </a:lnTo>
                <a:lnTo>
                  <a:pt x="27210" y="11280"/>
                </a:lnTo>
                <a:lnTo>
                  <a:pt x="27220" y="11280"/>
                </a:lnTo>
                <a:lnTo>
                  <a:pt x="27220" y="11290"/>
                </a:lnTo>
                <a:lnTo>
                  <a:pt x="27230" y="11290"/>
                </a:lnTo>
                <a:lnTo>
                  <a:pt x="27230" y="11300"/>
                </a:lnTo>
                <a:lnTo>
                  <a:pt x="27230" y="11310"/>
                </a:lnTo>
                <a:lnTo>
                  <a:pt x="27240" y="11310"/>
                </a:lnTo>
                <a:lnTo>
                  <a:pt x="27240" y="11300"/>
                </a:lnTo>
                <a:lnTo>
                  <a:pt x="27230" y="11300"/>
                </a:lnTo>
                <a:lnTo>
                  <a:pt x="27230" y="11280"/>
                </a:lnTo>
                <a:lnTo>
                  <a:pt x="27240" y="11280"/>
                </a:lnTo>
                <a:lnTo>
                  <a:pt x="27240" y="11270"/>
                </a:lnTo>
                <a:lnTo>
                  <a:pt x="27250" y="11270"/>
                </a:lnTo>
                <a:lnTo>
                  <a:pt x="27280" y="11270"/>
                </a:lnTo>
                <a:lnTo>
                  <a:pt x="27280" y="11290"/>
                </a:lnTo>
                <a:lnTo>
                  <a:pt x="27260" y="11290"/>
                </a:lnTo>
                <a:lnTo>
                  <a:pt x="27260" y="11300"/>
                </a:lnTo>
                <a:lnTo>
                  <a:pt x="27260" y="11310"/>
                </a:lnTo>
                <a:lnTo>
                  <a:pt x="27270" y="11310"/>
                </a:lnTo>
                <a:lnTo>
                  <a:pt x="27270" y="11300"/>
                </a:lnTo>
                <a:lnTo>
                  <a:pt x="27290" y="11300"/>
                </a:lnTo>
                <a:lnTo>
                  <a:pt x="27290" y="11310"/>
                </a:lnTo>
                <a:lnTo>
                  <a:pt x="27290" y="11300"/>
                </a:lnTo>
                <a:lnTo>
                  <a:pt x="27300" y="11300"/>
                </a:lnTo>
                <a:lnTo>
                  <a:pt x="27320" y="11300"/>
                </a:lnTo>
                <a:lnTo>
                  <a:pt x="27320" y="11310"/>
                </a:lnTo>
                <a:lnTo>
                  <a:pt x="27330" y="11310"/>
                </a:lnTo>
                <a:lnTo>
                  <a:pt x="27330" y="11330"/>
                </a:lnTo>
                <a:lnTo>
                  <a:pt x="27340" y="11330"/>
                </a:lnTo>
                <a:lnTo>
                  <a:pt x="27340" y="11340"/>
                </a:lnTo>
                <a:lnTo>
                  <a:pt x="27360" y="11340"/>
                </a:lnTo>
                <a:lnTo>
                  <a:pt x="27360" y="11350"/>
                </a:lnTo>
                <a:lnTo>
                  <a:pt x="27360" y="11360"/>
                </a:lnTo>
                <a:lnTo>
                  <a:pt x="27370" y="11360"/>
                </a:lnTo>
                <a:lnTo>
                  <a:pt x="27370" y="11350"/>
                </a:lnTo>
                <a:lnTo>
                  <a:pt x="27370" y="11340"/>
                </a:lnTo>
                <a:lnTo>
                  <a:pt x="27370" y="11330"/>
                </a:lnTo>
                <a:lnTo>
                  <a:pt x="27370" y="11320"/>
                </a:lnTo>
                <a:lnTo>
                  <a:pt x="27370" y="11310"/>
                </a:lnTo>
                <a:lnTo>
                  <a:pt x="27380" y="11310"/>
                </a:lnTo>
                <a:lnTo>
                  <a:pt x="27380" y="11300"/>
                </a:lnTo>
                <a:lnTo>
                  <a:pt x="27390" y="11300"/>
                </a:lnTo>
                <a:lnTo>
                  <a:pt x="27400" y="11300"/>
                </a:lnTo>
                <a:lnTo>
                  <a:pt x="27400" y="11290"/>
                </a:lnTo>
                <a:lnTo>
                  <a:pt x="27410" y="11290"/>
                </a:lnTo>
                <a:lnTo>
                  <a:pt x="27410" y="11270"/>
                </a:lnTo>
                <a:lnTo>
                  <a:pt x="27410" y="11260"/>
                </a:lnTo>
                <a:lnTo>
                  <a:pt x="27430" y="11260"/>
                </a:lnTo>
                <a:lnTo>
                  <a:pt x="27430" y="11270"/>
                </a:lnTo>
                <a:lnTo>
                  <a:pt x="27460" y="11270"/>
                </a:lnTo>
                <a:lnTo>
                  <a:pt x="27460" y="11260"/>
                </a:lnTo>
                <a:lnTo>
                  <a:pt x="27480" y="11260"/>
                </a:lnTo>
                <a:lnTo>
                  <a:pt x="27480" y="11250"/>
                </a:lnTo>
                <a:lnTo>
                  <a:pt x="27490" y="11250"/>
                </a:lnTo>
                <a:lnTo>
                  <a:pt x="27490" y="11260"/>
                </a:lnTo>
                <a:lnTo>
                  <a:pt x="27500" y="11260"/>
                </a:lnTo>
                <a:lnTo>
                  <a:pt x="27500" y="11270"/>
                </a:lnTo>
                <a:lnTo>
                  <a:pt x="27500" y="11260"/>
                </a:lnTo>
                <a:lnTo>
                  <a:pt x="27510" y="11260"/>
                </a:lnTo>
                <a:lnTo>
                  <a:pt x="27520" y="11260"/>
                </a:lnTo>
                <a:lnTo>
                  <a:pt x="27520" y="11270"/>
                </a:lnTo>
                <a:lnTo>
                  <a:pt x="27500" y="11270"/>
                </a:lnTo>
                <a:lnTo>
                  <a:pt x="27500" y="11280"/>
                </a:lnTo>
                <a:lnTo>
                  <a:pt x="27490" y="11280"/>
                </a:lnTo>
                <a:lnTo>
                  <a:pt x="27470" y="11280"/>
                </a:lnTo>
                <a:lnTo>
                  <a:pt x="27470" y="11300"/>
                </a:lnTo>
                <a:lnTo>
                  <a:pt x="27490" y="11300"/>
                </a:lnTo>
                <a:lnTo>
                  <a:pt x="27490" y="11290"/>
                </a:lnTo>
                <a:lnTo>
                  <a:pt x="27500" y="11290"/>
                </a:lnTo>
                <a:lnTo>
                  <a:pt x="27510" y="11290"/>
                </a:lnTo>
                <a:lnTo>
                  <a:pt x="27520" y="11290"/>
                </a:lnTo>
                <a:lnTo>
                  <a:pt x="27520" y="11280"/>
                </a:lnTo>
                <a:lnTo>
                  <a:pt x="27530" y="11280"/>
                </a:lnTo>
                <a:lnTo>
                  <a:pt x="27530" y="11270"/>
                </a:lnTo>
                <a:lnTo>
                  <a:pt x="27520" y="11270"/>
                </a:lnTo>
                <a:lnTo>
                  <a:pt x="27520" y="11260"/>
                </a:lnTo>
                <a:lnTo>
                  <a:pt x="27530" y="11260"/>
                </a:lnTo>
                <a:lnTo>
                  <a:pt x="27530" y="11250"/>
                </a:lnTo>
                <a:lnTo>
                  <a:pt x="27550" y="11250"/>
                </a:lnTo>
                <a:lnTo>
                  <a:pt x="27550" y="11240"/>
                </a:lnTo>
                <a:lnTo>
                  <a:pt x="27560" y="11240"/>
                </a:lnTo>
                <a:lnTo>
                  <a:pt x="27560" y="11230"/>
                </a:lnTo>
                <a:lnTo>
                  <a:pt x="27570" y="11230"/>
                </a:lnTo>
                <a:lnTo>
                  <a:pt x="27570" y="11220"/>
                </a:lnTo>
                <a:lnTo>
                  <a:pt x="27580" y="11220"/>
                </a:lnTo>
                <a:lnTo>
                  <a:pt x="27590" y="11220"/>
                </a:lnTo>
                <a:lnTo>
                  <a:pt x="27590" y="11210"/>
                </a:lnTo>
                <a:lnTo>
                  <a:pt x="27600" y="11210"/>
                </a:lnTo>
                <a:lnTo>
                  <a:pt x="27600" y="11200"/>
                </a:lnTo>
                <a:lnTo>
                  <a:pt x="27600" y="11190"/>
                </a:lnTo>
                <a:lnTo>
                  <a:pt x="27610" y="11190"/>
                </a:lnTo>
                <a:lnTo>
                  <a:pt x="27610" y="11180"/>
                </a:lnTo>
                <a:lnTo>
                  <a:pt x="27610" y="11170"/>
                </a:lnTo>
                <a:lnTo>
                  <a:pt x="27620" y="11170"/>
                </a:lnTo>
                <a:lnTo>
                  <a:pt x="27620" y="11160"/>
                </a:lnTo>
                <a:lnTo>
                  <a:pt x="27620" y="11150"/>
                </a:lnTo>
                <a:lnTo>
                  <a:pt x="27630" y="11150"/>
                </a:lnTo>
                <a:lnTo>
                  <a:pt x="27630" y="11140"/>
                </a:lnTo>
                <a:lnTo>
                  <a:pt x="27630" y="11130"/>
                </a:lnTo>
                <a:lnTo>
                  <a:pt x="27640" y="11130"/>
                </a:lnTo>
                <a:lnTo>
                  <a:pt x="27650" y="11130"/>
                </a:lnTo>
                <a:lnTo>
                  <a:pt x="27660" y="11130"/>
                </a:lnTo>
                <a:lnTo>
                  <a:pt x="27670" y="11130"/>
                </a:lnTo>
                <a:lnTo>
                  <a:pt x="27670" y="11140"/>
                </a:lnTo>
                <a:lnTo>
                  <a:pt x="27680" y="11140"/>
                </a:lnTo>
                <a:lnTo>
                  <a:pt x="27680" y="11160"/>
                </a:lnTo>
                <a:lnTo>
                  <a:pt x="27680" y="11170"/>
                </a:lnTo>
                <a:lnTo>
                  <a:pt x="27690" y="11170"/>
                </a:lnTo>
                <a:lnTo>
                  <a:pt x="27690" y="11160"/>
                </a:lnTo>
                <a:lnTo>
                  <a:pt x="27690" y="11150"/>
                </a:lnTo>
                <a:lnTo>
                  <a:pt x="27690" y="11140"/>
                </a:lnTo>
                <a:lnTo>
                  <a:pt x="27700" y="11140"/>
                </a:lnTo>
                <a:lnTo>
                  <a:pt x="27720" y="11140"/>
                </a:lnTo>
                <a:lnTo>
                  <a:pt x="27720" y="11150"/>
                </a:lnTo>
                <a:lnTo>
                  <a:pt x="27730" y="11150"/>
                </a:lnTo>
                <a:lnTo>
                  <a:pt x="27730" y="11170"/>
                </a:lnTo>
                <a:lnTo>
                  <a:pt x="27730" y="11190"/>
                </a:lnTo>
                <a:lnTo>
                  <a:pt x="27740" y="11190"/>
                </a:lnTo>
                <a:lnTo>
                  <a:pt x="27750" y="11190"/>
                </a:lnTo>
                <a:lnTo>
                  <a:pt x="27750" y="11180"/>
                </a:lnTo>
                <a:lnTo>
                  <a:pt x="27760" y="11180"/>
                </a:lnTo>
                <a:lnTo>
                  <a:pt x="27760" y="11170"/>
                </a:lnTo>
                <a:lnTo>
                  <a:pt x="27760" y="11160"/>
                </a:lnTo>
                <a:lnTo>
                  <a:pt x="27750" y="11160"/>
                </a:lnTo>
                <a:lnTo>
                  <a:pt x="27750" y="11140"/>
                </a:lnTo>
                <a:lnTo>
                  <a:pt x="27760" y="11140"/>
                </a:lnTo>
                <a:lnTo>
                  <a:pt x="27770" y="11140"/>
                </a:lnTo>
                <a:lnTo>
                  <a:pt x="27770" y="11130"/>
                </a:lnTo>
                <a:lnTo>
                  <a:pt x="27790" y="11130"/>
                </a:lnTo>
                <a:lnTo>
                  <a:pt x="27800" y="11130"/>
                </a:lnTo>
                <a:lnTo>
                  <a:pt x="27800" y="11120"/>
                </a:lnTo>
                <a:lnTo>
                  <a:pt x="27820" y="11120"/>
                </a:lnTo>
                <a:lnTo>
                  <a:pt x="27840" y="11120"/>
                </a:lnTo>
                <a:lnTo>
                  <a:pt x="27840" y="11110"/>
                </a:lnTo>
                <a:lnTo>
                  <a:pt x="27850" y="11110"/>
                </a:lnTo>
                <a:lnTo>
                  <a:pt x="27850" y="11100"/>
                </a:lnTo>
                <a:lnTo>
                  <a:pt x="27870" y="11100"/>
                </a:lnTo>
                <a:lnTo>
                  <a:pt x="27880" y="11100"/>
                </a:lnTo>
                <a:lnTo>
                  <a:pt x="27880" y="11090"/>
                </a:lnTo>
                <a:lnTo>
                  <a:pt x="27890" y="11090"/>
                </a:lnTo>
                <a:lnTo>
                  <a:pt x="27890" y="11100"/>
                </a:lnTo>
                <a:lnTo>
                  <a:pt x="27900" y="11100"/>
                </a:lnTo>
                <a:lnTo>
                  <a:pt x="27910" y="11100"/>
                </a:lnTo>
                <a:lnTo>
                  <a:pt x="27910" y="11090"/>
                </a:lnTo>
                <a:lnTo>
                  <a:pt x="27910" y="11080"/>
                </a:lnTo>
                <a:lnTo>
                  <a:pt x="27910" y="11070"/>
                </a:lnTo>
                <a:lnTo>
                  <a:pt x="27910" y="11060"/>
                </a:lnTo>
                <a:lnTo>
                  <a:pt x="27920" y="11060"/>
                </a:lnTo>
                <a:lnTo>
                  <a:pt x="27920" y="11070"/>
                </a:lnTo>
                <a:lnTo>
                  <a:pt x="27930" y="11070"/>
                </a:lnTo>
                <a:lnTo>
                  <a:pt x="27930" y="11100"/>
                </a:lnTo>
                <a:lnTo>
                  <a:pt x="27920" y="11100"/>
                </a:lnTo>
                <a:lnTo>
                  <a:pt x="27920" y="11110"/>
                </a:lnTo>
                <a:lnTo>
                  <a:pt x="27940" y="11110"/>
                </a:lnTo>
                <a:lnTo>
                  <a:pt x="27940" y="11120"/>
                </a:lnTo>
                <a:lnTo>
                  <a:pt x="27940" y="11130"/>
                </a:lnTo>
                <a:lnTo>
                  <a:pt x="27940" y="11150"/>
                </a:lnTo>
                <a:lnTo>
                  <a:pt x="27940" y="11160"/>
                </a:lnTo>
                <a:lnTo>
                  <a:pt x="27940" y="11170"/>
                </a:lnTo>
                <a:lnTo>
                  <a:pt x="27950" y="11170"/>
                </a:lnTo>
                <a:lnTo>
                  <a:pt x="27960" y="11170"/>
                </a:lnTo>
                <a:lnTo>
                  <a:pt x="27970" y="11170"/>
                </a:lnTo>
                <a:lnTo>
                  <a:pt x="27970" y="11160"/>
                </a:lnTo>
                <a:lnTo>
                  <a:pt x="27980" y="11160"/>
                </a:lnTo>
                <a:lnTo>
                  <a:pt x="27980" y="11150"/>
                </a:lnTo>
                <a:lnTo>
                  <a:pt x="27990" y="11150"/>
                </a:lnTo>
                <a:lnTo>
                  <a:pt x="27990" y="11160"/>
                </a:lnTo>
                <a:lnTo>
                  <a:pt x="27990" y="11170"/>
                </a:lnTo>
                <a:lnTo>
                  <a:pt x="28000" y="11170"/>
                </a:lnTo>
                <a:lnTo>
                  <a:pt x="28000" y="11180"/>
                </a:lnTo>
                <a:lnTo>
                  <a:pt x="27990" y="11180"/>
                </a:lnTo>
                <a:lnTo>
                  <a:pt x="27990" y="11190"/>
                </a:lnTo>
                <a:lnTo>
                  <a:pt x="27980" y="11190"/>
                </a:lnTo>
                <a:lnTo>
                  <a:pt x="27980" y="11180"/>
                </a:lnTo>
                <a:lnTo>
                  <a:pt x="27960" y="11180"/>
                </a:lnTo>
                <a:lnTo>
                  <a:pt x="27960" y="11190"/>
                </a:lnTo>
                <a:lnTo>
                  <a:pt x="27970" y="11190"/>
                </a:lnTo>
                <a:lnTo>
                  <a:pt x="27970" y="11210"/>
                </a:lnTo>
                <a:lnTo>
                  <a:pt x="27960" y="11210"/>
                </a:lnTo>
                <a:lnTo>
                  <a:pt x="27950" y="11210"/>
                </a:lnTo>
                <a:lnTo>
                  <a:pt x="27950" y="11220"/>
                </a:lnTo>
                <a:lnTo>
                  <a:pt x="27950" y="11230"/>
                </a:lnTo>
                <a:lnTo>
                  <a:pt x="27940" y="11230"/>
                </a:lnTo>
                <a:lnTo>
                  <a:pt x="27930" y="11230"/>
                </a:lnTo>
                <a:lnTo>
                  <a:pt x="27930" y="11240"/>
                </a:lnTo>
                <a:lnTo>
                  <a:pt x="27920" y="11240"/>
                </a:lnTo>
                <a:lnTo>
                  <a:pt x="27920" y="11230"/>
                </a:lnTo>
                <a:lnTo>
                  <a:pt x="27910" y="11230"/>
                </a:lnTo>
                <a:lnTo>
                  <a:pt x="27910" y="11240"/>
                </a:lnTo>
                <a:lnTo>
                  <a:pt x="27900" y="11240"/>
                </a:lnTo>
                <a:lnTo>
                  <a:pt x="27900" y="11250"/>
                </a:lnTo>
                <a:lnTo>
                  <a:pt x="27880" y="11250"/>
                </a:lnTo>
                <a:lnTo>
                  <a:pt x="27880" y="11260"/>
                </a:lnTo>
                <a:lnTo>
                  <a:pt x="27870" y="11260"/>
                </a:lnTo>
                <a:lnTo>
                  <a:pt x="27870" y="11270"/>
                </a:lnTo>
                <a:lnTo>
                  <a:pt x="27870" y="11280"/>
                </a:lnTo>
                <a:lnTo>
                  <a:pt x="27870" y="11290"/>
                </a:lnTo>
                <a:lnTo>
                  <a:pt x="27860" y="11290"/>
                </a:lnTo>
                <a:lnTo>
                  <a:pt x="27850" y="11290"/>
                </a:lnTo>
                <a:lnTo>
                  <a:pt x="27850" y="11280"/>
                </a:lnTo>
                <a:lnTo>
                  <a:pt x="27850" y="11270"/>
                </a:lnTo>
                <a:lnTo>
                  <a:pt x="27840" y="11270"/>
                </a:lnTo>
                <a:lnTo>
                  <a:pt x="27830" y="11270"/>
                </a:lnTo>
                <a:lnTo>
                  <a:pt x="27830" y="11280"/>
                </a:lnTo>
                <a:lnTo>
                  <a:pt x="27820" y="11280"/>
                </a:lnTo>
                <a:lnTo>
                  <a:pt x="27820" y="11290"/>
                </a:lnTo>
                <a:lnTo>
                  <a:pt x="27800" y="11290"/>
                </a:lnTo>
                <a:lnTo>
                  <a:pt x="27800" y="11280"/>
                </a:lnTo>
                <a:lnTo>
                  <a:pt x="27780" y="11280"/>
                </a:lnTo>
                <a:lnTo>
                  <a:pt x="27780" y="11290"/>
                </a:lnTo>
                <a:lnTo>
                  <a:pt x="27770" y="11290"/>
                </a:lnTo>
                <a:lnTo>
                  <a:pt x="27760" y="11290"/>
                </a:lnTo>
                <a:lnTo>
                  <a:pt x="27760" y="11300"/>
                </a:lnTo>
                <a:lnTo>
                  <a:pt x="27750" y="11300"/>
                </a:lnTo>
                <a:lnTo>
                  <a:pt x="27740" y="11300"/>
                </a:lnTo>
                <a:lnTo>
                  <a:pt x="27740" y="11310"/>
                </a:lnTo>
                <a:lnTo>
                  <a:pt x="27730" y="11310"/>
                </a:lnTo>
                <a:lnTo>
                  <a:pt x="27730" y="11300"/>
                </a:lnTo>
                <a:lnTo>
                  <a:pt x="27720" y="11300"/>
                </a:lnTo>
                <a:lnTo>
                  <a:pt x="27720" y="11310"/>
                </a:lnTo>
                <a:lnTo>
                  <a:pt x="27710" y="11310"/>
                </a:lnTo>
                <a:lnTo>
                  <a:pt x="27690" y="11310"/>
                </a:lnTo>
                <a:lnTo>
                  <a:pt x="27690" y="11330"/>
                </a:lnTo>
                <a:lnTo>
                  <a:pt x="27700" y="11330"/>
                </a:lnTo>
                <a:lnTo>
                  <a:pt x="27700" y="11340"/>
                </a:lnTo>
                <a:lnTo>
                  <a:pt x="27710" y="11340"/>
                </a:lnTo>
                <a:lnTo>
                  <a:pt x="27710" y="11350"/>
                </a:lnTo>
                <a:lnTo>
                  <a:pt x="27720" y="11350"/>
                </a:lnTo>
                <a:lnTo>
                  <a:pt x="27730" y="11350"/>
                </a:lnTo>
                <a:lnTo>
                  <a:pt x="27730" y="11360"/>
                </a:lnTo>
                <a:lnTo>
                  <a:pt x="27740" y="11360"/>
                </a:lnTo>
                <a:lnTo>
                  <a:pt x="27740" y="11350"/>
                </a:lnTo>
                <a:lnTo>
                  <a:pt x="27750" y="11350"/>
                </a:lnTo>
                <a:lnTo>
                  <a:pt x="27760" y="11350"/>
                </a:lnTo>
                <a:lnTo>
                  <a:pt x="27760" y="11340"/>
                </a:lnTo>
                <a:lnTo>
                  <a:pt x="27780" y="11340"/>
                </a:lnTo>
                <a:lnTo>
                  <a:pt x="27790" y="11340"/>
                </a:lnTo>
                <a:lnTo>
                  <a:pt x="27790" y="11330"/>
                </a:lnTo>
                <a:lnTo>
                  <a:pt x="27800" y="11330"/>
                </a:lnTo>
                <a:lnTo>
                  <a:pt x="27800" y="11350"/>
                </a:lnTo>
                <a:lnTo>
                  <a:pt x="27790" y="11350"/>
                </a:lnTo>
                <a:lnTo>
                  <a:pt x="27790" y="11370"/>
                </a:lnTo>
                <a:lnTo>
                  <a:pt x="27800" y="11370"/>
                </a:lnTo>
                <a:lnTo>
                  <a:pt x="27800" y="11380"/>
                </a:lnTo>
                <a:lnTo>
                  <a:pt x="27800" y="11390"/>
                </a:lnTo>
                <a:lnTo>
                  <a:pt x="27810" y="11390"/>
                </a:lnTo>
                <a:lnTo>
                  <a:pt x="27830" y="11390"/>
                </a:lnTo>
                <a:lnTo>
                  <a:pt x="27830" y="11380"/>
                </a:lnTo>
                <a:lnTo>
                  <a:pt x="27840" y="11380"/>
                </a:lnTo>
                <a:lnTo>
                  <a:pt x="27860" y="11380"/>
                </a:lnTo>
                <a:lnTo>
                  <a:pt x="27860" y="11370"/>
                </a:lnTo>
                <a:lnTo>
                  <a:pt x="27890" y="11370"/>
                </a:lnTo>
                <a:lnTo>
                  <a:pt x="27890" y="11380"/>
                </a:lnTo>
                <a:lnTo>
                  <a:pt x="27900" y="11380"/>
                </a:lnTo>
                <a:lnTo>
                  <a:pt x="27910" y="11380"/>
                </a:lnTo>
                <a:lnTo>
                  <a:pt x="27920" y="11380"/>
                </a:lnTo>
                <a:lnTo>
                  <a:pt x="27920" y="11370"/>
                </a:lnTo>
                <a:lnTo>
                  <a:pt x="27920" y="11350"/>
                </a:lnTo>
                <a:lnTo>
                  <a:pt x="27930" y="11350"/>
                </a:lnTo>
                <a:lnTo>
                  <a:pt x="27920" y="11350"/>
                </a:lnTo>
                <a:lnTo>
                  <a:pt x="27920" y="11340"/>
                </a:lnTo>
                <a:lnTo>
                  <a:pt x="27930" y="11340"/>
                </a:lnTo>
                <a:lnTo>
                  <a:pt x="27930" y="11330"/>
                </a:lnTo>
                <a:lnTo>
                  <a:pt x="27920" y="11330"/>
                </a:lnTo>
                <a:lnTo>
                  <a:pt x="27920" y="11340"/>
                </a:lnTo>
                <a:lnTo>
                  <a:pt x="27920" y="11350"/>
                </a:lnTo>
                <a:lnTo>
                  <a:pt x="27910" y="11350"/>
                </a:lnTo>
                <a:lnTo>
                  <a:pt x="27910" y="11340"/>
                </a:lnTo>
                <a:lnTo>
                  <a:pt x="27910" y="11350"/>
                </a:lnTo>
                <a:lnTo>
                  <a:pt x="27890" y="11350"/>
                </a:lnTo>
                <a:lnTo>
                  <a:pt x="27890" y="11360"/>
                </a:lnTo>
                <a:lnTo>
                  <a:pt x="27880" y="11360"/>
                </a:lnTo>
                <a:lnTo>
                  <a:pt x="27880" y="11370"/>
                </a:lnTo>
                <a:lnTo>
                  <a:pt x="27870" y="11370"/>
                </a:lnTo>
                <a:lnTo>
                  <a:pt x="27870" y="11350"/>
                </a:lnTo>
                <a:lnTo>
                  <a:pt x="27870" y="11340"/>
                </a:lnTo>
                <a:lnTo>
                  <a:pt x="27870" y="11330"/>
                </a:lnTo>
                <a:lnTo>
                  <a:pt x="27880" y="11330"/>
                </a:lnTo>
                <a:lnTo>
                  <a:pt x="27880" y="11320"/>
                </a:lnTo>
                <a:lnTo>
                  <a:pt x="27870" y="11320"/>
                </a:lnTo>
                <a:lnTo>
                  <a:pt x="27870" y="11310"/>
                </a:lnTo>
                <a:lnTo>
                  <a:pt x="27870" y="11300"/>
                </a:lnTo>
                <a:lnTo>
                  <a:pt x="27880" y="11300"/>
                </a:lnTo>
                <a:lnTo>
                  <a:pt x="27870" y="11300"/>
                </a:lnTo>
                <a:lnTo>
                  <a:pt x="27870" y="11290"/>
                </a:lnTo>
                <a:lnTo>
                  <a:pt x="27880" y="11290"/>
                </a:lnTo>
                <a:lnTo>
                  <a:pt x="27880" y="11280"/>
                </a:lnTo>
                <a:lnTo>
                  <a:pt x="27890" y="11280"/>
                </a:lnTo>
                <a:lnTo>
                  <a:pt x="27890" y="11270"/>
                </a:lnTo>
                <a:lnTo>
                  <a:pt x="27900" y="11270"/>
                </a:lnTo>
                <a:lnTo>
                  <a:pt x="27900" y="11260"/>
                </a:lnTo>
                <a:lnTo>
                  <a:pt x="27900" y="11250"/>
                </a:lnTo>
                <a:lnTo>
                  <a:pt x="27920" y="11250"/>
                </a:lnTo>
                <a:lnTo>
                  <a:pt x="27940" y="11250"/>
                </a:lnTo>
                <a:lnTo>
                  <a:pt x="27940" y="11240"/>
                </a:lnTo>
                <a:lnTo>
                  <a:pt x="27950" y="11240"/>
                </a:lnTo>
                <a:lnTo>
                  <a:pt x="27970" y="11240"/>
                </a:lnTo>
                <a:lnTo>
                  <a:pt x="27970" y="11250"/>
                </a:lnTo>
                <a:lnTo>
                  <a:pt x="27970" y="11260"/>
                </a:lnTo>
                <a:lnTo>
                  <a:pt x="27980" y="11260"/>
                </a:lnTo>
                <a:lnTo>
                  <a:pt x="27980" y="11280"/>
                </a:lnTo>
                <a:lnTo>
                  <a:pt x="27990" y="11280"/>
                </a:lnTo>
                <a:lnTo>
                  <a:pt x="27990" y="11270"/>
                </a:lnTo>
                <a:lnTo>
                  <a:pt x="28000" y="11270"/>
                </a:lnTo>
                <a:lnTo>
                  <a:pt x="28000" y="11260"/>
                </a:lnTo>
                <a:lnTo>
                  <a:pt x="28010" y="11260"/>
                </a:lnTo>
                <a:lnTo>
                  <a:pt x="28020" y="11260"/>
                </a:lnTo>
                <a:lnTo>
                  <a:pt x="28020" y="11250"/>
                </a:lnTo>
                <a:lnTo>
                  <a:pt x="28010" y="11250"/>
                </a:lnTo>
                <a:lnTo>
                  <a:pt x="28010" y="11240"/>
                </a:lnTo>
                <a:lnTo>
                  <a:pt x="28000" y="11240"/>
                </a:lnTo>
                <a:lnTo>
                  <a:pt x="28000" y="11230"/>
                </a:lnTo>
                <a:lnTo>
                  <a:pt x="28000" y="11220"/>
                </a:lnTo>
                <a:lnTo>
                  <a:pt x="28000" y="11210"/>
                </a:lnTo>
                <a:lnTo>
                  <a:pt x="28010" y="11210"/>
                </a:lnTo>
                <a:lnTo>
                  <a:pt x="28010" y="11200"/>
                </a:lnTo>
                <a:lnTo>
                  <a:pt x="28030" y="11200"/>
                </a:lnTo>
                <a:lnTo>
                  <a:pt x="28030" y="11210"/>
                </a:lnTo>
                <a:lnTo>
                  <a:pt x="28040" y="11210"/>
                </a:lnTo>
                <a:lnTo>
                  <a:pt x="28040" y="11220"/>
                </a:lnTo>
                <a:lnTo>
                  <a:pt x="28050" y="11220"/>
                </a:lnTo>
                <a:lnTo>
                  <a:pt x="28050" y="11230"/>
                </a:lnTo>
                <a:lnTo>
                  <a:pt x="28050" y="11240"/>
                </a:lnTo>
                <a:lnTo>
                  <a:pt x="28050" y="11250"/>
                </a:lnTo>
                <a:lnTo>
                  <a:pt x="28050" y="11260"/>
                </a:lnTo>
                <a:lnTo>
                  <a:pt x="28060" y="11260"/>
                </a:lnTo>
                <a:lnTo>
                  <a:pt x="28060" y="11270"/>
                </a:lnTo>
                <a:lnTo>
                  <a:pt x="28070" y="11270"/>
                </a:lnTo>
                <a:lnTo>
                  <a:pt x="28060" y="11270"/>
                </a:lnTo>
                <a:lnTo>
                  <a:pt x="28060" y="11280"/>
                </a:lnTo>
                <a:lnTo>
                  <a:pt x="28080" y="11280"/>
                </a:lnTo>
                <a:lnTo>
                  <a:pt x="28080" y="11290"/>
                </a:lnTo>
                <a:lnTo>
                  <a:pt x="28070" y="11290"/>
                </a:lnTo>
                <a:lnTo>
                  <a:pt x="28070" y="11300"/>
                </a:lnTo>
                <a:lnTo>
                  <a:pt x="28070" y="11310"/>
                </a:lnTo>
                <a:lnTo>
                  <a:pt x="28060" y="11310"/>
                </a:lnTo>
                <a:lnTo>
                  <a:pt x="28060" y="11320"/>
                </a:lnTo>
                <a:lnTo>
                  <a:pt x="28050" y="11320"/>
                </a:lnTo>
                <a:lnTo>
                  <a:pt x="28050" y="11330"/>
                </a:lnTo>
                <a:lnTo>
                  <a:pt x="28040" y="11330"/>
                </a:lnTo>
                <a:lnTo>
                  <a:pt x="28040" y="11340"/>
                </a:lnTo>
                <a:lnTo>
                  <a:pt x="28040" y="11350"/>
                </a:lnTo>
                <a:lnTo>
                  <a:pt x="28030" y="11350"/>
                </a:lnTo>
                <a:lnTo>
                  <a:pt x="28030" y="11360"/>
                </a:lnTo>
                <a:lnTo>
                  <a:pt x="28050" y="11360"/>
                </a:lnTo>
                <a:lnTo>
                  <a:pt x="28050" y="11370"/>
                </a:lnTo>
                <a:lnTo>
                  <a:pt x="28050" y="11390"/>
                </a:lnTo>
                <a:lnTo>
                  <a:pt x="28060" y="11390"/>
                </a:lnTo>
                <a:lnTo>
                  <a:pt x="28060" y="11380"/>
                </a:lnTo>
                <a:lnTo>
                  <a:pt x="28070" y="11380"/>
                </a:lnTo>
                <a:lnTo>
                  <a:pt x="28070" y="11370"/>
                </a:lnTo>
                <a:lnTo>
                  <a:pt x="28070" y="11360"/>
                </a:lnTo>
                <a:lnTo>
                  <a:pt x="28080" y="11360"/>
                </a:lnTo>
                <a:lnTo>
                  <a:pt x="28090" y="11360"/>
                </a:lnTo>
                <a:lnTo>
                  <a:pt x="28090" y="11350"/>
                </a:lnTo>
                <a:lnTo>
                  <a:pt x="28110" y="11350"/>
                </a:lnTo>
                <a:lnTo>
                  <a:pt x="28110" y="11360"/>
                </a:lnTo>
                <a:lnTo>
                  <a:pt x="28120" y="11360"/>
                </a:lnTo>
                <a:lnTo>
                  <a:pt x="28120" y="11370"/>
                </a:lnTo>
                <a:lnTo>
                  <a:pt x="28120" y="11390"/>
                </a:lnTo>
                <a:lnTo>
                  <a:pt x="28110" y="11390"/>
                </a:lnTo>
                <a:lnTo>
                  <a:pt x="28100" y="11390"/>
                </a:lnTo>
                <a:lnTo>
                  <a:pt x="28100" y="11400"/>
                </a:lnTo>
                <a:lnTo>
                  <a:pt x="28090" y="11400"/>
                </a:lnTo>
                <a:lnTo>
                  <a:pt x="28090" y="11410"/>
                </a:lnTo>
                <a:lnTo>
                  <a:pt x="28080" y="11410"/>
                </a:lnTo>
                <a:lnTo>
                  <a:pt x="28080" y="11420"/>
                </a:lnTo>
                <a:lnTo>
                  <a:pt x="28070" y="11420"/>
                </a:lnTo>
                <a:lnTo>
                  <a:pt x="28060" y="11420"/>
                </a:lnTo>
                <a:lnTo>
                  <a:pt x="28050" y="11420"/>
                </a:lnTo>
                <a:lnTo>
                  <a:pt x="28050" y="11440"/>
                </a:lnTo>
                <a:lnTo>
                  <a:pt x="28060" y="11440"/>
                </a:lnTo>
                <a:lnTo>
                  <a:pt x="28060" y="11450"/>
                </a:lnTo>
                <a:lnTo>
                  <a:pt x="28080" y="11450"/>
                </a:lnTo>
                <a:lnTo>
                  <a:pt x="28090" y="11450"/>
                </a:lnTo>
                <a:lnTo>
                  <a:pt x="28090" y="11440"/>
                </a:lnTo>
                <a:lnTo>
                  <a:pt x="28090" y="11430"/>
                </a:lnTo>
                <a:lnTo>
                  <a:pt x="28100" y="11430"/>
                </a:lnTo>
                <a:lnTo>
                  <a:pt x="28130" y="11430"/>
                </a:lnTo>
                <a:lnTo>
                  <a:pt x="28130" y="11440"/>
                </a:lnTo>
                <a:lnTo>
                  <a:pt x="28130" y="11430"/>
                </a:lnTo>
                <a:lnTo>
                  <a:pt x="28140" y="11430"/>
                </a:lnTo>
                <a:lnTo>
                  <a:pt x="28150" y="11430"/>
                </a:lnTo>
                <a:lnTo>
                  <a:pt x="28150" y="11420"/>
                </a:lnTo>
                <a:lnTo>
                  <a:pt x="28150" y="11410"/>
                </a:lnTo>
                <a:lnTo>
                  <a:pt x="28150" y="11400"/>
                </a:lnTo>
                <a:lnTo>
                  <a:pt x="28140" y="11400"/>
                </a:lnTo>
                <a:lnTo>
                  <a:pt x="28140" y="11390"/>
                </a:lnTo>
                <a:lnTo>
                  <a:pt x="28140" y="11380"/>
                </a:lnTo>
                <a:lnTo>
                  <a:pt x="28150" y="11380"/>
                </a:lnTo>
                <a:lnTo>
                  <a:pt x="28150" y="11370"/>
                </a:lnTo>
                <a:lnTo>
                  <a:pt x="28140" y="11370"/>
                </a:lnTo>
                <a:lnTo>
                  <a:pt x="28140" y="11360"/>
                </a:lnTo>
                <a:lnTo>
                  <a:pt x="28130" y="11360"/>
                </a:lnTo>
                <a:lnTo>
                  <a:pt x="28140" y="11360"/>
                </a:lnTo>
                <a:lnTo>
                  <a:pt x="28140" y="11350"/>
                </a:lnTo>
                <a:lnTo>
                  <a:pt x="28160" y="11350"/>
                </a:lnTo>
                <a:lnTo>
                  <a:pt x="28170" y="11350"/>
                </a:lnTo>
                <a:lnTo>
                  <a:pt x="28180" y="11350"/>
                </a:lnTo>
                <a:lnTo>
                  <a:pt x="28180" y="11360"/>
                </a:lnTo>
                <a:lnTo>
                  <a:pt x="28180" y="11370"/>
                </a:lnTo>
                <a:lnTo>
                  <a:pt x="28190" y="11370"/>
                </a:lnTo>
                <a:lnTo>
                  <a:pt x="28200" y="11370"/>
                </a:lnTo>
                <a:lnTo>
                  <a:pt x="28200" y="11380"/>
                </a:lnTo>
                <a:lnTo>
                  <a:pt x="28200" y="11390"/>
                </a:lnTo>
                <a:lnTo>
                  <a:pt x="28190" y="11560"/>
                </a:lnTo>
                <a:lnTo>
                  <a:pt x="28220" y="11760"/>
                </a:lnTo>
                <a:lnTo>
                  <a:pt x="28290" y="11960"/>
                </a:lnTo>
                <a:lnTo>
                  <a:pt x="28330" y="12130"/>
                </a:lnTo>
                <a:lnTo>
                  <a:pt x="28400" y="12290"/>
                </a:lnTo>
                <a:lnTo>
                  <a:pt x="28500" y="12440"/>
                </a:lnTo>
                <a:lnTo>
                  <a:pt x="28610" y="12600"/>
                </a:lnTo>
                <a:lnTo>
                  <a:pt x="28740" y="12790"/>
                </a:lnTo>
                <a:lnTo>
                  <a:pt x="28820" y="12880"/>
                </a:lnTo>
                <a:lnTo>
                  <a:pt x="28840" y="12890"/>
                </a:lnTo>
                <a:lnTo>
                  <a:pt x="28820" y="12890"/>
                </a:lnTo>
                <a:lnTo>
                  <a:pt x="28810" y="12890"/>
                </a:lnTo>
                <a:lnTo>
                  <a:pt x="28810" y="12900"/>
                </a:lnTo>
                <a:lnTo>
                  <a:pt x="28790" y="12900"/>
                </a:lnTo>
                <a:lnTo>
                  <a:pt x="28780" y="12900"/>
                </a:lnTo>
                <a:lnTo>
                  <a:pt x="28780" y="12910"/>
                </a:lnTo>
                <a:lnTo>
                  <a:pt x="28770" y="12910"/>
                </a:lnTo>
                <a:lnTo>
                  <a:pt x="28760" y="12910"/>
                </a:lnTo>
                <a:lnTo>
                  <a:pt x="28760" y="12920"/>
                </a:lnTo>
                <a:lnTo>
                  <a:pt x="28730" y="12920"/>
                </a:lnTo>
                <a:lnTo>
                  <a:pt x="28720" y="12920"/>
                </a:lnTo>
                <a:lnTo>
                  <a:pt x="28710" y="12920"/>
                </a:lnTo>
                <a:lnTo>
                  <a:pt x="28710" y="12930"/>
                </a:lnTo>
                <a:lnTo>
                  <a:pt x="28690" y="12930"/>
                </a:lnTo>
                <a:lnTo>
                  <a:pt x="28670" y="12930"/>
                </a:lnTo>
                <a:lnTo>
                  <a:pt x="28660" y="12930"/>
                </a:lnTo>
                <a:lnTo>
                  <a:pt x="28660" y="12940"/>
                </a:lnTo>
                <a:lnTo>
                  <a:pt x="28650" y="12940"/>
                </a:lnTo>
                <a:lnTo>
                  <a:pt x="28640" y="12940"/>
                </a:lnTo>
                <a:lnTo>
                  <a:pt x="28640" y="12950"/>
                </a:lnTo>
                <a:lnTo>
                  <a:pt x="28630" y="12950"/>
                </a:lnTo>
                <a:lnTo>
                  <a:pt x="28600" y="12950"/>
                </a:lnTo>
                <a:lnTo>
                  <a:pt x="28600" y="12960"/>
                </a:lnTo>
                <a:lnTo>
                  <a:pt x="28590" y="12960"/>
                </a:lnTo>
                <a:lnTo>
                  <a:pt x="28570" y="12960"/>
                </a:lnTo>
                <a:lnTo>
                  <a:pt x="28510" y="12960"/>
                </a:lnTo>
                <a:lnTo>
                  <a:pt x="28460" y="12960"/>
                </a:lnTo>
                <a:lnTo>
                  <a:pt x="28450" y="12960"/>
                </a:lnTo>
                <a:lnTo>
                  <a:pt x="28450" y="12970"/>
                </a:lnTo>
                <a:lnTo>
                  <a:pt x="28430" y="12970"/>
                </a:lnTo>
                <a:lnTo>
                  <a:pt x="28420" y="12970"/>
                </a:lnTo>
                <a:lnTo>
                  <a:pt x="28410" y="12970"/>
                </a:lnTo>
                <a:lnTo>
                  <a:pt x="28410" y="12980"/>
                </a:lnTo>
                <a:lnTo>
                  <a:pt x="28400" y="12980"/>
                </a:lnTo>
                <a:lnTo>
                  <a:pt x="28390" y="12980"/>
                </a:lnTo>
                <a:lnTo>
                  <a:pt x="28380" y="12980"/>
                </a:lnTo>
                <a:lnTo>
                  <a:pt x="28380" y="12990"/>
                </a:lnTo>
                <a:lnTo>
                  <a:pt x="28370" y="12990"/>
                </a:lnTo>
                <a:lnTo>
                  <a:pt x="28370" y="13000"/>
                </a:lnTo>
                <a:lnTo>
                  <a:pt x="28360" y="13000"/>
                </a:lnTo>
                <a:lnTo>
                  <a:pt x="28350" y="13000"/>
                </a:lnTo>
                <a:lnTo>
                  <a:pt x="28350" y="13010"/>
                </a:lnTo>
                <a:lnTo>
                  <a:pt x="28340" y="13010"/>
                </a:lnTo>
                <a:lnTo>
                  <a:pt x="28330" y="13010"/>
                </a:lnTo>
                <a:lnTo>
                  <a:pt x="28330" y="13020"/>
                </a:lnTo>
                <a:lnTo>
                  <a:pt x="28320" y="13020"/>
                </a:lnTo>
                <a:lnTo>
                  <a:pt x="28310" y="13020"/>
                </a:lnTo>
                <a:lnTo>
                  <a:pt x="28310" y="13030"/>
                </a:lnTo>
                <a:lnTo>
                  <a:pt x="28300" y="13030"/>
                </a:lnTo>
                <a:lnTo>
                  <a:pt x="28300" y="13040"/>
                </a:lnTo>
                <a:lnTo>
                  <a:pt x="28290" y="13040"/>
                </a:lnTo>
                <a:lnTo>
                  <a:pt x="28290" y="13050"/>
                </a:lnTo>
                <a:lnTo>
                  <a:pt x="28280" y="13050"/>
                </a:lnTo>
                <a:lnTo>
                  <a:pt x="28270" y="13050"/>
                </a:lnTo>
                <a:lnTo>
                  <a:pt x="28270" y="13060"/>
                </a:lnTo>
                <a:lnTo>
                  <a:pt x="28260" y="13060"/>
                </a:lnTo>
                <a:lnTo>
                  <a:pt x="28250" y="13060"/>
                </a:lnTo>
                <a:lnTo>
                  <a:pt x="28240" y="13060"/>
                </a:lnTo>
                <a:lnTo>
                  <a:pt x="28240" y="13070"/>
                </a:lnTo>
                <a:lnTo>
                  <a:pt x="28230" y="13070"/>
                </a:lnTo>
                <a:lnTo>
                  <a:pt x="28220" y="13070"/>
                </a:lnTo>
                <a:lnTo>
                  <a:pt x="28220" y="13080"/>
                </a:lnTo>
                <a:lnTo>
                  <a:pt x="28200" y="13080"/>
                </a:lnTo>
                <a:lnTo>
                  <a:pt x="28180" y="13080"/>
                </a:lnTo>
                <a:lnTo>
                  <a:pt x="28180" y="13090"/>
                </a:lnTo>
                <a:lnTo>
                  <a:pt x="28170" y="13090"/>
                </a:lnTo>
                <a:lnTo>
                  <a:pt x="28140" y="13090"/>
                </a:lnTo>
                <a:lnTo>
                  <a:pt x="28120" y="13090"/>
                </a:lnTo>
                <a:lnTo>
                  <a:pt x="28120" y="13100"/>
                </a:lnTo>
                <a:lnTo>
                  <a:pt x="28110" y="13100"/>
                </a:lnTo>
                <a:lnTo>
                  <a:pt x="28100" y="13100"/>
                </a:lnTo>
                <a:lnTo>
                  <a:pt x="28100" y="13110"/>
                </a:lnTo>
                <a:lnTo>
                  <a:pt x="28090" y="13110"/>
                </a:lnTo>
                <a:lnTo>
                  <a:pt x="28080" y="13110"/>
                </a:lnTo>
                <a:lnTo>
                  <a:pt x="28080" y="13120"/>
                </a:lnTo>
                <a:lnTo>
                  <a:pt x="28070" y="13120"/>
                </a:lnTo>
                <a:lnTo>
                  <a:pt x="28060" y="13120"/>
                </a:lnTo>
                <a:lnTo>
                  <a:pt x="28060" y="13130"/>
                </a:lnTo>
                <a:lnTo>
                  <a:pt x="28050" y="13130"/>
                </a:lnTo>
                <a:lnTo>
                  <a:pt x="28040" y="13130"/>
                </a:lnTo>
                <a:lnTo>
                  <a:pt x="28040" y="13140"/>
                </a:lnTo>
                <a:lnTo>
                  <a:pt x="28030" y="13140"/>
                </a:lnTo>
                <a:lnTo>
                  <a:pt x="28020" y="13140"/>
                </a:lnTo>
                <a:lnTo>
                  <a:pt x="28020" y="13150"/>
                </a:lnTo>
                <a:lnTo>
                  <a:pt x="28010" y="13150"/>
                </a:lnTo>
                <a:lnTo>
                  <a:pt x="28010" y="13160"/>
                </a:lnTo>
                <a:lnTo>
                  <a:pt x="28000" y="13160"/>
                </a:lnTo>
                <a:lnTo>
                  <a:pt x="27990" y="13160"/>
                </a:lnTo>
                <a:lnTo>
                  <a:pt x="27990" y="13170"/>
                </a:lnTo>
                <a:lnTo>
                  <a:pt x="27980" y="13170"/>
                </a:lnTo>
                <a:lnTo>
                  <a:pt x="27970" y="13170"/>
                </a:lnTo>
                <a:lnTo>
                  <a:pt x="27970" y="13180"/>
                </a:lnTo>
                <a:lnTo>
                  <a:pt x="27960" y="13180"/>
                </a:lnTo>
                <a:lnTo>
                  <a:pt x="27950" y="13180"/>
                </a:lnTo>
                <a:lnTo>
                  <a:pt x="27950" y="13190"/>
                </a:lnTo>
                <a:lnTo>
                  <a:pt x="27940" y="13190"/>
                </a:lnTo>
                <a:lnTo>
                  <a:pt x="27940" y="13200"/>
                </a:lnTo>
                <a:lnTo>
                  <a:pt x="27930" y="13200"/>
                </a:lnTo>
                <a:lnTo>
                  <a:pt x="27930" y="13210"/>
                </a:lnTo>
                <a:lnTo>
                  <a:pt x="27920" y="13210"/>
                </a:lnTo>
                <a:lnTo>
                  <a:pt x="27920" y="13220"/>
                </a:lnTo>
                <a:lnTo>
                  <a:pt x="27910" y="13220"/>
                </a:lnTo>
                <a:lnTo>
                  <a:pt x="27900" y="13220"/>
                </a:lnTo>
                <a:lnTo>
                  <a:pt x="27900" y="13230"/>
                </a:lnTo>
                <a:lnTo>
                  <a:pt x="27890" y="13230"/>
                </a:lnTo>
                <a:lnTo>
                  <a:pt x="27890" y="13240"/>
                </a:lnTo>
                <a:lnTo>
                  <a:pt x="27880" y="13240"/>
                </a:lnTo>
                <a:lnTo>
                  <a:pt x="27870" y="13240"/>
                </a:lnTo>
                <a:lnTo>
                  <a:pt x="27870" y="13250"/>
                </a:lnTo>
                <a:lnTo>
                  <a:pt x="27860" y="13250"/>
                </a:lnTo>
                <a:lnTo>
                  <a:pt x="27850" y="13250"/>
                </a:lnTo>
                <a:lnTo>
                  <a:pt x="27850" y="13260"/>
                </a:lnTo>
                <a:lnTo>
                  <a:pt x="27840" y="13260"/>
                </a:lnTo>
                <a:lnTo>
                  <a:pt x="27830" y="13260"/>
                </a:lnTo>
                <a:lnTo>
                  <a:pt x="27830" y="13270"/>
                </a:lnTo>
                <a:lnTo>
                  <a:pt x="27820" y="13270"/>
                </a:lnTo>
                <a:lnTo>
                  <a:pt x="27810" y="13270"/>
                </a:lnTo>
                <a:lnTo>
                  <a:pt x="27800" y="13270"/>
                </a:lnTo>
                <a:lnTo>
                  <a:pt x="27800" y="13280"/>
                </a:lnTo>
                <a:lnTo>
                  <a:pt x="27790" y="13280"/>
                </a:lnTo>
                <a:lnTo>
                  <a:pt x="27780" y="13280"/>
                </a:lnTo>
                <a:lnTo>
                  <a:pt x="27780" y="13290"/>
                </a:lnTo>
                <a:lnTo>
                  <a:pt x="27770" y="13290"/>
                </a:lnTo>
                <a:lnTo>
                  <a:pt x="27760" y="13290"/>
                </a:lnTo>
                <a:lnTo>
                  <a:pt x="27760" y="13300"/>
                </a:lnTo>
                <a:lnTo>
                  <a:pt x="27750" y="13300"/>
                </a:lnTo>
                <a:lnTo>
                  <a:pt x="27750" y="13310"/>
                </a:lnTo>
                <a:lnTo>
                  <a:pt x="27740" y="13310"/>
                </a:lnTo>
                <a:lnTo>
                  <a:pt x="27740" y="13320"/>
                </a:lnTo>
                <a:lnTo>
                  <a:pt x="27730" y="13320"/>
                </a:lnTo>
                <a:lnTo>
                  <a:pt x="27730" y="13330"/>
                </a:lnTo>
                <a:lnTo>
                  <a:pt x="27720" y="13330"/>
                </a:lnTo>
                <a:lnTo>
                  <a:pt x="27720" y="13340"/>
                </a:lnTo>
                <a:lnTo>
                  <a:pt x="27700" y="13340"/>
                </a:lnTo>
                <a:lnTo>
                  <a:pt x="27700" y="13350"/>
                </a:lnTo>
                <a:lnTo>
                  <a:pt x="27690" y="13350"/>
                </a:lnTo>
                <a:lnTo>
                  <a:pt x="27690" y="13340"/>
                </a:lnTo>
                <a:lnTo>
                  <a:pt x="27680" y="13340"/>
                </a:lnTo>
                <a:lnTo>
                  <a:pt x="27680" y="13330"/>
                </a:lnTo>
                <a:lnTo>
                  <a:pt x="27680" y="13320"/>
                </a:lnTo>
                <a:lnTo>
                  <a:pt x="27670" y="13320"/>
                </a:lnTo>
                <a:lnTo>
                  <a:pt x="27660" y="13320"/>
                </a:lnTo>
                <a:lnTo>
                  <a:pt x="27650" y="13320"/>
                </a:lnTo>
                <a:lnTo>
                  <a:pt x="27650" y="13330"/>
                </a:lnTo>
                <a:lnTo>
                  <a:pt x="27640" y="13330"/>
                </a:lnTo>
                <a:lnTo>
                  <a:pt x="27640" y="13340"/>
                </a:lnTo>
                <a:lnTo>
                  <a:pt x="27630" y="13340"/>
                </a:lnTo>
                <a:lnTo>
                  <a:pt x="27620" y="13340"/>
                </a:lnTo>
                <a:lnTo>
                  <a:pt x="27620" y="13350"/>
                </a:lnTo>
                <a:lnTo>
                  <a:pt x="27610" y="13350"/>
                </a:lnTo>
                <a:lnTo>
                  <a:pt x="27610" y="13360"/>
                </a:lnTo>
                <a:lnTo>
                  <a:pt x="27590" y="13360"/>
                </a:lnTo>
                <a:lnTo>
                  <a:pt x="27580" y="13360"/>
                </a:lnTo>
                <a:lnTo>
                  <a:pt x="27580" y="13350"/>
                </a:lnTo>
                <a:lnTo>
                  <a:pt x="27570" y="13350"/>
                </a:lnTo>
                <a:lnTo>
                  <a:pt x="27560" y="13350"/>
                </a:lnTo>
                <a:lnTo>
                  <a:pt x="27550" y="13350"/>
                </a:lnTo>
                <a:lnTo>
                  <a:pt x="27550" y="13360"/>
                </a:lnTo>
                <a:lnTo>
                  <a:pt x="27540" y="13360"/>
                </a:lnTo>
                <a:lnTo>
                  <a:pt x="27530" y="13360"/>
                </a:lnTo>
                <a:lnTo>
                  <a:pt x="27530" y="13370"/>
                </a:lnTo>
                <a:lnTo>
                  <a:pt x="27520" y="13370"/>
                </a:lnTo>
                <a:lnTo>
                  <a:pt x="27500" y="13370"/>
                </a:lnTo>
                <a:lnTo>
                  <a:pt x="27500" y="13380"/>
                </a:lnTo>
                <a:lnTo>
                  <a:pt x="27490" y="13380"/>
                </a:lnTo>
                <a:lnTo>
                  <a:pt x="27490" y="13390"/>
                </a:lnTo>
                <a:lnTo>
                  <a:pt x="27480" y="13390"/>
                </a:lnTo>
                <a:lnTo>
                  <a:pt x="27470" y="13390"/>
                </a:lnTo>
                <a:lnTo>
                  <a:pt x="27450" y="13390"/>
                </a:lnTo>
                <a:lnTo>
                  <a:pt x="27450" y="13400"/>
                </a:lnTo>
                <a:lnTo>
                  <a:pt x="27440" y="13400"/>
                </a:lnTo>
                <a:lnTo>
                  <a:pt x="27440" y="13410"/>
                </a:lnTo>
                <a:lnTo>
                  <a:pt x="27430" y="13410"/>
                </a:lnTo>
                <a:lnTo>
                  <a:pt x="27420" y="13410"/>
                </a:lnTo>
                <a:lnTo>
                  <a:pt x="27400" y="13410"/>
                </a:lnTo>
                <a:lnTo>
                  <a:pt x="27400" y="13420"/>
                </a:lnTo>
                <a:lnTo>
                  <a:pt x="27390" y="13420"/>
                </a:lnTo>
                <a:lnTo>
                  <a:pt x="27390" y="13410"/>
                </a:lnTo>
                <a:lnTo>
                  <a:pt x="27390" y="13420"/>
                </a:lnTo>
                <a:lnTo>
                  <a:pt x="27370" y="13420"/>
                </a:lnTo>
                <a:lnTo>
                  <a:pt x="27370" y="13410"/>
                </a:lnTo>
                <a:lnTo>
                  <a:pt x="27360" y="13410"/>
                </a:lnTo>
                <a:lnTo>
                  <a:pt x="27360" y="13420"/>
                </a:lnTo>
                <a:lnTo>
                  <a:pt x="27350" y="13420"/>
                </a:lnTo>
                <a:lnTo>
                  <a:pt x="27340" y="13420"/>
                </a:lnTo>
                <a:lnTo>
                  <a:pt x="27330" y="13420"/>
                </a:lnTo>
                <a:lnTo>
                  <a:pt x="27330" y="13430"/>
                </a:lnTo>
                <a:lnTo>
                  <a:pt x="27320" y="13430"/>
                </a:lnTo>
                <a:lnTo>
                  <a:pt x="27320" y="13440"/>
                </a:lnTo>
                <a:lnTo>
                  <a:pt x="27300" y="13440"/>
                </a:lnTo>
                <a:lnTo>
                  <a:pt x="27290" y="13440"/>
                </a:lnTo>
                <a:lnTo>
                  <a:pt x="27290" y="13450"/>
                </a:lnTo>
                <a:lnTo>
                  <a:pt x="27270" y="13450"/>
                </a:lnTo>
                <a:lnTo>
                  <a:pt x="27260" y="13450"/>
                </a:lnTo>
                <a:lnTo>
                  <a:pt x="27260" y="13460"/>
                </a:lnTo>
                <a:lnTo>
                  <a:pt x="27250" y="13460"/>
                </a:lnTo>
                <a:lnTo>
                  <a:pt x="27240" y="13460"/>
                </a:lnTo>
                <a:lnTo>
                  <a:pt x="27230" y="13460"/>
                </a:lnTo>
                <a:lnTo>
                  <a:pt x="27230" y="13470"/>
                </a:lnTo>
                <a:lnTo>
                  <a:pt x="27200" y="13470"/>
                </a:lnTo>
                <a:lnTo>
                  <a:pt x="27200" y="13480"/>
                </a:lnTo>
                <a:lnTo>
                  <a:pt x="27190" y="13480"/>
                </a:lnTo>
                <a:lnTo>
                  <a:pt x="27190" y="13490"/>
                </a:lnTo>
                <a:lnTo>
                  <a:pt x="27180" y="13490"/>
                </a:lnTo>
                <a:lnTo>
                  <a:pt x="27170" y="13490"/>
                </a:lnTo>
                <a:lnTo>
                  <a:pt x="27170" y="13500"/>
                </a:lnTo>
                <a:lnTo>
                  <a:pt x="27160" y="13500"/>
                </a:lnTo>
                <a:lnTo>
                  <a:pt x="27160" y="13510"/>
                </a:lnTo>
                <a:lnTo>
                  <a:pt x="27160" y="13530"/>
                </a:lnTo>
                <a:lnTo>
                  <a:pt x="27150" y="13530"/>
                </a:lnTo>
                <a:lnTo>
                  <a:pt x="27140" y="13530"/>
                </a:lnTo>
                <a:lnTo>
                  <a:pt x="27140" y="13520"/>
                </a:lnTo>
                <a:lnTo>
                  <a:pt x="27140" y="13530"/>
                </a:lnTo>
                <a:lnTo>
                  <a:pt x="27130" y="13530"/>
                </a:lnTo>
                <a:lnTo>
                  <a:pt x="27120" y="13530"/>
                </a:lnTo>
                <a:lnTo>
                  <a:pt x="27110" y="13530"/>
                </a:lnTo>
                <a:lnTo>
                  <a:pt x="27110" y="13540"/>
                </a:lnTo>
                <a:lnTo>
                  <a:pt x="27100" y="13540"/>
                </a:lnTo>
                <a:lnTo>
                  <a:pt x="27090" y="13540"/>
                </a:lnTo>
                <a:lnTo>
                  <a:pt x="27090" y="13550"/>
                </a:lnTo>
                <a:lnTo>
                  <a:pt x="27080" y="13550"/>
                </a:lnTo>
                <a:lnTo>
                  <a:pt x="27080" y="13560"/>
                </a:lnTo>
                <a:lnTo>
                  <a:pt x="27070" y="13560"/>
                </a:lnTo>
                <a:lnTo>
                  <a:pt x="27060" y="13560"/>
                </a:lnTo>
                <a:lnTo>
                  <a:pt x="27060" y="13570"/>
                </a:lnTo>
                <a:lnTo>
                  <a:pt x="27050" y="13570"/>
                </a:lnTo>
                <a:lnTo>
                  <a:pt x="27040" y="13570"/>
                </a:lnTo>
                <a:lnTo>
                  <a:pt x="27040" y="13580"/>
                </a:lnTo>
                <a:lnTo>
                  <a:pt x="27030" y="13580"/>
                </a:lnTo>
                <a:lnTo>
                  <a:pt x="27030" y="13590"/>
                </a:lnTo>
                <a:lnTo>
                  <a:pt x="27030" y="13630"/>
                </a:lnTo>
                <a:lnTo>
                  <a:pt x="27030" y="13650"/>
                </a:lnTo>
                <a:lnTo>
                  <a:pt x="27030" y="13660"/>
                </a:lnTo>
                <a:lnTo>
                  <a:pt x="27040" y="13660"/>
                </a:lnTo>
                <a:lnTo>
                  <a:pt x="27040" y="13670"/>
                </a:lnTo>
                <a:lnTo>
                  <a:pt x="27040" y="13680"/>
                </a:lnTo>
                <a:lnTo>
                  <a:pt x="27020" y="13680"/>
                </a:lnTo>
                <a:lnTo>
                  <a:pt x="27020" y="13670"/>
                </a:lnTo>
                <a:lnTo>
                  <a:pt x="27010" y="13670"/>
                </a:lnTo>
                <a:lnTo>
                  <a:pt x="27010" y="13640"/>
                </a:lnTo>
                <a:lnTo>
                  <a:pt x="27010" y="13620"/>
                </a:lnTo>
                <a:lnTo>
                  <a:pt x="27010" y="13610"/>
                </a:lnTo>
                <a:lnTo>
                  <a:pt x="27000" y="13610"/>
                </a:lnTo>
                <a:lnTo>
                  <a:pt x="26990" y="13610"/>
                </a:lnTo>
                <a:lnTo>
                  <a:pt x="26990" y="13600"/>
                </a:lnTo>
                <a:lnTo>
                  <a:pt x="26980" y="13600"/>
                </a:lnTo>
                <a:lnTo>
                  <a:pt x="26980" y="13610"/>
                </a:lnTo>
                <a:lnTo>
                  <a:pt x="26970" y="13610"/>
                </a:lnTo>
                <a:lnTo>
                  <a:pt x="26960" y="13610"/>
                </a:lnTo>
                <a:lnTo>
                  <a:pt x="26960" y="13620"/>
                </a:lnTo>
                <a:lnTo>
                  <a:pt x="26940" y="13620"/>
                </a:lnTo>
                <a:lnTo>
                  <a:pt x="26930" y="13620"/>
                </a:lnTo>
                <a:lnTo>
                  <a:pt x="26930" y="13630"/>
                </a:lnTo>
                <a:lnTo>
                  <a:pt x="26920" y="13630"/>
                </a:lnTo>
                <a:lnTo>
                  <a:pt x="26920" y="13640"/>
                </a:lnTo>
                <a:lnTo>
                  <a:pt x="26910" y="13640"/>
                </a:lnTo>
                <a:lnTo>
                  <a:pt x="26900" y="13640"/>
                </a:lnTo>
                <a:lnTo>
                  <a:pt x="26900" y="13650"/>
                </a:lnTo>
                <a:lnTo>
                  <a:pt x="26890" y="13650"/>
                </a:lnTo>
                <a:lnTo>
                  <a:pt x="26870" y="13650"/>
                </a:lnTo>
                <a:lnTo>
                  <a:pt x="26870" y="13660"/>
                </a:lnTo>
                <a:lnTo>
                  <a:pt x="26850" y="13660"/>
                </a:lnTo>
                <a:lnTo>
                  <a:pt x="26850" y="13650"/>
                </a:lnTo>
                <a:lnTo>
                  <a:pt x="26850" y="13660"/>
                </a:lnTo>
                <a:lnTo>
                  <a:pt x="26850" y="13650"/>
                </a:lnTo>
                <a:lnTo>
                  <a:pt x="26840" y="13650"/>
                </a:lnTo>
                <a:lnTo>
                  <a:pt x="26840" y="13660"/>
                </a:lnTo>
                <a:lnTo>
                  <a:pt x="26820" y="13660"/>
                </a:lnTo>
                <a:lnTo>
                  <a:pt x="26800" y="13660"/>
                </a:lnTo>
                <a:lnTo>
                  <a:pt x="26780" y="13660"/>
                </a:lnTo>
                <a:lnTo>
                  <a:pt x="26780" y="13670"/>
                </a:lnTo>
                <a:lnTo>
                  <a:pt x="26760" y="13670"/>
                </a:lnTo>
                <a:lnTo>
                  <a:pt x="26740" y="13670"/>
                </a:lnTo>
                <a:lnTo>
                  <a:pt x="26740" y="13680"/>
                </a:lnTo>
                <a:lnTo>
                  <a:pt x="26720" y="13680"/>
                </a:lnTo>
                <a:lnTo>
                  <a:pt x="26710" y="13680"/>
                </a:lnTo>
                <a:lnTo>
                  <a:pt x="26710" y="13690"/>
                </a:lnTo>
                <a:lnTo>
                  <a:pt x="26700" y="13690"/>
                </a:lnTo>
                <a:lnTo>
                  <a:pt x="26700" y="13700"/>
                </a:lnTo>
                <a:lnTo>
                  <a:pt x="26690" y="13700"/>
                </a:lnTo>
                <a:lnTo>
                  <a:pt x="26680" y="13700"/>
                </a:lnTo>
                <a:lnTo>
                  <a:pt x="26680" y="13710"/>
                </a:lnTo>
                <a:lnTo>
                  <a:pt x="26670" y="13710"/>
                </a:lnTo>
                <a:lnTo>
                  <a:pt x="26660" y="13710"/>
                </a:lnTo>
                <a:lnTo>
                  <a:pt x="26660" y="13720"/>
                </a:lnTo>
                <a:lnTo>
                  <a:pt x="26650" y="13720"/>
                </a:lnTo>
                <a:lnTo>
                  <a:pt x="26650" y="13730"/>
                </a:lnTo>
                <a:lnTo>
                  <a:pt x="26640" y="13730"/>
                </a:lnTo>
                <a:lnTo>
                  <a:pt x="26630" y="13730"/>
                </a:lnTo>
                <a:lnTo>
                  <a:pt x="26630" y="13740"/>
                </a:lnTo>
                <a:lnTo>
                  <a:pt x="26620" y="13740"/>
                </a:lnTo>
                <a:close/>
                <a:moveTo>
                  <a:pt x="21640" y="10250"/>
                </a:moveTo>
                <a:lnTo>
                  <a:pt x="21640" y="10260"/>
                </a:lnTo>
                <a:lnTo>
                  <a:pt x="21650" y="10260"/>
                </a:lnTo>
                <a:lnTo>
                  <a:pt x="21650" y="10270"/>
                </a:lnTo>
                <a:lnTo>
                  <a:pt x="21650" y="10280"/>
                </a:lnTo>
                <a:lnTo>
                  <a:pt x="21640" y="10280"/>
                </a:lnTo>
                <a:lnTo>
                  <a:pt x="21630" y="10280"/>
                </a:lnTo>
                <a:lnTo>
                  <a:pt x="21630" y="10290"/>
                </a:lnTo>
                <a:lnTo>
                  <a:pt x="21620" y="10290"/>
                </a:lnTo>
                <a:lnTo>
                  <a:pt x="21620" y="10270"/>
                </a:lnTo>
                <a:lnTo>
                  <a:pt x="21610" y="10270"/>
                </a:lnTo>
                <a:lnTo>
                  <a:pt x="21610" y="10250"/>
                </a:lnTo>
                <a:lnTo>
                  <a:pt x="21620" y="10250"/>
                </a:lnTo>
                <a:lnTo>
                  <a:pt x="21640" y="10250"/>
                </a:lnTo>
                <a:close/>
                <a:moveTo>
                  <a:pt x="26410" y="10190"/>
                </a:moveTo>
                <a:lnTo>
                  <a:pt x="26410" y="10210"/>
                </a:lnTo>
                <a:lnTo>
                  <a:pt x="26410" y="10220"/>
                </a:lnTo>
                <a:lnTo>
                  <a:pt x="26410" y="10230"/>
                </a:lnTo>
                <a:lnTo>
                  <a:pt x="26410" y="10240"/>
                </a:lnTo>
                <a:lnTo>
                  <a:pt x="26390" y="10240"/>
                </a:lnTo>
                <a:lnTo>
                  <a:pt x="26390" y="10230"/>
                </a:lnTo>
                <a:lnTo>
                  <a:pt x="26380" y="10230"/>
                </a:lnTo>
                <a:lnTo>
                  <a:pt x="26380" y="10210"/>
                </a:lnTo>
                <a:lnTo>
                  <a:pt x="26370" y="10210"/>
                </a:lnTo>
                <a:lnTo>
                  <a:pt x="26370" y="10200"/>
                </a:lnTo>
                <a:lnTo>
                  <a:pt x="26380" y="10200"/>
                </a:lnTo>
                <a:lnTo>
                  <a:pt x="26380" y="10190"/>
                </a:lnTo>
                <a:lnTo>
                  <a:pt x="26390" y="10190"/>
                </a:lnTo>
                <a:lnTo>
                  <a:pt x="26410" y="10190"/>
                </a:lnTo>
                <a:close/>
                <a:moveTo>
                  <a:pt x="27460" y="10130"/>
                </a:moveTo>
                <a:lnTo>
                  <a:pt x="27460" y="10140"/>
                </a:lnTo>
                <a:lnTo>
                  <a:pt x="27470" y="10140"/>
                </a:lnTo>
                <a:lnTo>
                  <a:pt x="27470" y="10150"/>
                </a:lnTo>
                <a:lnTo>
                  <a:pt x="27470" y="10160"/>
                </a:lnTo>
                <a:lnTo>
                  <a:pt x="27480" y="10160"/>
                </a:lnTo>
                <a:lnTo>
                  <a:pt x="27480" y="10170"/>
                </a:lnTo>
                <a:lnTo>
                  <a:pt x="27480" y="10180"/>
                </a:lnTo>
                <a:lnTo>
                  <a:pt x="27480" y="10190"/>
                </a:lnTo>
                <a:lnTo>
                  <a:pt x="27490" y="10190"/>
                </a:lnTo>
                <a:lnTo>
                  <a:pt x="27470" y="10190"/>
                </a:lnTo>
                <a:lnTo>
                  <a:pt x="27460" y="10190"/>
                </a:lnTo>
                <a:lnTo>
                  <a:pt x="27450" y="10190"/>
                </a:lnTo>
                <a:lnTo>
                  <a:pt x="27440" y="10190"/>
                </a:lnTo>
                <a:lnTo>
                  <a:pt x="27430" y="10190"/>
                </a:lnTo>
                <a:lnTo>
                  <a:pt x="27430" y="10200"/>
                </a:lnTo>
                <a:lnTo>
                  <a:pt x="27420" y="10200"/>
                </a:lnTo>
                <a:lnTo>
                  <a:pt x="27420" y="10190"/>
                </a:lnTo>
                <a:lnTo>
                  <a:pt x="27410" y="10190"/>
                </a:lnTo>
                <a:lnTo>
                  <a:pt x="27410" y="10180"/>
                </a:lnTo>
                <a:lnTo>
                  <a:pt x="27410" y="10170"/>
                </a:lnTo>
                <a:lnTo>
                  <a:pt x="27410" y="10160"/>
                </a:lnTo>
                <a:lnTo>
                  <a:pt x="27420" y="10160"/>
                </a:lnTo>
                <a:lnTo>
                  <a:pt x="27420" y="10150"/>
                </a:lnTo>
                <a:lnTo>
                  <a:pt x="27430" y="10150"/>
                </a:lnTo>
                <a:lnTo>
                  <a:pt x="27430" y="10140"/>
                </a:lnTo>
                <a:lnTo>
                  <a:pt x="27450" y="10140"/>
                </a:lnTo>
                <a:lnTo>
                  <a:pt x="27460" y="10140"/>
                </a:lnTo>
                <a:lnTo>
                  <a:pt x="27460" y="10130"/>
                </a:lnTo>
                <a:close/>
                <a:moveTo>
                  <a:pt x="26770" y="10120"/>
                </a:moveTo>
                <a:lnTo>
                  <a:pt x="26780" y="10120"/>
                </a:lnTo>
                <a:lnTo>
                  <a:pt x="26780" y="10130"/>
                </a:lnTo>
                <a:lnTo>
                  <a:pt x="26790" y="10130"/>
                </a:lnTo>
                <a:lnTo>
                  <a:pt x="26790" y="10150"/>
                </a:lnTo>
                <a:lnTo>
                  <a:pt x="26790" y="10160"/>
                </a:lnTo>
                <a:lnTo>
                  <a:pt x="26790" y="10170"/>
                </a:lnTo>
                <a:lnTo>
                  <a:pt x="26790" y="10180"/>
                </a:lnTo>
                <a:lnTo>
                  <a:pt x="26800" y="10180"/>
                </a:lnTo>
                <a:lnTo>
                  <a:pt x="26800" y="10190"/>
                </a:lnTo>
                <a:lnTo>
                  <a:pt x="26800" y="10200"/>
                </a:lnTo>
                <a:lnTo>
                  <a:pt x="26800" y="10220"/>
                </a:lnTo>
                <a:lnTo>
                  <a:pt x="26810" y="10220"/>
                </a:lnTo>
                <a:lnTo>
                  <a:pt x="26810" y="10230"/>
                </a:lnTo>
                <a:lnTo>
                  <a:pt x="26820" y="10230"/>
                </a:lnTo>
                <a:lnTo>
                  <a:pt x="26820" y="10240"/>
                </a:lnTo>
                <a:lnTo>
                  <a:pt x="26830" y="10240"/>
                </a:lnTo>
                <a:lnTo>
                  <a:pt x="26830" y="10250"/>
                </a:lnTo>
                <a:lnTo>
                  <a:pt x="26840" y="10250"/>
                </a:lnTo>
                <a:lnTo>
                  <a:pt x="26840" y="10260"/>
                </a:lnTo>
                <a:lnTo>
                  <a:pt x="26830" y="10260"/>
                </a:lnTo>
                <a:lnTo>
                  <a:pt x="26830" y="10270"/>
                </a:lnTo>
                <a:lnTo>
                  <a:pt x="26820" y="10270"/>
                </a:lnTo>
                <a:lnTo>
                  <a:pt x="26810" y="10270"/>
                </a:lnTo>
                <a:lnTo>
                  <a:pt x="26800" y="10270"/>
                </a:lnTo>
                <a:lnTo>
                  <a:pt x="26800" y="10260"/>
                </a:lnTo>
                <a:lnTo>
                  <a:pt x="26800" y="10250"/>
                </a:lnTo>
                <a:lnTo>
                  <a:pt x="26800" y="10230"/>
                </a:lnTo>
                <a:lnTo>
                  <a:pt x="26790" y="10230"/>
                </a:lnTo>
                <a:lnTo>
                  <a:pt x="26790" y="10220"/>
                </a:lnTo>
                <a:lnTo>
                  <a:pt x="26780" y="10220"/>
                </a:lnTo>
                <a:lnTo>
                  <a:pt x="26780" y="10210"/>
                </a:lnTo>
                <a:lnTo>
                  <a:pt x="26770" y="10210"/>
                </a:lnTo>
                <a:lnTo>
                  <a:pt x="26760" y="10210"/>
                </a:lnTo>
                <a:lnTo>
                  <a:pt x="26760" y="10200"/>
                </a:lnTo>
                <a:lnTo>
                  <a:pt x="26760" y="10190"/>
                </a:lnTo>
                <a:lnTo>
                  <a:pt x="26760" y="10150"/>
                </a:lnTo>
                <a:lnTo>
                  <a:pt x="26760" y="10140"/>
                </a:lnTo>
                <a:lnTo>
                  <a:pt x="26760" y="10120"/>
                </a:lnTo>
                <a:lnTo>
                  <a:pt x="26770" y="10120"/>
                </a:lnTo>
                <a:close/>
                <a:moveTo>
                  <a:pt x="27540" y="10090"/>
                </a:moveTo>
                <a:lnTo>
                  <a:pt x="27550" y="10090"/>
                </a:lnTo>
                <a:lnTo>
                  <a:pt x="27550" y="10100"/>
                </a:lnTo>
                <a:lnTo>
                  <a:pt x="27560" y="10100"/>
                </a:lnTo>
                <a:lnTo>
                  <a:pt x="27560" y="10110"/>
                </a:lnTo>
                <a:lnTo>
                  <a:pt x="27560" y="10120"/>
                </a:lnTo>
                <a:lnTo>
                  <a:pt x="27550" y="10120"/>
                </a:lnTo>
                <a:lnTo>
                  <a:pt x="27550" y="10130"/>
                </a:lnTo>
                <a:lnTo>
                  <a:pt x="27540" y="10130"/>
                </a:lnTo>
                <a:lnTo>
                  <a:pt x="27540" y="10120"/>
                </a:lnTo>
                <a:lnTo>
                  <a:pt x="27530" y="10120"/>
                </a:lnTo>
                <a:lnTo>
                  <a:pt x="27530" y="10110"/>
                </a:lnTo>
                <a:lnTo>
                  <a:pt x="27520" y="10110"/>
                </a:lnTo>
                <a:lnTo>
                  <a:pt x="27520" y="10090"/>
                </a:lnTo>
                <a:lnTo>
                  <a:pt x="27530" y="10090"/>
                </a:lnTo>
                <a:lnTo>
                  <a:pt x="27540" y="10090"/>
                </a:lnTo>
                <a:close/>
                <a:moveTo>
                  <a:pt x="27640" y="10020"/>
                </a:moveTo>
                <a:lnTo>
                  <a:pt x="27640" y="10040"/>
                </a:lnTo>
                <a:lnTo>
                  <a:pt x="27640" y="10050"/>
                </a:lnTo>
                <a:lnTo>
                  <a:pt x="27630" y="10050"/>
                </a:lnTo>
                <a:lnTo>
                  <a:pt x="27630" y="10060"/>
                </a:lnTo>
                <a:lnTo>
                  <a:pt x="27650" y="10060"/>
                </a:lnTo>
                <a:lnTo>
                  <a:pt x="27650" y="10050"/>
                </a:lnTo>
                <a:lnTo>
                  <a:pt x="27660" y="10050"/>
                </a:lnTo>
                <a:lnTo>
                  <a:pt x="27660" y="10040"/>
                </a:lnTo>
                <a:lnTo>
                  <a:pt x="27670" y="10040"/>
                </a:lnTo>
                <a:lnTo>
                  <a:pt x="27680" y="10040"/>
                </a:lnTo>
                <a:lnTo>
                  <a:pt x="27680" y="10030"/>
                </a:lnTo>
                <a:lnTo>
                  <a:pt x="27690" y="10030"/>
                </a:lnTo>
                <a:lnTo>
                  <a:pt x="27690" y="10020"/>
                </a:lnTo>
                <a:lnTo>
                  <a:pt x="27700" y="10020"/>
                </a:lnTo>
                <a:lnTo>
                  <a:pt x="27700" y="10030"/>
                </a:lnTo>
                <a:lnTo>
                  <a:pt x="27730" y="10030"/>
                </a:lnTo>
                <a:lnTo>
                  <a:pt x="27730" y="10040"/>
                </a:lnTo>
                <a:lnTo>
                  <a:pt x="27740" y="10040"/>
                </a:lnTo>
                <a:lnTo>
                  <a:pt x="27750" y="10040"/>
                </a:lnTo>
                <a:lnTo>
                  <a:pt x="27760" y="10040"/>
                </a:lnTo>
                <a:lnTo>
                  <a:pt x="27760" y="10050"/>
                </a:lnTo>
                <a:lnTo>
                  <a:pt x="27780" y="10050"/>
                </a:lnTo>
                <a:lnTo>
                  <a:pt x="27780" y="10040"/>
                </a:lnTo>
                <a:lnTo>
                  <a:pt x="27790" y="10040"/>
                </a:lnTo>
                <a:lnTo>
                  <a:pt x="27790" y="10050"/>
                </a:lnTo>
                <a:lnTo>
                  <a:pt x="27790" y="10060"/>
                </a:lnTo>
                <a:lnTo>
                  <a:pt x="27800" y="10060"/>
                </a:lnTo>
                <a:lnTo>
                  <a:pt x="27800" y="10070"/>
                </a:lnTo>
                <a:lnTo>
                  <a:pt x="27800" y="10090"/>
                </a:lnTo>
                <a:lnTo>
                  <a:pt x="27810" y="10090"/>
                </a:lnTo>
                <a:lnTo>
                  <a:pt x="27810" y="10110"/>
                </a:lnTo>
                <a:lnTo>
                  <a:pt x="27800" y="10110"/>
                </a:lnTo>
                <a:lnTo>
                  <a:pt x="27800" y="10120"/>
                </a:lnTo>
                <a:lnTo>
                  <a:pt x="27800" y="10130"/>
                </a:lnTo>
                <a:lnTo>
                  <a:pt x="27790" y="10130"/>
                </a:lnTo>
                <a:lnTo>
                  <a:pt x="27790" y="10150"/>
                </a:lnTo>
                <a:lnTo>
                  <a:pt x="27790" y="10160"/>
                </a:lnTo>
                <a:lnTo>
                  <a:pt x="27790" y="10170"/>
                </a:lnTo>
                <a:lnTo>
                  <a:pt x="27790" y="10200"/>
                </a:lnTo>
                <a:lnTo>
                  <a:pt x="27790" y="10210"/>
                </a:lnTo>
                <a:lnTo>
                  <a:pt x="27780" y="10210"/>
                </a:lnTo>
                <a:lnTo>
                  <a:pt x="27780" y="10200"/>
                </a:lnTo>
                <a:lnTo>
                  <a:pt x="27780" y="10210"/>
                </a:lnTo>
                <a:lnTo>
                  <a:pt x="27770" y="10210"/>
                </a:lnTo>
                <a:lnTo>
                  <a:pt x="27770" y="10200"/>
                </a:lnTo>
                <a:lnTo>
                  <a:pt x="27760" y="10200"/>
                </a:lnTo>
                <a:lnTo>
                  <a:pt x="27760" y="10190"/>
                </a:lnTo>
                <a:lnTo>
                  <a:pt x="27750" y="10190"/>
                </a:lnTo>
                <a:lnTo>
                  <a:pt x="27750" y="10180"/>
                </a:lnTo>
                <a:lnTo>
                  <a:pt x="27740" y="10180"/>
                </a:lnTo>
                <a:lnTo>
                  <a:pt x="27740" y="10190"/>
                </a:lnTo>
                <a:lnTo>
                  <a:pt x="27740" y="10180"/>
                </a:lnTo>
                <a:lnTo>
                  <a:pt x="27730" y="10180"/>
                </a:lnTo>
                <a:lnTo>
                  <a:pt x="27730" y="10170"/>
                </a:lnTo>
                <a:lnTo>
                  <a:pt x="27720" y="10170"/>
                </a:lnTo>
                <a:lnTo>
                  <a:pt x="27720" y="10160"/>
                </a:lnTo>
                <a:lnTo>
                  <a:pt x="27730" y="10160"/>
                </a:lnTo>
                <a:lnTo>
                  <a:pt x="27730" y="10150"/>
                </a:lnTo>
                <a:lnTo>
                  <a:pt x="27730" y="10140"/>
                </a:lnTo>
                <a:lnTo>
                  <a:pt x="27730" y="10130"/>
                </a:lnTo>
                <a:lnTo>
                  <a:pt x="27720" y="10130"/>
                </a:lnTo>
                <a:lnTo>
                  <a:pt x="27700" y="10130"/>
                </a:lnTo>
                <a:lnTo>
                  <a:pt x="27700" y="10120"/>
                </a:lnTo>
                <a:lnTo>
                  <a:pt x="27690" y="10120"/>
                </a:lnTo>
                <a:lnTo>
                  <a:pt x="27690" y="10130"/>
                </a:lnTo>
                <a:lnTo>
                  <a:pt x="27690" y="10120"/>
                </a:lnTo>
                <a:lnTo>
                  <a:pt x="27680" y="10120"/>
                </a:lnTo>
                <a:lnTo>
                  <a:pt x="27680" y="10110"/>
                </a:lnTo>
                <a:lnTo>
                  <a:pt x="27660" y="10110"/>
                </a:lnTo>
                <a:lnTo>
                  <a:pt x="27650" y="10110"/>
                </a:lnTo>
                <a:lnTo>
                  <a:pt x="27650" y="10100"/>
                </a:lnTo>
                <a:lnTo>
                  <a:pt x="27640" y="10100"/>
                </a:lnTo>
                <a:lnTo>
                  <a:pt x="27640" y="10090"/>
                </a:lnTo>
                <a:lnTo>
                  <a:pt x="27630" y="10090"/>
                </a:lnTo>
                <a:lnTo>
                  <a:pt x="27620" y="10090"/>
                </a:lnTo>
                <a:lnTo>
                  <a:pt x="27600" y="10090"/>
                </a:lnTo>
                <a:lnTo>
                  <a:pt x="27600" y="10070"/>
                </a:lnTo>
                <a:lnTo>
                  <a:pt x="27600" y="10060"/>
                </a:lnTo>
                <a:lnTo>
                  <a:pt x="27600" y="10050"/>
                </a:lnTo>
                <a:lnTo>
                  <a:pt x="27610" y="10050"/>
                </a:lnTo>
                <a:lnTo>
                  <a:pt x="27620" y="10050"/>
                </a:lnTo>
                <a:lnTo>
                  <a:pt x="27620" y="10040"/>
                </a:lnTo>
                <a:lnTo>
                  <a:pt x="27620" y="10030"/>
                </a:lnTo>
                <a:lnTo>
                  <a:pt x="27630" y="10030"/>
                </a:lnTo>
                <a:lnTo>
                  <a:pt x="27630" y="10020"/>
                </a:lnTo>
                <a:lnTo>
                  <a:pt x="27640" y="10020"/>
                </a:lnTo>
                <a:close/>
                <a:moveTo>
                  <a:pt x="26630" y="9930"/>
                </a:moveTo>
                <a:lnTo>
                  <a:pt x="26640" y="9930"/>
                </a:lnTo>
                <a:lnTo>
                  <a:pt x="26640" y="9940"/>
                </a:lnTo>
                <a:lnTo>
                  <a:pt x="26650" y="9940"/>
                </a:lnTo>
                <a:lnTo>
                  <a:pt x="26660" y="9940"/>
                </a:lnTo>
                <a:lnTo>
                  <a:pt x="26660" y="9950"/>
                </a:lnTo>
                <a:lnTo>
                  <a:pt x="26660" y="9970"/>
                </a:lnTo>
                <a:lnTo>
                  <a:pt x="26660" y="9980"/>
                </a:lnTo>
                <a:lnTo>
                  <a:pt x="26670" y="9980"/>
                </a:lnTo>
                <a:lnTo>
                  <a:pt x="26670" y="10000"/>
                </a:lnTo>
                <a:lnTo>
                  <a:pt x="26660" y="10000"/>
                </a:lnTo>
                <a:lnTo>
                  <a:pt x="26660" y="10010"/>
                </a:lnTo>
                <a:lnTo>
                  <a:pt x="26640" y="10010"/>
                </a:lnTo>
                <a:lnTo>
                  <a:pt x="26640" y="10000"/>
                </a:lnTo>
                <a:lnTo>
                  <a:pt x="26630" y="10000"/>
                </a:lnTo>
                <a:lnTo>
                  <a:pt x="26630" y="9990"/>
                </a:lnTo>
                <a:lnTo>
                  <a:pt x="26620" y="9990"/>
                </a:lnTo>
                <a:lnTo>
                  <a:pt x="26610" y="9990"/>
                </a:lnTo>
                <a:lnTo>
                  <a:pt x="26610" y="9980"/>
                </a:lnTo>
                <a:lnTo>
                  <a:pt x="26610" y="9970"/>
                </a:lnTo>
                <a:lnTo>
                  <a:pt x="26600" y="9970"/>
                </a:lnTo>
                <a:lnTo>
                  <a:pt x="26600" y="9960"/>
                </a:lnTo>
                <a:lnTo>
                  <a:pt x="26600" y="9950"/>
                </a:lnTo>
                <a:lnTo>
                  <a:pt x="26600" y="9940"/>
                </a:lnTo>
                <a:lnTo>
                  <a:pt x="26600" y="9930"/>
                </a:lnTo>
                <a:lnTo>
                  <a:pt x="26630" y="9930"/>
                </a:lnTo>
                <a:close/>
                <a:moveTo>
                  <a:pt x="27310" y="9890"/>
                </a:moveTo>
                <a:lnTo>
                  <a:pt x="27310" y="9900"/>
                </a:lnTo>
                <a:lnTo>
                  <a:pt x="27320" y="9900"/>
                </a:lnTo>
                <a:lnTo>
                  <a:pt x="27320" y="9910"/>
                </a:lnTo>
                <a:lnTo>
                  <a:pt x="27320" y="9920"/>
                </a:lnTo>
                <a:lnTo>
                  <a:pt x="27310" y="9920"/>
                </a:lnTo>
                <a:lnTo>
                  <a:pt x="27310" y="9930"/>
                </a:lnTo>
                <a:lnTo>
                  <a:pt x="27310" y="9940"/>
                </a:lnTo>
                <a:lnTo>
                  <a:pt x="27280" y="9940"/>
                </a:lnTo>
                <a:lnTo>
                  <a:pt x="27280" y="9930"/>
                </a:lnTo>
                <a:lnTo>
                  <a:pt x="27270" y="9930"/>
                </a:lnTo>
                <a:lnTo>
                  <a:pt x="27280" y="9930"/>
                </a:lnTo>
                <a:lnTo>
                  <a:pt x="27280" y="9920"/>
                </a:lnTo>
                <a:lnTo>
                  <a:pt x="27280" y="9910"/>
                </a:lnTo>
                <a:lnTo>
                  <a:pt x="27290" y="9910"/>
                </a:lnTo>
                <a:lnTo>
                  <a:pt x="27290" y="9900"/>
                </a:lnTo>
                <a:lnTo>
                  <a:pt x="27290" y="9890"/>
                </a:lnTo>
                <a:lnTo>
                  <a:pt x="27300" y="9890"/>
                </a:lnTo>
                <a:lnTo>
                  <a:pt x="27310" y="9890"/>
                </a:lnTo>
                <a:close/>
                <a:moveTo>
                  <a:pt x="27610" y="9850"/>
                </a:moveTo>
                <a:lnTo>
                  <a:pt x="27610" y="9860"/>
                </a:lnTo>
                <a:lnTo>
                  <a:pt x="27620" y="9860"/>
                </a:lnTo>
                <a:lnTo>
                  <a:pt x="27630" y="9860"/>
                </a:lnTo>
                <a:lnTo>
                  <a:pt x="27630" y="9870"/>
                </a:lnTo>
                <a:lnTo>
                  <a:pt x="27630" y="9880"/>
                </a:lnTo>
                <a:lnTo>
                  <a:pt x="27640" y="9880"/>
                </a:lnTo>
                <a:lnTo>
                  <a:pt x="27640" y="9890"/>
                </a:lnTo>
                <a:lnTo>
                  <a:pt x="27650" y="9890"/>
                </a:lnTo>
                <a:lnTo>
                  <a:pt x="27650" y="9920"/>
                </a:lnTo>
                <a:lnTo>
                  <a:pt x="27630" y="9920"/>
                </a:lnTo>
                <a:lnTo>
                  <a:pt x="27630" y="9930"/>
                </a:lnTo>
                <a:lnTo>
                  <a:pt x="27620" y="9930"/>
                </a:lnTo>
                <a:lnTo>
                  <a:pt x="27600" y="9930"/>
                </a:lnTo>
                <a:lnTo>
                  <a:pt x="27600" y="9940"/>
                </a:lnTo>
                <a:lnTo>
                  <a:pt x="27590" y="9940"/>
                </a:lnTo>
                <a:lnTo>
                  <a:pt x="27580" y="9940"/>
                </a:lnTo>
                <a:lnTo>
                  <a:pt x="27580" y="9950"/>
                </a:lnTo>
                <a:lnTo>
                  <a:pt x="27550" y="9950"/>
                </a:lnTo>
                <a:lnTo>
                  <a:pt x="27550" y="9960"/>
                </a:lnTo>
                <a:lnTo>
                  <a:pt x="27540" y="9960"/>
                </a:lnTo>
                <a:lnTo>
                  <a:pt x="27530" y="9960"/>
                </a:lnTo>
                <a:lnTo>
                  <a:pt x="27530" y="9970"/>
                </a:lnTo>
                <a:lnTo>
                  <a:pt x="27520" y="9970"/>
                </a:lnTo>
                <a:lnTo>
                  <a:pt x="27520" y="9980"/>
                </a:lnTo>
                <a:lnTo>
                  <a:pt x="27510" y="9980"/>
                </a:lnTo>
                <a:lnTo>
                  <a:pt x="27510" y="9990"/>
                </a:lnTo>
                <a:lnTo>
                  <a:pt x="27500" y="9990"/>
                </a:lnTo>
                <a:lnTo>
                  <a:pt x="27500" y="9980"/>
                </a:lnTo>
                <a:lnTo>
                  <a:pt x="27490" y="9980"/>
                </a:lnTo>
                <a:lnTo>
                  <a:pt x="27480" y="9980"/>
                </a:lnTo>
                <a:lnTo>
                  <a:pt x="27480" y="9970"/>
                </a:lnTo>
                <a:lnTo>
                  <a:pt x="27490" y="9970"/>
                </a:lnTo>
                <a:lnTo>
                  <a:pt x="27490" y="9960"/>
                </a:lnTo>
                <a:lnTo>
                  <a:pt x="27480" y="9960"/>
                </a:lnTo>
                <a:lnTo>
                  <a:pt x="27480" y="9950"/>
                </a:lnTo>
                <a:lnTo>
                  <a:pt x="27480" y="9930"/>
                </a:lnTo>
                <a:lnTo>
                  <a:pt x="27490" y="9930"/>
                </a:lnTo>
                <a:lnTo>
                  <a:pt x="27490" y="9910"/>
                </a:lnTo>
                <a:lnTo>
                  <a:pt x="27490" y="9890"/>
                </a:lnTo>
                <a:lnTo>
                  <a:pt x="27500" y="9890"/>
                </a:lnTo>
                <a:lnTo>
                  <a:pt x="27500" y="9880"/>
                </a:lnTo>
                <a:lnTo>
                  <a:pt x="27500" y="9870"/>
                </a:lnTo>
                <a:lnTo>
                  <a:pt x="27510" y="9870"/>
                </a:lnTo>
                <a:lnTo>
                  <a:pt x="27510" y="9860"/>
                </a:lnTo>
                <a:lnTo>
                  <a:pt x="27520" y="9860"/>
                </a:lnTo>
                <a:lnTo>
                  <a:pt x="27530" y="9860"/>
                </a:lnTo>
                <a:lnTo>
                  <a:pt x="27550" y="9860"/>
                </a:lnTo>
                <a:lnTo>
                  <a:pt x="27560" y="9860"/>
                </a:lnTo>
                <a:lnTo>
                  <a:pt x="27560" y="9850"/>
                </a:lnTo>
                <a:lnTo>
                  <a:pt x="27570" y="9850"/>
                </a:lnTo>
                <a:lnTo>
                  <a:pt x="27600" y="9850"/>
                </a:lnTo>
                <a:lnTo>
                  <a:pt x="27610" y="9850"/>
                </a:lnTo>
                <a:close/>
                <a:moveTo>
                  <a:pt x="27480" y="9840"/>
                </a:moveTo>
                <a:lnTo>
                  <a:pt x="27490" y="9840"/>
                </a:lnTo>
                <a:lnTo>
                  <a:pt x="27490" y="9850"/>
                </a:lnTo>
                <a:lnTo>
                  <a:pt x="27490" y="9880"/>
                </a:lnTo>
                <a:lnTo>
                  <a:pt x="27470" y="9880"/>
                </a:lnTo>
                <a:lnTo>
                  <a:pt x="27470" y="9870"/>
                </a:lnTo>
                <a:lnTo>
                  <a:pt x="27460" y="9870"/>
                </a:lnTo>
                <a:lnTo>
                  <a:pt x="27460" y="9860"/>
                </a:lnTo>
                <a:lnTo>
                  <a:pt x="27460" y="9850"/>
                </a:lnTo>
                <a:lnTo>
                  <a:pt x="27470" y="9850"/>
                </a:lnTo>
                <a:lnTo>
                  <a:pt x="27470" y="9840"/>
                </a:lnTo>
                <a:lnTo>
                  <a:pt x="27480" y="9840"/>
                </a:lnTo>
                <a:close/>
                <a:moveTo>
                  <a:pt x="27120" y="9770"/>
                </a:moveTo>
                <a:lnTo>
                  <a:pt x="27120" y="9780"/>
                </a:lnTo>
                <a:lnTo>
                  <a:pt x="27120" y="9790"/>
                </a:lnTo>
                <a:lnTo>
                  <a:pt x="27120" y="9810"/>
                </a:lnTo>
                <a:lnTo>
                  <a:pt x="27120" y="9820"/>
                </a:lnTo>
                <a:lnTo>
                  <a:pt x="27110" y="9820"/>
                </a:lnTo>
                <a:lnTo>
                  <a:pt x="27110" y="9790"/>
                </a:lnTo>
                <a:lnTo>
                  <a:pt x="27110" y="9770"/>
                </a:lnTo>
                <a:lnTo>
                  <a:pt x="27120" y="9770"/>
                </a:lnTo>
                <a:close/>
                <a:moveTo>
                  <a:pt x="27300" y="9740"/>
                </a:moveTo>
                <a:lnTo>
                  <a:pt x="27310" y="9740"/>
                </a:lnTo>
                <a:lnTo>
                  <a:pt x="27310" y="9750"/>
                </a:lnTo>
                <a:lnTo>
                  <a:pt x="27330" y="9750"/>
                </a:lnTo>
                <a:lnTo>
                  <a:pt x="27350" y="9750"/>
                </a:lnTo>
                <a:lnTo>
                  <a:pt x="27400" y="9750"/>
                </a:lnTo>
                <a:lnTo>
                  <a:pt x="27400" y="9760"/>
                </a:lnTo>
                <a:lnTo>
                  <a:pt x="27410" y="9760"/>
                </a:lnTo>
                <a:lnTo>
                  <a:pt x="27410" y="9770"/>
                </a:lnTo>
                <a:lnTo>
                  <a:pt x="27430" y="9770"/>
                </a:lnTo>
                <a:lnTo>
                  <a:pt x="27440" y="9770"/>
                </a:lnTo>
                <a:lnTo>
                  <a:pt x="27440" y="9780"/>
                </a:lnTo>
                <a:lnTo>
                  <a:pt x="27450" y="9780"/>
                </a:lnTo>
                <a:lnTo>
                  <a:pt x="27450" y="9790"/>
                </a:lnTo>
                <a:lnTo>
                  <a:pt x="27450" y="9800"/>
                </a:lnTo>
                <a:lnTo>
                  <a:pt x="27450" y="9810"/>
                </a:lnTo>
                <a:lnTo>
                  <a:pt x="27440" y="9810"/>
                </a:lnTo>
                <a:lnTo>
                  <a:pt x="27440" y="9820"/>
                </a:lnTo>
                <a:lnTo>
                  <a:pt x="27440" y="9840"/>
                </a:lnTo>
                <a:lnTo>
                  <a:pt x="27430" y="9840"/>
                </a:lnTo>
                <a:lnTo>
                  <a:pt x="27430" y="9850"/>
                </a:lnTo>
                <a:lnTo>
                  <a:pt x="27430" y="9890"/>
                </a:lnTo>
                <a:lnTo>
                  <a:pt x="27420" y="9890"/>
                </a:lnTo>
                <a:lnTo>
                  <a:pt x="27420" y="9900"/>
                </a:lnTo>
                <a:lnTo>
                  <a:pt x="27410" y="9900"/>
                </a:lnTo>
                <a:lnTo>
                  <a:pt x="27400" y="9900"/>
                </a:lnTo>
                <a:lnTo>
                  <a:pt x="27390" y="9900"/>
                </a:lnTo>
                <a:lnTo>
                  <a:pt x="27390" y="9890"/>
                </a:lnTo>
                <a:lnTo>
                  <a:pt x="27380" y="9890"/>
                </a:lnTo>
                <a:lnTo>
                  <a:pt x="27380" y="9880"/>
                </a:lnTo>
                <a:lnTo>
                  <a:pt x="27390" y="9880"/>
                </a:lnTo>
                <a:lnTo>
                  <a:pt x="27390" y="9870"/>
                </a:lnTo>
                <a:lnTo>
                  <a:pt x="27390" y="9860"/>
                </a:lnTo>
                <a:lnTo>
                  <a:pt x="27390" y="9850"/>
                </a:lnTo>
                <a:lnTo>
                  <a:pt x="27390" y="9840"/>
                </a:lnTo>
                <a:lnTo>
                  <a:pt x="27390" y="9830"/>
                </a:lnTo>
                <a:lnTo>
                  <a:pt x="27390" y="9820"/>
                </a:lnTo>
                <a:lnTo>
                  <a:pt x="27400" y="9820"/>
                </a:lnTo>
                <a:lnTo>
                  <a:pt x="27400" y="9810"/>
                </a:lnTo>
                <a:lnTo>
                  <a:pt x="27390" y="9810"/>
                </a:lnTo>
                <a:lnTo>
                  <a:pt x="27390" y="9800"/>
                </a:lnTo>
                <a:lnTo>
                  <a:pt x="27390" y="9790"/>
                </a:lnTo>
                <a:lnTo>
                  <a:pt x="27380" y="9790"/>
                </a:lnTo>
                <a:lnTo>
                  <a:pt x="27380" y="9780"/>
                </a:lnTo>
                <a:lnTo>
                  <a:pt x="27380" y="9790"/>
                </a:lnTo>
                <a:lnTo>
                  <a:pt x="27370" y="9790"/>
                </a:lnTo>
                <a:lnTo>
                  <a:pt x="27370" y="9800"/>
                </a:lnTo>
                <a:lnTo>
                  <a:pt x="27360" y="9800"/>
                </a:lnTo>
                <a:lnTo>
                  <a:pt x="27360" y="9810"/>
                </a:lnTo>
                <a:lnTo>
                  <a:pt x="27350" y="9810"/>
                </a:lnTo>
                <a:lnTo>
                  <a:pt x="27350" y="9820"/>
                </a:lnTo>
                <a:lnTo>
                  <a:pt x="27350" y="9830"/>
                </a:lnTo>
                <a:lnTo>
                  <a:pt x="27340" y="9830"/>
                </a:lnTo>
                <a:lnTo>
                  <a:pt x="27340" y="9820"/>
                </a:lnTo>
                <a:lnTo>
                  <a:pt x="27330" y="9820"/>
                </a:lnTo>
                <a:lnTo>
                  <a:pt x="27330" y="9810"/>
                </a:lnTo>
                <a:lnTo>
                  <a:pt x="27330" y="9800"/>
                </a:lnTo>
                <a:lnTo>
                  <a:pt x="27320" y="9800"/>
                </a:lnTo>
                <a:lnTo>
                  <a:pt x="27310" y="9800"/>
                </a:lnTo>
                <a:lnTo>
                  <a:pt x="27310" y="9790"/>
                </a:lnTo>
                <a:lnTo>
                  <a:pt x="27310" y="9780"/>
                </a:lnTo>
                <a:lnTo>
                  <a:pt x="27300" y="9780"/>
                </a:lnTo>
                <a:lnTo>
                  <a:pt x="27300" y="9770"/>
                </a:lnTo>
                <a:lnTo>
                  <a:pt x="27300" y="9760"/>
                </a:lnTo>
                <a:lnTo>
                  <a:pt x="27290" y="9760"/>
                </a:lnTo>
                <a:lnTo>
                  <a:pt x="27290" y="9740"/>
                </a:lnTo>
                <a:lnTo>
                  <a:pt x="27300" y="9740"/>
                </a:lnTo>
                <a:close/>
                <a:moveTo>
                  <a:pt x="26550" y="9720"/>
                </a:moveTo>
                <a:lnTo>
                  <a:pt x="26550" y="9730"/>
                </a:lnTo>
                <a:lnTo>
                  <a:pt x="26570" y="9730"/>
                </a:lnTo>
                <a:lnTo>
                  <a:pt x="26570" y="9740"/>
                </a:lnTo>
                <a:lnTo>
                  <a:pt x="26580" y="9740"/>
                </a:lnTo>
                <a:lnTo>
                  <a:pt x="26580" y="9750"/>
                </a:lnTo>
                <a:lnTo>
                  <a:pt x="26580" y="9760"/>
                </a:lnTo>
                <a:lnTo>
                  <a:pt x="26590" y="9760"/>
                </a:lnTo>
                <a:lnTo>
                  <a:pt x="26590" y="9770"/>
                </a:lnTo>
                <a:lnTo>
                  <a:pt x="26600" y="9770"/>
                </a:lnTo>
                <a:lnTo>
                  <a:pt x="26610" y="9770"/>
                </a:lnTo>
                <a:lnTo>
                  <a:pt x="26610" y="9780"/>
                </a:lnTo>
                <a:lnTo>
                  <a:pt x="26620" y="9780"/>
                </a:lnTo>
                <a:lnTo>
                  <a:pt x="26620" y="9790"/>
                </a:lnTo>
                <a:lnTo>
                  <a:pt x="26630" y="9790"/>
                </a:lnTo>
                <a:lnTo>
                  <a:pt x="26620" y="9790"/>
                </a:lnTo>
                <a:lnTo>
                  <a:pt x="26620" y="9810"/>
                </a:lnTo>
                <a:lnTo>
                  <a:pt x="26630" y="9810"/>
                </a:lnTo>
                <a:lnTo>
                  <a:pt x="26630" y="9830"/>
                </a:lnTo>
                <a:lnTo>
                  <a:pt x="26620" y="9830"/>
                </a:lnTo>
                <a:lnTo>
                  <a:pt x="26620" y="9840"/>
                </a:lnTo>
                <a:lnTo>
                  <a:pt x="26610" y="9840"/>
                </a:lnTo>
                <a:lnTo>
                  <a:pt x="26610" y="9850"/>
                </a:lnTo>
                <a:lnTo>
                  <a:pt x="26600" y="9850"/>
                </a:lnTo>
                <a:lnTo>
                  <a:pt x="26600" y="9860"/>
                </a:lnTo>
                <a:lnTo>
                  <a:pt x="26600" y="9870"/>
                </a:lnTo>
                <a:lnTo>
                  <a:pt x="26610" y="9870"/>
                </a:lnTo>
                <a:lnTo>
                  <a:pt x="26610" y="9880"/>
                </a:lnTo>
                <a:lnTo>
                  <a:pt x="26610" y="9890"/>
                </a:lnTo>
                <a:lnTo>
                  <a:pt x="26620" y="9890"/>
                </a:lnTo>
                <a:lnTo>
                  <a:pt x="26620" y="9900"/>
                </a:lnTo>
                <a:lnTo>
                  <a:pt x="26610" y="9900"/>
                </a:lnTo>
                <a:lnTo>
                  <a:pt x="26610" y="9910"/>
                </a:lnTo>
                <a:lnTo>
                  <a:pt x="26600" y="9910"/>
                </a:lnTo>
                <a:lnTo>
                  <a:pt x="26600" y="9920"/>
                </a:lnTo>
                <a:lnTo>
                  <a:pt x="26600" y="9930"/>
                </a:lnTo>
                <a:lnTo>
                  <a:pt x="26580" y="9930"/>
                </a:lnTo>
                <a:lnTo>
                  <a:pt x="26580" y="9920"/>
                </a:lnTo>
                <a:lnTo>
                  <a:pt x="26570" y="9920"/>
                </a:lnTo>
                <a:lnTo>
                  <a:pt x="26570" y="9910"/>
                </a:lnTo>
                <a:lnTo>
                  <a:pt x="26560" y="9910"/>
                </a:lnTo>
                <a:lnTo>
                  <a:pt x="26560" y="9900"/>
                </a:lnTo>
                <a:lnTo>
                  <a:pt x="26550" y="9900"/>
                </a:lnTo>
                <a:lnTo>
                  <a:pt x="26550" y="9890"/>
                </a:lnTo>
                <a:lnTo>
                  <a:pt x="26560" y="9890"/>
                </a:lnTo>
                <a:lnTo>
                  <a:pt x="26560" y="9880"/>
                </a:lnTo>
                <a:lnTo>
                  <a:pt x="26570" y="9880"/>
                </a:lnTo>
                <a:lnTo>
                  <a:pt x="26570" y="9890"/>
                </a:lnTo>
                <a:lnTo>
                  <a:pt x="26580" y="9890"/>
                </a:lnTo>
                <a:lnTo>
                  <a:pt x="26590" y="9890"/>
                </a:lnTo>
                <a:lnTo>
                  <a:pt x="26590" y="9880"/>
                </a:lnTo>
                <a:lnTo>
                  <a:pt x="26580" y="9880"/>
                </a:lnTo>
                <a:lnTo>
                  <a:pt x="26580" y="9870"/>
                </a:lnTo>
                <a:lnTo>
                  <a:pt x="26580" y="9860"/>
                </a:lnTo>
                <a:lnTo>
                  <a:pt x="26560" y="9860"/>
                </a:lnTo>
                <a:lnTo>
                  <a:pt x="26540" y="9860"/>
                </a:lnTo>
                <a:lnTo>
                  <a:pt x="26540" y="9850"/>
                </a:lnTo>
                <a:lnTo>
                  <a:pt x="26530" y="9850"/>
                </a:lnTo>
                <a:lnTo>
                  <a:pt x="26530" y="9840"/>
                </a:lnTo>
                <a:lnTo>
                  <a:pt x="26540" y="9840"/>
                </a:lnTo>
                <a:lnTo>
                  <a:pt x="26540" y="9820"/>
                </a:lnTo>
                <a:lnTo>
                  <a:pt x="26540" y="9810"/>
                </a:lnTo>
                <a:lnTo>
                  <a:pt x="26540" y="9800"/>
                </a:lnTo>
                <a:lnTo>
                  <a:pt x="26530" y="9800"/>
                </a:lnTo>
                <a:lnTo>
                  <a:pt x="26530" y="9780"/>
                </a:lnTo>
                <a:lnTo>
                  <a:pt x="26540" y="9780"/>
                </a:lnTo>
                <a:lnTo>
                  <a:pt x="26540" y="9770"/>
                </a:lnTo>
                <a:lnTo>
                  <a:pt x="26540" y="9760"/>
                </a:lnTo>
                <a:lnTo>
                  <a:pt x="26550" y="9760"/>
                </a:lnTo>
                <a:lnTo>
                  <a:pt x="26550" y="9740"/>
                </a:lnTo>
                <a:lnTo>
                  <a:pt x="26540" y="9740"/>
                </a:lnTo>
                <a:lnTo>
                  <a:pt x="26540" y="9720"/>
                </a:lnTo>
                <a:lnTo>
                  <a:pt x="26550" y="9720"/>
                </a:lnTo>
                <a:close/>
                <a:moveTo>
                  <a:pt x="26720" y="9680"/>
                </a:moveTo>
                <a:lnTo>
                  <a:pt x="26730" y="9680"/>
                </a:lnTo>
                <a:lnTo>
                  <a:pt x="26730" y="9690"/>
                </a:lnTo>
                <a:lnTo>
                  <a:pt x="26740" y="9690"/>
                </a:lnTo>
                <a:lnTo>
                  <a:pt x="26740" y="9700"/>
                </a:lnTo>
                <a:lnTo>
                  <a:pt x="26730" y="9700"/>
                </a:lnTo>
                <a:lnTo>
                  <a:pt x="26730" y="9710"/>
                </a:lnTo>
                <a:lnTo>
                  <a:pt x="26720" y="9710"/>
                </a:lnTo>
                <a:lnTo>
                  <a:pt x="26720" y="9700"/>
                </a:lnTo>
                <a:lnTo>
                  <a:pt x="26710" y="9700"/>
                </a:lnTo>
                <a:lnTo>
                  <a:pt x="26710" y="9690"/>
                </a:lnTo>
                <a:lnTo>
                  <a:pt x="26710" y="9680"/>
                </a:lnTo>
                <a:lnTo>
                  <a:pt x="26720" y="9680"/>
                </a:lnTo>
                <a:close/>
                <a:moveTo>
                  <a:pt x="27120" y="9700"/>
                </a:moveTo>
                <a:lnTo>
                  <a:pt x="27120" y="9710"/>
                </a:lnTo>
                <a:lnTo>
                  <a:pt x="27100" y="9710"/>
                </a:lnTo>
                <a:lnTo>
                  <a:pt x="27100" y="9700"/>
                </a:lnTo>
                <a:lnTo>
                  <a:pt x="27100" y="9690"/>
                </a:lnTo>
                <a:lnTo>
                  <a:pt x="27110" y="9690"/>
                </a:lnTo>
                <a:lnTo>
                  <a:pt x="27110" y="9680"/>
                </a:lnTo>
                <a:lnTo>
                  <a:pt x="27120" y="9680"/>
                </a:lnTo>
                <a:lnTo>
                  <a:pt x="27120" y="9670"/>
                </a:lnTo>
                <a:lnTo>
                  <a:pt x="27130" y="9670"/>
                </a:lnTo>
                <a:lnTo>
                  <a:pt x="27130" y="9660"/>
                </a:lnTo>
                <a:lnTo>
                  <a:pt x="27140" y="9660"/>
                </a:lnTo>
                <a:lnTo>
                  <a:pt x="27140" y="9650"/>
                </a:lnTo>
                <a:lnTo>
                  <a:pt x="27140" y="9630"/>
                </a:lnTo>
                <a:lnTo>
                  <a:pt x="27140" y="9620"/>
                </a:lnTo>
                <a:lnTo>
                  <a:pt x="27150" y="9620"/>
                </a:lnTo>
                <a:lnTo>
                  <a:pt x="27150" y="9610"/>
                </a:lnTo>
                <a:lnTo>
                  <a:pt x="27150" y="9600"/>
                </a:lnTo>
                <a:lnTo>
                  <a:pt x="27160" y="9600"/>
                </a:lnTo>
                <a:lnTo>
                  <a:pt x="27160" y="9590"/>
                </a:lnTo>
                <a:lnTo>
                  <a:pt x="27170" y="9590"/>
                </a:lnTo>
                <a:lnTo>
                  <a:pt x="27170" y="9610"/>
                </a:lnTo>
                <a:lnTo>
                  <a:pt x="27160" y="9610"/>
                </a:lnTo>
                <a:lnTo>
                  <a:pt x="27160" y="9620"/>
                </a:lnTo>
                <a:lnTo>
                  <a:pt x="27160" y="9640"/>
                </a:lnTo>
                <a:lnTo>
                  <a:pt x="27160" y="9670"/>
                </a:lnTo>
                <a:lnTo>
                  <a:pt x="27150" y="9670"/>
                </a:lnTo>
                <a:lnTo>
                  <a:pt x="27150" y="9680"/>
                </a:lnTo>
                <a:lnTo>
                  <a:pt x="27140" y="9680"/>
                </a:lnTo>
                <a:lnTo>
                  <a:pt x="27140" y="9690"/>
                </a:lnTo>
                <a:lnTo>
                  <a:pt x="27130" y="9690"/>
                </a:lnTo>
                <a:lnTo>
                  <a:pt x="27130" y="9700"/>
                </a:lnTo>
                <a:lnTo>
                  <a:pt x="27120" y="9700"/>
                </a:lnTo>
                <a:close/>
                <a:moveTo>
                  <a:pt x="26320" y="8690"/>
                </a:moveTo>
                <a:lnTo>
                  <a:pt x="26330" y="8690"/>
                </a:lnTo>
                <a:lnTo>
                  <a:pt x="26330" y="8700"/>
                </a:lnTo>
                <a:lnTo>
                  <a:pt x="26340" y="8700"/>
                </a:lnTo>
                <a:lnTo>
                  <a:pt x="26360" y="8700"/>
                </a:lnTo>
                <a:lnTo>
                  <a:pt x="26360" y="8710"/>
                </a:lnTo>
                <a:lnTo>
                  <a:pt x="26370" y="8710"/>
                </a:lnTo>
                <a:lnTo>
                  <a:pt x="26370" y="8720"/>
                </a:lnTo>
                <a:lnTo>
                  <a:pt x="26380" y="8720"/>
                </a:lnTo>
                <a:lnTo>
                  <a:pt x="26380" y="8730"/>
                </a:lnTo>
                <a:lnTo>
                  <a:pt x="26390" y="8730"/>
                </a:lnTo>
                <a:lnTo>
                  <a:pt x="26390" y="8740"/>
                </a:lnTo>
                <a:lnTo>
                  <a:pt x="26400" y="8740"/>
                </a:lnTo>
                <a:lnTo>
                  <a:pt x="26400" y="8750"/>
                </a:lnTo>
                <a:lnTo>
                  <a:pt x="26410" y="8750"/>
                </a:lnTo>
                <a:lnTo>
                  <a:pt x="26410" y="8770"/>
                </a:lnTo>
                <a:lnTo>
                  <a:pt x="26410" y="8780"/>
                </a:lnTo>
                <a:lnTo>
                  <a:pt x="26420" y="8780"/>
                </a:lnTo>
                <a:lnTo>
                  <a:pt x="26420" y="8800"/>
                </a:lnTo>
                <a:lnTo>
                  <a:pt x="26410" y="8800"/>
                </a:lnTo>
                <a:lnTo>
                  <a:pt x="26410" y="8810"/>
                </a:lnTo>
                <a:lnTo>
                  <a:pt x="26400" y="8810"/>
                </a:lnTo>
                <a:lnTo>
                  <a:pt x="26400" y="8820"/>
                </a:lnTo>
                <a:lnTo>
                  <a:pt x="26380" y="8820"/>
                </a:lnTo>
                <a:lnTo>
                  <a:pt x="26380" y="8810"/>
                </a:lnTo>
                <a:lnTo>
                  <a:pt x="26360" y="8810"/>
                </a:lnTo>
                <a:lnTo>
                  <a:pt x="26350" y="8810"/>
                </a:lnTo>
                <a:lnTo>
                  <a:pt x="26340" y="8810"/>
                </a:lnTo>
                <a:lnTo>
                  <a:pt x="26340" y="8800"/>
                </a:lnTo>
                <a:lnTo>
                  <a:pt x="26330" y="8800"/>
                </a:lnTo>
                <a:lnTo>
                  <a:pt x="26330" y="8790"/>
                </a:lnTo>
                <a:lnTo>
                  <a:pt x="26320" y="8790"/>
                </a:lnTo>
                <a:lnTo>
                  <a:pt x="26320" y="8780"/>
                </a:lnTo>
                <a:lnTo>
                  <a:pt x="26310" y="8780"/>
                </a:lnTo>
                <a:lnTo>
                  <a:pt x="26310" y="8770"/>
                </a:lnTo>
                <a:lnTo>
                  <a:pt x="26310" y="8760"/>
                </a:lnTo>
                <a:lnTo>
                  <a:pt x="26300" y="8760"/>
                </a:lnTo>
                <a:lnTo>
                  <a:pt x="26300" y="8750"/>
                </a:lnTo>
                <a:lnTo>
                  <a:pt x="26300" y="8740"/>
                </a:lnTo>
                <a:lnTo>
                  <a:pt x="26300" y="8720"/>
                </a:lnTo>
                <a:lnTo>
                  <a:pt x="26300" y="8690"/>
                </a:lnTo>
                <a:lnTo>
                  <a:pt x="26320" y="8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