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Spanish Wells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Spanish Well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6550" y="27450"/>
                </a:moveTo>
                <a:lnTo>
                  <a:pt x="46540" y="27450"/>
                </a:lnTo>
                <a:lnTo>
                  <a:pt x="46540" y="27440"/>
                </a:lnTo>
                <a:lnTo>
                  <a:pt x="46540" y="27430"/>
                </a:lnTo>
                <a:lnTo>
                  <a:pt x="46540" y="27420"/>
                </a:lnTo>
                <a:lnTo>
                  <a:pt x="46550" y="27420"/>
                </a:lnTo>
                <a:lnTo>
                  <a:pt x="46550" y="27410"/>
                </a:lnTo>
                <a:lnTo>
                  <a:pt x="46570" y="27410"/>
                </a:lnTo>
                <a:lnTo>
                  <a:pt x="46560" y="27410"/>
                </a:lnTo>
                <a:lnTo>
                  <a:pt x="46560" y="27430"/>
                </a:lnTo>
                <a:lnTo>
                  <a:pt x="46560" y="27440"/>
                </a:lnTo>
                <a:lnTo>
                  <a:pt x="46550" y="27440"/>
                </a:lnTo>
                <a:lnTo>
                  <a:pt x="46550" y="27450"/>
                </a:lnTo>
                <a:close/>
                <a:moveTo>
                  <a:pt x="46700" y="27220"/>
                </a:moveTo>
                <a:lnTo>
                  <a:pt x="46700" y="27230"/>
                </a:lnTo>
                <a:lnTo>
                  <a:pt x="46700" y="27250"/>
                </a:lnTo>
                <a:lnTo>
                  <a:pt x="46700" y="27260"/>
                </a:lnTo>
                <a:lnTo>
                  <a:pt x="46690" y="27260"/>
                </a:lnTo>
                <a:lnTo>
                  <a:pt x="46690" y="27270"/>
                </a:lnTo>
                <a:lnTo>
                  <a:pt x="46680" y="27270"/>
                </a:lnTo>
                <a:lnTo>
                  <a:pt x="46680" y="27280"/>
                </a:lnTo>
                <a:lnTo>
                  <a:pt x="46680" y="27290"/>
                </a:lnTo>
                <a:lnTo>
                  <a:pt x="46670" y="27290"/>
                </a:lnTo>
                <a:lnTo>
                  <a:pt x="46670" y="27300"/>
                </a:lnTo>
                <a:lnTo>
                  <a:pt x="46670" y="27310"/>
                </a:lnTo>
                <a:lnTo>
                  <a:pt x="46660" y="27310"/>
                </a:lnTo>
                <a:lnTo>
                  <a:pt x="46650" y="27310"/>
                </a:lnTo>
                <a:lnTo>
                  <a:pt x="46650" y="27320"/>
                </a:lnTo>
                <a:lnTo>
                  <a:pt x="46650" y="27330"/>
                </a:lnTo>
                <a:lnTo>
                  <a:pt x="46640" y="27330"/>
                </a:lnTo>
                <a:lnTo>
                  <a:pt x="46640" y="27340"/>
                </a:lnTo>
                <a:lnTo>
                  <a:pt x="46630" y="27340"/>
                </a:lnTo>
                <a:lnTo>
                  <a:pt x="46630" y="27350"/>
                </a:lnTo>
                <a:lnTo>
                  <a:pt x="46620" y="27350"/>
                </a:lnTo>
                <a:lnTo>
                  <a:pt x="46620" y="27360"/>
                </a:lnTo>
                <a:lnTo>
                  <a:pt x="46610" y="27360"/>
                </a:lnTo>
                <a:lnTo>
                  <a:pt x="46600" y="27360"/>
                </a:lnTo>
                <a:lnTo>
                  <a:pt x="46600" y="27350"/>
                </a:lnTo>
                <a:lnTo>
                  <a:pt x="46590" y="27350"/>
                </a:lnTo>
                <a:lnTo>
                  <a:pt x="46580" y="27350"/>
                </a:lnTo>
                <a:lnTo>
                  <a:pt x="46580" y="27360"/>
                </a:lnTo>
                <a:lnTo>
                  <a:pt x="46580" y="27370"/>
                </a:lnTo>
                <a:lnTo>
                  <a:pt x="46560" y="27370"/>
                </a:lnTo>
                <a:lnTo>
                  <a:pt x="46560" y="27360"/>
                </a:lnTo>
                <a:lnTo>
                  <a:pt x="46570" y="27360"/>
                </a:lnTo>
                <a:lnTo>
                  <a:pt x="46570" y="27350"/>
                </a:lnTo>
                <a:lnTo>
                  <a:pt x="46570" y="27340"/>
                </a:lnTo>
                <a:lnTo>
                  <a:pt x="46580" y="27340"/>
                </a:lnTo>
                <a:lnTo>
                  <a:pt x="46580" y="27330"/>
                </a:lnTo>
                <a:lnTo>
                  <a:pt x="46580" y="27320"/>
                </a:lnTo>
                <a:lnTo>
                  <a:pt x="46580" y="27310"/>
                </a:lnTo>
                <a:lnTo>
                  <a:pt x="46590" y="27310"/>
                </a:lnTo>
                <a:lnTo>
                  <a:pt x="46590" y="27290"/>
                </a:lnTo>
                <a:lnTo>
                  <a:pt x="46580" y="27290"/>
                </a:lnTo>
                <a:lnTo>
                  <a:pt x="46580" y="27270"/>
                </a:lnTo>
                <a:lnTo>
                  <a:pt x="46590" y="27270"/>
                </a:lnTo>
                <a:lnTo>
                  <a:pt x="46590" y="27260"/>
                </a:lnTo>
                <a:lnTo>
                  <a:pt x="46600" y="27260"/>
                </a:lnTo>
                <a:lnTo>
                  <a:pt x="46610" y="27260"/>
                </a:lnTo>
                <a:lnTo>
                  <a:pt x="46610" y="27250"/>
                </a:lnTo>
                <a:lnTo>
                  <a:pt x="46620" y="27250"/>
                </a:lnTo>
                <a:lnTo>
                  <a:pt x="46620" y="27240"/>
                </a:lnTo>
                <a:lnTo>
                  <a:pt x="46620" y="27230"/>
                </a:lnTo>
                <a:lnTo>
                  <a:pt x="46630" y="27230"/>
                </a:lnTo>
                <a:lnTo>
                  <a:pt x="46650" y="27230"/>
                </a:lnTo>
                <a:lnTo>
                  <a:pt x="46670" y="27230"/>
                </a:lnTo>
                <a:lnTo>
                  <a:pt x="46680" y="27230"/>
                </a:lnTo>
                <a:lnTo>
                  <a:pt x="46680" y="27220"/>
                </a:lnTo>
                <a:lnTo>
                  <a:pt x="46700" y="27220"/>
                </a:lnTo>
                <a:close/>
                <a:moveTo>
                  <a:pt x="47510" y="26840"/>
                </a:moveTo>
                <a:lnTo>
                  <a:pt x="47510" y="26850"/>
                </a:lnTo>
                <a:lnTo>
                  <a:pt x="47510" y="26860"/>
                </a:lnTo>
                <a:lnTo>
                  <a:pt x="47500" y="26860"/>
                </a:lnTo>
                <a:lnTo>
                  <a:pt x="47500" y="26870"/>
                </a:lnTo>
                <a:lnTo>
                  <a:pt x="47500" y="26880"/>
                </a:lnTo>
                <a:lnTo>
                  <a:pt x="47490" y="26880"/>
                </a:lnTo>
                <a:lnTo>
                  <a:pt x="47490" y="26890"/>
                </a:lnTo>
                <a:lnTo>
                  <a:pt x="47480" y="26890"/>
                </a:lnTo>
                <a:lnTo>
                  <a:pt x="47480" y="26900"/>
                </a:lnTo>
                <a:lnTo>
                  <a:pt x="47470" y="26900"/>
                </a:lnTo>
                <a:lnTo>
                  <a:pt x="47460" y="26900"/>
                </a:lnTo>
                <a:lnTo>
                  <a:pt x="47460" y="26910"/>
                </a:lnTo>
                <a:lnTo>
                  <a:pt x="47450" y="26910"/>
                </a:lnTo>
                <a:lnTo>
                  <a:pt x="47450" y="26920"/>
                </a:lnTo>
                <a:lnTo>
                  <a:pt x="47440" y="26920"/>
                </a:lnTo>
                <a:lnTo>
                  <a:pt x="47440" y="26930"/>
                </a:lnTo>
                <a:lnTo>
                  <a:pt x="47440" y="26940"/>
                </a:lnTo>
                <a:lnTo>
                  <a:pt x="47430" y="26940"/>
                </a:lnTo>
                <a:lnTo>
                  <a:pt x="47430" y="26950"/>
                </a:lnTo>
                <a:lnTo>
                  <a:pt x="47420" y="26950"/>
                </a:lnTo>
                <a:lnTo>
                  <a:pt x="47420" y="26960"/>
                </a:lnTo>
                <a:lnTo>
                  <a:pt x="47410" y="26960"/>
                </a:lnTo>
                <a:lnTo>
                  <a:pt x="47410" y="26970"/>
                </a:lnTo>
                <a:lnTo>
                  <a:pt x="47400" y="26970"/>
                </a:lnTo>
                <a:lnTo>
                  <a:pt x="47400" y="26980"/>
                </a:lnTo>
                <a:lnTo>
                  <a:pt x="47390" y="26980"/>
                </a:lnTo>
                <a:lnTo>
                  <a:pt x="47380" y="26980"/>
                </a:lnTo>
                <a:lnTo>
                  <a:pt x="47380" y="26990"/>
                </a:lnTo>
                <a:lnTo>
                  <a:pt x="47370" y="26990"/>
                </a:lnTo>
                <a:lnTo>
                  <a:pt x="47370" y="27000"/>
                </a:lnTo>
                <a:lnTo>
                  <a:pt x="47360" y="27000"/>
                </a:lnTo>
                <a:lnTo>
                  <a:pt x="47350" y="27000"/>
                </a:lnTo>
                <a:lnTo>
                  <a:pt x="47350" y="27010"/>
                </a:lnTo>
                <a:lnTo>
                  <a:pt x="47340" y="27010"/>
                </a:lnTo>
                <a:lnTo>
                  <a:pt x="47330" y="27010"/>
                </a:lnTo>
                <a:lnTo>
                  <a:pt x="47330" y="27020"/>
                </a:lnTo>
                <a:lnTo>
                  <a:pt x="47300" y="27020"/>
                </a:lnTo>
                <a:lnTo>
                  <a:pt x="47300" y="27030"/>
                </a:lnTo>
                <a:lnTo>
                  <a:pt x="47290" y="27030"/>
                </a:lnTo>
                <a:lnTo>
                  <a:pt x="47270" y="27030"/>
                </a:lnTo>
                <a:lnTo>
                  <a:pt x="47250" y="27030"/>
                </a:lnTo>
                <a:lnTo>
                  <a:pt x="47230" y="27030"/>
                </a:lnTo>
                <a:lnTo>
                  <a:pt x="47230" y="27040"/>
                </a:lnTo>
                <a:lnTo>
                  <a:pt x="47220" y="27040"/>
                </a:lnTo>
                <a:lnTo>
                  <a:pt x="47220" y="27030"/>
                </a:lnTo>
                <a:lnTo>
                  <a:pt x="47220" y="27020"/>
                </a:lnTo>
                <a:lnTo>
                  <a:pt x="47210" y="27020"/>
                </a:lnTo>
                <a:lnTo>
                  <a:pt x="47200" y="27020"/>
                </a:lnTo>
                <a:lnTo>
                  <a:pt x="47200" y="27040"/>
                </a:lnTo>
                <a:lnTo>
                  <a:pt x="47190" y="27040"/>
                </a:lnTo>
                <a:lnTo>
                  <a:pt x="47190" y="27050"/>
                </a:lnTo>
                <a:lnTo>
                  <a:pt x="47180" y="27050"/>
                </a:lnTo>
                <a:lnTo>
                  <a:pt x="47180" y="27060"/>
                </a:lnTo>
                <a:lnTo>
                  <a:pt x="47170" y="27060"/>
                </a:lnTo>
                <a:lnTo>
                  <a:pt x="47160" y="27060"/>
                </a:lnTo>
                <a:lnTo>
                  <a:pt x="47160" y="27050"/>
                </a:lnTo>
                <a:lnTo>
                  <a:pt x="47150" y="27050"/>
                </a:lnTo>
                <a:lnTo>
                  <a:pt x="47150" y="27060"/>
                </a:lnTo>
                <a:lnTo>
                  <a:pt x="47140" y="27060"/>
                </a:lnTo>
                <a:lnTo>
                  <a:pt x="47140" y="27050"/>
                </a:lnTo>
                <a:lnTo>
                  <a:pt x="47130" y="27050"/>
                </a:lnTo>
                <a:lnTo>
                  <a:pt x="47130" y="27060"/>
                </a:lnTo>
                <a:lnTo>
                  <a:pt x="47120" y="27060"/>
                </a:lnTo>
                <a:lnTo>
                  <a:pt x="47120" y="27070"/>
                </a:lnTo>
                <a:lnTo>
                  <a:pt x="47100" y="27070"/>
                </a:lnTo>
                <a:lnTo>
                  <a:pt x="47090" y="27070"/>
                </a:lnTo>
                <a:lnTo>
                  <a:pt x="47090" y="27060"/>
                </a:lnTo>
                <a:lnTo>
                  <a:pt x="47100" y="27060"/>
                </a:lnTo>
                <a:lnTo>
                  <a:pt x="47100" y="27050"/>
                </a:lnTo>
                <a:lnTo>
                  <a:pt x="47110" y="27050"/>
                </a:lnTo>
                <a:lnTo>
                  <a:pt x="47120" y="27050"/>
                </a:lnTo>
                <a:lnTo>
                  <a:pt x="47120" y="27040"/>
                </a:lnTo>
                <a:lnTo>
                  <a:pt x="47130" y="27040"/>
                </a:lnTo>
                <a:lnTo>
                  <a:pt x="47160" y="27040"/>
                </a:lnTo>
                <a:lnTo>
                  <a:pt x="47170" y="27040"/>
                </a:lnTo>
                <a:lnTo>
                  <a:pt x="47170" y="27030"/>
                </a:lnTo>
                <a:lnTo>
                  <a:pt x="47180" y="27030"/>
                </a:lnTo>
                <a:lnTo>
                  <a:pt x="47180" y="27020"/>
                </a:lnTo>
                <a:lnTo>
                  <a:pt x="47170" y="27020"/>
                </a:lnTo>
                <a:lnTo>
                  <a:pt x="47150" y="27020"/>
                </a:lnTo>
                <a:lnTo>
                  <a:pt x="47150" y="27010"/>
                </a:lnTo>
                <a:lnTo>
                  <a:pt x="47110" y="27010"/>
                </a:lnTo>
                <a:lnTo>
                  <a:pt x="47100" y="27010"/>
                </a:lnTo>
                <a:lnTo>
                  <a:pt x="47070" y="27010"/>
                </a:lnTo>
                <a:lnTo>
                  <a:pt x="47070" y="27020"/>
                </a:lnTo>
                <a:lnTo>
                  <a:pt x="47060" y="27020"/>
                </a:lnTo>
                <a:lnTo>
                  <a:pt x="47050" y="27020"/>
                </a:lnTo>
                <a:lnTo>
                  <a:pt x="47050" y="27030"/>
                </a:lnTo>
                <a:lnTo>
                  <a:pt x="47040" y="27030"/>
                </a:lnTo>
                <a:lnTo>
                  <a:pt x="47030" y="27030"/>
                </a:lnTo>
                <a:lnTo>
                  <a:pt x="47030" y="27040"/>
                </a:lnTo>
                <a:lnTo>
                  <a:pt x="47020" y="27040"/>
                </a:lnTo>
                <a:lnTo>
                  <a:pt x="47020" y="27050"/>
                </a:lnTo>
                <a:lnTo>
                  <a:pt x="47020" y="27060"/>
                </a:lnTo>
                <a:lnTo>
                  <a:pt x="47010" y="27060"/>
                </a:lnTo>
                <a:lnTo>
                  <a:pt x="47000" y="27060"/>
                </a:lnTo>
                <a:lnTo>
                  <a:pt x="47000" y="27070"/>
                </a:lnTo>
                <a:lnTo>
                  <a:pt x="46990" y="27070"/>
                </a:lnTo>
                <a:lnTo>
                  <a:pt x="46990" y="27080"/>
                </a:lnTo>
                <a:lnTo>
                  <a:pt x="47000" y="27080"/>
                </a:lnTo>
                <a:lnTo>
                  <a:pt x="47010" y="27080"/>
                </a:lnTo>
                <a:lnTo>
                  <a:pt x="47020" y="27080"/>
                </a:lnTo>
                <a:lnTo>
                  <a:pt x="47020" y="27070"/>
                </a:lnTo>
                <a:lnTo>
                  <a:pt x="47040" y="27070"/>
                </a:lnTo>
                <a:lnTo>
                  <a:pt x="47040" y="27060"/>
                </a:lnTo>
                <a:lnTo>
                  <a:pt x="47060" y="27060"/>
                </a:lnTo>
                <a:lnTo>
                  <a:pt x="47080" y="27060"/>
                </a:lnTo>
                <a:lnTo>
                  <a:pt x="47070" y="27060"/>
                </a:lnTo>
                <a:lnTo>
                  <a:pt x="47070" y="27070"/>
                </a:lnTo>
                <a:lnTo>
                  <a:pt x="47060" y="27070"/>
                </a:lnTo>
                <a:lnTo>
                  <a:pt x="47050" y="27070"/>
                </a:lnTo>
                <a:lnTo>
                  <a:pt x="47050" y="27080"/>
                </a:lnTo>
                <a:lnTo>
                  <a:pt x="47040" y="27080"/>
                </a:lnTo>
                <a:lnTo>
                  <a:pt x="47030" y="27080"/>
                </a:lnTo>
                <a:lnTo>
                  <a:pt x="47030" y="27090"/>
                </a:lnTo>
                <a:lnTo>
                  <a:pt x="47020" y="27090"/>
                </a:lnTo>
                <a:lnTo>
                  <a:pt x="47010" y="27090"/>
                </a:lnTo>
                <a:lnTo>
                  <a:pt x="47010" y="27100"/>
                </a:lnTo>
                <a:lnTo>
                  <a:pt x="47000" y="27100"/>
                </a:lnTo>
                <a:lnTo>
                  <a:pt x="46980" y="27100"/>
                </a:lnTo>
                <a:lnTo>
                  <a:pt x="46980" y="27110"/>
                </a:lnTo>
                <a:lnTo>
                  <a:pt x="46980" y="27120"/>
                </a:lnTo>
                <a:lnTo>
                  <a:pt x="46970" y="27120"/>
                </a:lnTo>
                <a:lnTo>
                  <a:pt x="46960" y="27120"/>
                </a:lnTo>
                <a:lnTo>
                  <a:pt x="46960" y="27130"/>
                </a:lnTo>
                <a:lnTo>
                  <a:pt x="46950" y="27130"/>
                </a:lnTo>
                <a:lnTo>
                  <a:pt x="46940" y="27130"/>
                </a:lnTo>
                <a:lnTo>
                  <a:pt x="46930" y="27130"/>
                </a:lnTo>
                <a:lnTo>
                  <a:pt x="46930" y="27140"/>
                </a:lnTo>
                <a:lnTo>
                  <a:pt x="46920" y="27140"/>
                </a:lnTo>
                <a:lnTo>
                  <a:pt x="46920" y="27150"/>
                </a:lnTo>
                <a:lnTo>
                  <a:pt x="46910" y="27150"/>
                </a:lnTo>
                <a:lnTo>
                  <a:pt x="46910" y="27160"/>
                </a:lnTo>
                <a:lnTo>
                  <a:pt x="46890" y="27160"/>
                </a:lnTo>
                <a:lnTo>
                  <a:pt x="46890" y="27150"/>
                </a:lnTo>
                <a:lnTo>
                  <a:pt x="46880" y="27150"/>
                </a:lnTo>
                <a:lnTo>
                  <a:pt x="46880" y="27140"/>
                </a:lnTo>
                <a:lnTo>
                  <a:pt x="46880" y="27150"/>
                </a:lnTo>
                <a:lnTo>
                  <a:pt x="46870" y="27150"/>
                </a:lnTo>
                <a:lnTo>
                  <a:pt x="46860" y="27150"/>
                </a:lnTo>
                <a:lnTo>
                  <a:pt x="46850" y="27150"/>
                </a:lnTo>
                <a:lnTo>
                  <a:pt x="46840" y="27150"/>
                </a:lnTo>
                <a:lnTo>
                  <a:pt x="46830" y="27150"/>
                </a:lnTo>
                <a:lnTo>
                  <a:pt x="46830" y="27140"/>
                </a:lnTo>
                <a:lnTo>
                  <a:pt x="46820" y="27140"/>
                </a:lnTo>
                <a:lnTo>
                  <a:pt x="46820" y="27150"/>
                </a:lnTo>
                <a:lnTo>
                  <a:pt x="46800" y="27150"/>
                </a:lnTo>
                <a:lnTo>
                  <a:pt x="46800" y="27140"/>
                </a:lnTo>
                <a:lnTo>
                  <a:pt x="46780" y="27140"/>
                </a:lnTo>
                <a:lnTo>
                  <a:pt x="46780" y="27150"/>
                </a:lnTo>
                <a:lnTo>
                  <a:pt x="46740" y="27150"/>
                </a:lnTo>
                <a:lnTo>
                  <a:pt x="46740" y="27160"/>
                </a:lnTo>
                <a:lnTo>
                  <a:pt x="46730" y="27160"/>
                </a:lnTo>
                <a:lnTo>
                  <a:pt x="46730" y="27170"/>
                </a:lnTo>
                <a:lnTo>
                  <a:pt x="46720" y="27170"/>
                </a:lnTo>
                <a:lnTo>
                  <a:pt x="46720" y="27180"/>
                </a:lnTo>
                <a:lnTo>
                  <a:pt x="46720" y="27200"/>
                </a:lnTo>
                <a:lnTo>
                  <a:pt x="46710" y="27200"/>
                </a:lnTo>
                <a:lnTo>
                  <a:pt x="46710" y="27210"/>
                </a:lnTo>
                <a:lnTo>
                  <a:pt x="46710" y="27200"/>
                </a:lnTo>
                <a:lnTo>
                  <a:pt x="46700" y="27200"/>
                </a:lnTo>
                <a:lnTo>
                  <a:pt x="46700" y="27190"/>
                </a:lnTo>
                <a:lnTo>
                  <a:pt x="46690" y="27190"/>
                </a:lnTo>
                <a:lnTo>
                  <a:pt x="46680" y="27190"/>
                </a:lnTo>
                <a:lnTo>
                  <a:pt x="46680" y="27180"/>
                </a:lnTo>
                <a:lnTo>
                  <a:pt x="46670" y="27180"/>
                </a:lnTo>
                <a:lnTo>
                  <a:pt x="46680" y="27180"/>
                </a:lnTo>
                <a:lnTo>
                  <a:pt x="46680" y="27170"/>
                </a:lnTo>
                <a:lnTo>
                  <a:pt x="46690" y="27170"/>
                </a:lnTo>
                <a:lnTo>
                  <a:pt x="46690" y="27160"/>
                </a:lnTo>
                <a:lnTo>
                  <a:pt x="46700" y="27160"/>
                </a:lnTo>
                <a:lnTo>
                  <a:pt x="46710" y="27160"/>
                </a:lnTo>
                <a:lnTo>
                  <a:pt x="46710" y="27150"/>
                </a:lnTo>
                <a:lnTo>
                  <a:pt x="46720" y="27150"/>
                </a:lnTo>
                <a:lnTo>
                  <a:pt x="46720" y="27140"/>
                </a:lnTo>
                <a:lnTo>
                  <a:pt x="46730" y="27140"/>
                </a:lnTo>
                <a:lnTo>
                  <a:pt x="46740" y="27140"/>
                </a:lnTo>
                <a:lnTo>
                  <a:pt x="46740" y="27130"/>
                </a:lnTo>
                <a:lnTo>
                  <a:pt x="46770" y="27130"/>
                </a:lnTo>
                <a:lnTo>
                  <a:pt x="46790" y="27130"/>
                </a:lnTo>
                <a:lnTo>
                  <a:pt x="46810" y="27130"/>
                </a:lnTo>
                <a:lnTo>
                  <a:pt x="46810" y="27120"/>
                </a:lnTo>
                <a:lnTo>
                  <a:pt x="46830" y="27120"/>
                </a:lnTo>
                <a:lnTo>
                  <a:pt x="46840" y="27120"/>
                </a:lnTo>
                <a:lnTo>
                  <a:pt x="46850" y="27120"/>
                </a:lnTo>
                <a:lnTo>
                  <a:pt x="46850" y="27110"/>
                </a:lnTo>
                <a:lnTo>
                  <a:pt x="46860" y="27110"/>
                </a:lnTo>
                <a:lnTo>
                  <a:pt x="46860" y="27120"/>
                </a:lnTo>
                <a:lnTo>
                  <a:pt x="46860" y="27110"/>
                </a:lnTo>
                <a:lnTo>
                  <a:pt x="46870" y="27110"/>
                </a:lnTo>
                <a:lnTo>
                  <a:pt x="46890" y="27110"/>
                </a:lnTo>
                <a:lnTo>
                  <a:pt x="46890" y="27100"/>
                </a:lnTo>
                <a:lnTo>
                  <a:pt x="46900" y="27100"/>
                </a:lnTo>
                <a:lnTo>
                  <a:pt x="46910" y="27100"/>
                </a:lnTo>
                <a:lnTo>
                  <a:pt x="46910" y="27090"/>
                </a:lnTo>
                <a:lnTo>
                  <a:pt x="46920" y="27090"/>
                </a:lnTo>
                <a:lnTo>
                  <a:pt x="46930" y="27090"/>
                </a:lnTo>
                <a:lnTo>
                  <a:pt x="46940" y="27090"/>
                </a:lnTo>
                <a:lnTo>
                  <a:pt x="46940" y="27080"/>
                </a:lnTo>
                <a:lnTo>
                  <a:pt x="46950" y="27080"/>
                </a:lnTo>
                <a:lnTo>
                  <a:pt x="46950" y="27070"/>
                </a:lnTo>
                <a:lnTo>
                  <a:pt x="46960" y="27070"/>
                </a:lnTo>
                <a:lnTo>
                  <a:pt x="46970" y="27070"/>
                </a:lnTo>
                <a:lnTo>
                  <a:pt x="46970" y="27060"/>
                </a:lnTo>
                <a:lnTo>
                  <a:pt x="46970" y="27050"/>
                </a:lnTo>
                <a:lnTo>
                  <a:pt x="46980" y="27050"/>
                </a:lnTo>
                <a:lnTo>
                  <a:pt x="46980" y="27040"/>
                </a:lnTo>
                <a:lnTo>
                  <a:pt x="46990" y="27040"/>
                </a:lnTo>
                <a:lnTo>
                  <a:pt x="46990" y="27030"/>
                </a:lnTo>
                <a:lnTo>
                  <a:pt x="47000" y="27030"/>
                </a:lnTo>
                <a:lnTo>
                  <a:pt x="47000" y="27020"/>
                </a:lnTo>
                <a:lnTo>
                  <a:pt x="47000" y="27010"/>
                </a:lnTo>
                <a:lnTo>
                  <a:pt x="47010" y="27010"/>
                </a:lnTo>
                <a:lnTo>
                  <a:pt x="47010" y="27000"/>
                </a:lnTo>
                <a:lnTo>
                  <a:pt x="47010" y="26990"/>
                </a:lnTo>
                <a:lnTo>
                  <a:pt x="47020" y="26990"/>
                </a:lnTo>
                <a:lnTo>
                  <a:pt x="47020" y="26980"/>
                </a:lnTo>
                <a:lnTo>
                  <a:pt x="47030" y="26980"/>
                </a:lnTo>
                <a:lnTo>
                  <a:pt x="47050" y="26980"/>
                </a:lnTo>
                <a:lnTo>
                  <a:pt x="47050" y="26990"/>
                </a:lnTo>
                <a:lnTo>
                  <a:pt x="47060" y="26990"/>
                </a:lnTo>
                <a:lnTo>
                  <a:pt x="47070" y="26990"/>
                </a:lnTo>
                <a:lnTo>
                  <a:pt x="47080" y="26990"/>
                </a:lnTo>
                <a:lnTo>
                  <a:pt x="47080" y="27000"/>
                </a:lnTo>
                <a:lnTo>
                  <a:pt x="47140" y="27000"/>
                </a:lnTo>
                <a:lnTo>
                  <a:pt x="47150" y="27000"/>
                </a:lnTo>
                <a:lnTo>
                  <a:pt x="47160" y="27000"/>
                </a:lnTo>
                <a:lnTo>
                  <a:pt x="47200" y="27000"/>
                </a:lnTo>
                <a:lnTo>
                  <a:pt x="47240" y="27000"/>
                </a:lnTo>
                <a:lnTo>
                  <a:pt x="47240" y="26990"/>
                </a:lnTo>
                <a:lnTo>
                  <a:pt x="47250" y="26990"/>
                </a:lnTo>
                <a:lnTo>
                  <a:pt x="47260" y="26990"/>
                </a:lnTo>
                <a:lnTo>
                  <a:pt x="47260" y="26980"/>
                </a:lnTo>
                <a:lnTo>
                  <a:pt x="47270" y="26980"/>
                </a:lnTo>
                <a:lnTo>
                  <a:pt x="47280" y="26980"/>
                </a:lnTo>
                <a:lnTo>
                  <a:pt x="47290" y="26980"/>
                </a:lnTo>
                <a:lnTo>
                  <a:pt x="47290" y="26970"/>
                </a:lnTo>
                <a:lnTo>
                  <a:pt x="47290" y="26980"/>
                </a:lnTo>
                <a:lnTo>
                  <a:pt x="47300" y="26980"/>
                </a:lnTo>
                <a:lnTo>
                  <a:pt x="47300" y="26970"/>
                </a:lnTo>
                <a:lnTo>
                  <a:pt x="47310" y="26970"/>
                </a:lnTo>
                <a:lnTo>
                  <a:pt x="47310" y="26960"/>
                </a:lnTo>
                <a:lnTo>
                  <a:pt x="47320" y="26960"/>
                </a:lnTo>
                <a:lnTo>
                  <a:pt x="47330" y="26960"/>
                </a:lnTo>
                <a:lnTo>
                  <a:pt x="47330" y="26950"/>
                </a:lnTo>
                <a:lnTo>
                  <a:pt x="47340" y="26950"/>
                </a:lnTo>
                <a:lnTo>
                  <a:pt x="47340" y="26940"/>
                </a:lnTo>
                <a:lnTo>
                  <a:pt x="47350" y="26940"/>
                </a:lnTo>
                <a:lnTo>
                  <a:pt x="47360" y="26940"/>
                </a:lnTo>
                <a:lnTo>
                  <a:pt x="47370" y="26940"/>
                </a:lnTo>
                <a:lnTo>
                  <a:pt x="47370" y="26930"/>
                </a:lnTo>
                <a:lnTo>
                  <a:pt x="47380" y="26930"/>
                </a:lnTo>
                <a:lnTo>
                  <a:pt x="47380" y="26920"/>
                </a:lnTo>
                <a:lnTo>
                  <a:pt x="47390" y="26920"/>
                </a:lnTo>
                <a:lnTo>
                  <a:pt x="47390" y="26910"/>
                </a:lnTo>
                <a:lnTo>
                  <a:pt x="47400" y="26910"/>
                </a:lnTo>
                <a:lnTo>
                  <a:pt x="47410" y="26910"/>
                </a:lnTo>
                <a:lnTo>
                  <a:pt x="47420" y="26910"/>
                </a:lnTo>
                <a:lnTo>
                  <a:pt x="47420" y="26920"/>
                </a:lnTo>
                <a:lnTo>
                  <a:pt x="47430" y="26920"/>
                </a:lnTo>
                <a:lnTo>
                  <a:pt x="47430" y="26910"/>
                </a:lnTo>
                <a:lnTo>
                  <a:pt x="47440" y="26910"/>
                </a:lnTo>
                <a:lnTo>
                  <a:pt x="47440" y="26900"/>
                </a:lnTo>
                <a:lnTo>
                  <a:pt x="47450" y="26900"/>
                </a:lnTo>
                <a:lnTo>
                  <a:pt x="47460" y="26900"/>
                </a:lnTo>
                <a:lnTo>
                  <a:pt x="47460" y="26890"/>
                </a:lnTo>
                <a:lnTo>
                  <a:pt x="47470" y="26890"/>
                </a:lnTo>
                <a:lnTo>
                  <a:pt x="47470" y="26880"/>
                </a:lnTo>
                <a:lnTo>
                  <a:pt x="47470" y="26870"/>
                </a:lnTo>
                <a:lnTo>
                  <a:pt x="47480" y="26870"/>
                </a:lnTo>
                <a:lnTo>
                  <a:pt x="47480" y="26860"/>
                </a:lnTo>
                <a:lnTo>
                  <a:pt x="47490" y="26860"/>
                </a:lnTo>
                <a:lnTo>
                  <a:pt x="47490" y="26850"/>
                </a:lnTo>
                <a:lnTo>
                  <a:pt x="47500" y="26850"/>
                </a:lnTo>
                <a:lnTo>
                  <a:pt x="47500" y="26840"/>
                </a:lnTo>
                <a:lnTo>
                  <a:pt x="47510" y="26840"/>
                </a:lnTo>
                <a:close/>
                <a:moveTo>
                  <a:pt x="47000" y="26830"/>
                </a:moveTo>
                <a:lnTo>
                  <a:pt x="47010" y="26830"/>
                </a:lnTo>
                <a:lnTo>
                  <a:pt x="47010" y="26850"/>
                </a:lnTo>
                <a:lnTo>
                  <a:pt x="47000" y="26850"/>
                </a:lnTo>
                <a:lnTo>
                  <a:pt x="47000" y="26860"/>
                </a:lnTo>
                <a:lnTo>
                  <a:pt x="47000" y="26870"/>
                </a:lnTo>
                <a:lnTo>
                  <a:pt x="46990" y="26870"/>
                </a:lnTo>
                <a:lnTo>
                  <a:pt x="46990" y="26860"/>
                </a:lnTo>
                <a:lnTo>
                  <a:pt x="46980" y="26860"/>
                </a:lnTo>
                <a:lnTo>
                  <a:pt x="46980" y="26840"/>
                </a:lnTo>
                <a:lnTo>
                  <a:pt x="46980" y="26830"/>
                </a:lnTo>
                <a:lnTo>
                  <a:pt x="46990" y="26830"/>
                </a:lnTo>
                <a:lnTo>
                  <a:pt x="47000" y="2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