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 Eleuthera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South Eleuthera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53530" y="36240"/>
                </a:moveTo>
                <a:lnTo>
                  <a:pt x="53530" y="36250"/>
                </a:lnTo>
                <a:lnTo>
                  <a:pt x="53540" y="36250"/>
                </a:lnTo>
                <a:lnTo>
                  <a:pt x="53540" y="36260"/>
                </a:lnTo>
                <a:lnTo>
                  <a:pt x="53520" y="36260"/>
                </a:lnTo>
                <a:lnTo>
                  <a:pt x="53520" y="36250"/>
                </a:lnTo>
                <a:lnTo>
                  <a:pt x="53510" y="36250"/>
                </a:lnTo>
                <a:lnTo>
                  <a:pt x="53510" y="36240"/>
                </a:lnTo>
                <a:lnTo>
                  <a:pt x="53530" y="36240"/>
                </a:lnTo>
                <a:close/>
                <a:moveTo>
                  <a:pt x="52640" y="34960"/>
                </a:moveTo>
                <a:lnTo>
                  <a:pt x="52650" y="34960"/>
                </a:lnTo>
                <a:lnTo>
                  <a:pt x="52650" y="34970"/>
                </a:lnTo>
                <a:lnTo>
                  <a:pt x="52640" y="34970"/>
                </a:lnTo>
                <a:lnTo>
                  <a:pt x="52640" y="34980"/>
                </a:lnTo>
                <a:lnTo>
                  <a:pt x="52630" y="34980"/>
                </a:lnTo>
                <a:lnTo>
                  <a:pt x="52630" y="34990"/>
                </a:lnTo>
                <a:lnTo>
                  <a:pt x="52630" y="35000"/>
                </a:lnTo>
                <a:lnTo>
                  <a:pt x="52620" y="35000"/>
                </a:lnTo>
                <a:lnTo>
                  <a:pt x="52610" y="35000"/>
                </a:lnTo>
                <a:lnTo>
                  <a:pt x="52600" y="35000"/>
                </a:lnTo>
                <a:lnTo>
                  <a:pt x="52600" y="34990"/>
                </a:lnTo>
                <a:lnTo>
                  <a:pt x="52610" y="34990"/>
                </a:lnTo>
                <a:lnTo>
                  <a:pt x="52610" y="34980"/>
                </a:lnTo>
                <a:lnTo>
                  <a:pt x="52620" y="34980"/>
                </a:lnTo>
                <a:lnTo>
                  <a:pt x="52620" y="34970"/>
                </a:lnTo>
                <a:lnTo>
                  <a:pt x="52630" y="34970"/>
                </a:lnTo>
                <a:lnTo>
                  <a:pt x="52630" y="34960"/>
                </a:lnTo>
                <a:lnTo>
                  <a:pt x="52640" y="34960"/>
                </a:lnTo>
                <a:close/>
                <a:moveTo>
                  <a:pt x="52810" y="34920"/>
                </a:moveTo>
                <a:lnTo>
                  <a:pt x="52810" y="34930"/>
                </a:lnTo>
                <a:lnTo>
                  <a:pt x="52820" y="34930"/>
                </a:lnTo>
                <a:lnTo>
                  <a:pt x="52830" y="34930"/>
                </a:lnTo>
                <a:lnTo>
                  <a:pt x="52830" y="34940"/>
                </a:lnTo>
                <a:lnTo>
                  <a:pt x="52830" y="34960"/>
                </a:lnTo>
                <a:lnTo>
                  <a:pt x="52810" y="34960"/>
                </a:lnTo>
                <a:lnTo>
                  <a:pt x="52810" y="34950"/>
                </a:lnTo>
                <a:lnTo>
                  <a:pt x="52800" y="34950"/>
                </a:lnTo>
                <a:lnTo>
                  <a:pt x="52800" y="34940"/>
                </a:lnTo>
                <a:lnTo>
                  <a:pt x="52800" y="34930"/>
                </a:lnTo>
                <a:lnTo>
                  <a:pt x="52810" y="34930"/>
                </a:lnTo>
                <a:lnTo>
                  <a:pt x="52810" y="34920"/>
                </a:lnTo>
                <a:close/>
                <a:moveTo>
                  <a:pt x="52360" y="34620"/>
                </a:moveTo>
                <a:lnTo>
                  <a:pt x="52360" y="34630"/>
                </a:lnTo>
                <a:lnTo>
                  <a:pt x="52360" y="34640"/>
                </a:lnTo>
                <a:lnTo>
                  <a:pt x="52340" y="34640"/>
                </a:lnTo>
                <a:lnTo>
                  <a:pt x="52330" y="34640"/>
                </a:lnTo>
                <a:lnTo>
                  <a:pt x="52330" y="34620"/>
                </a:lnTo>
                <a:lnTo>
                  <a:pt x="52360" y="34620"/>
                </a:lnTo>
                <a:close/>
                <a:moveTo>
                  <a:pt x="55170" y="33760"/>
                </a:moveTo>
                <a:lnTo>
                  <a:pt x="55210" y="33770"/>
                </a:lnTo>
                <a:lnTo>
                  <a:pt x="55290" y="33800"/>
                </a:lnTo>
                <a:lnTo>
                  <a:pt x="55330" y="33800"/>
                </a:lnTo>
                <a:lnTo>
                  <a:pt x="55330" y="33810"/>
                </a:lnTo>
                <a:lnTo>
                  <a:pt x="55330" y="33820"/>
                </a:lnTo>
                <a:lnTo>
                  <a:pt x="55330" y="33830"/>
                </a:lnTo>
                <a:lnTo>
                  <a:pt x="55320" y="33830"/>
                </a:lnTo>
                <a:lnTo>
                  <a:pt x="55320" y="33840"/>
                </a:lnTo>
                <a:lnTo>
                  <a:pt x="55320" y="33850"/>
                </a:lnTo>
                <a:lnTo>
                  <a:pt x="55310" y="33850"/>
                </a:lnTo>
                <a:lnTo>
                  <a:pt x="55310" y="33860"/>
                </a:lnTo>
                <a:lnTo>
                  <a:pt x="55310" y="33870"/>
                </a:lnTo>
                <a:lnTo>
                  <a:pt x="55310" y="33890"/>
                </a:lnTo>
                <a:lnTo>
                  <a:pt x="55300" y="33890"/>
                </a:lnTo>
                <a:lnTo>
                  <a:pt x="55310" y="33890"/>
                </a:lnTo>
                <a:lnTo>
                  <a:pt x="55310" y="33900"/>
                </a:lnTo>
                <a:lnTo>
                  <a:pt x="55300" y="33900"/>
                </a:lnTo>
                <a:lnTo>
                  <a:pt x="55300" y="33920"/>
                </a:lnTo>
                <a:lnTo>
                  <a:pt x="55300" y="33930"/>
                </a:lnTo>
                <a:lnTo>
                  <a:pt x="55300" y="33940"/>
                </a:lnTo>
                <a:lnTo>
                  <a:pt x="55290" y="33940"/>
                </a:lnTo>
                <a:lnTo>
                  <a:pt x="55290" y="33950"/>
                </a:lnTo>
                <a:lnTo>
                  <a:pt x="55300" y="33950"/>
                </a:lnTo>
                <a:lnTo>
                  <a:pt x="55300" y="33980"/>
                </a:lnTo>
                <a:lnTo>
                  <a:pt x="55290" y="33980"/>
                </a:lnTo>
                <a:lnTo>
                  <a:pt x="55290" y="34000"/>
                </a:lnTo>
                <a:lnTo>
                  <a:pt x="55300" y="34000"/>
                </a:lnTo>
                <a:lnTo>
                  <a:pt x="55300" y="34020"/>
                </a:lnTo>
                <a:lnTo>
                  <a:pt x="55290" y="34020"/>
                </a:lnTo>
                <a:lnTo>
                  <a:pt x="55290" y="34030"/>
                </a:lnTo>
                <a:lnTo>
                  <a:pt x="55300" y="34030"/>
                </a:lnTo>
                <a:lnTo>
                  <a:pt x="55300" y="34040"/>
                </a:lnTo>
                <a:lnTo>
                  <a:pt x="55300" y="34050"/>
                </a:lnTo>
                <a:lnTo>
                  <a:pt x="55310" y="34050"/>
                </a:lnTo>
                <a:lnTo>
                  <a:pt x="55310" y="34070"/>
                </a:lnTo>
                <a:lnTo>
                  <a:pt x="55310" y="34080"/>
                </a:lnTo>
                <a:lnTo>
                  <a:pt x="55310" y="34090"/>
                </a:lnTo>
                <a:lnTo>
                  <a:pt x="55300" y="34090"/>
                </a:lnTo>
                <a:lnTo>
                  <a:pt x="55280" y="34090"/>
                </a:lnTo>
                <a:lnTo>
                  <a:pt x="55280" y="34080"/>
                </a:lnTo>
                <a:lnTo>
                  <a:pt x="55270" y="34080"/>
                </a:lnTo>
                <a:lnTo>
                  <a:pt x="55260" y="34080"/>
                </a:lnTo>
                <a:lnTo>
                  <a:pt x="55250" y="34080"/>
                </a:lnTo>
                <a:lnTo>
                  <a:pt x="55250" y="34090"/>
                </a:lnTo>
                <a:lnTo>
                  <a:pt x="55250" y="34100"/>
                </a:lnTo>
                <a:lnTo>
                  <a:pt x="55240" y="34100"/>
                </a:lnTo>
                <a:lnTo>
                  <a:pt x="55240" y="34110"/>
                </a:lnTo>
                <a:lnTo>
                  <a:pt x="55240" y="34120"/>
                </a:lnTo>
                <a:lnTo>
                  <a:pt x="55240" y="34170"/>
                </a:lnTo>
                <a:lnTo>
                  <a:pt x="55230" y="34170"/>
                </a:lnTo>
                <a:lnTo>
                  <a:pt x="55230" y="34180"/>
                </a:lnTo>
                <a:lnTo>
                  <a:pt x="55230" y="34200"/>
                </a:lnTo>
                <a:lnTo>
                  <a:pt x="55220" y="34200"/>
                </a:lnTo>
                <a:lnTo>
                  <a:pt x="55220" y="34220"/>
                </a:lnTo>
                <a:lnTo>
                  <a:pt x="55230" y="34220"/>
                </a:lnTo>
                <a:lnTo>
                  <a:pt x="55230" y="34230"/>
                </a:lnTo>
                <a:lnTo>
                  <a:pt x="55230" y="34240"/>
                </a:lnTo>
                <a:lnTo>
                  <a:pt x="55230" y="34250"/>
                </a:lnTo>
                <a:lnTo>
                  <a:pt x="55210" y="34250"/>
                </a:lnTo>
                <a:lnTo>
                  <a:pt x="55210" y="34240"/>
                </a:lnTo>
                <a:lnTo>
                  <a:pt x="55200" y="34240"/>
                </a:lnTo>
                <a:lnTo>
                  <a:pt x="55200" y="34230"/>
                </a:lnTo>
                <a:lnTo>
                  <a:pt x="55190" y="34230"/>
                </a:lnTo>
                <a:lnTo>
                  <a:pt x="55190" y="34220"/>
                </a:lnTo>
                <a:lnTo>
                  <a:pt x="55190" y="34210"/>
                </a:lnTo>
                <a:lnTo>
                  <a:pt x="55180" y="34210"/>
                </a:lnTo>
                <a:lnTo>
                  <a:pt x="55180" y="34200"/>
                </a:lnTo>
                <a:lnTo>
                  <a:pt x="55180" y="34190"/>
                </a:lnTo>
                <a:lnTo>
                  <a:pt x="55170" y="34190"/>
                </a:lnTo>
                <a:lnTo>
                  <a:pt x="55170" y="34180"/>
                </a:lnTo>
                <a:lnTo>
                  <a:pt x="55150" y="34180"/>
                </a:lnTo>
                <a:lnTo>
                  <a:pt x="55150" y="34190"/>
                </a:lnTo>
                <a:lnTo>
                  <a:pt x="55140" y="34190"/>
                </a:lnTo>
                <a:lnTo>
                  <a:pt x="55130" y="34190"/>
                </a:lnTo>
                <a:lnTo>
                  <a:pt x="55130" y="34200"/>
                </a:lnTo>
                <a:lnTo>
                  <a:pt x="55120" y="34200"/>
                </a:lnTo>
                <a:lnTo>
                  <a:pt x="55120" y="34210"/>
                </a:lnTo>
                <a:lnTo>
                  <a:pt x="55110" y="34210"/>
                </a:lnTo>
                <a:lnTo>
                  <a:pt x="55110" y="34220"/>
                </a:lnTo>
                <a:lnTo>
                  <a:pt x="55110" y="34230"/>
                </a:lnTo>
                <a:lnTo>
                  <a:pt x="55100" y="34230"/>
                </a:lnTo>
                <a:lnTo>
                  <a:pt x="55100" y="34240"/>
                </a:lnTo>
                <a:lnTo>
                  <a:pt x="55090" y="34240"/>
                </a:lnTo>
                <a:lnTo>
                  <a:pt x="55090" y="34250"/>
                </a:lnTo>
                <a:lnTo>
                  <a:pt x="55090" y="34260"/>
                </a:lnTo>
                <a:lnTo>
                  <a:pt x="55090" y="34270"/>
                </a:lnTo>
                <a:lnTo>
                  <a:pt x="55080" y="34270"/>
                </a:lnTo>
                <a:lnTo>
                  <a:pt x="55080" y="34300"/>
                </a:lnTo>
                <a:lnTo>
                  <a:pt x="55070" y="34300"/>
                </a:lnTo>
                <a:lnTo>
                  <a:pt x="55070" y="34320"/>
                </a:lnTo>
                <a:lnTo>
                  <a:pt x="55080" y="34320"/>
                </a:lnTo>
                <a:lnTo>
                  <a:pt x="55080" y="34340"/>
                </a:lnTo>
                <a:lnTo>
                  <a:pt x="55080" y="34350"/>
                </a:lnTo>
                <a:lnTo>
                  <a:pt x="55080" y="34360"/>
                </a:lnTo>
                <a:lnTo>
                  <a:pt x="55080" y="34390"/>
                </a:lnTo>
                <a:lnTo>
                  <a:pt x="55090" y="34390"/>
                </a:lnTo>
                <a:lnTo>
                  <a:pt x="55090" y="34400"/>
                </a:lnTo>
                <a:lnTo>
                  <a:pt x="55100" y="34400"/>
                </a:lnTo>
                <a:lnTo>
                  <a:pt x="55100" y="34410"/>
                </a:lnTo>
                <a:lnTo>
                  <a:pt x="55110" y="34410"/>
                </a:lnTo>
                <a:lnTo>
                  <a:pt x="55110" y="34420"/>
                </a:lnTo>
                <a:lnTo>
                  <a:pt x="55120" y="34420"/>
                </a:lnTo>
                <a:lnTo>
                  <a:pt x="55120" y="34430"/>
                </a:lnTo>
                <a:lnTo>
                  <a:pt x="55130" y="34430"/>
                </a:lnTo>
                <a:lnTo>
                  <a:pt x="55140" y="34430"/>
                </a:lnTo>
                <a:lnTo>
                  <a:pt x="55150" y="34430"/>
                </a:lnTo>
                <a:lnTo>
                  <a:pt x="55150" y="34420"/>
                </a:lnTo>
                <a:lnTo>
                  <a:pt x="55160" y="34420"/>
                </a:lnTo>
                <a:lnTo>
                  <a:pt x="55160" y="34410"/>
                </a:lnTo>
                <a:lnTo>
                  <a:pt x="55170" y="34410"/>
                </a:lnTo>
                <a:lnTo>
                  <a:pt x="55170" y="34420"/>
                </a:lnTo>
                <a:lnTo>
                  <a:pt x="55180" y="34420"/>
                </a:lnTo>
                <a:lnTo>
                  <a:pt x="55190" y="34420"/>
                </a:lnTo>
                <a:lnTo>
                  <a:pt x="55190" y="34430"/>
                </a:lnTo>
                <a:lnTo>
                  <a:pt x="55200" y="34430"/>
                </a:lnTo>
                <a:lnTo>
                  <a:pt x="55200" y="34440"/>
                </a:lnTo>
                <a:lnTo>
                  <a:pt x="55200" y="34450"/>
                </a:lnTo>
                <a:lnTo>
                  <a:pt x="55200" y="34460"/>
                </a:lnTo>
                <a:lnTo>
                  <a:pt x="55210" y="34460"/>
                </a:lnTo>
                <a:lnTo>
                  <a:pt x="55220" y="34460"/>
                </a:lnTo>
                <a:lnTo>
                  <a:pt x="55220" y="34470"/>
                </a:lnTo>
                <a:lnTo>
                  <a:pt x="55220" y="34480"/>
                </a:lnTo>
                <a:lnTo>
                  <a:pt x="55220" y="34500"/>
                </a:lnTo>
                <a:lnTo>
                  <a:pt x="55230" y="34500"/>
                </a:lnTo>
                <a:lnTo>
                  <a:pt x="55230" y="34510"/>
                </a:lnTo>
                <a:lnTo>
                  <a:pt x="55230" y="34520"/>
                </a:lnTo>
                <a:lnTo>
                  <a:pt x="55220" y="34520"/>
                </a:lnTo>
                <a:lnTo>
                  <a:pt x="55220" y="34530"/>
                </a:lnTo>
                <a:lnTo>
                  <a:pt x="55210" y="34530"/>
                </a:lnTo>
                <a:lnTo>
                  <a:pt x="55190" y="34530"/>
                </a:lnTo>
                <a:lnTo>
                  <a:pt x="55180" y="34530"/>
                </a:lnTo>
                <a:lnTo>
                  <a:pt x="55180" y="34520"/>
                </a:lnTo>
                <a:lnTo>
                  <a:pt x="55160" y="34520"/>
                </a:lnTo>
                <a:lnTo>
                  <a:pt x="55160" y="34510"/>
                </a:lnTo>
                <a:lnTo>
                  <a:pt x="55150" y="34510"/>
                </a:lnTo>
                <a:lnTo>
                  <a:pt x="55150" y="34500"/>
                </a:lnTo>
                <a:lnTo>
                  <a:pt x="55140" y="34500"/>
                </a:lnTo>
                <a:lnTo>
                  <a:pt x="55130" y="34500"/>
                </a:lnTo>
                <a:lnTo>
                  <a:pt x="55130" y="34490"/>
                </a:lnTo>
                <a:lnTo>
                  <a:pt x="55120" y="34490"/>
                </a:lnTo>
                <a:lnTo>
                  <a:pt x="55110" y="34490"/>
                </a:lnTo>
                <a:lnTo>
                  <a:pt x="55110" y="34500"/>
                </a:lnTo>
                <a:lnTo>
                  <a:pt x="55100" y="34500"/>
                </a:lnTo>
                <a:lnTo>
                  <a:pt x="55090" y="34500"/>
                </a:lnTo>
                <a:lnTo>
                  <a:pt x="55090" y="34510"/>
                </a:lnTo>
                <a:lnTo>
                  <a:pt x="55080" y="34510"/>
                </a:lnTo>
                <a:lnTo>
                  <a:pt x="55080" y="34520"/>
                </a:lnTo>
                <a:lnTo>
                  <a:pt x="55070" y="34520"/>
                </a:lnTo>
                <a:lnTo>
                  <a:pt x="55070" y="34530"/>
                </a:lnTo>
                <a:lnTo>
                  <a:pt x="55060" y="34530"/>
                </a:lnTo>
                <a:lnTo>
                  <a:pt x="55060" y="34540"/>
                </a:lnTo>
                <a:lnTo>
                  <a:pt x="55060" y="34550"/>
                </a:lnTo>
                <a:lnTo>
                  <a:pt x="55050" y="34550"/>
                </a:lnTo>
                <a:lnTo>
                  <a:pt x="55050" y="34560"/>
                </a:lnTo>
                <a:lnTo>
                  <a:pt x="55050" y="34570"/>
                </a:lnTo>
                <a:lnTo>
                  <a:pt x="55050" y="34600"/>
                </a:lnTo>
                <a:lnTo>
                  <a:pt x="55040" y="34600"/>
                </a:lnTo>
                <a:lnTo>
                  <a:pt x="55040" y="34610"/>
                </a:lnTo>
                <a:lnTo>
                  <a:pt x="55040" y="34620"/>
                </a:lnTo>
                <a:lnTo>
                  <a:pt x="55030" y="34620"/>
                </a:lnTo>
                <a:lnTo>
                  <a:pt x="55040" y="34620"/>
                </a:lnTo>
                <a:lnTo>
                  <a:pt x="55040" y="34650"/>
                </a:lnTo>
                <a:lnTo>
                  <a:pt x="55030" y="34650"/>
                </a:lnTo>
                <a:lnTo>
                  <a:pt x="55040" y="34650"/>
                </a:lnTo>
                <a:lnTo>
                  <a:pt x="55040" y="34670"/>
                </a:lnTo>
                <a:lnTo>
                  <a:pt x="55040" y="34690"/>
                </a:lnTo>
                <a:lnTo>
                  <a:pt x="55050" y="34690"/>
                </a:lnTo>
                <a:lnTo>
                  <a:pt x="55050" y="34700"/>
                </a:lnTo>
                <a:lnTo>
                  <a:pt x="55050" y="34720"/>
                </a:lnTo>
                <a:lnTo>
                  <a:pt x="55050" y="34730"/>
                </a:lnTo>
                <a:lnTo>
                  <a:pt x="55060" y="34730"/>
                </a:lnTo>
                <a:lnTo>
                  <a:pt x="55060" y="34740"/>
                </a:lnTo>
                <a:lnTo>
                  <a:pt x="55070" y="34740"/>
                </a:lnTo>
                <a:lnTo>
                  <a:pt x="55070" y="34750"/>
                </a:lnTo>
                <a:lnTo>
                  <a:pt x="55070" y="34760"/>
                </a:lnTo>
                <a:lnTo>
                  <a:pt x="55080" y="34760"/>
                </a:lnTo>
                <a:lnTo>
                  <a:pt x="55080" y="34770"/>
                </a:lnTo>
                <a:lnTo>
                  <a:pt x="55090" y="34770"/>
                </a:lnTo>
                <a:lnTo>
                  <a:pt x="55090" y="34780"/>
                </a:lnTo>
                <a:lnTo>
                  <a:pt x="55090" y="34790"/>
                </a:lnTo>
                <a:lnTo>
                  <a:pt x="55100" y="34790"/>
                </a:lnTo>
                <a:lnTo>
                  <a:pt x="55100" y="34800"/>
                </a:lnTo>
                <a:lnTo>
                  <a:pt x="55110" y="34800"/>
                </a:lnTo>
                <a:lnTo>
                  <a:pt x="55110" y="34810"/>
                </a:lnTo>
                <a:lnTo>
                  <a:pt x="55120" y="34810"/>
                </a:lnTo>
                <a:lnTo>
                  <a:pt x="55120" y="34790"/>
                </a:lnTo>
                <a:lnTo>
                  <a:pt x="55120" y="34780"/>
                </a:lnTo>
                <a:lnTo>
                  <a:pt x="55130" y="34780"/>
                </a:lnTo>
                <a:lnTo>
                  <a:pt x="55130" y="34790"/>
                </a:lnTo>
                <a:lnTo>
                  <a:pt x="55140" y="34790"/>
                </a:lnTo>
                <a:lnTo>
                  <a:pt x="55140" y="34800"/>
                </a:lnTo>
                <a:lnTo>
                  <a:pt x="55140" y="34810"/>
                </a:lnTo>
                <a:lnTo>
                  <a:pt x="55150" y="34810"/>
                </a:lnTo>
                <a:lnTo>
                  <a:pt x="55170" y="34810"/>
                </a:lnTo>
                <a:lnTo>
                  <a:pt x="55190" y="34810"/>
                </a:lnTo>
                <a:lnTo>
                  <a:pt x="55200" y="34810"/>
                </a:lnTo>
                <a:lnTo>
                  <a:pt x="55200" y="34800"/>
                </a:lnTo>
                <a:lnTo>
                  <a:pt x="55200" y="34790"/>
                </a:lnTo>
                <a:lnTo>
                  <a:pt x="55210" y="34790"/>
                </a:lnTo>
                <a:lnTo>
                  <a:pt x="55210" y="34780"/>
                </a:lnTo>
                <a:lnTo>
                  <a:pt x="55210" y="34770"/>
                </a:lnTo>
                <a:lnTo>
                  <a:pt x="55220" y="34770"/>
                </a:lnTo>
                <a:lnTo>
                  <a:pt x="55220" y="34760"/>
                </a:lnTo>
                <a:lnTo>
                  <a:pt x="55220" y="34730"/>
                </a:lnTo>
                <a:lnTo>
                  <a:pt x="55220" y="34720"/>
                </a:lnTo>
                <a:lnTo>
                  <a:pt x="55210" y="34720"/>
                </a:lnTo>
                <a:lnTo>
                  <a:pt x="55210" y="34710"/>
                </a:lnTo>
                <a:lnTo>
                  <a:pt x="55200" y="34710"/>
                </a:lnTo>
                <a:lnTo>
                  <a:pt x="55190" y="34710"/>
                </a:lnTo>
                <a:lnTo>
                  <a:pt x="55190" y="34690"/>
                </a:lnTo>
                <a:lnTo>
                  <a:pt x="55190" y="34680"/>
                </a:lnTo>
                <a:lnTo>
                  <a:pt x="55190" y="34670"/>
                </a:lnTo>
                <a:lnTo>
                  <a:pt x="55180" y="34670"/>
                </a:lnTo>
                <a:lnTo>
                  <a:pt x="55180" y="34650"/>
                </a:lnTo>
                <a:lnTo>
                  <a:pt x="55170" y="34650"/>
                </a:lnTo>
                <a:lnTo>
                  <a:pt x="55170" y="34640"/>
                </a:lnTo>
                <a:lnTo>
                  <a:pt x="55170" y="34630"/>
                </a:lnTo>
                <a:lnTo>
                  <a:pt x="55170" y="34590"/>
                </a:lnTo>
                <a:lnTo>
                  <a:pt x="55180" y="34590"/>
                </a:lnTo>
                <a:lnTo>
                  <a:pt x="55180" y="34580"/>
                </a:lnTo>
                <a:lnTo>
                  <a:pt x="55190" y="34580"/>
                </a:lnTo>
                <a:lnTo>
                  <a:pt x="55190" y="34570"/>
                </a:lnTo>
                <a:lnTo>
                  <a:pt x="55190" y="34550"/>
                </a:lnTo>
                <a:lnTo>
                  <a:pt x="55200" y="34550"/>
                </a:lnTo>
                <a:lnTo>
                  <a:pt x="55220" y="34550"/>
                </a:lnTo>
                <a:lnTo>
                  <a:pt x="55220" y="34570"/>
                </a:lnTo>
                <a:lnTo>
                  <a:pt x="55220" y="34600"/>
                </a:lnTo>
                <a:lnTo>
                  <a:pt x="55210" y="34600"/>
                </a:lnTo>
                <a:lnTo>
                  <a:pt x="55220" y="34600"/>
                </a:lnTo>
                <a:lnTo>
                  <a:pt x="55220" y="34620"/>
                </a:lnTo>
                <a:lnTo>
                  <a:pt x="55220" y="34630"/>
                </a:lnTo>
                <a:lnTo>
                  <a:pt x="55220" y="34670"/>
                </a:lnTo>
                <a:lnTo>
                  <a:pt x="55230" y="34670"/>
                </a:lnTo>
                <a:lnTo>
                  <a:pt x="55230" y="34680"/>
                </a:lnTo>
                <a:lnTo>
                  <a:pt x="55230" y="34690"/>
                </a:lnTo>
                <a:lnTo>
                  <a:pt x="55230" y="34700"/>
                </a:lnTo>
                <a:lnTo>
                  <a:pt x="55240" y="34700"/>
                </a:lnTo>
                <a:lnTo>
                  <a:pt x="55240" y="34710"/>
                </a:lnTo>
                <a:lnTo>
                  <a:pt x="55250" y="34710"/>
                </a:lnTo>
                <a:lnTo>
                  <a:pt x="55250" y="34720"/>
                </a:lnTo>
                <a:lnTo>
                  <a:pt x="55260" y="34720"/>
                </a:lnTo>
                <a:lnTo>
                  <a:pt x="55260" y="34730"/>
                </a:lnTo>
                <a:lnTo>
                  <a:pt x="55270" y="34730"/>
                </a:lnTo>
                <a:lnTo>
                  <a:pt x="55270" y="34740"/>
                </a:lnTo>
                <a:lnTo>
                  <a:pt x="55270" y="34750"/>
                </a:lnTo>
                <a:lnTo>
                  <a:pt x="55280" y="34750"/>
                </a:lnTo>
                <a:lnTo>
                  <a:pt x="55280" y="34760"/>
                </a:lnTo>
                <a:lnTo>
                  <a:pt x="55280" y="34770"/>
                </a:lnTo>
                <a:lnTo>
                  <a:pt x="55290" y="34770"/>
                </a:lnTo>
                <a:lnTo>
                  <a:pt x="55290" y="34790"/>
                </a:lnTo>
                <a:lnTo>
                  <a:pt x="55290" y="34820"/>
                </a:lnTo>
                <a:lnTo>
                  <a:pt x="55290" y="34830"/>
                </a:lnTo>
                <a:lnTo>
                  <a:pt x="55290" y="34850"/>
                </a:lnTo>
                <a:lnTo>
                  <a:pt x="55300" y="34850"/>
                </a:lnTo>
                <a:lnTo>
                  <a:pt x="55300" y="34860"/>
                </a:lnTo>
                <a:lnTo>
                  <a:pt x="55300" y="34870"/>
                </a:lnTo>
                <a:lnTo>
                  <a:pt x="55300" y="34880"/>
                </a:lnTo>
                <a:lnTo>
                  <a:pt x="55300" y="34890"/>
                </a:lnTo>
                <a:lnTo>
                  <a:pt x="55300" y="34910"/>
                </a:lnTo>
                <a:lnTo>
                  <a:pt x="55300" y="34930"/>
                </a:lnTo>
                <a:lnTo>
                  <a:pt x="55310" y="34930"/>
                </a:lnTo>
                <a:lnTo>
                  <a:pt x="55310" y="34940"/>
                </a:lnTo>
                <a:lnTo>
                  <a:pt x="55310" y="34950"/>
                </a:lnTo>
                <a:lnTo>
                  <a:pt x="55320" y="34950"/>
                </a:lnTo>
                <a:lnTo>
                  <a:pt x="55320" y="34960"/>
                </a:lnTo>
                <a:lnTo>
                  <a:pt x="55320" y="34980"/>
                </a:lnTo>
                <a:lnTo>
                  <a:pt x="55330" y="34980"/>
                </a:lnTo>
                <a:lnTo>
                  <a:pt x="55330" y="34990"/>
                </a:lnTo>
                <a:lnTo>
                  <a:pt x="55320" y="34990"/>
                </a:lnTo>
                <a:lnTo>
                  <a:pt x="55320" y="35020"/>
                </a:lnTo>
                <a:lnTo>
                  <a:pt x="55330" y="35020"/>
                </a:lnTo>
                <a:lnTo>
                  <a:pt x="55330" y="35030"/>
                </a:lnTo>
                <a:lnTo>
                  <a:pt x="55330" y="35040"/>
                </a:lnTo>
                <a:lnTo>
                  <a:pt x="55330" y="35050"/>
                </a:lnTo>
                <a:lnTo>
                  <a:pt x="55340" y="35050"/>
                </a:lnTo>
                <a:lnTo>
                  <a:pt x="55340" y="35070"/>
                </a:lnTo>
                <a:lnTo>
                  <a:pt x="55340" y="35100"/>
                </a:lnTo>
                <a:lnTo>
                  <a:pt x="55340" y="35110"/>
                </a:lnTo>
                <a:lnTo>
                  <a:pt x="55330" y="35110"/>
                </a:lnTo>
                <a:lnTo>
                  <a:pt x="55330" y="35120"/>
                </a:lnTo>
                <a:lnTo>
                  <a:pt x="55330" y="35130"/>
                </a:lnTo>
                <a:lnTo>
                  <a:pt x="55340" y="35130"/>
                </a:lnTo>
                <a:lnTo>
                  <a:pt x="55340" y="35140"/>
                </a:lnTo>
                <a:lnTo>
                  <a:pt x="55330" y="35140"/>
                </a:lnTo>
                <a:lnTo>
                  <a:pt x="55330" y="35150"/>
                </a:lnTo>
                <a:lnTo>
                  <a:pt x="55330" y="35160"/>
                </a:lnTo>
                <a:lnTo>
                  <a:pt x="55330" y="35180"/>
                </a:lnTo>
                <a:lnTo>
                  <a:pt x="55340" y="35180"/>
                </a:lnTo>
                <a:lnTo>
                  <a:pt x="55340" y="35190"/>
                </a:lnTo>
                <a:lnTo>
                  <a:pt x="55340" y="35200"/>
                </a:lnTo>
                <a:lnTo>
                  <a:pt x="55340" y="35210"/>
                </a:lnTo>
                <a:lnTo>
                  <a:pt x="55350" y="35210"/>
                </a:lnTo>
                <a:lnTo>
                  <a:pt x="55350" y="35220"/>
                </a:lnTo>
                <a:lnTo>
                  <a:pt x="55350" y="35230"/>
                </a:lnTo>
                <a:lnTo>
                  <a:pt x="55350" y="35240"/>
                </a:lnTo>
                <a:lnTo>
                  <a:pt x="55360" y="35240"/>
                </a:lnTo>
                <a:lnTo>
                  <a:pt x="55360" y="35260"/>
                </a:lnTo>
                <a:lnTo>
                  <a:pt x="55360" y="35270"/>
                </a:lnTo>
                <a:lnTo>
                  <a:pt x="55370" y="35270"/>
                </a:lnTo>
                <a:lnTo>
                  <a:pt x="55370" y="35280"/>
                </a:lnTo>
                <a:lnTo>
                  <a:pt x="55380" y="35280"/>
                </a:lnTo>
                <a:lnTo>
                  <a:pt x="55380" y="35310"/>
                </a:lnTo>
                <a:lnTo>
                  <a:pt x="55380" y="35330"/>
                </a:lnTo>
                <a:lnTo>
                  <a:pt x="55380" y="35340"/>
                </a:lnTo>
                <a:lnTo>
                  <a:pt x="55370" y="35340"/>
                </a:lnTo>
                <a:lnTo>
                  <a:pt x="55370" y="35350"/>
                </a:lnTo>
                <a:lnTo>
                  <a:pt x="55380" y="35350"/>
                </a:lnTo>
                <a:lnTo>
                  <a:pt x="55380" y="35360"/>
                </a:lnTo>
                <a:lnTo>
                  <a:pt x="55380" y="35370"/>
                </a:lnTo>
                <a:lnTo>
                  <a:pt x="55380" y="35380"/>
                </a:lnTo>
                <a:lnTo>
                  <a:pt x="55390" y="35380"/>
                </a:lnTo>
                <a:lnTo>
                  <a:pt x="55390" y="35390"/>
                </a:lnTo>
                <a:lnTo>
                  <a:pt x="55390" y="35410"/>
                </a:lnTo>
                <a:lnTo>
                  <a:pt x="55390" y="35420"/>
                </a:lnTo>
                <a:lnTo>
                  <a:pt x="55390" y="35430"/>
                </a:lnTo>
                <a:lnTo>
                  <a:pt x="55380" y="35430"/>
                </a:lnTo>
                <a:lnTo>
                  <a:pt x="55380" y="35440"/>
                </a:lnTo>
                <a:lnTo>
                  <a:pt x="55380" y="35450"/>
                </a:lnTo>
                <a:lnTo>
                  <a:pt x="55390" y="35450"/>
                </a:lnTo>
                <a:lnTo>
                  <a:pt x="55390" y="35470"/>
                </a:lnTo>
                <a:lnTo>
                  <a:pt x="55380" y="35470"/>
                </a:lnTo>
                <a:lnTo>
                  <a:pt x="55380" y="35480"/>
                </a:lnTo>
                <a:lnTo>
                  <a:pt x="55370" y="35480"/>
                </a:lnTo>
                <a:lnTo>
                  <a:pt x="55370" y="35490"/>
                </a:lnTo>
                <a:lnTo>
                  <a:pt x="55370" y="35510"/>
                </a:lnTo>
                <a:lnTo>
                  <a:pt x="55360" y="35510"/>
                </a:lnTo>
                <a:lnTo>
                  <a:pt x="55360" y="35520"/>
                </a:lnTo>
                <a:lnTo>
                  <a:pt x="55370" y="35520"/>
                </a:lnTo>
                <a:lnTo>
                  <a:pt x="55370" y="35540"/>
                </a:lnTo>
                <a:lnTo>
                  <a:pt x="55360" y="35540"/>
                </a:lnTo>
                <a:lnTo>
                  <a:pt x="55360" y="35550"/>
                </a:lnTo>
                <a:lnTo>
                  <a:pt x="55360" y="35570"/>
                </a:lnTo>
                <a:lnTo>
                  <a:pt x="55360" y="35580"/>
                </a:lnTo>
                <a:lnTo>
                  <a:pt x="55360" y="35600"/>
                </a:lnTo>
                <a:lnTo>
                  <a:pt x="55360" y="35640"/>
                </a:lnTo>
                <a:lnTo>
                  <a:pt x="55350" y="35640"/>
                </a:lnTo>
                <a:lnTo>
                  <a:pt x="55350" y="35670"/>
                </a:lnTo>
                <a:lnTo>
                  <a:pt x="55350" y="35680"/>
                </a:lnTo>
                <a:lnTo>
                  <a:pt x="55350" y="35690"/>
                </a:lnTo>
                <a:lnTo>
                  <a:pt x="55340" y="35690"/>
                </a:lnTo>
                <a:lnTo>
                  <a:pt x="55340" y="35720"/>
                </a:lnTo>
                <a:lnTo>
                  <a:pt x="55340" y="35740"/>
                </a:lnTo>
                <a:lnTo>
                  <a:pt x="55340" y="35750"/>
                </a:lnTo>
                <a:lnTo>
                  <a:pt x="55340" y="35760"/>
                </a:lnTo>
                <a:lnTo>
                  <a:pt x="55320" y="35760"/>
                </a:lnTo>
                <a:lnTo>
                  <a:pt x="55310" y="35760"/>
                </a:lnTo>
                <a:lnTo>
                  <a:pt x="55310" y="35770"/>
                </a:lnTo>
                <a:lnTo>
                  <a:pt x="55310" y="35780"/>
                </a:lnTo>
                <a:lnTo>
                  <a:pt x="55300" y="35780"/>
                </a:lnTo>
                <a:lnTo>
                  <a:pt x="55300" y="35790"/>
                </a:lnTo>
                <a:lnTo>
                  <a:pt x="55300" y="35800"/>
                </a:lnTo>
                <a:lnTo>
                  <a:pt x="55300" y="35810"/>
                </a:lnTo>
                <a:lnTo>
                  <a:pt x="55300" y="35820"/>
                </a:lnTo>
                <a:lnTo>
                  <a:pt x="55290" y="35820"/>
                </a:lnTo>
                <a:lnTo>
                  <a:pt x="55290" y="35830"/>
                </a:lnTo>
                <a:lnTo>
                  <a:pt x="55290" y="35840"/>
                </a:lnTo>
                <a:lnTo>
                  <a:pt x="55280" y="35840"/>
                </a:lnTo>
                <a:lnTo>
                  <a:pt x="55280" y="35850"/>
                </a:lnTo>
                <a:lnTo>
                  <a:pt x="55280" y="35860"/>
                </a:lnTo>
                <a:lnTo>
                  <a:pt x="55270" y="35860"/>
                </a:lnTo>
                <a:lnTo>
                  <a:pt x="55270" y="35870"/>
                </a:lnTo>
                <a:lnTo>
                  <a:pt x="55270" y="35880"/>
                </a:lnTo>
                <a:lnTo>
                  <a:pt x="55260" y="35880"/>
                </a:lnTo>
                <a:lnTo>
                  <a:pt x="55260" y="35870"/>
                </a:lnTo>
                <a:lnTo>
                  <a:pt x="55250" y="35870"/>
                </a:lnTo>
                <a:lnTo>
                  <a:pt x="55250" y="35880"/>
                </a:lnTo>
                <a:lnTo>
                  <a:pt x="55240" y="35880"/>
                </a:lnTo>
                <a:lnTo>
                  <a:pt x="55240" y="35890"/>
                </a:lnTo>
                <a:lnTo>
                  <a:pt x="55240" y="35920"/>
                </a:lnTo>
                <a:lnTo>
                  <a:pt x="55240" y="35930"/>
                </a:lnTo>
                <a:lnTo>
                  <a:pt x="55230" y="35930"/>
                </a:lnTo>
                <a:lnTo>
                  <a:pt x="55230" y="35940"/>
                </a:lnTo>
                <a:lnTo>
                  <a:pt x="55230" y="35950"/>
                </a:lnTo>
                <a:lnTo>
                  <a:pt x="55220" y="35950"/>
                </a:lnTo>
                <a:lnTo>
                  <a:pt x="55220" y="35960"/>
                </a:lnTo>
                <a:lnTo>
                  <a:pt x="55220" y="35970"/>
                </a:lnTo>
                <a:lnTo>
                  <a:pt x="55210" y="35970"/>
                </a:lnTo>
                <a:lnTo>
                  <a:pt x="55210" y="35980"/>
                </a:lnTo>
                <a:lnTo>
                  <a:pt x="55210" y="35990"/>
                </a:lnTo>
                <a:lnTo>
                  <a:pt x="55200" y="35990"/>
                </a:lnTo>
                <a:lnTo>
                  <a:pt x="55200" y="36000"/>
                </a:lnTo>
                <a:lnTo>
                  <a:pt x="55200" y="36010"/>
                </a:lnTo>
                <a:lnTo>
                  <a:pt x="55190" y="36010"/>
                </a:lnTo>
                <a:lnTo>
                  <a:pt x="55170" y="36010"/>
                </a:lnTo>
                <a:lnTo>
                  <a:pt x="55170" y="36020"/>
                </a:lnTo>
                <a:lnTo>
                  <a:pt x="55170" y="36030"/>
                </a:lnTo>
                <a:lnTo>
                  <a:pt x="55160" y="36030"/>
                </a:lnTo>
                <a:lnTo>
                  <a:pt x="55160" y="36040"/>
                </a:lnTo>
                <a:lnTo>
                  <a:pt x="55150" y="36040"/>
                </a:lnTo>
                <a:lnTo>
                  <a:pt x="55150" y="36050"/>
                </a:lnTo>
                <a:lnTo>
                  <a:pt x="55140" y="36050"/>
                </a:lnTo>
                <a:lnTo>
                  <a:pt x="55130" y="36050"/>
                </a:lnTo>
                <a:lnTo>
                  <a:pt x="55130" y="36060"/>
                </a:lnTo>
                <a:lnTo>
                  <a:pt x="55130" y="36080"/>
                </a:lnTo>
                <a:lnTo>
                  <a:pt x="55120" y="36080"/>
                </a:lnTo>
                <a:lnTo>
                  <a:pt x="55120" y="36090"/>
                </a:lnTo>
                <a:lnTo>
                  <a:pt x="55120" y="36100"/>
                </a:lnTo>
                <a:lnTo>
                  <a:pt x="55110" y="36100"/>
                </a:lnTo>
                <a:lnTo>
                  <a:pt x="55110" y="36120"/>
                </a:lnTo>
                <a:lnTo>
                  <a:pt x="55110" y="36140"/>
                </a:lnTo>
                <a:lnTo>
                  <a:pt x="55100" y="36140"/>
                </a:lnTo>
                <a:lnTo>
                  <a:pt x="55100" y="36150"/>
                </a:lnTo>
                <a:lnTo>
                  <a:pt x="55100" y="36160"/>
                </a:lnTo>
                <a:lnTo>
                  <a:pt x="55090" y="36160"/>
                </a:lnTo>
                <a:lnTo>
                  <a:pt x="55090" y="36170"/>
                </a:lnTo>
                <a:lnTo>
                  <a:pt x="55090" y="36180"/>
                </a:lnTo>
                <a:lnTo>
                  <a:pt x="55090" y="36190"/>
                </a:lnTo>
                <a:lnTo>
                  <a:pt x="55080" y="36190"/>
                </a:lnTo>
                <a:lnTo>
                  <a:pt x="55080" y="36200"/>
                </a:lnTo>
                <a:lnTo>
                  <a:pt x="55080" y="36210"/>
                </a:lnTo>
                <a:lnTo>
                  <a:pt x="55070" y="36210"/>
                </a:lnTo>
                <a:lnTo>
                  <a:pt x="55070" y="36220"/>
                </a:lnTo>
                <a:lnTo>
                  <a:pt x="55070" y="36230"/>
                </a:lnTo>
                <a:lnTo>
                  <a:pt x="55070" y="36240"/>
                </a:lnTo>
                <a:lnTo>
                  <a:pt x="55060" y="36240"/>
                </a:lnTo>
                <a:lnTo>
                  <a:pt x="55050" y="36240"/>
                </a:lnTo>
                <a:lnTo>
                  <a:pt x="55050" y="36250"/>
                </a:lnTo>
                <a:lnTo>
                  <a:pt x="55050" y="36260"/>
                </a:lnTo>
                <a:lnTo>
                  <a:pt x="55040" y="36260"/>
                </a:lnTo>
                <a:lnTo>
                  <a:pt x="55040" y="36270"/>
                </a:lnTo>
                <a:lnTo>
                  <a:pt x="55040" y="36290"/>
                </a:lnTo>
                <a:lnTo>
                  <a:pt x="55030" y="36290"/>
                </a:lnTo>
                <a:lnTo>
                  <a:pt x="55030" y="36300"/>
                </a:lnTo>
                <a:lnTo>
                  <a:pt x="55020" y="36300"/>
                </a:lnTo>
                <a:lnTo>
                  <a:pt x="55020" y="36310"/>
                </a:lnTo>
                <a:lnTo>
                  <a:pt x="55020" y="36330"/>
                </a:lnTo>
                <a:lnTo>
                  <a:pt x="55030" y="36330"/>
                </a:lnTo>
                <a:lnTo>
                  <a:pt x="55020" y="36330"/>
                </a:lnTo>
                <a:lnTo>
                  <a:pt x="55020" y="36340"/>
                </a:lnTo>
                <a:lnTo>
                  <a:pt x="55020" y="36350"/>
                </a:lnTo>
                <a:lnTo>
                  <a:pt x="55020" y="36360"/>
                </a:lnTo>
                <a:lnTo>
                  <a:pt x="55020" y="36400"/>
                </a:lnTo>
                <a:lnTo>
                  <a:pt x="55010" y="36400"/>
                </a:lnTo>
                <a:lnTo>
                  <a:pt x="55010" y="36410"/>
                </a:lnTo>
                <a:lnTo>
                  <a:pt x="55010" y="36450"/>
                </a:lnTo>
                <a:lnTo>
                  <a:pt x="55010" y="36470"/>
                </a:lnTo>
                <a:lnTo>
                  <a:pt x="55000" y="36470"/>
                </a:lnTo>
                <a:lnTo>
                  <a:pt x="55000" y="36480"/>
                </a:lnTo>
                <a:lnTo>
                  <a:pt x="55000" y="36490"/>
                </a:lnTo>
                <a:lnTo>
                  <a:pt x="54990" y="36490"/>
                </a:lnTo>
                <a:lnTo>
                  <a:pt x="54990" y="36500"/>
                </a:lnTo>
                <a:lnTo>
                  <a:pt x="54990" y="36520"/>
                </a:lnTo>
                <a:lnTo>
                  <a:pt x="54980" y="36520"/>
                </a:lnTo>
                <a:lnTo>
                  <a:pt x="54980" y="36530"/>
                </a:lnTo>
                <a:lnTo>
                  <a:pt x="54970" y="36530"/>
                </a:lnTo>
                <a:lnTo>
                  <a:pt x="54970" y="36520"/>
                </a:lnTo>
                <a:lnTo>
                  <a:pt x="54960" y="36520"/>
                </a:lnTo>
                <a:lnTo>
                  <a:pt x="54960" y="36510"/>
                </a:lnTo>
                <a:lnTo>
                  <a:pt x="54960" y="36500"/>
                </a:lnTo>
                <a:lnTo>
                  <a:pt x="54970" y="36500"/>
                </a:lnTo>
                <a:lnTo>
                  <a:pt x="54970" y="36490"/>
                </a:lnTo>
                <a:lnTo>
                  <a:pt x="54960" y="36490"/>
                </a:lnTo>
                <a:lnTo>
                  <a:pt x="54920" y="36490"/>
                </a:lnTo>
                <a:lnTo>
                  <a:pt x="54920" y="36500"/>
                </a:lnTo>
                <a:lnTo>
                  <a:pt x="54910" y="36500"/>
                </a:lnTo>
                <a:lnTo>
                  <a:pt x="54910" y="36510"/>
                </a:lnTo>
                <a:lnTo>
                  <a:pt x="54900" y="36510"/>
                </a:lnTo>
                <a:lnTo>
                  <a:pt x="54900" y="36520"/>
                </a:lnTo>
                <a:lnTo>
                  <a:pt x="54890" y="36520"/>
                </a:lnTo>
                <a:lnTo>
                  <a:pt x="54890" y="36530"/>
                </a:lnTo>
                <a:lnTo>
                  <a:pt x="54880" y="36530"/>
                </a:lnTo>
                <a:lnTo>
                  <a:pt x="54880" y="36540"/>
                </a:lnTo>
                <a:lnTo>
                  <a:pt x="54880" y="36550"/>
                </a:lnTo>
                <a:lnTo>
                  <a:pt x="54870" y="36550"/>
                </a:lnTo>
                <a:lnTo>
                  <a:pt x="54870" y="36560"/>
                </a:lnTo>
                <a:lnTo>
                  <a:pt x="54860" y="36560"/>
                </a:lnTo>
                <a:lnTo>
                  <a:pt x="54860" y="36570"/>
                </a:lnTo>
                <a:lnTo>
                  <a:pt x="54860" y="36590"/>
                </a:lnTo>
                <a:lnTo>
                  <a:pt x="54860" y="36600"/>
                </a:lnTo>
                <a:lnTo>
                  <a:pt x="54860" y="36610"/>
                </a:lnTo>
                <a:lnTo>
                  <a:pt x="54860" y="36620"/>
                </a:lnTo>
                <a:lnTo>
                  <a:pt x="54850" y="36620"/>
                </a:lnTo>
                <a:lnTo>
                  <a:pt x="54850" y="36630"/>
                </a:lnTo>
                <a:lnTo>
                  <a:pt x="54850" y="36640"/>
                </a:lnTo>
                <a:lnTo>
                  <a:pt x="54850" y="36650"/>
                </a:lnTo>
                <a:lnTo>
                  <a:pt x="54840" y="36650"/>
                </a:lnTo>
                <a:lnTo>
                  <a:pt x="54840" y="36680"/>
                </a:lnTo>
                <a:lnTo>
                  <a:pt x="54850" y="36680"/>
                </a:lnTo>
                <a:lnTo>
                  <a:pt x="54850" y="36690"/>
                </a:lnTo>
                <a:lnTo>
                  <a:pt x="54840" y="36690"/>
                </a:lnTo>
                <a:lnTo>
                  <a:pt x="54840" y="36700"/>
                </a:lnTo>
                <a:lnTo>
                  <a:pt x="54820" y="36700"/>
                </a:lnTo>
                <a:lnTo>
                  <a:pt x="54810" y="36700"/>
                </a:lnTo>
                <a:lnTo>
                  <a:pt x="54810" y="36720"/>
                </a:lnTo>
                <a:lnTo>
                  <a:pt x="54800" y="36720"/>
                </a:lnTo>
                <a:lnTo>
                  <a:pt x="54800" y="36730"/>
                </a:lnTo>
                <a:lnTo>
                  <a:pt x="54800" y="36720"/>
                </a:lnTo>
                <a:lnTo>
                  <a:pt x="54790" y="36720"/>
                </a:lnTo>
                <a:lnTo>
                  <a:pt x="54780" y="36720"/>
                </a:lnTo>
                <a:lnTo>
                  <a:pt x="54770" y="36720"/>
                </a:lnTo>
                <a:lnTo>
                  <a:pt x="54770" y="36730"/>
                </a:lnTo>
                <a:lnTo>
                  <a:pt x="54760" y="36730"/>
                </a:lnTo>
                <a:lnTo>
                  <a:pt x="54760" y="36740"/>
                </a:lnTo>
                <a:lnTo>
                  <a:pt x="54760" y="36750"/>
                </a:lnTo>
                <a:lnTo>
                  <a:pt x="54750" y="36750"/>
                </a:lnTo>
                <a:lnTo>
                  <a:pt x="54750" y="36760"/>
                </a:lnTo>
                <a:lnTo>
                  <a:pt x="54750" y="36770"/>
                </a:lnTo>
                <a:lnTo>
                  <a:pt x="54750" y="36790"/>
                </a:lnTo>
                <a:lnTo>
                  <a:pt x="54740" y="36790"/>
                </a:lnTo>
                <a:lnTo>
                  <a:pt x="54740" y="36800"/>
                </a:lnTo>
                <a:lnTo>
                  <a:pt x="54750" y="36800"/>
                </a:lnTo>
                <a:lnTo>
                  <a:pt x="54750" y="36810"/>
                </a:lnTo>
                <a:lnTo>
                  <a:pt x="54740" y="36810"/>
                </a:lnTo>
                <a:lnTo>
                  <a:pt x="54740" y="36830"/>
                </a:lnTo>
                <a:lnTo>
                  <a:pt x="54740" y="36840"/>
                </a:lnTo>
                <a:lnTo>
                  <a:pt x="54740" y="36850"/>
                </a:lnTo>
                <a:lnTo>
                  <a:pt x="54750" y="36850"/>
                </a:lnTo>
                <a:lnTo>
                  <a:pt x="54750" y="36870"/>
                </a:lnTo>
                <a:lnTo>
                  <a:pt x="54740" y="36870"/>
                </a:lnTo>
                <a:lnTo>
                  <a:pt x="54750" y="36870"/>
                </a:lnTo>
                <a:lnTo>
                  <a:pt x="54750" y="36880"/>
                </a:lnTo>
                <a:lnTo>
                  <a:pt x="54740" y="36880"/>
                </a:lnTo>
                <a:lnTo>
                  <a:pt x="54730" y="36880"/>
                </a:lnTo>
                <a:lnTo>
                  <a:pt x="54720" y="36880"/>
                </a:lnTo>
                <a:lnTo>
                  <a:pt x="54710" y="36880"/>
                </a:lnTo>
                <a:lnTo>
                  <a:pt x="54710" y="36890"/>
                </a:lnTo>
                <a:lnTo>
                  <a:pt x="54700" y="36890"/>
                </a:lnTo>
                <a:lnTo>
                  <a:pt x="54700" y="36900"/>
                </a:lnTo>
                <a:lnTo>
                  <a:pt x="54700" y="36910"/>
                </a:lnTo>
                <a:lnTo>
                  <a:pt x="54690" y="36910"/>
                </a:lnTo>
                <a:lnTo>
                  <a:pt x="54690" y="36920"/>
                </a:lnTo>
                <a:lnTo>
                  <a:pt x="54680" y="36920"/>
                </a:lnTo>
                <a:lnTo>
                  <a:pt x="54680" y="36930"/>
                </a:lnTo>
                <a:lnTo>
                  <a:pt x="54680" y="36970"/>
                </a:lnTo>
                <a:lnTo>
                  <a:pt x="54680" y="36980"/>
                </a:lnTo>
                <a:lnTo>
                  <a:pt x="54680" y="36990"/>
                </a:lnTo>
                <a:lnTo>
                  <a:pt x="54680" y="37000"/>
                </a:lnTo>
                <a:lnTo>
                  <a:pt x="54690" y="37000"/>
                </a:lnTo>
                <a:lnTo>
                  <a:pt x="54690" y="37010"/>
                </a:lnTo>
                <a:lnTo>
                  <a:pt x="54690" y="37020"/>
                </a:lnTo>
                <a:lnTo>
                  <a:pt x="54700" y="37020"/>
                </a:lnTo>
                <a:lnTo>
                  <a:pt x="54700" y="37030"/>
                </a:lnTo>
                <a:lnTo>
                  <a:pt x="54710" y="37030"/>
                </a:lnTo>
                <a:lnTo>
                  <a:pt x="54710" y="37040"/>
                </a:lnTo>
                <a:lnTo>
                  <a:pt x="54720" y="37040"/>
                </a:lnTo>
                <a:lnTo>
                  <a:pt x="54720" y="37050"/>
                </a:lnTo>
                <a:lnTo>
                  <a:pt x="54730" y="37050"/>
                </a:lnTo>
                <a:lnTo>
                  <a:pt x="54730" y="37080"/>
                </a:lnTo>
                <a:lnTo>
                  <a:pt x="54720" y="37080"/>
                </a:lnTo>
                <a:lnTo>
                  <a:pt x="54720" y="37090"/>
                </a:lnTo>
                <a:lnTo>
                  <a:pt x="54720" y="37120"/>
                </a:lnTo>
                <a:lnTo>
                  <a:pt x="54720" y="37130"/>
                </a:lnTo>
                <a:lnTo>
                  <a:pt x="54720" y="37160"/>
                </a:lnTo>
                <a:lnTo>
                  <a:pt x="54730" y="37160"/>
                </a:lnTo>
                <a:lnTo>
                  <a:pt x="54730" y="37190"/>
                </a:lnTo>
                <a:lnTo>
                  <a:pt x="54730" y="37200"/>
                </a:lnTo>
                <a:lnTo>
                  <a:pt x="54730" y="37210"/>
                </a:lnTo>
                <a:lnTo>
                  <a:pt x="54740" y="37210"/>
                </a:lnTo>
                <a:lnTo>
                  <a:pt x="54740" y="37240"/>
                </a:lnTo>
                <a:lnTo>
                  <a:pt x="54740" y="37250"/>
                </a:lnTo>
                <a:lnTo>
                  <a:pt x="54730" y="37250"/>
                </a:lnTo>
                <a:lnTo>
                  <a:pt x="54730" y="37260"/>
                </a:lnTo>
                <a:lnTo>
                  <a:pt x="54720" y="37260"/>
                </a:lnTo>
                <a:lnTo>
                  <a:pt x="54710" y="37260"/>
                </a:lnTo>
                <a:lnTo>
                  <a:pt x="54710" y="37290"/>
                </a:lnTo>
                <a:lnTo>
                  <a:pt x="54700" y="37290"/>
                </a:lnTo>
                <a:lnTo>
                  <a:pt x="54700" y="37300"/>
                </a:lnTo>
                <a:lnTo>
                  <a:pt x="54710" y="37300"/>
                </a:lnTo>
                <a:lnTo>
                  <a:pt x="54710" y="37310"/>
                </a:lnTo>
                <a:lnTo>
                  <a:pt x="54710" y="37340"/>
                </a:lnTo>
                <a:lnTo>
                  <a:pt x="54720" y="37340"/>
                </a:lnTo>
                <a:lnTo>
                  <a:pt x="54720" y="37350"/>
                </a:lnTo>
                <a:lnTo>
                  <a:pt x="54720" y="37360"/>
                </a:lnTo>
                <a:lnTo>
                  <a:pt x="54720" y="37370"/>
                </a:lnTo>
                <a:lnTo>
                  <a:pt x="54730" y="37370"/>
                </a:lnTo>
                <a:lnTo>
                  <a:pt x="54730" y="37380"/>
                </a:lnTo>
                <a:lnTo>
                  <a:pt x="54730" y="37390"/>
                </a:lnTo>
                <a:lnTo>
                  <a:pt x="54740" y="37390"/>
                </a:lnTo>
                <a:lnTo>
                  <a:pt x="54740" y="37400"/>
                </a:lnTo>
                <a:lnTo>
                  <a:pt x="54740" y="37410"/>
                </a:lnTo>
                <a:lnTo>
                  <a:pt x="54740" y="37420"/>
                </a:lnTo>
                <a:lnTo>
                  <a:pt x="54740" y="37430"/>
                </a:lnTo>
                <a:lnTo>
                  <a:pt x="54740" y="37440"/>
                </a:lnTo>
                <a:lnTo>
                  <a:pt x="54740" y="37460"/>
                </a:lnTo>
                <a:lnTo>
                  <a:pt x="54750" y="37460"/>
                </a:lnTo>
                <a:lnTo>
                  <a:pt x="54750" y="37470"/>
                </a:lnTo>
                <a:lnTo>
                  <a:pt x="54760" y="37470"/>
                </a:lnTo>
                <a:lnTo>
                  <a:pt x="54760" y="37480"/>
                </a:lnTo>
                <a:lnTo>
                  <a:pt x="54760" y="37490"/>
                </a:lnTo>
                <a:lnTo>
                  <a:pt x="54770" y="37490"/>
                </a:lnTo>
                <a:lnTo>
                  <a:pt x="54770" y="37500"/>
                </a:lnTo>
                <a:lnTo>
                  <a:pt x="54770" y="37510"/>
                </a:lnTo>
                <a:lnTo>
                  <a:pt x="54780" y="37510"/>
                </a:lnTo>
                <a:lnTo>
                  <a:pt x="54780" y="37520"/>
                </a:lnTo>
                <a:lnTo>
                  <a:pt x="54790" y="37520"/>
                </a:lnTo>
                <a:lnTo>
                  <a:pt x="54790" y="37530"/>
                </a:lnTo>
                <a:lnTo>
                  <a:pt x="54800" y="37530"/>
                </a:lnTo>
                <a:lnTo>
                  <a:pt x="54800" y="37540"/>
                </a:lnTo>
                <a:lnTo>
                  <a:pt x="54810" y="37540"/>
                </a:lnTo>
                <a:lnTo>
                  <a:pt x="54810" y="37550"/>
                </a:lnTo>
                <a:lnTo>
                  <a:pt x="54820" y="37550"/>
                </a:lnTo>
                <a:lnTo>
                  <a:pt x="54820" y="37560"/>
                </a:lnTo>
                <a:lnTo>
                  <a:pt x="54830" y="37560"/>
                </a:lnTo>
                <a:lnTo>
                  <a:pt x="54840" y="37560"/>
                </a:lnTo>
                <a:lnTo>
                  <a:pt x="54850" y="37560"/>
                </a:lnTo>
                <a:lnTo>
                  <a:pt x="54850" y="37570"/>
                </a:lnTo>
                <a:lnTo>
                  <a:pt x="54860" y="37570"/>
                </a:lnTo>
                <a:lnTo>
                  <a:pt x="54890" y="37570"/>
                </a:lnTo>
                <a:lnTo>
                  <a:pt x="54900" y="37570"/>
                </a:lnTo>
                <a:lnTo>
                  <a:pt x="54900" y="37580"/>
                </a:lnTo>
                <a:lnTo>
                  <a:pt x="54910" y="37580"/>
                </a:lnTo>
                <a:lnTo>
                  <a:pt x="54910" y="37590"/>
                </a:lnTo>
                <a:lnTo>
                  <a:pt x="54910" y="37600"/>
                </a:lnTo>
                <a:lnTo>
                  <a:pt x="54900" y="37600"/>
                </a:lnTo>
                <a:lnTo>
                  <a:pt x="54900" y="37610"/>
                </a:lnTo>
                <a:lnTo>
                  <a:pt x="54900" y="37620"/>
                </a:lnTo>
                <a:lnTo>
                  <a:pt x="54900" y="37630"/>
                </a:lnTo>
                <a:lnTo>
                  <a:pt x="54900" y="37640"/>
                </a:lnTo>
                <a:lnTo>
                  <a:pt x="54910" y="37640"/>
                </a:lnTo>
                <a:lnTo>
                  <a:pt x="54910" y="37660"/>
                </a:lnTo>
                <a:lnTo>
                  <a:pt x="54910" y="37670"/>
                </a:lnTo>
                <a:lnTo>
                  <a:pt x="54910" y="37680"/>
                </a:lnTo>
                <a:lnTo>
                  <a:pt x="54920" y="37680"/>
                </a:lnTo>
                <a:lnTo>
                  <a:pt x="54920" y="37690"/>
                </a:lnTo>
                <a:lnTo>
                  <a:pt x="54920" y="37700"/>
                </a:lnTo>
                <a:lnTo>
                  <a:pt x="54930" y="37700"/>
                </a:lnTo>
                <a:lnTo>
                  <a:pt x="54930" y="37720"/>
                </a:lnTo>
                <a:lnTo>
                  <a:pt x="54930" y="37730"/>
                </a:lnTo>
                <a:lnTo>
                  <a:pt x="54940" y="37730"/>
                </a:lnTo>
                <a:lnTo>
                  <a:pt x="54940" y="37740"/>
                </a:lnTo>
                <a:lnTo>
                  <a:pt x="54950" y="37740"/>
                </a:lnTo>
                <a:lnTo>
                  <a:pt x="54950" y="37750"/>
                </a:lnTo>
                <a:lnTo>
                  <a:pt x="54960" y="37750"/>
                </a:lnTo>
                <a:lnTo>
                  <a:pt x="54960" y="37760"/>
                </a:lnTo>
                <a:lnTo>
                  <a:pt x="54970" y="37760"/>
                </a:lnTo>
                <a:lnTo>
                  <a:pt x="54970" y="37770"/>
                </a:lnTo>
                <a:lnTo>
                  <a:pt x="54980" y="37770"/>
                </a:lnTo>
                <a:lnTo>
                  <a:pt x="54980" y="37780"/>
                </a:lnTo>
                <a:lnTo>
                  <a:pt x="54980" y="37790"/>
                </a:lnTo>
                <a:lnTo>
                  <a:pt x="54990" y="37790"/>
                </a:lnTo>
                <a:lnTo>
                  <a:pt x="55000" y="37790"/>
                </a:lnTo>
                <a:lnTo>
                  <a:pt x="55000" y="37800"/>
                </a:lnTo>
                <a:lnTo>
                  <a:pt x="55010" y="37800"/>
                </a:lnTo>
                <a:lnTo>
                  <a:pt x="55010" y="37810"/>
                </a:lnTo>
                <a:lnTo>
                  <a:pt x="55020" y="37810"/>
                </a:lnTo>
                <a:lnTo>
                  <a:pt x="55020" y="37820"/>
                </a:lnTo>
                <a:lnTo>
                  <a:pt x="55030" y="37820"/>
                </a:lnTo>
                <a:lnTo>
                  <a:pt x="55020" y="37820"/>
                </a:lnTo>
                <a:lnTo>
                  <a:pt x="55030" y="37820"/>
                </a:lnTo>
                <a:lnTo>
                  <a:pt x="55030" y="37830"/>
                </a:lnTo>
                <a:lnTo>
                  <a:pt x="55040" y="37830"/>
                </a:lnTo>
                <a:lnTo>
                  <a:pt x="55040" y="37840"/>
                </a:lnTo>
                <a:lnTo>
                  <a:pt x="55050" y="37840"/>
                </a:lnTo>
                <a:lnTo>
                  <a:pt x="55060" y="37840"/>
                </a:lnTo>
                <a:lnTo>
                  <a:pt x="55060" y="37850"/>
                </a:lnTo>
                <a:lnTo>
                  <a:pt x="55070" y="37850"/>
                </a:lnTo>
                <a:lnTo>
                  <a:pt x="55070" y="37870"/>
                </a:lnTo>
                <a:lnTo>
                  <a:pt x="55070" y="37890"/>
                </a:lnTo>
                <a:lnTo>
                  <a:pt x="55070" y="37910"/>
                </a:lnTo>
                <a:lnTo>
                  <a:pt x="55080" y="37910"/>
                </a:lnTo>
                <a:lnTo>
                  <a:pt x="55080" y="37920"/>
                </a:lnTo>
                <a:lnTo>
                  <a:pt x="55080" y="37930"/>
                </a:lnTo>
                <a:lnTo>
                  <a:pt x="55090" y="37930"/>
                </a:lnTo>
                <a:lnTo>
                  <a:pt x="55090" y="37950"/>
                </a:lnTo>
                <a:lnTo>
                  <a:pt x="55090" y="37960"/>
                </a:lnTo>
                <a:lnTo>
                  <a:pt x="55090" y="37970"/>
                </a:lnTo>
                <a:lnTo>
                  <a:pt x="55100" y="37970"/>
                </a:lnTo>
                <a:lnTo>
                  <a:pt x="55100" y="37990"/>
                </a:lnTo>
                <a:lnTo>
                  <a:pt x="55100" y="38000"/>
                </a:lnTo>
                <a:lnTo>
                  <a:pt x="55110" y="38000"/>
                </a:lnTo>
                <a:lnTo>
                  <a:pt x="55110" y="38010"/>
                </a:lnTo>
                <a:lnTo>
                  <a:pt x="55110" y="38020"/>
                </a:lnTo>
                <a:lnTo>
                  <a:pt x="55120" y="38020"/>
                </a:lnTo>
                <a:lnTo>
                  <a:pt x="55120" y="38030"/>
                </a:lnTo>
                <a:lnTo>
                  <a:pt x="55120" y="38040"/>
                </a:lnTo>
                <a:lnTo>
                  <a:pt x="55130" y="38040"/>
                </a:lnTo>
                <a:lnTo>
                  <a:pt x="55130" y="38070"/>
                </a:lnTo>
                <a:lnTo>
                  <a:pt x="55130" y="38090"/>
                </a:lnTo>
                <a:lnTo>
                  <a:pt x="55130" y="38100"/>
                </a:lnTo>
                <a:lnTo>
                  <a:pt x="55140" y="38100"/>
                </a:lnTo>
                <a:lnTo>
                  <a:pt x="55140" y="38110"/>
                </a:lnTo>
                <a:lnTo>
                  <a:pt x="55140" y="38120"/>
                </a:lnTo>
                <a:lnTo>
                  <a:pt x="55150" y="38120"/>
                </a:lnTo>
                <a:lnTo>
                  <a:pt x="55150" y="38130"/>
                </a:lnTo>
                <a:lnTo>
                  <a:pt x="55150" y="38140"/>
                </a:lnTo>
                <a:lnTo>
                  <a:pt x="55150" y="38150"/>
                </a:lnTo>
                <a:lnTo>
                  <a:pt x="55150" y="38170"/>
                </a:lnTo>
                <a:lnTo>
                  <a:pt x="55160" y="38170"/>
                </a:lnTo>
                <a:lnTo>
                  <a:pt x="55160" y="38180"/>
                </a:lnTo>
                <a:lnTo>
                  <a:pt x="55160" y="38200"/>
                </a:lnTo>
                <a:lnTo>
                  <a:pt x="55160" y="38210"/>
                </a:lnTo>
                <a:lnTo>
                  <a:pt x="55160" y="38230"/>
                </a:lnTo>
                <a:lnTo>
                  <a:pt x="55170" y="38230"/>
                </a:lnTo>
                <a:lnTo>
                  <a:pt x="55160" y="38230"/>
                </a:lnTo>
                <a:lnTo>
                  <a:pt x="55170" y="38230"/>
                </a:lnTo>
                <a:lnTo>
                  <a:pt x="55170" y="38260"/>
                </a:lnTo>
                <a:lnTo>
                  <a:pt x="55170" y="38270"/>
                </a:lnTo>
                <a:lnTo>
                  <a:pt x="55170" y="38280"/>
                </a:lnTo>
                <a:lnTo>
                  <a:pt x="55170" y="38290"/>
                </a:lnTo>
                <a:lnTo>
                  <a:pt x="55180" y="38290"/>
                </a:lnTo>
                <a:lnTo>
                  <a:pt x="55180" y="38300"/>
                </a:lnTo>
                <a:lnTo>
                  <a:pt x="55180" y="38320"/>
                </a:lnTo>
                <a:lnTo>
                  <a:pt x="55180" y="38330"/>
                </a:lnTo>
                <a:lnTo>
                  <a:pt x="55190" y="38330"/>
                </a:lnTo>
                <a:lnTo>
                  <a:pt x="55190" y="38340"/>
                </a:lnTo>
                <a:lnTo>
                  <a:pt x="55190" y="38360"/>
                </a:lnTo>
                <a:lnTo>
                  <a:pt x="55190" y="38390"/>
                </a:lnTo>
                <a:lnTo>
                  <a:pt x="55200" y="38390"/>
                </a:lnTo>
                <a:lnTo>
                  <a:pt x="55190" y="38390"/>
                </a:lnTo>
                <a:lnTo>
                  <a:pt x="55200" y="38390"/>
                </a:lnTo>
                <a:lnTo>
                  <a:pt x="55200" y="38410"/>
                </a:lnTo>
                <a:lnTo>
                  <a:pt x="55200" y="38420"/>
                </a:lnTo>
                <a:lnTo>
                  <a:pt x="55210" y="38420"/>
                </a:lnTo>
                <a:lnTo>
                  <a:pt x="55210" y="38430"/>
                </a:lnTo>
                <a:lnTo>
                  <a:pt x="55210" y="38450"/>
                </a:lnTo>
                <a:lnTo>
                  <a:pt x="55220" y="38450"/>
                </a:lnTo>
                <a:lnTo>
                  <a:pt x="55220" y="38460"/>
                </a:lnTo>
                <a:lnTo>
                  <a:pt x="55220" y="38470"/>
                </a:lnTo>
                <a:lnTo>
                  <a:pt x="55230" y="38470"/>
                </a:lnTo>
                <a:lnTo>
                  <a:pt x="55230" y="38480"/>
                </a:lnTo>
                <a:lnTo>
                  <a:pt x="55230" y="38490"/>
                </a:lnTo>
                <a:lnTo>
                  <a:pt x="55240" y="38490"/>
                </a:lnTo>
                <a:lnTo>
                  <a:pt x="55230" y="38490"/>
                </a:lnTo>
                <a:lnTo>
                  <a:pt x="55230" y="38500"/>
                </a:lnTo>
                <a:lnTo>
                  <a:pt x="55240" y="38500"/>
                </a:lnTo>
                <a:lnTo>
                  <a:pt x="55240" y="38510"/>
                </a:lnTo>
                <a:lnTo>
                  <a:pt x="55250" y="38510"/>
                </a:lnTo>
                <a:lnTo>
                  <a:pt x="55250" y="38520"/>
                </a:lnTo>
                <a:lnTo>
                  <a:pt x="55260" y="38520"/>
                </a:lnTo>
                <a:lnTo>
                  <a:pt x="55260" y="38530"/>
                </a:lnTo>
                <a:lnTo>
                  <a:pt x="55260" y="38540"/>
                </a:lnTo>
                <a:lnTo>
                  <a:pt x="55260" y="38560"/>
                </a:lnTo>
                <a:lnTo>
                  <a:pt x="55260" y="38570"/>
                </a:lnTo>
                <a:lnTo>
                  <a:pt x="55260" y="38580"/>
                </a:lnTo>
                <a:lnTo>
                  <a:pt x="55260" y="38600"/>
                </a:lnTo>
                <a:lnTo>
                  <a:pt x="55260" y="38610"/>
                </a:lnTo>
                <a:lnTo>
                  <a:pt x="55260" y="38620"/>
                </a:lnTo>
                <a:lnTo>
                  <a:pt x="55250" y="38620"/>
                </a:lnTo>
                <a:lnTo>
                  <a:pt x="55250" y="38640"/>
                </a:lnTo>
                <a:lnTo>
                  <a:pt x="55260" y="38640"/>
                </a:lnTo>
                <a:lnTo>
                  <a:pt x="55260" y="38660"/>
                </a:lnTo>
                <a:lnTo>
                  <a:pt x="55250" y="38660"/>
                </a:lnTo>
                <a:lnTo>
                  <a:pt x="55250" y="38670"/>
                </a:lnTo>
                <a:lnTo>
                  <a:pt x="55260" y="38670"/>
                </a:lnTo>
                <a:lnTo>
                  <a:pt x="55260" y="38680"/>
                </a:lnTo>
                <a:lnTo>
                  <a:pt x="55260" y="38700"/>
                </a:lnTo>
                <a:lnTo>
                  <a:pt x="55270" y="38700"/>
                </a:lnTo>
                <a:lnTo>
                  <a:pt x="55270" y="38710"/>
                </a:lnTo>
                <a:lnTo>
                  <a:pt x="55260" y="38710"/>
                </a:lnTo>
                <a:lnTo>
                  <a:pt x="55260" y="38700"/>
                </a:lnTo>
                <a:lnTo>
                  <a:pt x="55250" y="38700"/>
                </a:lnTo>
                <a:lnTo>
                  <a:pt x="55250" y="38690"/>
                </a:lnTo>
                <a:lnTo>
                  <a:pt x="55250" y="38680"/>
                </a:lnTo>
                <a:lnTo>
                  <a:pt x="55240" y="38680"/>
                </a:lnTo>
                <a:lnTo>
                  <a:pt x="55240" y="38670"/>
                </a:lnTo>
                <a:lnTo>
                  <a:pt x="55230" y="38670"/>
                </a:lnTo>
                <a:lnTo>
                  <a:pt x="55230" y="38660"/>
                </a:lnTo>
                <a:lnTo>
                  <a:pt x="55220" y="38660"/>
                </a:lnTo>
                <a:lnTo>
                  <a:pt x="55220" y="38650"/>
                </a:lnTo>
                <a:lnTo>
                  <a:pt x="55210" y="38650"/>
                </a:lnTo>
                <a:lnTo>
                  <a:pt x="55190" y="38650"/>
                </a:lnTo>
                <a:lnTo>
                  <a:pt x="55170" y="38650"/>
                </a:lnTo>
                <a:lnTo>
                  <a:pt x="55170" y="38660"/>
                </a:lnTo>
                <a:lnTo>
                  <a:pt x="55170" y="38670"/>
                </a:lnTo>
                <a:lnTo>
                  <a:pt x="55170" y="38660"/>
                </a:lnTo>
                <a:lnTo>
                  <a:pt x="55160" y="38660"/>
                </a:lnTo>
                <a:lnTo>
                  <a:pt x="55160" y="38670"/>
                </a:lnTo>
                <a:lnTo>
                  <a:pt x="55150" y="38670"/>
                </a:lnTo>
                <a:lnTo>
                  <a:pt x="55150" y="38660"/>
                </a:lnTo>
                <a:lnTo>
                  <a:pt x="55140" y="38660"/>
                </a:lnTo>
                <a:lnTo>
                  <a:pt x="55140" y="38650"/>
                </a:lnTo>
                <a:lnTo>
                  <a:pt x="55110" y="38650"/>
                </a:lnTo>
                <a:lnTo>
                  <a:pt x="55100" y="38650"/>
                </a:lnTo>
                <a:lnTo>
                  <a:pt x="55090" y="38650"/>
                </a:lnTo>
                <a:lnTo>
                  <a:pt x="55100" y="38650"/>
                </a:lnTo>
                <a:lnTo>
                  <a:pt x="55100" y="38640"/>
                </a:lnTo>
                <a:lnTo>
                  <a:pt x="55090" y="38640"/>
                </a:lnTo>
                <a:lnTo>
                  <a:pt x="55090" y="38630"/>
                </a:lnTo>
                <a:lnTo>
                  <a:pt x="55090" y="38620"/>
                </a:lnTo>
                <a:lnTo>
                  <a:pt x="55080" y="38620"/>
                </a:lnTo>
                <a:lnTo>
                  <a:pt x="55080" y="38610"/>
                </a:lnTo>
                <a:lnTo>
                  <a:pt x="55070" y="38610"/>
                </a:lnTo>
                <a:lnTo>
                  <a:pt x="55070" y="38600"/>
                </a:lnTo>
                <a:lnTo>
                  <a:pt x="55060" y="38600"/>
                </a:lnTo>
                <a:lnTo>
                  <a:pt x="55050" y="38600"/>
                </a:lnTo>
                <a:lnTo>
                  <a:pt x="55050" y="38590"/>
                </a:lnTo>
                <a:lnTo>
                  <a:pt x="55050" y="38580"/>
                </a:lnTo>
                <a:lnTo>
                  <a:pt x="55040" y="38580"/>
                </a:lnTo>
                <a:lnTo>
                  <a:pt x="55000" y="38580"/>
                </a:lnTo>
                <a:lnTo>
                  <a:pt x="55000" y="38570"/>
                </a:lnTo>
                <a:lnTo>
                  <a:pt x="54980" y="38570"/>
                </a:lnTo>
                <a:lnTo>
                  <a:pt x="54980" y="38560"/>
                </a:lnTo>
                <a:lnTo>
                  <a:pt x="54980" y="38550"/>
                </a:lnTo>
                <a:lnTo>
                  <a:pt x="54980" y="38540"/>
                </a:lnTo>
                <a:lnTo>
                  <a:pt x="54970" y="38540"/>
                </a:lnTo>
                <a:lnTo>
                  <a:pt x="54970" y="38520"/>
                </a:lnTo>
                <a:lnTo>
                  <a:pt x="54970" y="38500"/>
                </a:lnTo>
                <a:lnTo>
                  <a:pt x="54960" y="38500"/>
                </a:lnTo>
                <a:lnTo>
                  <a:pt x="54950" y="38500"/>
                </a:lnTo>
                <a:lnTo>
                  <a:pt x="54950" y="38490"/>
                </a:lnTo>
                <a:lnTo>
                  <a:pt x="54940" y="38490"/>
                </a:lnTo>
                <a:lnTo>
                  <a:pt x="54930" y="38490"/>
                </a:lnTo>
                <a:lnTo>
                  <a:pt x="54930" y="38480"/>
                </a:lnTo>
                <a:lnTo>
                  <a:pt x="54920" y="38480"/>
                </a:lnTo>
                <a:lnTo>
                  <a:pt x="54920" y="38470"/>
                </a:lnTo>
                <a:lnTo>
                  <a:pt x="54910" y="38470"/>
                </a:lnTo>
                <a:lnTo>
                  <a:pt x="54910" y="38460"/>
                </a:lnTo>
                <a:lnTo>
                  <a:pt x="54910" y="38450"/>
                </a:lnTo>
                <a:lnTo>
                  <a:pt x="54910" y="38440"/>
                </a:lnTo>
                <a:lnTo>
                  <a:pt x="54910" y="38420"/>
                </a:lnTo>
                <a:lnTo>
                  <a:pt x="54900" y="38420"/>
                </a:lnTo>
                <a:lnTo>
                  <a:pt x="54900" y="38410"/>
                </a:lnTo>
                <a:lnTo>
                  <a:pt x="54900" y="38390"/>
                </a:lnTo>
                <a:lnTo>
                  <a:pt x="54890" y="38390"/>
                </a:lnTo>
                <a:lnTo>
                  <a:pt x="54890" y="38380"/>
                </a:lnTo>
                <a:lnTo>
                  <a:pt x="54890" y="38370"/>
                </a:lnTo>
                <a:lnTo>
                  <a:pt x="54890" y="38360"/>
                </a:lnTo>
                <a:lnTo>
                  <a:pt x="54880" y="38360"/>
                </a:lnTo>
                <a:lnTo>
                  <a:pt x="54880" y="38350"/>
                </a:lnTo>
                <a:lnTo>
                  <a:pt x="54880" y="38340"/>
                </a:lnTo>
                <a:lnTo>
                  <a:pt x="54870" y="38340"/>
                </a:lnTo>
                <a:lnTo>
                  <a:pt x="54870" y="38330"/>
                </a:lnTo>
                <a:lnTo>
                  <a:pt x="54860" y="38330"/>
                </a:lnTo>
                <a:lnTo>
                  <a:pt x="54850" y="38330"/>
                </a:lnTo>
                <a:lnTo>
                  <a:pt x="54850" y="38320"/>
                </a:lnTo>
                <a:lnTo>
                  <a:pt x="54840" y="38320"/>
                </a:lnTo>
                <a:lnTo>
                  <a:pt x="54840" y="38310"/>
                </a:lnTo>
                <a:lnTo>
                  <a:pt x="54830" y="38310"/>
                </a:lnTo>
                <a:lnTo>
                  <a:pt x="54830" y="38300"/>
                </a:lnTo>
                <a:lnTo>
                  <a:pt x="54830" y="38290"/>
                </a:lnTo>
                <a:lnTo>
                  <a:pt x="54820" y="38290"/>
                </a:lnTo>
                <a:lnTo>
                  <a:pt x="54820" y="38280"/>
                </a:lnTo>
                <a:lnTo>
                  <a:pt x="54820" y="38260"/>
                </a:lnTo>
                <a:lnTo>
                  <a:pt x="54810" y="38260"/>
                </a:lnTo>
                <a:lnTo>
                  <a:pt x="54810" y="38240"/>
                </a:lnTo>
                <a:lnTo>
                  <a:pt x="54810" y="38230"/>
                </a:lnTo>
                <a:lnTo>
                  <a:pt x="54800" y="38230"/>
                </a:lnTo>
                <a:lnTo>
                  <a:pt x="54800" y="38220"/>
                </a:lnTo>
                <a:lnTo>
                  <a:pt x="54800" y="38200"/>
                </a:lnTo>
                <a:lnTo>
                  <a:pt x="54810" y="38200"/>
                </a:lnTo>
                <a:lnTo>
                  <a:pt x="54810" y="38190"/>
                </a:lnTo>
                <a:lnTo>
                  <a:pt x="54810" y="38180"/>
                </a:lnTo>
                <a:lnTo>
                  <a:pt x="54800" y="38180"/>
                </a:lnTo>
                <a:lnTo>
                  <a:pt x="54800" y="38170"/>
                </a:lnTo>
                <a:lnTo>
                  <a:pt x="54800" y="38160"/>
                </a:lnTo>
                <a:lnTo>
                  <a:pt x="54790" y="38160"/>
                </a:lnTo>
                <a:lnTo>
                  <a:pt x="54790" y="38140"/>
                </a:lnTo>
                <a:lnTo>
                  <a:pt x="54790" y="38130"/>
                </a:lnTo>
                <a:lnTo>
                  <a:pt x="54780" y="38130"/>
                </a:lnTo>
                <a:lnTo>
                  <a:pt x="54780" y="38110"/>
                </a:lnTo>
                <a:lnTo>
                  <a:pt x="54780" y="38100"/>
                </a:lnTo>
                <a:lnTo>
                  <a:pt x="54770" y="38100"/>
                </a:lnTo>
                <a:lnTo>
                  <a:pt x="54770" y="38090"/>
                </a:lnTo>
                <a:lnTo>
                  <a:pt x="54760" y="38090"/>
                </a:lnTo>
                <a:lnTo>
                  <a:pt x="54760" y="38070"/>
                </a:lnTo>
                <a:lnTo>
                  <a:pt x="54750" y="38070"/>
                </a:lnTo>
                <a:lnTo>
                  <a:pt x="54750" y="38060"/>
                </a:lnTo>
                <a:lnTo>
                  <a:pt x="54740" y="38060"/>
                </a:lnTo>
                <a:lnTo>
                  <a:pt x="54740" y="38050"/>
                </a:lnTo>
                <a:lnTo>
                  <a:pt x="54730" y="38050"/>
                </a:lnTo>
                <a:lnTo>
                  <a:pt x="54720" y="38050"/>
                </a:lnTo>
                <a:lnTo>
                  <a:pt x="54720" y="38040"/>
                </a:lnTo>
                <a:lnTo>
                  <a:pt x="54710" y="38040"/>
                </a:lnTo>
                <a:lnTo>
                  <a:pt x="54710" y="38030"/>
                </a:lnTo>
                <a:lnTo>
                  <a:pt x="54700" y="38030"/>
                </a:lnTo>
                <a:lnTo>
                  <a:pt x="54690" y="38030"/>
                </a:lnTo>
                <a:lnTo>
                  <a:pt x="54690" y="38020"/>
                </a:lnTo>
                <a:lnTo>
                  <a:pt x="54690" y="38010"/>
                </a:lnTo>
                <a:lnTo>
                  <a:pt x="54680" y="38010"/>
                </a:lnTo>
                <a:lnTo>
                  <a:pt x="54680" y="38000"/>
                </a:lnTo>
                <a:lnTo>
                  <a:pt x="54670" y="38000"/>
                </a:lnTo>
                <a:lnTo>
                  <a:pt x="54670" y="37980"/>
                </a:lnTo>
                <a:lnTo>
                  <a:pt x="54670" y="37970"/>
                </a:lnTo>
                <a:lnTo>
                  <a:pt x="54660" y="37970"/>
                </a:lnTo>
                <a:lnTo>
                  <a:pt x="54650" y="37970"/>
                </a:lnTo>
                <a:lnTo>
                  <a:pt x="54650" y="37960"/>
                </a:lnTo>
                <a:lnTo>
                  <a:pt x="54640" y="37960"/>
                </a:lnTo>
                <a:lnTo>
                  <a:pt x="54640" y="37950"/>
                </a:lnTo>
                <a:lnTo>
                  <a:pt x="54630" y="37950"/>
                </a:lnTo>
                <a:lnTo>
                  <a:pt x="54630" y="37940"/>
                </a:lnTo>
                <a:lnTo>
                  <a:pt x="54620" y="37940"/>
                </a:lnTo>
                <a:lnTo>
                  <a:pt x="54610" y="37940"/>
                </a:lnTo>
                <a:lnTo>
                  <a:pt x="54600" y="37940"/>
                </a:lnTo>
                <a:lnTo>
                  <a:pt x="54600" y="37930"/>
                </a:lnTo>
                <a:lnTo>
                  <a:pt x="54590" y="37930"/>
                </a:lnTo>
                <a:lnTo>
                  <a:pt x="54580" y="37930"/>
                </a:lnTo>
                <a:lnTo>
                  <a:pt x="54580" y="37920"/>
                </a:lnTo>
                <a:lnTo>
                  <a:pt x="54570" y="37920"/>
                </a:lnTo>
                <a:lnTo>
                  <a:pt x="54560" y="37920"/>
                </a:lnTo>
                <a:lnTo>
                  <a:pt x="54560" y="37910"/>
                </a:lnTo>
                <a:lnTo>
                  <a:pt x="54560" y="37900"/>
                </a:lnTo>
                <a:lnTo>
                  <a:pt x="54570" y="37900"/>
                </a:lnTo>
                <a:lnTo>
                  <a:pt x="54570" y="37890"/>
                </a:lnTo>
                <a:lnTo>
                  <a:pt x="54570" y="37880"/>
                </a:lnTo>
                <a:lnTo>
                  <a:pt x="54560" y="37880"/>
                </a:lnTo>
                <a:lnTo>
                  <a:pt x="54560" y="37870"/>
                </a:lnTo>
                <a:lnTo>
                  <a:pt x="54550" y="37870"/>
                </a:lnTo>
                <a:lnTo>
                  <a:pt x="54550" y="37860"/>
                </a:lnTo>
                <a:lnTo>
                  <a:pt x="54550" y="37850"/>
                </a:lnTo>
                <a:lnTo>
                  <a:pt x="54540" y="37850"/>
                </a:lnTo>
                <a:lnTo>
                  <a:pt x="54530" y="37850"/>
                </a:lnTo>
                <a:lnTo>
                  <a:pt x="54530" y="37840"/>
                </a:lnTo>
                <a:lnTo>
                  <a:pt x="54530" y="37830"/>
                </a:lnTo>
                <a:lnTo>
                  <a:pt x="54520" y="37830"/>
                </a:lnTo>
                <a:lnTo>
                  <a:pt x="54520" y="37820"/>
                </a:lnTo>
                <a:lnTo>
                  <a:pt x="54520" y="37810"/>
                </a:lnTo>
                <a:lnTo>
                  <a:pt x="54510" y="37810"/>
                </a:lnTo>
                <a:lnTo>
                  <a:pt x="54510" y="37800"/>
                </a:lnTo>
                <a:lnTo>
                  <a:pt x="54510" y="37790"/>
                </a:lnTo>
                <a:lnTo>
                  <a:pt x="54500" y="37790"/>
                </a:lnTo>
                <a:lnTo>
                  <a:pt x="54500" y="37780"/>
                </a:lnTo>
                <a:lnTo>
                  <a:pt x="54500" y="37770"/>
                </a:lnTo>
                <a:lnTo>
                  <a:pt x="54500" y="37760"/>
                </a:lnTo>
                <a:lnTo>
                  <a:pt x="54500" y="37750"/>
                </a:lnTo>
                <a:lnTo>
                  <a:pt x="54500" y="37740"/>
                </a:lnTo>
                <a:lnTo>
                  <a:pt x="54500" y="37730"/>
                </a:lnTo>
                <a:lnTo>
                  <a:pt x="54500" y="37720"/>
                </a:lnTo>
                <a:lnTo>
                  <a:pt x="54490" y="37720"/>
                </a:lnTo>
                <a:lnTo>
                  <a:pt x="54490" y="37710"/>
                </a:lnTo>
                <a:lnTo>
                  <a:pt x="54480" y="37710"/>
                </a:lnTo>
                <a:lnTo>
                  <a:pt x="54480" y="37690"/>
                </a:lnTo>
                <a:lnTo>
                  <a:pt x="54480" y="37680"/>
                </a:lnTo>
                <a:lnTo>
                  <a:pt x="54470" y="37680"/>
                </a:lnTo>
                <a:lnTo>
                  <a:pt x="54460" y="37680"/>
                </a:lnTo>
                <a:lnTo>
                  <a:pt x="54460" y="37670"/>
                </a:lnTo>
                <a:lnTo>
                  <a:pt x="54450" y="37670"/>
                </a:lnTo>
                <a:lnTo>
                  <a:pt x="54450" y="37660"/>
                </a:lnTo>
                <a:lnTo>
                  <a:pt x="54440" y="37660"/>
                </a:lnTo>
                <a:lnTo>
                  <a:pt x="54440" y="37650"/>
                </a:lnTo>
                <a:lnTo>
                  <a:pt x="54440" y="37640"/>
                </a:lnTo>
                <a:lnTo>
                  <a:pt x="54440" y="37630"/>
                </a:lnTo>
                <a:lnTo>
                  <a:pt x="54430" y="37630"/>
                </a:lnTo>
                <a:lnTo>
                  <a:pt x="54430" y="37620"/>
                </a:lnTo>
                <a:lnTo>
                  <a:pt x="54430" y="37610"/>
                </a:lnTo>
                <a:lnTo>
                  <a:pt x="54430" y="37600"/>
                </a:lnTo>
                <a:lnTo>
                  <a:pt x="54420" y="37600"/>
                </a:lnTo>
                <a:lnTo>
                  <a:pt x="54420" y="37590"/>
                </a:lnTo>
                <a:lnTo>
                  <a:pt x="54420" y="37580"/>
                </a:lnTo>
                <a:lnTo>
                  <a:pt x="54410" y="37580"/>
                </a:lnTo>
                <a:lnTo>
                  <a:pt x="54410" y="37570"/>
                </a:lnTo>
                <a:lnTo>
                  <a:pt x="54410" y="37560"/>
                </a:lnTo>
                <a:lnTo>
                  <a:pt x="54400" y="37560"/>
                </a:lnTo>
                <a:lnTo>
                  <a:pt x="54400" y="37550"/>
                </a:lnTo>
                <a:lnTo>
                  <a:pt x="54400" y="37540"/>
                </a:lnTo>
                <a:lnTo>
                  <a:pt x="54390" y="37540"/>
                </a:lnTo>
                <a:lnTo>
                  <a:pt x="54390" y="37530"/>
                </a:lnTo>
                <a:lnTo>
                  <a:pt x="54390" y="37520"/>
                </a:lnTo>
                <a:lnTo>
                  <a:pt x="54390" y="37510"/>
                </a:lnTo>
                <a:lnTo>
                  <a:pt x="54400" y="37510"/>
                </a:lnTo>
                <a:lnTo>
                  <a:pt x="54400" y="37500"/>
                </a:lnTo>
                <a:lnTo>
                  <a:pt x="54400" y="37490"/>
                </a:lnTo>
                <a:lnTo>
                  <a:pt x="54390" y="37490"/>
                </a:lnTo>
                <a:lnTo>
                  <a:pt x="54390" y="37480"/>
                </a:lnTo>
                <a:lnTo>
                  <a:pt x="54390" y="37470"/>
                </a:lnTo>
                <a:lnTo>
                  <a:pt x="54380" y="37470"/>
                </a:lnTo>
                <a:lnTo>
                  <a:pt x="54380" y="37460"/>
                </a:lnTo>
                <a:lnTo>
                  <a:pt x="54370" y="37460"/>
                </a:lnTo>
                <a:lnTo>
                  <a:pt x="54370" y="37450"/>
                </a:lnTo>
                <a:lnTo>
                  <a:pt x="54360" y="37450"/>
                </a:lnTo>
                <a:lnTo>
                  <a:pt x="54360" y="37440"/>
                </a:lnTo>
                <a:lnTo>
                  <a:pt x="54360" y="37430"/>
                </a:lnTo>
                <a:lnTo>
                  <a:pt x="54350" y="37430"/>
                </a:lnTo>
                <a:lnTo>
                  <a:pt x="54350" y="37420"/>
                </a:lnTo>
                <a:lnTo>
                  <a:pt x="54340" y="37420"/>
                </a:lnTo>
                <a:lnTo>
                  <a:pt x="54340" y="37410"/>
                </a:lnTo>
                <a:lnTo>
                  <a:pt x="54330" y="37410"/>
                </a:lnTo>
                <a:lnTo>
                  <a:pt x="54330" y="37390"/>
                </a:lnTo>
                <a:lnTo>
                  <a:pt x="54330" y="37380"/>
                </a:lnTo>
                <a:lnTo>
                  <a:pt x="54340" y="37380"/>
                </a:lnTo>
                <a:lnTo>
                  <a:pt x="54340" y="37350"/>
                </a:lnTo>
                <a:lnTo>
                  <a:pt x="54330" y="37350"/>
                </a:lnTo>
                <a:lnTo>
                  <a:pt x="54330" y="37340"/>
                </a:lnTo>
                <a:lnTo>
                  <a:pt x="54330" y="37330"/>
                </a:lnTo>
                <a:lnTo>
                  <a:pt x="54330" y="37320"/>
                </a:lnTo>
                <a:lnTo>
                  <a:pt x="54320" y="37320"/>
                </a:lnTo>
                <a:lnTo>
                  <a:pt x="54320" y="37310"/>
                </a:lnTo>
                <a:lnTo>
                  <a:pt x="54310" y="37310"/>
                </a:lnTo>
                <a:lnTo>
                  <a:pt x="54310" y="37300"/>
                </a:lnTo>
                <a:lnTo>
                  <a:pt x="54300" y="37300"/>
                </a:lnTo>
                <a:lnTo>
                  <a:pt x="54300" y="37290"/>
                </a:lnTo>
                <a:lnTo>
                  <a:pt x="54300" y="37280"/>
                </a:lnTo>
                <a:lnTo>
                  <a:pt x="54290" y="37280"/>
                </a:lnTo>
                <a:lnTo>
                  <a:pt x="54290" y="37270"/>
                </a:lnTo>
                <a:lnTo>
                  <a:pt x="54290" y="37260"/>
                </a:lnTo>
                <a:lnTo>
                  <a:pt x="54280" y="37260"/>
                </a:lnTo>
                <a:lnTo>
                  <a:pt x="54280" y="37250"/>
                </a:lnTo>
                <a:lnTo>
                  <a:pt x="54280" y="37240"/>
                </a:lnTo>
                <a:lnTo>
                  <a:pt x="54280" y="37230"/>
                </a:lnTo>
                <a:lnTo>
                  <a:pt x="54290" y="37230"/>
                </a:lnTo>
                <a:lnTo>
                  <a:pt x="54290" y="37220"/>
                </a:lnTo>
                <a:lnTo>
                  <a:pt x="54300" y="37220"/>
                </a:lnTo>
                <a:lnTo>
                  <a:pt x="54300" y="37210"/>
                </a:lnTo>
                <a:lnTo>
                  <a:pt x="54300" y="37200"/>
                </a:lnTo>
                <a:lnTo>
                  <a:pt x="54300" y="37190"/>
                </a:lnTo>
                <a:lnTo>
                  <a:pt x="54290" y="37190"/>
                </a:lnTo>
                <a:lnTo>
                  <a:pt x="54290" y="37170"/>
                </a:lnTo>
                <a:lnTo>
                  <a:pt x="54280" y="37170"/>
                </a:lnTo>
                <a:lnTo>
                  <a:pt x="54280" y="37160"/>
                </a:lnTo>
                <a:lnTo>
                  <a:pt x="54270" y="37160"/>
                </a:lnTo>
                <a:lnTo>
                  <a:pt x="54270" y="37150"/>
                </a:lnTo>
                <a:lnTo>
                  <a:pt x="54260" y="37150"/>
                </a:lnTo>
                <a:lnTo>
                  <a:pt x="54260" y="37140"/>
                </a:lnTo>
                <a:lnTo>
                  <a:pt x="54260" y="37130"/>
                </a:lnTo>
                <a:lnTo>
                  <a:pt x="54250" y="37130"/>
                </a:lnTo>
                <a:lnTo>
                  <a:pt x="54250" y="37120"/>
                </a:lnTo>
                <a:lnTo>
                  <a:pt x="54240" y="37120"/>
                </a:lnTo>
                <a:lnTo>
                  <a:pt x="54240" y="37110"/>
                </a:lnTo>
                <a:lnTo>
                  <a:pt x="54230" y="37110"/>
                </a:lnTo>
                <a:lnTo>
                  <a:pt x="54220" y="37110"/>
                </a:lnTo>
                <a:lnTo>
                  <a:pt x="54220" y="37100"/>
                </a:lnTo>
                <a:lnTo>
                  <a:pt x="54210" y="37100"/>
                </a:lnTo>
                <a:lnTo>
                  <a:pt x="54210" y="37090"/>
                </a:lnTo>
                <a:lnTo>
                  <a:pt x="54200" y="37090"/>
                </a:lnTo>
                <a:lnTo>
                  <a:pt x="54190" y="37090"/>
                </a:lnTo>
                <a:lnTo>
                  <a:pt x="54190" y="37080"/>
                </a:lnTo>
                <a:lnTo>
                  <a:pt x="54180" y="37080"/>
                </a:lnTo>
                <a:lnTo>
                  <a:pt x="54180" y="37070"/>
                </a:lnTo>
                <a:lnTo>
                  <a:pt x="54170" y="37070"/>
                </a:lnTo>
                <a:lnTo>
                  <a:pt x="54160" y="37070"/>
                </a:lnTo>
                <a:lnTo>
                  <a:pt x="54160" y="37060"/>
                </a:lnTo>
                <a:lnTo>
                  <a:pt x="54150" y="37060"/>
                </a:lnTo>
                <a:lnTo>
                  <a:pt x="54150" y="37050"/>
                </a:lnTo>
                <a:lnTo>
                  <a:pt x="54140" y="37050"/>
                </a:lnTo>
                <a:lnTo>
                  <a:pt x="54130" y="37050"/>
                </a:lnTo>
                <a:lnTo>
                  <a:pt x="54130" y="37040"/>
                </a:lnTo>
                <a:lnTo>
                  <a:pt x="54120" y="37040"/>
                </a:lnTo>
                <a:lnTo>
                  <a:pt x="54120" y="37030"/>
                </a:lnTo>
                <a:lnTo>
                  <a:pt x="54120" y="37020"/>
                </a:lnTo>
                <a:lnTo>
                  <a:pt x="54110" y="37020"/>
                </a:lnTo>
                <a:lnTo>
                  <a:pt x="54110" y="37010"/>
                </a:lnTo>
                <a:lnTo>
                  <a:pt x="54100" y="37010"/>
                </a:lnTo>
                <a:lnTo>
                  <a:pt x="54090" y="37010"/>
                </a:lnTo>
                <a:lnTo>
                  <a:pt x="54090" y="37000"/>
                </a:lnTo>
                <a:lnTo>
                  <a:pt x="54080" y="37000"/>
                </a:lnTo>
                <a:lnTo>
                  <a:pt x="54080" y="36990"/>
                </a:lnTo>
                <a:lnTo>
                  <a:pt x="54070" y="36990"/>
                </a:lnTo>
                <a:lnTo>
                  <a:pt x="54070" y="36980"/>
                </a:lnTo>
                <a:lnTo>
                  <a:pt x="54060" y="36980"/>
                </a:lnTo>
                <a:lnTo>
                  <a:pt x="54060" y="36970"/>
                </a:lnTo>
                <a:lnTo>
                  <a:pt x="54050" y="36970"/>
                </a:lnTo>
                <a:lnTo>
                  <a:pt x="54050" y="36960"/>
                </a:lnTo>
                <a:lnTo>
                  <a:pt x="54040" y="36960"/>
                </a:lnTo>
                <a:lnTo>
                  <a:pt x="54040" y="36950"/>
                </a:lnTo>
                <a:lnTo>
                  <a:pt x="54030" y="36950"/>
                </a:lnTo>
                <a:lnTo>
                  <a:pt x="54010" y="36950"/>
                </a:lnTo>
                <a:lnTo>
                  <a:pt x="54000" y="36950"/>
                </a:lnTo>
                <a:lnTo>
                  <a:pt x="54000" y="36940"/>
                </a:lnTo>
                <a:lnTo>
                  <a:pt x="53990" y="36940"/>
                </a:lnTo>
                <a:lnTo>
                  <a:pt x="53990" y="36930"/>
                </a:lnTo>
                <a:lnTo>
                  <a:pt x="53980" y="36930"/>
                </a:lnTo>
                <a:lnTo>
                  <a:pt x="53970" y="36930"/>
                </a:lnTo>
                <a:lnTo>
                  <a:pt x="53960" y="36930"/>
                </a:lnTo>
                <a:lnTo>
                  <a:pt x="53960" y="36920"/>
                </a:lnTo>
                <a:lnTo>
                  <a:pt x="53950" y="36920"/>
                </a:lnTo>
                <a:lnTo>
                  <a:pt x="53930" y="36920"/>
                </a:lnTo>
                <a:lnTo>
                  <a:pt x="53930" y="36910"/>
                </a:lnTo>
                <a:lnTo>
                  <a:pt x="53920" y="36910"/>
                </a:lnTo>
                <a:lnTo>
                  <a:pt x="53910" y="36910"/>
                </a:lnTo>
                <a:lnTo>
                  <a:pt x="53900" y="36910"/>
                </a:lnTo>
                <a:lnTo>
                  <a:pt x="53890" y="36910"/>
                </a:lnTo>
                <a:lnTo>
                  <a:pt x="53890" y="36900"/>
                </a:lnTo>
                <a:lnTo>
                  <a:pt x="53890" y="36890"/>
                </a:lnTo>
                <a:lnTo>
                  <a:pt x="53880" y="36890"/>
                </a:lnTo>
                <a:lnTo>
                  <a:pt x="53880" y="36880"/>
                </a:lnTo>
                <a:lnTo>
                  <a:pt x="53900" y="36880"/>
                </a:lnTo>
                <a:lnTo>
                  <a:pt x="53900" y="36870"/>
                </a:lnTo>
                <a:lnTo>
                  <a:pt x="53910" y="36870"/>
                </a:lnTo>
                <a:lnTo>
                  <a:pt x="53910" y="36860"/>
                </a:lnTo>
                <a:lnTo>
                  <a:pt x="53900" y="36860"/>
                </a:lnTo>
                <a:lnTo>
                  <a:pt x="53900" y="36850"/>
                </a:lnTo>
                <a:lnTo>
                  <a:pt x="53910" y="36850"/>
                </a:lnTo>
                <a:lnTo>
                  <a:pt x="53910" y="36840"/>
                </a:lnTo>
                <a:lnTo>
                  <a:pt x="53900" y="36840"/>
                </a:lnTo>
                <a:lnTo>
                  <a:pt x="53900" y="36830"/>
                </a:lnTo>
                <a:lnTo>
                  <a:pt x="53890" y="36830"/>
                </a:lnTo>
                <a:lnTo>
                  <a:pt x="53890" y="36820"/>
                </a:lnTo>
                <a:lnTo>
                  <a:pt x="53880" y="36820"/>
                </a:lnTo>
                <a:lnTo>
                  <a:pt x="53870" y="36820"/>
                </a:lnTo>
                <a:lnTo>
                  <a:pt x="53870" y="36810"/>
                </a:lnTo>
                <a:lnTo>
                  <a:pt x="53860" y="36810"/>
                </a:lnTo>
                <a:lnTo>
                  <a:pt x="53840" y="36810"/>
                </a:lnTo>
                <a:lnTo>
                  <a:pt x="53840" y="36800"/>
                </a:lnTo>
                <a:lnTo>
                  <a:pt x="53830" y="36800"/>
                </a:lnTo>
                <a:lnTo>
                  <a:pt x="53830" y="36810"/>
                </a:lnTo>
                <a:lnTo>
                  <a:pt x="53820" y="36810"/>
                </a:lnTo>
                <a:lnTo>
                  <a:pt x="53820" y="36820"/>
                </a:lnTo>
                <a:lnTo>
                  <a:pt x="53810" y="36820"/>
                </a:lnTo>
                <a:lnTo>
                  <a:pt x="53810" y="36810"/>
                </a:lnTo>
                <a:lnTo>
                  <a:pt x="53800" y="36810"/>
                </a:lnTo>
                <a:lnTo>
                  <a:pt x="53790" y="36810"/>
                </a:lnTo>
                <a:lnTo>
                  <a:pt x="53790" y="36800"/>
                </a:lnTo>
                <a:lnTo>
                  <a:pt x="53790" y="36790"/>
                </a:lnTo>
                <a:lnTo>
                  <a:pt x="53800" y="36790"/>
                </a:lnTo>
                <a:lnTo>
                  <a:pt x="53800" y="36780"/>
                </a:lnTo>
                <a:lnTo>
                  <a:pt x="53800" y="36770"/>
                </a:lnTo>
                <a:lnTo>
                  <a:pt x="53790" y="36770"/>
                </a:lnTo>
                <a:lnTo>
                  <a:pt x="53790" y="36760"/>
                </a:lnTo>
                <a:lnTo>
                  <a:pt x="53780" y="36760"/>
                </a:lnTo>
                <a:lnTo>
                  <a:pt x="53770" y="36760"/>
                </a:lnTo>
                <a:lnTo>
                  <a:pt x="53770" y="36750"/>
                </a:lnTo>
                <a:lnTo>
                  <a:pt x="53770" y="36740"/>
                </a:lnTo>
                <a:lnTo>
                  <a:pt x="53760" y="36740"/>
                </a:lnTo>
                <a:lnTo>
                  <a:pt x="53750" y="36740"/>
                </a:lnTo>
                <a:lnTo>
                  <a:pt x="53750" y="36730"/>
                </a:lnTo>
                <a:lnTo>
                  <a:pt x="53740" y="36730"/>
                </a:lnTo>
                <a:lnTo>
                  <a:pt x="53730" y="36730"/>
                </a:lnTo>
                <a:lnTo>
                  <a:pt x="53730" y="36720"/>
                </a:lnTo>
                <a:lnTo>
                  <a:pt x="53720" y="36720"/>
                </a:lnTo>
                <a:lnTo>
                  <a:pt x="53710" y="36720"/>
                </a:lnTo>
                <a:lnTo>
                  <a:pt x="53690" y="36720"/>
                </a:lnTo>
                <a:lnTo>
                  <a:pt x="53680" y="36720"/>
                </a:lnTo>
                <a:lnTo>
                  <a:pt x="53680" y="36710"/>
                </a:lnTo>
                <a:lnTo>
                  <a:pt x="53670" y="36710"/>
                </a:lnTo>
                <a:lnTo>
                  <a:pt x="53670" y="36700"/>
                </a:lnTo>
                <a:lnTo>
                  <a:pt x="53680" y="36700"/>
                </a:lnTo>
                <a:lnTo>
                  <a:pt x="53690" y="36700"/>
                </a:lnTo>
                <a:lnTo>
                  <a:pt x="53710" y="36700"/>
                </a:lnTo>
                <a:lnTo>
                  <a:pt x="53720" y="36700"/>
                </a:lnTo>
                <a:lnTo>
                  <a:pt x="53720" y="36690"/>
                </a:lnTo>
                <a:lnTo>
                  <a:pt x="53730" y="36690"/>
                </a:lnTo>
                <a:lnTo>
                  <a:pt x="53730" y="36700"/>
                </a:lnTo>
                <a:lnTo>
                  <a:pt x="53740" y="36700"/>
                </a:lnTo>
                <a:lnTo>
                  <a:pt x="53750" y="36700"/>
                </a:lnTo>
                <a:lnTo>
                  <a:pt x="53750" y="36710"/>
                </a:lnTo>
                <a:lnTo>
                  <a:pt x="53760" y="36710"/>
                </a:lnTo>
                <a:lnTo>
                  <a:pt x="53780" y="36710"/>
                </a:lnTo>
                <a:lnTo>
                  <a:pt x="53780" y="36720"/>
                </a:lnTo>
                <a:lnTo>
                  <a:pt x="53790" y="36720"/>
                </a:lnTo>
                <a:lnTo>
                  <a:pt x="53820" y="36720"/>
                </a:lnTo>
                <a:lnTo>
                  <a:pt x="53820" y="36730"/>
                </a:lnTo>
                <a:lnTo>
                  <a:pt x="53830" y="36730"/>
                </a:lnTo>
                <a:lnTo>
                  <a:pt x="53820" y="36730"/>
                </a:lnTo>
                <a:lnTo>
                  <a:pt x="53820" y="36740"/>
                </a:lnTo>
                <a:lnTo>
                  <a:pt x="53820" y="36750"/>
                </a:lnTo>
                <a:lnTo>
                  <a:pt x="53840" y="36750"/>
                </a:lnTo>
                <a:lnTo>
                  <a:pt x="53840" y="36740"/>
                </a:lnTo>
                <a:lnTo>
                  <a:pt x="53850" y="36740"/>
                </a:lnTo>
                <a:lnTo>
                  <a:pt x="53860" y="36740"/>
                </a:lnTo>
                <a:lnTo>
                  <a:pt x="53860" y="36730"/>
                </a:lnTo>
                <a:lnTo>
                  <a:pt x="53850" y="36730"/>
                </a:lnTo>
                <a:lnTo>
                  <a:pt x="53850" y="36720"/>
                </a:lnTo>
                <a:lnTo>
                  <a:pt x="53840" y="36720"/>
                </a:lnTo>
                <a:lnTo>
                  <a:pt x="53830" y="36720"/>
                </a:lnTo>
                <a:lnTo>
                  <a:pt x="53830" y="36710"/>
                </a:lnTo>
                <a:lnTo>
                  <a:pt x="53830" y="36700"/>
                </a:lnTo>
                <a:lnTo>
                  <a:pt x="53820" y="36700"/>
                </a:lnTo>
                <a:lnTo>
                  <a:pt x="53820" y="36690"/>
                </a:lnTo>
                <a:lnTo>
                  <a:pt x="53820" y="36680"/>
                </a:lnTo>
                <a:lnTo>
                  <a:pt x="53810" y="36680"/>
                </a:lnTo>
                <a:lnTo>
                  <a:pt x="53790" y="36680"/>
                </a:lnTo>
                <a:lnTo>
                  <a:pt x="53790" y="36670"/>
                </a:lnTo>
                <a:lnTo>
                  <a:pt x="53780" y="36670"/>
                </a:lnTo>
                <a:lnTo>
                  <a:pt x="53770" y="36670"/>
                </a:lnTo>
                <a:lnTo>
                  <a:pt x="53770" y="36660"/>
                </a:lnTo>
                <a:lnTo>
                  <a:pt x="53760" y="36660"/>
                </a:lnTo>
                <a:lnTo>
                  <a:pt x="53760" y="36650"/>
                </a:lnTo>
                <a:lnTo>
                  <a:pt x="53750" y="36650"/>
                </a:lnTo>
                <a:lnTo>
                  <a:pt x="53750" y="36640"/>
                </a:lnTo>
                <a:lnTo>
                  <a:pt x="53740" y="36640"/>
                </a:lnTo>
                <a:lnTo>
                  <a:pt x="53730" y="36640"/>
                </a:lnTo>
                <a:lnTo>
                  <a:pt x="53720" y="36640"/>
                </a:lnTo>
                <a:lnTo>
                  <a:pt x="53720" y="36630"/>
                </a:lnTo>
                <a:lnTo>
                  <a:pt x="53710" y="36630"/>
                </a:lnTo>
                <a:lnTo>
                  <a:pt x="53700" y="36630"/>
                </a:lnTo>
                <a:lnTo>
                  <a:pt x="53700" y="36620"/>
                </a:lnTo>
                <a:lnTo>
                  <a:pt x="53690" y="36620"/>
                </a:lnTo>
                <a:lnTo>
                  <a:pt x="53690" y="36610"/>
                </a:lnTo>
                <a:lnTo>
                  <a:pt x="53660" y="36610"/>
                </a:lnTo>
                <a:lnTo>
                  <a:pt x="53660" y="36600"/>
                </a:lnTo>
                <a:lnTo>
                  <a:pt x="53650" y="36600"/>
                </a:lnTo>
                <a:lnTo>
                  <a:pt x="53640" y="36600"/>
                </a:lnTo>
                <a:lnTo>
                  <a:pt x="53630" y="36600"/>
                </a:lnTo>
                <a:lnTo>
                  <a:pt x="53630" y="36590"/>
                </a:lnTo>
                <a:lnTo>
                  <a:pt x="53600" y="36590"/>
                </a:lnTo>
                <a:lnTo>
                  <a:pt x="53590" y="36590"/>
                </a:lnTo>
                <a:lnTo>
                  <a:pt x="53580" y="36590"/>
                </a:lnTo>
                <a:lnTo>
                  <a:pt x="53580" y="36580"/>
                </a:lnTo>
                <a:lnTo>
                  <a:pt x="53570" y="36580"/>
                </a:lnTo>
                <a:lnTo>
                  <a:pt x="53570" y="36570"/>
                </a:lnTo>
                <a:lnTo>
                  <a:pt x="53560" y="36570"/>
                </a:lnTo>
                <a:lnTo>
                  <a:pt x="53550" y="36570"/>
                </a:lnTo>
                <a:lnTo>
                  <a:pt x="53510" y="36570"/>
                </a:lnTo>
                <a:lnTo>
                  <a:pt x="53510" y="36580"/>
                </a:lnTo>
                <a:lnTo>
                  <a:pt x="53520" y="36580"/>
                </a:lnTo>
                <a:lnTo>
                  <a:pt x="53530" y="36580"/>
                </a:lnTo>
                <a:lnTo>
                  <a:pt x="53530" y="36590"/>
                </a:lnTo>
                <a:lnTo>
                  <a:pt x="53550" y="36590"/>
                </a:lnTo>
                <a:lnTo>
                  <a:pt x="53560" y="36590"/>
                </a:lnTo>
                <a:lnTo>
                  <a:pt x="53560" y="36600"/>
                </a:lnTo>
                <a:lnTo>
                  <a:pt x="53570" y="36600"/>
                </a:lnTo>
                <a:lnTo>
                  <a:pt x="53570" y="36610"/>
                </a:lnTo>
                <a:lnTo>
                  <a:pt x="53580" y="36610"/>
                </a:lnTo>
                <a:lnTo>
                  <a:pt x="53580" y="36620"/>
                </a:lnTo>
                <a:lnTo>
                  <a:pt x="53590" y="36620"/>
                </a:lnTo>
                <a:lnTo>
                  <a:pt x="53600" y="36620"/>
                </a:lnTo>
                <a:lnTo>
                  <a:pt x="53600" y="36630"/>
                </a:lnTo>
                <a:lnTo>
                  <a:pt x="53610" y="36630"/>
                </a:lnTo>
                <a:lnTo>
                  <a:pt x="53630" y="36630"/>
                </a:lnTo>
                <a:lnTo>
                  <a:pt x="53630" y="36640"/>
                </a:lnTo>
                <a:lnTo>
                  <a:pt x="53640" y="36640"/>
                </a:lnTo>
                <a:lnTo>
                  <a:pt x="53650" y="36640"/>
                </a:lnTo>
                <a:lnTo>
                  <a:pt x="53650" y="36650"/>
                </a:lnTo>
                <a:lnTo>
                  <a:pt x="53680" y="36650"/>
                </a:lnTo>
                <a:lnTo>
                  <a:pt x="53680" y="36660"/>
                </a:lnTo>
                <a:lnTo>
                  <a:pt x="53680" y="36670"/>
                </a:lnTo>
                <a:lnTo>
                  <a:pt x="53680" y="36680"/>
                </a:lnTo>
                <a:lnTo>
                  <a:pt x="53680" y="36690"/>
                </a:lnTo>
                <a:lnTo>
                  <a:pt x="53660" y="36690"/>
                </a:lnTo>
                <a:lnTo>
                  <a:pt x="53660" y="36680"/>
                </a:lnTo>
                <a:lnTo>
                  <a:pt x="53650" y="36680"/>
                </a:lnTo>
                <a:lnTo>
                  <a:pt x="53650" y="36670"/>
                </a:lnTo>
                <a:lnTo>
                  <a:pt x="53640" y="36670"/>
                </a:lnTo>
                <a:lnTo>
                  <a:pt x="53640" y="36660"/>
                </a:lnTo>
                <a:lnTo>
                  <a:pt x="53630" y="36660"/>
                </a:lnTo>
                <a:lnTo>
                  <a:pt x="53630" y="36650"/>
                </a:lnTo>
                <a:lnTo>
                  <a:pt x="53620" y="36650"/>
                </a:lnTo>
                <a:lnTo>
                  <a:pt x="53610" y="36650"/>
                </a:lnTo>
                <a:lnTo>
                  <a:pt x="53610" y="36640"/>
                </a:lnTo>
                <a:lnTo>
                  <a:pt x="53600" y="36640"/>
                </a:lnTo>
                <a:lnTo>
                  <a:pt x="53590" y="36640"/>
                </a:lnTo>
                <a:lnTo>
                  <a:pt x="53570" y="36640"/>
                </a:lnTo>
                <a:lnTo>
                  <a:pt x="53570" y="36630"/>
                </a:lnTo>
                <a:lnTo>
                  <a:pt x="53550" y="36630"/>
                </a:lnTo>
                <a:lnTo>
                  <a:pt x="53540" y="36630"/>
                </a:lnTo>
                <a:lnTo>
                  <a:pt x="53520" y="36630"/>
                </a:lnTo>
                <a:lnTo>
                  <a:pt x="53520" y="36620"/>
                </a:lnTo>
                <a:lnTo>
                  <a:pt x="53500" y="36620"/>
                </a:lnTo>
                <a:lnTo>
                  <a:pt x="53500" y="36630"/>
                </a:lnTo>
                <a:lnTo>
                  <a:pt x="53490" y="36630"/>
                </a:lnTo>
                <a:lnTo>
                  <a:pt x="53460" y="36630"/>
                </a:lnTo>
                <a:lnTo>
                  <a:pt x="53460" y="36620"/>
                </a:lnTo>
                <a:lnTo>
                  <a:pt x="53460" y="36610"/>
                </a:lnTo>
                <a:lnTo>
                  <a:pt x="53450" y="36610"/>
                </a:lnTo>
                <a:lnTo>
                  <a:pt x="53450" y="36600"/>
                </a:lnTo>
                <a:lnTo>
                  <a:pt x="53440" y="36600"/>
                </a:lnTo>
                <a:lnTo>
                  <a:pt x="53430" y="36600"/>
                </a:lnTo>
                <a:lnTo>
                  <a:pt x="53410" y="36600"/>
                </a:lnTo>
                <a:lnTo>
                  <a:pt x="53410" y="36590"/>
                </a:lnTo>
                <a:lnTo>
                  <a:pt x="53390" y="36590"/>
                </a:lnTo>
                <a:lnTo>
                  <a:pt x="53340" y="36590"/>
                </a:lnTo>
                <a:lnTo>
                  <a:pt x="53340" y="36580"/>
                </a:lnTo>
                <a:lnTo>
                  <a:pt x="53340" y="36570"/>
                </a:lnTo>
                <a:lnTo>
                  <a:pt x="53330" y="36570"/>
                </a:lnTo>
                <a:lnTo>
                  <a:pt x="53320" y="36570"/>
                </a:lnTo>
                <a:lnTo>
                  <a:pt x="53320" y="36560"/>
                </a:lnTo>
                <a:lnTo>
                  <a:pt x="53310" y="36560"/>
                </a:lnTo>
                <a:lnTo>
                  <a:pt x="53310" y="36550"/>
                </a:lnTo>
                <a:lnTo>
                  <a:pt x="53300" y="36550"/>
                </a:lnTo>
                <a:lnTo>
                  <a:pt x="53290" y="36550"/>
                </a:lnTo>
                <a:lnTo>
                  <a:pt x="53290" y="36540"/>
                </a:lnTo>
                <a:lnTo>
                  <a:pt x="53280" y="36540"/>
                </a:lnTo>
                <a:lnTo>
                  <a:pt x="53260" y="36540"/>
                </a:lnTo>
                <a:lnTo>
                  <a:pt x="53260" y="36530"/>
                </a:lnTo>
                <a:lnTo>
                  <a:pt x="53240" y="36530"/>
                </a:lnTo>
                <a:lnTo>
                  <a:pt x="53220" y="36530"/>
                </a:lnTo>
                <a:lnTo>
                  <a:pt x="53220" y="36520"/>
                </a:lnTo>
                <a:lnTo>
                  <a:pt x="53210" y="36520"/>
                </a:lnTo>
                <a:lnTo>
                  <a:pt x="53200" y="36520"/>
                </a:lnTo>
                <a:lnTo>
                  <a:pt x="53190" y="36520"/>
                </a:lnTo>
                <a:lnTo>
                  <a:pt x="53180" y="36520"/>
                </a:lnTo>
                <a:lnTo>
                  <a:pt x="53170" y="36520"/>
                </a:lnTo>
                <a:lnTo>
                  <a:pt x="53150" y="36520"/>
                </a:lnTo>
                <a:lnTo>
                  <a:pt x="53140" y="36520"/>
                </a:lnTo>
                <a:lnTo>
                  <a:pt x="53140" y="36510"/>
                </a:lnTo>
                <a:lnTo>
                  <a:pt x="53130" y="36510"/>
                </a:lnTo>
                <a:lnTo>
                  <a:pt x="53130" y="36500"/>
                </a:lnTo>
                <a:lnTo>
                  <a:pt x="53120" y="36500"/>
                </a:lnTo>
                <a:lnTo>
                  <a:pt x="53120" y="36490"/>
                </a:lnTo>
                <a:lnTo>
                  <a:pt x="53110" y="36490"/>
                </a:lnTo>
                <a:lnTo>
                  <a:pt x="53110" y="36480"/>
                </a:lnTo>
                <a:lnTo>
                  <a:pt x="53100" y="36480"/>
                </a:lnTo>
                <a:lnTo>
                  <a:pt x="53100" y="36470"/>
                </a:lnTo>
                <a:lnTo>
                  <a:pt x="53090" y="36470"/>
                </a:lnTo>
                <a:lnTo>
                  <a:pt x="53090" y="36460"/>
                </a:lnTo>
                <a:lnTo>
                  <a:pt x="53080" y="36460"/>
                </a:lnTo>
                <a:lnTo>
                  <a:pt x="53080" y="36440"/>
                </a:lnTo>
                <a:lnTo>
                  <a:pt x="53080" y="36430"/>
                </a:lnTo>
                <a:lnTo>
                  <a:pt x="53070" y="36430"/>
                </a:lnTo>
                <a:lnTo>
                  <a:pt x="53070" y="36420"/>
                </a:lnTo>
                <a:lnTo>
                  <a:pt x="53070" y="36410"/>
                </a:lnTo>
                <a:lnTo>
                  <a:pt x="53060" y="36410"/>
                </a:lnTo>
                <a:lnTo>
                  <a:pt x="53060" y="36400"/>
                </a:lnTo>
                <a:lnTo>
                  <a:pt x="53060" y="36390"/>
                </a:lnTo>
                <a:lnTo>
                  <a:pt x="53050" y="36390"/>
                </a:lnTo>
                <a:lnTo>
                  <a:pt x="53050" y="36380"/>
                </a:lnTo>
                <a:lnTo>
                  <a:pt x="53050" y="36370"/>
                </a:lnTo>
                <a:lnTo>
                  <a:pt x="53050" y="36350"/>
                </a:lnTo>
                <a:lnTo>
                  <a:pt x="53040" y="36350"/>
                </a:lnTo>
                <a:lnTo>
                  <a:pt x="53040" y="36340"/>
                </a:lnTo>
                <a:lnTo>
                  <a:pt x="53030" y="36340"/>
                </a:lnTo>
                <a:lnTo>
                  <a:pt x="53030" y="36320"/>
                </a:lnTo>
                <a:lnTo>
                  <a:pt x="53030" y="36310"/>
                </a:lnTo>
                <a:lnTo>
                  <a:pt x="53020" y="36310"/>
                </a:lnTo>
                <a:lnTo>
                  <a:pt x="53020" y="36290"/>
                </a:lnTo>
                <a:lnTo>
                  <a:pt x="53020" y="36280"/>
                </a:lnTo>
                <a:lnTo>
                  <a:pt x="53010" y="36280"/>
                </a:lnTo>
                <a:lnTo>
                  <a:pt x="53010" y="36270"/>
                </a:lnTo>
                <a:lnTo>
                  <a:pt x="53010" y="36260"/>
                </a:lnTo>
                <a:lnTo>
                  <a:pt x="53010" y="36250"/>
                </a:lnTo>
                <a:lnTo>
                  <a:pt x="53000" y="36250"/>
                </a:lnTo>
                <a:lnTo>
                  <a:pt x="53000" y="36240"/>
                </a:lnTo>
                <a:lnTo>
                  <a:pt x="52990" y="36240"/>
                </a:lnTo>
                <a:lnTo>
                  <a:pt x="52990" y="36230"/>
                </a:lnTo>
                <a:lnTo>
                  <a:pt x="52980" y="36230"/>
                </a:lnTo>
                <a:lnTo>
                  <a:pt x="52960" y="36230"/>
                </a:lnTo>
                <a:lnTo>
                  <a:pt x="52960" y="36220"/>
                </a:lnTo>
                <a:lnTo>
                  <a:pt x="52960" y="36200"/>
                </a:lnTo>
                <a:lnTo>
                  <a:pt x="52960" y="36190"/>
                </a:lnTo>
                <a:lnTo>
                  <a:pt x="52950" y="36190"/>
                </a:lnTo>
                <a:lnTo>
                  <a:pt x="52950" y="36180"/>
                </a:lnTo>
                <a:lnTo>
                  <a:pt x="52950" y="36170"/>
                </a:lnTo>
                <a:lnTo>
                  <a:pt x="52960" y="36170"/>
                </a:lnTo>
                <a:lnTo>
                  <a:pt x="52960" y="36150"/>
                </a:lnTo>
                <a:lnTo>
                  <a:pt x="52960" y="36140"/>
                </a:lnTo>
                <a:lnTo>
                  <a:pt x="52960" y="36130"/>
                </a:lnTo>
                <a:lnTo>
                  <a:pt x="52960" y="36120"/>
                </a:lnTo>
                <a:lnTo>
                  <a:pt x="52960" y="36100"/>
                </a:lnTo>
                <a:lnTo>
                  <a:pt x="52960" y="36090"/>
                </a:lnTo>
                <a:lnTo>
                  <a:pt x="52960" y="36060"/>
                </a:lnTo>
                <a:lnTo>
                  <a:pt x="52960" y="36040"/>
                </a:lnTo>
                <a:lnTo>
                  <a:pt x="52950" y="36040"/>
                </a:lnTo>
                <a:lnTo>
                  <a:pt x="52940" y="36040"/>
                </a:lnTo>
                <a:lnTo>
                  <a:pt x="52940" y="36030"/>
                </a:lnTo>
                <a:lnTo>
                  <a:pt x="52940" y="36020"/>
                </a:lnTo>
                <a:lnTo>
                  <a:pt x="52940" y="36010"/>
                </a:lnTo>
                <a:lnTo>
                  <a:pt x="52930" y="36010"/>
                </a:lnTo>
                <a:lnTo>
                  <a:pt x="52930" y="36000"/>
                </a:lnTo>
                <a:lnTo>
                  <a:pt x="52930" y="35990"/>
                </a:lnTo>
                <a:lnTo>
                  <a:pt x="52930" y="35960"/>
                </a:lnTo>
                <a:lnTo>
                  <a:pt x="52920" y="35960"/>
                </a:lnTo>
                <a:lnTo>
                  <a:pt x="52920" y="35950"/>
                </a:lnTo>
                <a:lnTo>
                  <a:pt x="52920" y="35940"/>
                </a:lnTo>
                <a:lnTo>
                  <a:pt x="52920" y="35930"/>
                </a:lnTo>
                <a:lnTo>
                  <a:pt x="52910" y="35930"/>
                </a:lnTo>
                <a:lnTo>
                  <a:pt x="52910" y="35920"/>
                </a:lnTo>
                <a:lnTo>
                  <a:pt x="52910" y="35910"/>
                </a:lnTo>
                <a:lnTo>
                  <a:pt x="52900" y="35910"/>
                </a:lnTo>
                <a:lnTo>
                  <a:pt x="52900" y="35900"/>
                </a:lnTo>
                <a:lnTo>
                  <a:pt x="52900" y="35890"/>
                </a:lnTo>
                <a:lnTo>
                  <a:pt x="52910" y="35890"/>
                </a:lnTo>
                <a:lnTo>
                  <a:pt x="52910" y="35880"/>
                </a:lnTo>
                <a:lnTo>
                  <a:pt x="52910" y="35860"/>
                </a:lnTo>
                <a:lnTo>
                  <a:pt x="52910" y="35840"/>
                </a:lnTo>
                <a:lnTo>
                  <a:pt x="52920" y="35840"/>
                </a:lnTo>
                <a:lnTo>
                  <a:pt x="52920" y="35830"/>
                </a:lnTo>
                <a:lnTo>
                  <a:pt x="52920" y="35820"/>
                </a:lnTo>
                <a:lnTo>
                  <a:pt x="52910" y="35820"/>
                </a:lnTo>
                <a:lnTo>
                  <a:pt x="52910" y="35810"/>
                </a:lnTo>
                <a:lnTo>
                  <a:pt x="52910" y="35790"/>
                </a:lnTo>
                <a:lnTo>
                  <a:pt x="52910" y="35770"/>
                </a:lnTo>
                <a:lnTo>
                  <a:pt x="52920" y="35770"/>
                </a:lnTo>
                <a:lnTo>
                  <a:pt x="52930" y="35770"/>
                </a:lnTo>
                <a:lnTo>
                  <a:pt x="52930" y="35780"/>
                </a:lnTo>
                <a:lnTo>
                  <a:pt x="52940" y="35780"/>
                </a:lnTo>
                <a:lnTo>
                  <a:pt x="52950" y="35780"/>
                </a:lnTo>
                <a:lnTo>
                  <a:pt x="52950" y="35790"/>
                </a:lnTo>
                <a:lnTo>
                  <a:pt x="52950" y="35800"/>
                </a:lnTo>
                <a:lnTo>
                  <a:pt x="52960" y="35800"/>
                </a:lnTo>
                <a:lnTo>
                  <a:pt x="52960" y="35810"/>
                </a:lnTo>
                <a:lnTo>
                  <a:pt x="52970" y="35810"/>
                </a:lnTo>
                <a:lnTo>
                  <a:pt x="52970" y="35820"/>
                </a:lnTo>
                <a:lnTo>
                  <a:pt x="52980" y="35820"/>
                </a:lnTo>
                <a:lnTo>
                  <a:pt x="52990" y="35820"/>
                </a:lnTo>
                <a:lnTo>
                  <a:pt x="52990" y="35810"/>
                </a:lnTo>
                <a:lnTo>
                  <a:pt x="53010" y="35810"/>
                </a:lnTo>
                <a:lnTo>
                  <a:pt x="53010" y="35820"/>
                </a:lnTo>
                <a:lnTo>
                  <a:pt x="53010" y="35840"/>
                </a:lnTo>
                <a:lnTo>
                  <a:pt x="53010" y="35850"/>
                </a:lnTo>
                <a:lnTo>
                  <a:pt x="53000" y="35850"/>
                </a:lnTo>
                <a:lnTo>
                  <a:pt x="53010" y="35850"/>
                </a:lnTo>
                <a:lnTo>
                  <a:pt x="53010" y="35860"/>
                </a:lnTo>
                <a:lnTo>
                  <a:pt x="53010" y="35850"/>
                </a:lnTo>
                <a:lnTo>
                  <a:pt x="53020" y="35850"/>
                </a:lnTo>
                <a:lnTo>
                  <a:pt x="53030" y="35850"/>
                </a:lnTo>
                <a:lnTo>
                  <a:pt x="53040" y="35850"/>
                </a:lnTo>
                <a:lnTo>
                  <a:pt x="53040" y="35860"/>
                </a:lnTo>
                <a:lnTo>
                  <a:pt x="53060" y="35860"/>
                </a:lnTo>
                <a:lnTo>
                  <a:pt x="53070" y="35860"/>
                </a:lnTo>
                <a:lnTo>
                  <a:pt x="53070" y="35870"/>
                </a:lnTo>
                <a:lnTo>
                  <a:pt x="53090" y="35870"/>
                </a:lnTo>
                <a:lnTo>
                  <a:pt x="53100" y="35870"/>
                </a:lnTo>
                <a:lnTo>
                  <a:pt x="53100" y="35880"/>
                </a:lnTo>
                <a:lnTo>
                  <a:pt x="53110" y="35880"/>
                </a:lnTo>
                <a:lnTo>
                  <a:pt x="53110" y="35890"/>
                </a:lnTo>
                <a:lnTo>
                  <a:pt x="53110" y="35900"/>
                </a:lnTo>
                <a:lnTo>
                  <a:pt x="53120" y="35900"/>
                </a:lnTo>
                <a:lnTo>
                  <a:pt x="53120" y="35910"/>
                </a:lnTo>
                <a:lnTo>
                  <a:pt x="53130" y="35910"/>
                </a:lnTo>
                <a:lnTo>
                  <a:pt x="53130" y="35920"/>
                </a:lnTo>
                <a:lnTo>
                  <a:pt x="53140" y="35920"/>
                </a:lnTo>
                <a:lnTo>
                  <a:pt x="53140" y="35930"/>
                </a:lnTo>
                <a:lnTo>
                  <a:pt x="53150" y="35930"/>
                </a:lnTo>
                <a:lnTo>
                  <a:pt x="53150" y="35940"/>
                </a:lnTo>
                <a:lnTo>
                  <a:pt x="53150" y="35950"/>
                </a:lnTo>
                <a:lnTo>
                  <a:pt x="53160" y="35950"/>
                </a:lnTo>
                <a:lnTo>
                  <a:pt x="53160" y="35960"/>
                </a:lnTo>
                <a:lnTo>
                  <a:pt x="53170" y="35960"/>
                </a:lnTo>
                <a:lnTo>
                  <a:pt x="53170" y="35970"/>
                </a:lnTo>
                <a:lnTo>
                  <a:pt x="53180" y="35970"/>
                </a:lnTo>
                <a:lnTo>
                  <a:pt x="53180" y="35980"/>
                </a:lnTo>
                <a:lnTo>
                  <a:pt x="53190" y="35980"/>
                </a:lnTo>
                <a:lnTo>
                  <a:pt x="53190" y="35990"/>
                </a:lnTo>
                <a:lnTo>
                  <a:pt x="53200" y="35990"/>
                </a:lnTo>
                <a:lnTo>
                  <a:pt x="53200" y="36000"/>
                </a:lnTo>
                <a:lnTo>
                  <a:pt x="53210" y="36000"/>
                </a:lnTo>
                <a:lnTo>
                  <a:pt x="53210" y="36010"/>
                </a:lnTo>
                <a:lnTo>
                  <a:pt x="53220" y="36010"/>
                </a:lnTo>
                <a:lnTo>
                  <a:pt x="53220" y="36020"/>
                </a:lnTo>
                <a:lnTo>
                  <a:pt x="53230" y="36020"/>
                </a:lnTo>
                <a:lnTo>
                  <a:pt x="53230" y="36030"/>
                </a:lnTo>
                <a:lnTo>
                  <a:pt x="53240" y="36030"/>
                </a:lnTo>
                <a:lnTo>
                  <a:pt x="53240" y="36040"/>
                </a:lnTo>
                <a:lnTo>
                  <a:pt x="53250" y="36040"/>
                </a:lnTo>
                <a:lnTo>
                  <a:pt x="53250" y="36050"/>
                </a:lnTo>
                <a:lnTo>
                  <a:pt x="53260" y="36050"/>
                </a:lnTo>
                <a:lnTo>
                  <a:pt x="53270" y="36050"/>
                </a:lnTo>
                <a:lnTo>
                  <a:pt x="53270" y="36060"/>
                </a:lnTo>
                <a:lnTo>
                  <a:pt x="53280" y="36060"/>
                </a:lnTo>
                <a:lnTo>
                  <a:pt x="53280" y="36050"/>
                </a:lnTo>
                <a:lnTo>
                  <a:pt x="53290" y="36050"/>
                </a:lnTo>
                <a:lnTo>
                  <a:pt x="53290" y="36040"/>
                </a:lnTo>
                <a:lnTo>
                  <a:pt x="53300" y="36040"/>
                </a:lnTo>
                <a:lnTo>
                  <a:pt x="53300" y="36050"/>
                </a:lnTo>
                <a:lnTo>
                  <a:pt x="53310" y="36050"/>
                </a:lnTo>
                <a:lnTo>
                  <a:pt x="53310" y="36060"/>
                </a:lnTo>
                <a:lnTo>
                  <a:pt x="53320" y="36060"/>
                </a:lnTo>
                <a:lnTo>
                  <a:pt x="53330" y="36060"/>
                </a:lnTo>
                <a:lnTo>
                  <a:pt x="53330" y="36070"/>
                </a:lnTo>
                <a:lnTo>
                  <a:pt x="53340" y="36070"/>
                </a:lnTo>
                <a:lnTo>
                  <a:pt x="53340" y="36080"/>
                </a:lnTo>
                <a:lnTo>
                  <a:pt x="53340" y="36090"/>
                </a:lnTo>
                <a:lnTo>
                  <a:pt x="53350" y="36090"/>
                </a:lnTo>
                <a:lnTo>
                  <a:pt x="53350" y="36100"/>
                </a:lnTo>
                <a:lnTo>
                  <a:pt x="53350" y="36110"/>
                </a:lnTo>
                <a:lnTo>
                  <a:pt x="53360" y="36110"/>
                </a:lnTo>
                <a:lnTo>
                  <a:pt x="53360" y="36120"/>
                </a:lnTo>
                <a:lnTo>
                  <a:pt x="53380" y="36120"/>
                </a:lnTo>
                <a:lnTo>
                  <a:pt x="53380" y="36130"/>
                </a:lnTo>
                <a:lnTo>
                  <a:pt x="53390" y="36130"/>
                </a:lnTo>
                <a:lnTo>
                  <a:pt x="53390" y="36140"/>
                </a:lnTo>
                <a:lnTo>
                  <a:pt x="53400" y="36140"/>
                </a:lnTo>
                <a:lnTo>
                  <a:pt x="53400" y="36150"/>
                </a:lnTo>
                <a:lnTo>
                  <a:pt x="53410" y="36150"/>
                </a:lnTo>
                <a:lnTo>
                  <a:pt x="53410" y="36160"/>
                </a:lnTo>
                <a:lnTo>
                  <a:pt x="53420" y="36160"/>
                </a:lnTo>
                <a:lnTo>
                  <a:pt x="53420" y="36170"/>
                </a:lnTo>
                <a:lnTo>
                  <a:pt x="53430" y="36170"/>
                </a:lnTo>
                <a:lnTo>
                  <a:pt x="53430" y="36180"/>
                </a:lnTo>
                <a:lnTo>
                  <a:pt x="53430" y="36190"/>
                </a:lnTo>
                <a:lnTo>
                  <a:pt x="53440" y="36190"/>
                </a:lnTo>
                <a:lnTo>
                  <a:pt x="53440" y="36200"/>
                </a:lnTo>
                <a:lnTo>
                  <a:pt x="53440" y="36210"/>
                </a:lnTo>
                <a:lnTo>
                  <a:pt x="53450" y="36210"/>
                </a:lnTo>
                <a:lnTo>
                  <a:pt x="53450" y="36220"/>
                </a:lnTo>
                <a:lnTo>
                  <a:pt x="53460" y="36220"/>
                </a:lnTo>
                <a:lnTo>
                  <a:pt x="53480" y="36220"/>
                </a:lnTo>
                <a:lnTo>
                  <a:pt x="53480" y="36230"/>
                </a:lnTo>
                <a:lnTo>
                  <a:pt x="53480" y="36240"/>
                </a:lnTo>
                <a:lnTo>
                  <a:pt x="53490" y="36240"/>
                </a:lnTo>
                <a:lnTo>
                  <a:pt x="53490" y="36250"/>
                </a:lnTo>
                <a:lnTo>
                  <a:pt x="53490" y="36260"/>
                </a:lnTo>
                <a:lnTo>
                  <a:pt x="53500" y="36260"/>
                </a:lnTo>
                <a:lnTo>
                  <a:pt x="53500" y="36270"/>
                </a:lnTo>
                <a:lnTo>
                  <a:pt x="53510" y="36270"/>
                </a:lnTo>
                <a:lnTo>
                  <a:pt x="53510" y="36280"/>
                </a:lnTo>
                <a:lnTo>
                  <a:pt x="53520" y="36280"/>
                </a:lnTo>
                <a:lnTo>
                  <a:pt x="53530" y="36280"/>
                </a:lnTo>
                <a:lnTo>
                  <a:pt x="53530" y="36290"/>
                </a:lnTo>
                <a:lnTo>
                  <a:pt x="53540" y="36290"/>
                </a:lnTo>
                <a:lnTo>
                  <a:pt x="53540" y="36300"/>
                </a:lnTo>
                <a:lnTo>
                  <a:pt x="53550" y="36300"/>
                </a:lnTo>
                <a:lnTo>
                  <a:pt x="53560" y="36300"/>
                </a:lnTo>
                <a:lnTo>
                  <a:pt x="53570" y="36300"/>
                </a:lnTo>
                <a:lnTo>
                  <a:pt x="53590" y="36300"/>
                </a:lnTo>
                <a:lnTo>
                  <a:pt x="53570" y="36300"/>
                </a:lnTo>
                <a:lnTo>
                  <a:pt x="53570" y="36290"/>
                </a:lnTo>
                <a:lnTo>
                  <a:pt x="53560" y="36290"/>
                </a:lnTo>
                <a:lnTo>
                  <a:pt x="53560" y="36280"/>
                </a:lnTo>
                <a:lnTo>
                  <a:pt x="53560" y="36270"/>
                </a:lnTo>
                <a:lnTo>
                  <a:pt x="53570" y="36270"/>
                </a:lnTo>
                <a:lnTo>
                  <a:pt x="53580" y="36270"/>
                </a:lnTo>
                <a:lnTo>
                  <a:pt x="53580" y="36280"/>
                </a:lnTo>
                <a:lnTo>
                  <a:pt x="53590" y="36280"/>
                </a:lnTo>
                <a:lnTo>
                  <a:pt x="53590" y="36290"/>
                </a:lnTo>
                <a:lnTo>
                  <a:pt x="53610" y="36290"/>
                </a:lnTo>
                <a:lnTo>
                  <a:pt x="53610" y="36300"/>
                </a:lnTo>
                <a:lnTo>
                  <a:pt x="53620" y="36300"/>
                </a:lnTo>
                <a:lnTo>
                  <a:pt x="53630" y="36300"/>
                </a:lnTo>
                <a:lnTo>
                  <a:pt x="53630" y="36310"/>
                </a:lnTo>
                <a:lnTo>
                  <a:pt x="53640" y="36310"/>
                </a:lnTo>
                <a:lnTo>
                  <a:pt x="53660" y="36310"/>
                </a:lnTo>
                <a:lnTo>
                  <a:pt x="53660" y="36320"/>
                </a:lnTo>
                <a:lnTo>
                  <a:pt x="53670" y="36320"/>
                </a:lnTo>
                <a:lnTo>
                  <a:pt x="53680" y="36320"/>
                </a:lnTo>
                <a:lnTo>
                  <a:pt x="53680" y="36330"/>
                </a:lnTo>
                <a:lnTo>
                  <a:pt x="53690" y="36330"/>
                </a:lnTo>
                <a:lnTo>
                  <a:pt x="53690" y="36340"/>
                </a:lnTo>
                <a:lnTo>
                  <a:pt x="53710" y="36340"/>
                </a:lnTo>
                <a:lnTo>
                  <a:pt x="53720" y="36340"/>
                </a:lnTo>
                <a:lnTo>
                  <a:pt x="53740" y="36340"/>
                </a:lnTo>
                <a:lnTo>
                  <a:pt x="53740" y="36350"/>
                </a:lnTo>
                <a:lnTo>
                  <a:pt x="53750" y="36350"/>
                </a:lnTo>
                <a:lnTo>
                  <a:pt x="53760" y="36350"/>
                </a:lnTo>
                <a:lnTo>
                  <a:pt x="53760" y="36360"/>
                </a:lnTo>
                <a:lnTo>
                  <a:pt x="53760" y="36350"/>
                </a:lnTo>
                <a:lnTo>
                  <a:pt x="53770" y="36350"/>
                </a:lnTo>
                <a:lnTo>
                  <a:pt x="53770" y="36360"/>
                </a:lnTo>
                <a:lnTo>
                  <a:pt x="53780" y="36360"/>
                </a:lnTo>
                <a:lnTo>
                  <a:pt x="53780" y="36370"/>
                </a:lnTo>
                <a:lnTo>
                  <a:pt x="53790" y="36370"/>
                </a:lnTo>
                <a:lnTo>
                  <a:pt x="53790" y="36380"/>
                </a:lnTo>
                <a:lnTo>
                  <a:pt x="53790" y="36390"/>
                </a:lnTo>
                <a:lnTo>
                  <a:pt x="53800" y="36390"/>
                </a:lnTo>
                <a:lnTo>
                  <a:pt x="53800" y="36400"/>
                </a:lnTo>
                <a:lnTo>
                  <a:pt x="53810" y="36400"/>
                </a:lnTo>
                <a:lnTo>
                  <a:pt x="53810" y="36410"/>
                </a:lnTo>
                <a:lnTo>
                  <a:pt x="53820" y="36410"/>
                </a:lnTo>
                <a:lnTo>
                  <a:pt x="53820" y="36420"/>
                </a:lnTo>
                <a:lnTo>
                  <a:pt x="53830" y="36420"/>
                </a:lnTo>
                <a:lnTo>
                  <a:pt x="53830" y="36430"/>
                </a:lnTo>
                <a:lnTo>
                  <a:pt x="53840" y="36430"/>
                </a:lnTo>
                <a:lnTo>
                  <a:pt x="53840" y="36440"/>
                </a:lnTo>
                <a:lnTo>
                  <a:pt x="53850" y="36440"/>
                </a:lnTo>
                <a:lnTo>
                  <a:pt x="53850" y="36450"/>
                </a:lnTo>
                <a:lnTo>
                  <a:pt x="53860" y="36450"/>
                </a:lnTo>
                <a:lnTo>
                  <a:pt x="53870" y="36450"/>
                </a:lnTo>
                <a:lnTo>
                  <a:pt x="53870" y="36460"/>
                </a:lnTo>
                <a:lnTo>
                  <a:pt x="53880" y="36460"/>
                </a:lnTo>
                <a:lnTo>
                  <a:pt x="53880" y="36470"/>
                </a:lnTo>
                <a:lnTo>
                  <a:pt x="53890" y="36470"/>
                </a:lnTo>
                <a:lnTo>
                  <a:pt x="53900" y="36470"/>
                </a:lnTo>
                <a:lnTo>
                  <a:pt x="53900" y="36480"/>
                </a:lnTo>
                <a:lnTo>
                  <a:pt x="53910" y="36480"/>
                </a:lnTo>
                <a:lnTo>
                  <a:pt x="53920" y="36480"/>
                </a:lnTo>
                <a:lnTo>
                  <a:pt x="53920" y="36490"/>
                </a:lnTo>
                <a:lnTo>
                  <a:pt x="53930" y="36490"/>
                </a:lnTo>
                <a:lnTo>
                  <a:pt x="53940" y="36490"/>
                </a:lnTo>
                <a:lnTo>
                  <a:pt x="53950" y="36490"/>
                </a:lnTo>
                <a:lnTo>
                  <a:pt x="53950" y="36500"/>
                </a:lnTo>
                <a:lnTo>
                  <a:pt x="53960" y="36500"/>
                </a:lnTo>
                <a:lnTo>
                  <a:pt x="53970" y="36500"/>
                </a:lnTo>
                <a:lnTo>
                  <a:pt x="53980" y="36500"/>
                </a:lnTo>
                <a:lnTo>
                  <a:pt x="53980" y="36510"/>
                </a:lnTo>
                <a:lnTo>
                  <a:pt x="54030" y="36510"/>
                </a:lnTo>
                <a:lnTo>
                  <a:pt x="54050" y="36510"/>
                </a:lnTo>
                <a:lnTo>
                  <a:pt x="54060" y="36510"/>
                </a:lnTo>
                <a:lnTo>
                  <a:pt x="54060" y="36500"/>
                </a:lnTo>
                <a:lnTo>
                  <a:pt x="54070" y="36500"/>
                </a:lnTo>
                <a:lnTo>
                  <a:pt x="54070" y="36510"/>
                </a:lnTo>
                <a:lnTo>
                  <a:pt x="54080" y="36510"/>
                </a:lnTo>
                <a:lnTo>
                  <a:pt x="54080" y="36500"/>
                </a:lnTo>
                <a:lnTo>
                  <a:pt x="54090" y="36500"/>
                </a:lnTo>
                <a:lnTo>
                  <a:pt x="54090" y="36510"/>
                </a:lnTo>
                <a:lnTo>
                  <a:pt x="54100" y="36510"/>
                </a:lnTo>
                <a:lnTo>
                  <a:pt x="54120" y="36510"/>
                </a:lnTo>
                <a:lnTo>
                  <a:pt x="54120" y="36520"/>
                </a:lnTo>
                <a:lnTo>
                  <a:pt x="54130" y="36520"/>
                </a:lnTo>
                <a:lnTo>
                  <a:pt x="54130" y="36510"/>
                </a:lnTo>
                <a:lnTo>
                  <a:pt x="54140" y="36510"/>
                </a:lnTo>
                <a:lnTo>
                  <a:pt x="54170" y="36510"/>
                </a:lnTo>
                <a:lnTo>
                  <a:pt x="54180" y="36510"/>
                </a:lnTo>
                <a:lnTo>
                  <a:pt x="54180" y="36500"/>
                </a:lnTo>
                <a:lnTo>
                  <a:pt x="54190" y="36500"/>
                </a:lnTo>
                <a:lnTo>
                  <a:pt x="54200" y="36500"/>
                </a:lnTo>
                <a:lnTo>
                  <a:pt x="54200" y="36490"/>
                </a:lnTo>
                <a:lnTo>
                  <a:pt x="54220" y="36490"/>
                </a:lnTo>
                <a:lnTo>
                  <a:pt x="54220" y="36500"/>
                </a:lnTo>
                <a:lnTo>
                  <a:pt x="54230" y="36500"/>
                </a:lnTo>
                <a:lnTo>
                  <a:pt x="54250" y="36500"/>
                </a:lnTo>
                <a:lnTo>
                  <a:pt x="54250" y="36510"/>
                </a:lnTo>
                <a:lnTo>
                  <a:pt x="54260" y="36510"/>
                </a:lnTo>
                <a:lnTo>
                  <a:pt x="54260" y="36520"/>
                </a:lnTo>
                <a:lnTo>
                  <a:pt x="54270" y="36520"/>
                </a:lnTo>
                <a:lnTo>
                  <a:pt x="54270" y="36500"/>
                </a:lnTo>
                <a:lnTo>
                  <a:pt x="54310" y="36500"/>
                </a:lnTo>
                <a:lnTo>
                  <a:pt x="54310" y="36490"/>
                </a:lnTo>
                <a:lnTo>
                  <a:pt x="54320" y="36490"/>
                </a:lnTo>
                <a:lnTo>
                  <a:pt x="54330" y="36490"/>
                </a:lnTo>
                <a:lnTo>
                  <a:pt x="54330" y="36500"/>
                </a:lnTo>
                <a:lnTo>
                  <a:pt x="54340" y="36500"/>
                </a:lnTo>
                <a:lnTo>
                  <a:pt x="54350" y="36500"/>
                </a:lnTo>
                <a:lnTo>
                  <a:pt x="54360" y="36500"/>
                </a:lnTo>
                <a:lnTo>
                  <a:pt x="54360" y="36490"/>
                </a:lnTo>
                <a:lnTo>
                  <a:pt x="54370" y="36490"/>
                </a:lnTo>
                <a:lnTo>
                  <a:pt x="54370" y="36480"/>
                </a:lnTo>
                <a:lnTo>
                  <a:pt x="54370" y="36490"/>
                </a:lnTo>
                <a:lnTo>
                  <a:pt x="54370" y="36480"/>
                </a:lnTo>
                <a:lnTo>
                  <a:pt x="54380" y="36480"/>
                </a:lnTo>
                <a:lnTo>
                  <a:pt x="54390" y="36480"/>
                </a:lnTo>
                <a:lnTo>
                  <a:pt x="54390" y="36470"/>
                </a:lnTo>
                <a:lnTo>
                  <a:pt x="54400" y="36470"/>
                </a:lnTo>
                <a:lnTo>
                  <a:pt x="54410" y="36470"/>
                </a:lnTo>
                <a:lnTo>
                  <a:pt x="54410" y="36460"/>
                </a:lnTo>
                <a:lnTo>
                  <a:pt x="54420" y="36460"/>
                </a:lnTo>
                <a:lnTo>
                  <a:pt x="54420" y="36450"/>
                </a:lnTo>
                <a:lnTo>
                  <a:pt x="54420" y="36440"/>
                </a:lnTo>
                <a:lnTo>
                  <a:pt x="54430" y="36440"/>
                </a:lnTo>
                <a:lnTo>
                  <a:pt x="54440" y="36440"/>
                </a:lnTo>
                <a:lnTo>
                  <a:pt x="54440" y="36430"/>
                </a:lnTo>
                <a:lnTo>
                  <a:pt x="54450" y="36430"/>
                </a:lnTo>
                <a:lnTo>
                  <a:pt x="54460" y="36430"/>
                </a:lnTo>
                <a:lnTo>
                  <a:pt x="54460" y="36420"/>
                </a:lnTo>
                <a:lnTo>
                  <a:pt x="54470" y="36420"/>
                </a:lnTo>
                <a:lnTo>
                  <a:pt x="54470" y="36410"/>
                </a:lnTo>
                <a:lnTo>
                  <a:pt x="54480" y="36410"/>
                </a:lnTo>
                <a:lnTo>
                  <a:pt x="54480" y="36400"/>
                </a:lnTo>
                <a:lnTo>
                  <a:pt x="54490" y="36400"/>
                </a:lnTo>
                <a:lnTo>
                  <a:pt x="54490" y="36390"/>
                </a:lnTo>
                <a:lnTo>
                  <a:pt x="54500" y="36390"/>
                </a:lnTo>
                <a:lnTo>
                  <a:pt x="54510" y="36390"/>
                </a:lnTo>
                <a:lnTo>
                  <a:pt x="54510" y="36380"/>
                </a:lnTo>
                <a:lnTo>
                  <a:pt x="54520" y="36380"/>
                </a:lnTo>
                <a:lnTo>
                  <a:pt x="54520" y="36370"/>
                </a:lnTo>
                <a:lnTo>
                  <a:pt x="54520" y="36360"/>
                </a:lnTo>
                <a:lnTo>
                  <a:pt x="54530" y="36360"/>
                </a:lnTo>
                <a:lnTo>
                  <a:pt x="54540" y="36360"/>
                </a:lnTo>
                <a:lnTo>
                  <a:pt x="54550" y="36360"/>
                </a:lnTo>
                <a:lnTo>
                  <a:pt x="54550" y="36350"/>
                </a:lnTo>
                <a:lnTo>
                  <a:pt x="54560" y="36350"/>
                </a:lnTo>
                <a:lnTo>
                  <a:pt x="54560" y="36340"/>
                </a:lnTo>
                <a:lnTo>
                  <a:pt x="54570" y="36340"/>
                </a:lnTo>
                <a:lnTo>
                  <a:pt x="54580" y="36340"/>
                </a:lnTo>
                <a:lnTo>
                  <a:pt x="54580" y="36330"/>
                </a:lnTo>
                <a:lnTo>
                  <a:pt x="54580" y="36320"/>
                </a:lnTo>
                <a:lnTo>
                  <a:pt x="54590" y="36320"/>
                </a:lnTo>
                <a:lnTo>
                  <a:pt x="54590" y="36310"/>
                </a:lnTo>
                <a:lnTo>
                  <a:pt x="54590" y="36300"/>
                </a:lnTo>
                <a:lnTo>
                  <a:pt x="54600" y="36300"/>
                </a:lnTo>
                <a:lnTo>
                  <a:pt x="54600" y="36290"/>
                </a:lnTo>
                <a:lnTo>
                  <a:pt x="54600" y="36270"/>
                </a:lnTo>
                <a:lnTo>
                  <a:pt x="54610" y="36270"/>
                </a:lnTo>
                <a:lnTo>
                  <a:pt x="54620" y="36270"/>
                </a:lnTo>
                <a:lnTo>
                  <a:pt x="54620" y="36260"/>
                </a:lnTo>
                <a:lnTo>
                  <a:pt x="54630" y="36260"/>
                </a:lnTo>
                <a:lnTo>
                  <a:pt x="54630" y="36250"/>
                </a:lnTo>
                <a:lnTo>
                  <a:pt x="54640" y="36250"/>
                </a:lnTo>
                <a:lnTo>
                  <a:pt x="54640" y="36240"/>
                </a:lnTo>
                <a:lnTo>
                  <a:pt x="54650" y="36240"/>
                </a:lnTo>
                <a:lnTo>
                  <a:pt x="54650" y="36230"/>
                </a:lnTo>
                <a:lnTo>
                  <a:pt x="54650" y="36220"/>
                </a:lnTo>
                <a:lnTo>
                  <a:pt x="54660" y="36220"/>
                </a:lnTo>
                <a:lnTo>
                  <a:pt x="54660" y="36210"/>
                </a:lnTo>
                <a:lnTo>
                  <a:pt x="54670" y="36210"/>
                </a:lnTo>
                <a:lnTo>
                  <a:pt x="54670" y="36190"/>
                </a:lnTo>
                <a:lnTo>
                  <a:pt x="54670" y="36170"/>
                </a:lnTo>
                <a:lnTo>
                  <a:pt x="54670" y="36160"/>
                </a:lnTo>
                <a:lnTo>
                  <a:pt x="54680" y="36160"/>
                </a:lnTo>
                <a:lnTo>
                  <a:pt x="54680" y="36150"/>
                </a:lnTo>
                <a:lnTo>
                  <a:pt x="54680" y="36140"/>
                </a:lnTo>
                <a:lnTo>
                  <a:pt x="54670" y="36140"/>
                </a:lnTo>
                <a:lnTo>
                  <a:pt x="54670" y="36130"/>
                </a:lnTo>
                <a:lnTo>
                  <a:pt x="54660" y="36130"/>
                </a:lnTo>
                <a:lnTo>
                  <a:pt x="54660" y="36120"/>
                </a:lnTo>
                <a:lnTo>
                  <a:pt x="54660" y="36110"/>
                </a:lnTo>
                <a:lnTo>
                  <a:pt x="54640" y="36110"/>
                </a:lnTo>
                <a:lnTo>
                  <a:pt x="54640" y="36120"/>
                </a:lnTo>
                <a:lnTo>
                  <a:pt x="54630" y="36120"/>
                </a:lnTo>
                <a:lnTo>
                  <a:pt x="54630" y="36130"/>
                </a:lnTo>
                <a:lnTo>
                  <a:pt x="54630" y="36120"/>
                </a:lnTo>
                <a:lnTo>
                  <a:pt x="54620" y="36120"/>
                </a:lnTo>
                <a:lnTo>
                  <a:pt x="54620" y="36110"/>
                </a:lnTo>
                <a:lnTo>
                  <a:pt x="54610" y="36110"/>
                </a:lnTo>
                <a:lnTo>
                  <a:pt x="54610" y="36090"/>
                </a:lnTo>
                <a:lnTo>
                  <a:pt x="54600" y="36090"/>
                </a:lnTo>
                <a:lnTo>
                  <a:pt x="54600" y="36080"/>
                </a:lnTo>
                <a:lnTo>
                  <a:pt x="54590" y="36080"/>
                </a:lnTo>
                <a:lnTo>
                  <a:pt x="54590" y="36070"/>
                </a:lnTo>
                <a:lnTo>
                  <a:pt x="54580" y="36070"/>
                </a:lnTo>
                <a:lnTo>
                  <a:pt x="54580" y="36060"/>
                </a:lnTo>
                <a:lnTo>
                  <a:pt x="54570" y="36060"/>
                </a:lnTo>
                <a:lnTo>
                  <a:pt x="54570" y="36050"/>
                </a:lnTo>
                <a:lnTo>
                  <a:pt x="54560" y="36050"/>
                </a:lnTo>
                <a:lnTo>
                  <a:pt x="54560" y="36040"/>
                </a:lnTo>
                <a:lnTo>
                  <a:pt x="54550" y="36040"/>
                </a:lnTo>
                <a:lnTo>
                  <a:pt x="54550" y="36030"/>
                </a:lnTo>
                <a:lnTo>
                  <a:pt x="54540" y="36030"/>
                </a:lnTo>
                <a:lnTo>
                  <a:pt x="54540" y="36020"/>
                </a:lnTo>
                <a:lnTo>
                  <a:pt x="54540" y="36010"/>
                </a:lnTo>
                <a:lnTo>
                  <a:pt x="54530" y="36010"/>
                </a:lnTo>
                <a:lnTo>
                  <a:pt x="54530" y="36000"/>
                </a:lnTo>
                <a:lnTo>
                  <a:pt x="54530" y="35990"/>
                </a:lnTo>
                <a:lnTo>
                  <a:pt x="54520" y="35990"/>
                </a:lnTo>
                <a:lnTo>
                  <a:pt x="54520" y="35980"/>
                </a:lnTo>
                <a:lnTo>
                  <a:pt x="54530" y="35980"/>
                </a:lnTo>
                <a:lnTo>
                  <a:pt x="54530" y="35970"/>
                </a:lnTo>
                <a:lnTo>
                  <a:pt x="54550" y="35970"/>
                </a:lnTo>
                <a:lnTo>
                  <a:pt x="54550" y="35980"/>
                </a:lnTo>
                <a:lnTo>
                  <a:pt x="54560" y="35980"/>
                </a:lnTo>
                <a:lnTo>
                  <a:pt x="54560" y="35990"/>
                </a:lnTo>
                <a:lnTo>
                  <a:pt x="54570" y="35990"/>
                </a:lnTo>
                <a:lnTo>
                  <a:pt x="54570" y="36000"/>
                </a:lnTo>
                <a:lnTo>
                  <a:pt x="54580" y="36000"/>
                </a:lnTo>
                <a:lnTo>
                  <a:pt x="54590" y="36000"/>
                </a:lnTo>
                <a:lnTo>
                  <a:pt x="54600" y="36000"/>
                </a:lnTo>
                <a:lnTo>
                  <a:pt x="54600" y="35990"/>
                </a:lnTo>
                <a:lnTo>
                  <a:pt x="54610" y="35990"/>
                </a:lnTo>
                <a:lnTo>
                  <a:pt x="54620" y="35990"/>
                </a:lnTo>
                <a:lnTo>
                  <a:pt x="54620" y="36000"/>
                </a:lnTo>
                <a:lnTo>
                  <a:pt x="54640" y="36000"/>
                </a:lnTo>
                <a:lnTo>
                  <a:pt x="54640" y="35990"/>
                </a:lnTo>
                <a:lnTo>
                  <a:pt x="54640" y="35980"/>
                </a:lnTo>
                <a:lnTo>
                  <a:pt x="54650" y="35980"/>
                </a:lnTo>
                <a:lnTo>
                  <a:pt x="54680" y="35980"/>
                </a:lnTo>
                <a:lnTo>
                  <a:pt x="54690" y="35980"/>
                </a:lnTo>
                <a:lnTo>
                  <a:pt x="54690" y="35990"/>
                </a:lnTo>
                <a:lnTo>
                  <a:pt x="54690" y="36000"/>
                </a:lnTo>
                <a:lnTo>
                  <a:pt x="54680" y="36000"/>
                </a:lnTo>
                <a:lnTo>
                  <a:pt x="54680" y="36020"/>
                </a:lnTo>
                <a:lnTo>
                  <a:pt x="54690" y="36020"/>
                </a:lnTo>
                <a:lnTo>
                  <a:pt x="54690" y="36030"/>
                </a:lnTo>
                <a:lnTo>
                  <a:pt x="54700" y="36030"/>
                </a:lnTo>
                <a:lnTo>
                  <a:pt x="54710" y="36030"/>
                </a:lnTo>
                <a:lnTo>
                  <a:pt x="54710" y="36040"/>
                </a:lnTo>
                <a:lnTo>
                  <a:pt x="54720" y="36040"/>
                </a:lnTo>
                <a:lnTo>
                  <a:pt x="54730" y="36040"/>
                </a:lnTo>
                <a:lnTo>
                  <a:pt x="54730" y="36050"/>
                </a:lnTo>
                <a:lnTo>
                  <a:pt x="54740" y="36050"/>
                </a:lnTo>
                <a:lnTo>
                  <a:pt x="54740" y="36060"/>
                </a:lnTo>
                <a:lnTo>
                  <a:pt x="54740" y="36070"/>
                </a:lnTo>
                <a:lnTo>
                  <a:pt x="54750" y="36070"/>
                </a:lnTo>
                <a:lnTo>
                  <a:pt x="54750" y="36080"/>
                </a:lnTo>
                <a:lnTo>
                  <a:pt x="54770" y="36080"/>
                </a:lnTo>
                <a:lnTo>
                  <a:pt x="54770" y="36090"/>
                </a:lnTo>
                <a:lnTo>
                  <a:pt x="54780" y="36090"/>
                </a:lnTo>
                <a:lnTo>
                  <a:pt x="54780" y="36100"/>
                </a:lnTo>
                <a:lnTo>
                  <a:pt x="54790" y="36100"/>
                </a:lnTo>
                <a:lnTo>
                  <a:pt x="54800" y="36100"/>
                </a:lnTo>
                <a:lnTo>
                  <a:pt x="54800" y="36090"/>
                </a:lnTo>
                <a:lnTo>
                  <a:pt x="54790" y="36090"/>
                </a:lnTo>
                <a:lnTo>
                  <a:pt x="54790" y="36080"/>
                </a:lnTo>
                <a:lnTo>
                  <a:pt x="54790" y="36070"/>
                </a:lnTo>
                <a:lnTo>
                  <a:pt x="54800" y="36070"/>
                </a:lnTo>
                <a:lnTo>
                  <a:pt x="54800" y="36060"/>
                </a:lnTo>
                <a:lnTo>
                  <a:pt x="54800" y="36050"/>
                </a:lnTo>
                <a:lnTo>
                  <a:pt x="54810" y="36050"/>
                </a:lnTo>
                <a:lnTo>
                  <a:pt x="54810" y="36040"/>
                </a:lnTo>
                <a:lnTo>
                  <a:pt x="54820" y="36040"/>
                </a:lnTo>
                <a:lnTo>
                  <a:pt x="54820" y="36030"/>
                </a:lnTo>
                <a:lnTo>
                  <a:pt x="54820" y="36020"/>
                </a:lnTo>
                <a:lnTo>
                  <a:pt x="54830" y="36020"/>
                </a:lnTo>
                <a:lnTo>
                  <a:pt x="54830" y="36010"/>
                </a:lnTo>
                <a:lnTo>
                  <a:pt x="54850" y="36010"/>
                </a:lnTo>
                <a:lnTo>
                  <a:pt x="54860" y="36010"/>
                </a:lnTo>
                <a:lnTo>
                  <a:pt x="54860" y="35990"/>
                </a:lnTo>
                <a:lnTo>
                  <a:pt x="54870" y="35990"/>
                </a:lnTo>
                <a:lnTo>
                  <a:pt x="54870" y="35980"/>
                </a:lnTo>
                <a:lnTo>
                  <a:pt x="54880" y="35980"/>
                </a:lnTo>
                <a:lnTo>
                  <a:pt x="54890" y="35980"/>
                </a:lnTo>
                <a:lnTo>
                  <a:pt x="54900" y="35980"/>
                </a:lnTo>
                <a:lnTo>
                  <a:pt x="54900" y="35970"/>
                </a:lnTo>
                <a:lnTo>
                  <a:pt x="54910" y="35970"/>
                </a:lnTo>
                <a:lnTo>
                  <a:pt x="54910" y="35960"/>
                </a:lnTo>
                <a:lnTo>
                  <a:pt x="54920" y="35960"/>
                </a:lnTo>
                <a:lnTo>
                  <a:pt x="54920" y="35950"/>
                </a:lnTo>
                <a:lnTo>
                  <a:pt x="54930" y="35950"/>
                </a:lnTo>
                <a:lnTo>
                  <a:pt x="54930" y="35940"/>
                </a:lnTo>
                <a:lnTo>
                  <a:pt x="54940" y="35940"/>
                </a:lnTo>
                <a:lnTo>
                  <a:pt x="54950" y="35940"/>
                </a:lnTo>
                <a:lnTo>
                  <a:pt x="54950" y="35930"/>
                </a:lnTo>
                <a:lnTo>
                  <a:pt x="54970" y="35930"/>
                </a:lnTo>
                <a:lnTo>
                  <a:pt x="54970" y="35920"/>
                </a:lnTo>
                <a:lnTo>
                  <a:pt x="54980" y="35920"/>
                </a:lnTo>
                <a:lnTo>
                  <a:pt x="54990" y="35920"/>
                </a:lnTo>
                <a:lnTo>
                  <a:pt x="55000" y="35920"/>
                </a:lnTo>
                <a:lnTo>
                  <a:pt x="55000" y="35910"/>
                </a:lnTo>
                <a:lnTo>
                  <a:pt x="55020" y="35910"/>
                </a:lnTo>
                <a:lnTo>
                  <a:pt x="55030" y="35910"/>
                </a:lnTo>
                <a:lnTo>
                  <a:pt x="55030" y="35900"/>
                </a:lnTo>
                <a:lnTo>
                  <a:pt x="55040" y="35900"/>
                </a:lnTo>
                <a:lnTo>
                  <a:pt x="55040" y="35890"/>
                </a:lnTo>
                <a:lnTo>
                  <a:pt x="55050" y="35890"/>
                </a:lnTo>
                <a:lnTo>
                  <a:pt x="55050" y="35880"/>
                </a:lnTo>
                <a:lnTo>
                  <a:pt x="55060" y="35880"/>
                </a:lnTo>
                <a:lnTo>
                  <a:pt x="55060" y="35870"/>
                </a:lnTo>
                <a:lnTo>
                  <a:pt x="55060" y="35860"/>
                </a:lnTo>
                <a:lnTo>
                  <a:pt x="55070" y="35860"/>
                </a:lnTo>
                <a:lnTo>
                  <a:pt x="55070" y="35850"/>
                </a:lnTo>
                <a:lnTo>
                  <a:pt x="55080" y="35850"/>
                </a:lnTo>
                <a:lnTo>
                  <a:pt x="55080" y="35840"/>
                </a:lnTo>
                <a:lnTo>
                  <a:pt x="55080" y="35830"/>
                </a:lnTo>
                <a:lnTo>
                  <a:pt x="55090" y="35830"/>
                </a:lnTo>
                <a:lnTo>
                  <a:pt x="55090" y="35820"/>
                </a:lnTo>
                <a:lnTo>
                  <a:pt x="55100" y="35820"/>
                </a:lnTo>
                <a:lnTo>
                  <a:pt x="55100" y="35810"/>
                </a:lnTo>
                <a:lnTo>
                  <a:pt x="55100" y="35800"/>
                </a:lnTo>
                <a:lnTo>
                  <a:pt x="55110" y="35800"/>
                </a:lnTo>
                <a:lnTo>
                  <a:pt x="55110" y="35790"/>
                </a:lnTo>
                <a:lnTo>
                  <a:pt x="55110" y="35770"/>
                </a:lnTo>
                <a:lnTo>
                  <a:pt x="55120" y="35770"/>
                </a:lnTo>
                <a:lnTo>
                  <a:pt x="55120" y="35760"/>
                </a:lnTo>
                <a:lnTo>
                  <a:pt x="55120" y="35750"/>
                </a:lnTo>
                <a:lnTo>
                  <a:pt x="55120" y="35740"/>
                </a:lnTo>
                <a:lnTo>
                  <a:pt x="55120" y="35730"/>
                </a:lnTo>
                <a:lnTo>
                  <a:pt x="55120" y="35720"/>
                </a:lnTo>
                <a:lnTo>
                  <a:pt x="55130" y="35720"/>
                </a:lnTo>
                <a:lnTo>
                  <a:pt x="55130" y="35710"/>
                </a:lnTo>
                <a:lnTo>
                  <a:pt x="55130" y="35650"/>
                </a:lnTo>
                <a:lnTo>
                  <a:pt x="55130" y="35640"/>
                </a:lnTo>
                <a:lnTo>
                  <a:pt x="55120" y="35640"/>
                </a:lnTo>
                <a:lnTo>
                  <a:pt x="55120" y="35630"/>
                </a:lnTo>
                <a:lnTo>
                  <a:pt x="55120" y="35620"/>
                </a:lnTo>
                <a:lnTo>
                  <a:pt x="55110" y="35620"/>
                </a:lnTo>
                <a:lnTo>
                  <a:pt x="55110" y="35610"/>
                </a:lnTo>
                <a:lnTo>
                  <a:pt x="55110" y="35600"/>
                </a:lnTo>
                <a:lnTo>
                  <a:pt x="55110" y="35580"/>
                </a:lnTo>
                <a:lnTo>
                  <a:pt x="55100" y="35580"/>
                </a:lnTo>
                <a:lnTo>
                  <a:pt x="55100" y="35570"/>
                </a:lnTo>
                <a:lnTo>
                  <a:pt x="55100" y="35560"/>
                </a:lnTo>
                <a:lnTo>
                  <a:pt x="55100" y="35550"/>
                </a:lnTo>
                <a:lnTo>
                  <a:pt x="55100" y="35530"/>
                </a:lnTo>
                <a:lnTo>
                  <a:pt x="55100" y="35490"/>
                </a:lnTo>
                <a:lnTo>
                  <a:pt x="55090" y="35490"/>
                </a:lnTo>
                <a:lnTo>
                  <a:pt x="55090" y="35480"/>
                </a:lnTo>
                <a:lnTo>
                  <a:pt x="55080" y="35480"/>
                </a:lnTo>
                <a:lnTo>
                  <a:pt x="55080" y="35470"/>
                </a:lnTo>
                <a:lnTo>
                  <a:pt x="55080" y="35460"/>
                </a:lnTo>
                <a:lnTo>
                  <a:pt x="55070" y="35460"/>
                </a:lnTo>
                <a:lnTo>
                  <a:pt x="55070" y="35450"/>
                </a:lnTo>
                <a:lnTo>
                  <a:pt x="55070" y="35440"/>
                </a:lnTo>
                <a:lnTo>
                  <a:pt x="55060" y="35440"/>
                </a:lnTo>
                <a:lnTo>
                  <a:pt x="55070" y="35440"/>
                </a:lnTo>
                <a:lnTo>
                  <a:pt x="55060" y="35440"/>
                </a:lnTo>
                <a:lnTo>
                  <a:pt x="55060" y="35430"/>
                </a:lnTo>
                <a:lnTo>
                  <a:pt x="55060" y="35420"/>
                </a:lnTo>
                <a:lnTo>
                  <a:pt x="55050" y="35420"/>
                </a:lnTo>
                <a:lnTo>
                  <a:pt x="55050" y="35400"/>
                </a:lnTo>
                <a:lnTo>
                  <a:pt x="55040" y="35400"/>
                </a:lnTo>
                <a:lnTo>
                  <a:pt x="55040" y="35390"/>
                </a:lnTo>
                <a:lnTo>
                  <a:pt x="55040" y="35380"/>
                </a:lnTo>
                <a:lnTo>
                  <a:pt x="55040" y="35370"/>
                </a:lnTo>
                <a:lnTo>
                  <a:pt x="55040" y="35360"/>
                </a:lnTo>
                <a:lnTo>
                  <a:pt x="55040" y="35330"/>
                </a:lnTo>
                <a:lnTo>
                  <a:pt x="55030" y="35330"/>
                </a:lnTo>
                <a:lnTo>
                  <a:pt x="55030" y="35320"/>
                </a:lnTo>
                <a:lnTo>
                  <a:pt x="55030" y="35310"/>
                </a:lnTo>
                <a:lnTo>
                  <a:pt x="55030" y="35300"/>
                </a:lnTo>
                <a:lnTo>
                  <a:pt x="55020" y="35300"/>
                </a:lnTo>
                <a:lnTo>
                  <a:pt x="55020" y="35280"/>
                </a:lnTo>
                <a:lnTo>
                  <a:pt x="55020" y="35270"/>
                </a:lnTo>
                <a:lnTo>
                  <a:pt x="55010" y="35270"/>
                </a:lnTo>
                <a:lnTo>
                  <a:pt x="55020" y="35270"/>
                </a:lnTo>
                <a:lnTo>
                  <a:pt x="55020" y="35260"/>
                </a:lnTo>
                <a:lnTo>
                  <a:pt x="55020" y="35230"/>
                </a:lnTo>
                <a:lnTo>
                  <a:pt x="55030" y="35230"/>
                </a:lnTo>
                <a:lnTo>
                  <a:pt x="55030" y="35220"/>
                </a:lnTo>
                <a:lnTo>
                  <a:pt x="55020" y="35220"/>
                </a:lnTo>
                <a:lnTo>
                  <a:pt x="55020" y="35210"/>
                </a:lnTo>
                <a:lnTo>
                  <a:pt x="55020" y="35200"/>
                </a:lnTo>
                <a:lnTo>
                  <a:pt x="55010" y="35200"/>
                </a:lnTo>
                <a:lnTo>
                  <a:pt x="55010" y="35190"/>
                </a:lnTo>
                <a:lnTo>
                  <a:pt x="55000" y="35190"/>
                </a:lnTo>
                <a:lnTo>
                  <a:pt x="54990" y="35190"/>
                </a:lnTo>
                <a:lnTo>
                  <a:pt x="54990" y="35180"/>
                </a:lnTo>
                <a:lnTo>
                  <a:pt x="54990" y="35170"/>
                </a:lnTo>
                <a:lnTo>
                  <a:pt x="54980" y="35170"/>
                </a:lnTo>
                <a:lnTo>
                  <a:pt x="54970" y="35170"/>
                </a:lnTo>
                <a:lnTo>
                  <a:pt x="54970" y="35160"/>
                </a:lnTo>
                <a:lnTo>
                  <a:pt x="54960" y="35160"/>
                </a:lnTo>
                <a:lnTo>
                  <a:pt x="54950" y="35160"/>
                </a:lnTo>
                <a:lnTo>
                  <a:pt x="54950" y="35150"/>
                </a:lnTo>
                <a:lnTo>
                  <a:pt x="54930" y="35150"/>
                </a:lnTo>
                <a:lnTo>
                  <a:pt x="54920" y="35150"/>
                </a:lnTo>
                <a:lnTo>
                  <a:pt x="54920" y="35140"/>
                </a:lnTo>
                <a:lnTo>
                  <a:pt x="54910" y="35140"/>
                </a:lnTo>
                <a:lnTo>
                  <a:pt x="54910" y="35130"/>
                </a:lnTo>
                <a:lnTo>
                  <a:pt x="54900" y="35130"/>
                </a:lnTo>
                <a:lnTo>
                  <a:pt x="54890" y="35130"/>
                </a:lnTo>
                <a:lnTo>
                  <a:pt x="54890" y="35120"/>
                </a:lnTo>
                <a:lnTo>
                  <a:pt x="54880" y="35120"/>
                </a:lnTo>
                <a:lnTo>
                  <a:pt x="54870" y="35120"/>
                </a:lnTo>
                <a:lnTo>
                  <a:pt x="54860" y="35120"/>
                </a:lnTo>
                <a:lnTo>
                  <a:pt x="54860" y="35110"/>
                </a:lnTo>
                <a:lnTo>
                  <a:pt x="54850" y="35110"/>
                </a:lnTo>
                <a:lnTo>
                  <a:pt x="54850" y="35120"/>
                </a:lnTo>
                <a:lnTo>
                  <a:pt x="54840" y="35120"/>
                </a:lnTo>
                <a:lnTo>
                  <a:pt x="54840" y="35130"/>
                </a:lnTo>
                <a:lnTo>
                  <a:pt x="54830" y="35130"/>
                </a:lnTo>
                <a:lnTo>
                  <a:pt x="54830" y="35120"/>
                </a:lnTo>
                <a:lnTo>
                  <a:pt x="54810" y="35120"/>
                </a:lnTo>
                <a:lnTo>
                  <a:pt x="54810" y="35130"/>
                </a:lnTo>
                <a:lnTo>
                  <a:pt x="54780" y="35130"/>
                </a:lnTo>
                <a:lnTo>
                  <a:pt x="54780" y="35140"/>
                </a:lnTo>
                <a:lnTo>
                  <a:pt x="54770" y="35140"/>
                </a:lnTo>
                <a:lnTo>
                  <a:pt x="54760" y="35140"/>
                </a:lnTo>
                <a:lnTo>
                  <a:pt x="54760" y="35150"/>
                </a:lnTo>
                <a:lnTo>
                  <a:pt x="54750" y="35150"/>
                </a:lnTo>
                <a:lnTo>
                  <a:pt x="54740" y="35150"/>
                </a:lnTo>
                <a:lnTo>
                  <a:pt x="54740" y="35160"/>
                </a:lnTo>
                <a:lnTo>
                  <a:pt x="54730" y="35160"/>
                </a:lnTo>
                <a:lnTo>
                  <a:pt x="54730" y="35170"/>
                </a:lnTo>
                <a:lnTo>
                  <a:pt x="54720" y="35170"/>
                </a:lnTo>
                <a:lnTo>
                  <a:pt x="54720" y="35180"/>
                </a:lnTo>
                <a:lnTo>
                  <a:pt x="54710" y="35180"/>
                </a:lnTo>
                <a:lnTo>
                  <a:pt x="54710" y="35190"/>
                </a:lnTo>
                <a:lnTo>
                  <a:pt x="54710" y="35200"/>
                </a:lnTo>
                <a:lnTo>
                  <a:pt x="54700" y="35200"/>
                </a:lnTo>
                <a:lnTo>
                  <a:pt x="54700" y="35210"/>
                </a:lnTo>
                <a:lnTo>
                  <a:pt x="54700" y="35220"/>
                </a:lnTo>
                <a:lnTo>
                  <a:pt x="54700" y="35230"/>
                </a:lnTo>
                <a:lnTo>
                  <a:pt x="54700" y="35240"/>
                </a:lnTo>
                <a:lnTo>
                  <a:pt x="54690" y="35240"/>
                </a:lnTo>
                <a:lnTo>
                  <a:pt x="54690" y="35260"/>
                </a:lnTo>
                <a:lnTo>
                  <a:pt x="54690" y="35270"/>
                </a:lnTo>
                <a:lnTo>
                  <a:pt x="54700" y="35270"/>
                </a:lnTo>
                <a:lnTo>
                  <a:pt x="54700" y="35280"/>
                </a:lnTo>
                <a:lnTo>
                  <a:pt x="54700" y="35310"/>
                </a:lnTo>
                <a:lnTo>
                  <a:pt x="54700" y="35320"/>
                </a:lnTo>
                <a:lnTo>
                  <a:pt x="54700" y="35330"/>
                </a:lnTo>
                <a:lnTo>
                  <a:pt x="54700" y="35340"/>
                </a:lnTo>
                <a:lnTo>
                  <a:pt x="54710" y="35340"/>
                </a:lnTo>
                <a:lnTo>
                  <a:pt x="54710" y="35350"/>
                </a:lnTo>
                <a:lnTo>
                  <a:pt x="54700" y="35350"/>
                </a:lnTo>
                <a:lnTo>
                  <a:pt x="54700" y="35360"/>
                </a:lnTo>
                <a:lnTo>
                  <a:pt x="54710" y="35360"/>
                </a:lnTo>
                <a:lnTo>
                  <a:pt x="54710" y="35380"/>
                </a:lnTo>
                <a:lnTo>
                  <a:pt x="54710" y="35390"/>
                </a:lnTo>
                <a:lnTo>
                  <a:pt x="54710" y="35400"/>
                </a:lnTo>
                <a:lnTo>
                  <a:pt x="54700" y="35400"/>
                </a:lnTo>
                <a:lnTo>
                  <a:pt x="54700" y="35410"/>
                </a:lnTo>
                <a:lnTo>
                  <a:pt x="54700" y="35420"/>
                </a:lnTo>
                <a:lnTo>
                  <a:pt x="54700" y="35440"/>
                </a:lnTo>
                <a:lnTo>
                  <a:pt x="54690" y="35440"/>
                </a:lnTo>
                <a:lnTo>
                  <a:pt x="54690" y="35480"/>
                </a:lnTo>
                <a:lnTo>
                  <a:pt x="54690" y="35490"/>
                </a:lnTo>
                <a:lnTo>
                  <a:pt x="54690" y="35500"/>
                </a:lnTo>
                <a:lnTo>
                  <a:pt x="54690" y="35520"/>
                </a:lnTo>
                <a:lnTo>
                  <a:pt x="54700" y="35520"/>
                </a:lnTo>
                <a:lnTo>
                  <a:pt x="54700" y="35540"/>
                </a:lnTo>
                <a:lnTo>
                  <a:pt x="54690" y="35540"/>
                </a:lnTo>
                <a:lnTo>
                  <a:pt x="54690" y="35550"/>
                </a:lnTo>
                <a:lnTo>
                  <a:pt x="54700" y="35550"/>
                </a:lnTo>
                <a:lnTo>
                  <a:pt x="54710" y="35550"/>
                </a:lnTo>
                <a:lnTo>
                  <a:pt x="54710" y="35590"/>
                </a:lnTo>
                <a:lnTo>
                  <a:pt x="54700" y="35590"/>
                </a:lnTo>
                <a:lnTo>
                  <a:pt x="54700" y="35620"/>
                </a:lnTo>
                <a:lnTo>
                  <a:pt x="54710" y="35620"/>
                </a:lnTo>
                <a:lnTo>
                  <a:pt x="54700" y="35620"/>
                </a:lnTo>
                <a:lnTo>
                  <a:pt x="54700" y="35630"/>
                </a:lnTo>
                <a:lnTo>
                  <a:pt x="54710" y="35630"/>
                </a:lnTo>
                <a:lnTo>
                  <a:pt x="54710" y="35640"/>
                </a:lnTo>
                <a:lnTo>
                  <a:pt x="54720" y="35640"/>
                </a:lnTo>
                <a:lnTo>
                  <a:pt x="54730" y="35640"/>
                </a:lnTo>
                <a:lnTo>
                  <a:pt x="54730" y="35630"/>
                </a:lnTo>
                <a:lnTo>
                  <a:pt x="54740" y="35630"/>
                </a:lnTo>
                <a:lnTo>
                  <a:pt x="54740" y="35640"/>
                </a:lnTo>
                <a:lnTo>
                  <a:pt x="54730" y="35640"/>
                </a:lnTo>
                <a:lnTo>
                  <a:pt x="54730" y="35660"/>
                </a:lnTo>
                <a:lnTo>
                  <a:pt x="54730" y="35670"/>
                </a:lnTo>
                <a:lnTo>
                  <a:pt x="54730" y="35680"/>
                </a:lnTo>
                <a:lnTo>
                  <a:pt x="54720" y="35680"/>
                </a:lnTo>
                <a:lnTo>
                  <a:pt x="54720" y="35670"/>
                </a:lnTo>
                <a:lnTo>
                  <a:pt x="54710" y="35670"/>
                </a:lnTo>
                <a:lnTo>
                  <a:pt x="54710" y="35660"/>
                </a:lnTo>
                <a:lnTo>
                  <a:pt x="54710" y="35650"/>
                </a:lnTo>
                <a:lnTo>
                  <a:pt x="54700" y="35650"/>
                </a:lnTo>
                <a:lnTo>
                  <a:pt x="54700" y="35640"/>
                </a:lnTo>
                <a:lnTo>
                  <a:pt x="54690" y="35640"/>
                </a:lnTo>
                <a:lnTo>
                  <a:pt x="54690" y="35630"/>
                </a:lnTo>
                <a:lnTo>
                  <a:pt x="54680" y="35630"/>
                </a:lnTo>
                <a:lnTo>
                  <a:pt x="54680" y="35620"/>
                </a:lnTo>
                <a:lnTo>
                  <a:pt x="54670" y="35620"/>
                </a:lnTo>
                <a:lnTo>
                  <a:pt x="54660" y="35620"/>
                </a:lnTo>
                <a:lnTo>
                  <a:pt x="54660" y="35610"/>
                </a:lnTo>
                <a:lnTo>
                  <a:pt x="54660" y="35600"/>
                </a:lnTo>
                <a:lnTo>
                  <a:pt x="54650" y="35600"/>
                </a:lnTo>
                <a:lnTo>
                  <a:pt x="54640" y="35600"/>
                </a:lnTo>
                <a:lnTo>
                  <a:pt x="54640" y="35590"/>
                </a:lnTo>
                <a:lnTo>
                  <a:pt x="54630" y="35590"/>
                </a:lnTo>
                <a:lnTo>
                  <a:pt x="54630" y="35580"/>
                </a:lnTo>
                <a:lnTo>
                  <a:pt x="54630" y="35570"/>
                </a:lnTo>
                <a:lnTo>
                  <a:pt x="54620" y="35570"/>
                </a:lnTo>
                <a:lnTo>
                  <a:pt x="54620" y="35560"/>
                </a:lnTo>
                <a:lnTo>
                  <a:pt x="54610" y="35560"/>
                </a:lnTo>
                <a:lnTo>
                  <a:pt x="54590" y="35560"/>
                </a:lnTo>
                <a:lnTo>
                  <a:pt x="54590" y="35550"/>
                </a:lnTo>
                <a:lnTo>
                  <a:pt x="54580" y="35550"/>
                </a:lnTo>
                <a:lnTo>
                  <a:pt x="54580" y="35540"/>
                </a:lnTo>
                <a:lnTo>
                  <a:pt x="54570" y="35540"/>
                </a:lnTo>
                <a:lnTo>
                  <a:pt x="54570" y="35530"/>
                </a:lnTo>
                <a:lnTo>
                  <a:pt x="54560" y="35530"/>
                </a:lnTo>
                <a:lnTo>
                  <a:pt x="54560" y="35520"/>
                </a:lnTo>
                <a:lnTo>
                  <a:pt x="54560" y="35510"/>
                </a:lnTo>
                <a:lnTo>
                  <a:pt x="54550" y="35510"/>
                </a:lnTo>
                <a:lnTo>
                  <a:pt x="54550" y="35500"/>
                </a:lnTo>
                <a:lnTo>
                  <a:pt x="54550" y="35490"/>
                </a:lnTo>
                <a:lnTo>
                  <a:pt x="54540" y="35490"/>
                </a:lnTo>
                <a:lnTo>
                  <a:pt x="54540" y="35480"/>
                </a:lnTo>
                <a:lnTo>
                  <a:pt x="54530" y="35480"/>
                </a:lnTo>
                <a:lnTo>
                  <a:pt x="54530" y="35470"/>
                </a:lnTo>
                <a:lnTo>
                  <a:pt x="54520" y="35470"/>
                </a:lnTo>
                <a:lnTo>
                  <a:pt x="54520" y="35450"/>
                </a:lnTo>
                <a:lnTo>
                  <a:pt x="54520" y="35430"/>
                </a:lnTo>
                <a:lnTo>
                  <a:pt x="54510" y="35430"/>
                </a:lnTo>
                <a:lnTo>
                  <a:pt x="54510" y="35420"/>
                </a:lnTo>
                <a:lnTo>
                  <a:pt x="54510" y="35410"/>
                </a:lnTo>
                <a:lnTo>
                  <a:pt x="54500" y="35410"/>
                </a:lnTo>
                <a:lnTo>
                  <a:pt x="54500" y="35400"/>
                </a:lnTo>
                <a:lnTo>
                  <a:pt x="54490" y="35400"/>
                </a:lnTo>
                <a:lnTo>
                  <a:pt x="54490" y="35390"/>
                </a:lnTo>
                <a:lnTo>
                  <a:pt x="54480" y="35390"/>
                </a:lnTo>
                <a:lnTo>
                  <a:pt x="54470" y="35390"/>
                </a:lnTo>
                <a:lnTo>
                  <a:pt x="54470" y="35380"/>
                </a:lnTo>
                <a:lnTo>
                  <a:pt x="54460" y="35380"/>
                </a:lnTo>
                <a:lnTo>
                  <a:pt x="54460" y="35360"/>
                </a:lnTo>
                <a:lnTo>
                  <a:pt x="54460" y="35350"/>
                </a:lnTo>
                <a:lnTo>
                  <a:pt x="54450" y="35350"/>
                </a:lnTo>
                <a:lnTo>
                  <a:pt x="54450" y="35340"/>
                </a:lnTo>
                <a:lnTo>
                  <a:pt x="54450" y="35320"/>
                </a:lnTo>
                <a:lnTo>
                  <a:pt x="54440" y="35320"/>
                </a:lnTo>
                <a:lnTo>
                  <a:pt x="54440" y="35310"/>
                </a:lnTo>
                <a:lnTo>
                  <a:pt x="54440" y="35300"/>
                </a:lnTo>
                <a:lnTo>
                  <a:pt x="54430" y="35300"/>
                </a:lnTo>
                <a:lnTo>
                  <a:pt x="54430" y="35280"/>
                </a:lnTo>
                <a:lnTo>
                  <a:pt x="54440" y="35280"/>
                </a:lnTo>
                <a:lnTo>
                  <a:pt x="54440" y="35270"/>
                </a:lnTo>
                <a:lnTo>
                  <a:pt x="54430" y="35270"/>
                </a:lnTo>
                <a:lnTo>
                  <a:pt x="54430" y="35240"/>
                </a:lnTo>
                <a:lnTo>
                  <a:pt x="54430" y="35200"/>
                </a:lnTo>
                <a:lnTo>
                  <a:pt x="54430" y="35190"/>
                </a:lnTo>
                <a:lnTo>
                  <a:pt x="54420" y="35190"/>
                </a:lnTo>
                <a:lnTo>
                  <a:pt x="54430" y="35190"/>
                </a:lnTo>
                <a:lnTo>
                  <a:pt x="54420" y="35190"/>
                </a:lnTo>
                <a:lnTo>
                  <a:pt x="54420" y="35180"/>
                </a:lnTo>
                <a:lnTo>
                  <a:pt x="54430" y="35180"/>
                </a:lnTo>
                <a:lnTo>
                  <a:pt x="54430" y="35170"/>
                </a:lnTo>
                <a:lnTo>
                  <a:pt x="54430" y="35140"/>
                </a:lnTo>
                <a:lnTo>
                  <a:pt x="54430" y="35120"/>
                </a:lnTo>
                <a:lnTo>
                  <a:pt x="54440" y="35120"/>
                </a:lnTo>
                <a:lnTo>
                  <a:pt x="54440" y="35110"/>
                </a:lnTo>
                <a:lnTo>
                  <a:pt x="54430" y="35110"/>
                </a:lnTo>
                <a:lnTo>
                  <a:pt x="54440" y="35110"/>
                </a:lnTo>
                <a:lnTo>
                  <a:pt x="54440" y="35100"/>
                </a:lnTo>
                <a:lnTo>
                  <a:pt x="54440" y="35090"/>
                </a:lnTo>
                <a:lnTo>
                  <a:pt x="54450" y="35090"/>
                </a:lnTo>
                <a:lnTo>
                  <a:pt x="54450" y="35080"/>
                </a:lnTo>
                <a:lnTo>
                  <a:pt x="54450" y="35060"/>
                </a:lnTo>
                <a:lnTo>
                  <a:pt x="54460" y="35060"/>
                </a:lnTo>
                <a:lnTo>
                  <a:pt x="54460" y="35050"/>
                </a:lnTo>
                <a:lnTo>
                  <a:pt x="54460" y="35030"/>
                </a:lnTo>
                <a:lnTo>
                  <a:pt x="54460" y="35020"/>
                </a:lnTo>
                <a:lnTo>
                  <a:pt x="54470" y="35020"/>
                </a:lnTo>
                <a:lnTo>
                  <a:pt x="54470" y="35010"/>
                </a:lnTo>
                <a:lnTo>
                  <a:pt x="54480" y="35010"/>
                </a:lnTo>
                <a:lnTo>
                  <a:pt x="54480" y="34990"/>
                </a:lnTo>
                <a:lnTo>
                  <a:pt x="54480" y="34980"/>
                </a:lnTo>
                <a:lnTo>
                  <a:pt x="54480" y="34950"/>
                </a:lnTo>
                <a:lnTo>
                  <a:pt x="54490" y="34950"/>
                </a:lnTo>
                <a:lnTo>
                  <a:pt x="54490" y="34930"/>
                </a:lnTo>
                <a:lnTo>
                  <a:pt x="54490" y="34920"/>
                </a:lnTo>
                <a:lnTo>
                  <a:pt x="54500" y="34920"/>
                </a:lnTo>
                <a:lnTo>
                  <a:pt x="54500" y="34910"/>
                </a:lnTo>
                <a:lnTo>
                  <a:pt x="54500" y="34900"/>
                </a:lnTo>
                <a:lnTo>
                  <a:pt x="54500" y="34890"/>
                </a:lnTo>
                <a:lnTo>
                  <a:pt x="54500" y="34880"/>
                </a:lnTo>
                <a:lnTo>
                  <a:pt x="54500" y="34860"/>
                </a:lnTo>
                <a:lnTo>
                  <a:pt x="54510" y="34860"/>
                </a:lnTo>
                <a:lnTo>
                  <a:pt x="54510" y="34850"/>
                </a:lnTo>
                <a:lnTo>
                  <a:pt x="54510" y="34840"/>
                </a:lnTo>
                <a:lnTo>
                  <a:pt x="54510" y="34820"/>
                </a:lnTo>
                <a:lnTo>
                  <a:pt x="54520" y="34820"/>
                </a:lnTo>
                <a:lnTo>
                  <a:pt x="54520" y="34810"/>
                </a:lnTo>
                <a:lnTo>
                  <a:pt x="54520" y="34800"/>
                </a:lnTo>
                <a:lnTo>
                  <a:pt x="54520" y="34790"/>
                </a:lnTo>
                <a:lnTo>
                  <a:pt x="54520" y="34780"/>
                </a:lnTo>
                <a:lnTo>
                  <a:pt x="54520" y="34760"/>
                </a:lnTo>
                <a:lnTo>
                  <a:pt x="54530" y="34760"/>
                </a:lnTo>
                <a:lnTo>
                  <a:pt x="54530" y="34740"/>
                </a:lnTo>
                <a:lnTo>
                  <a:pt x="54530" y="34720"/>
                </a:lnTo>
                <a:lnTo>
                  <a:pt x="54530" y="34680"/>
                </a:lnTo>
                <a:lnTo>
                  <a:pt x="54540" y="34680"/>
                </a:lnTo>
                <a:lnTo>
                  <a:pt x="54530" y="34680"/>
                </a:lnTo>
                <a:lnTo>
                  <a:pt x="54530" y="34670"/>
                </a:lnTo>
                <a:lnTo>
                  <a:pt x="54540" y="34670"/>
                </a:lnTo>
                <a:lnTo>
                  <a:pt x="54530" y="34670"/>
                </a:lnTo>
                <a:lnTo>
                  <a:pt x="54530" y="34650"/>
                </a:lnTo>
                <a:lnTo>
                  <a:pt x="54540" y="34650"/>
                </a:lnTo>
                <a:lnTo>
                  <a:pt x="54540" y="34640"/>
                </a:lnTo>
                <a:lnTo>
                  <a:pt x="54540" y="34620"/>
                </a:lnTo>
                <a:lnTo>
                  <a:pt x="54540" y="34570"/>
                </a:lnTo>
                <a:lnTo>
                  <a:pt x="54550" y="34570"/>
                </a:lnTo>
                <a:lnTo>
                  <a:pt x="54550" y="34530"/>
                </a:lnTo>
                <a:lnTo>
                  <a:pt x="54550" y="34510"/>
                </a:lnTo>
                <a:lnTo>
                  <a:pt x="54560" y="34510"/>
                </a:lnTo>
                <a:lnTo>
                  <a:pt x="54560" y="34480"/>
                </a:lnTo>
                <a:lnTo>
                  <a:pt x="54560" y="34460"/>
                </a:lnTo>
                <a:lnTo>
                  <a:pt x="54570" y="34460"/>
                </a:lnTo>
                <a:lnTo>
                  <a:pt x="54570" y="34450"/>
                </a:lnTo>
                <a:lnTo>
                  <a:pt x="54570" y="34430"/>
                </a:lnTo>
                <a:lnTo>
                  <a:pt x="54570" y="34410"/>
                </a:lnTo>
                <a:lnTo>
                  <a:pt x="54580" y="34410"/>
                </a:lnTo>
                <a:lnTo>
                  <a:pt x="54580" y="34400"/>
                </a:lnTo>
                <a:lnTo>
                  <a:pt x="54580" y="34390"/>
                </a:lnTo>
                <a:lnTo>
                  <a:pt x="54590" y="34390"/>
                </a:lnTo>
                <a:lnTo>
                  <a:pt x="54590" y="34380"/>
                </a:lnTo>
                <a:lnTo>
                  <a:pt x="54590" y="34360"/>
                </a:lnTo>
                <a:lnTo>
                  <a:pt x="54590" y="34350"/>
                </a:lnTo>
                <a:lnTo>
                  <a:pt x="54600" y="34350"/>
                </a:lnTo>
                <a:lnTo>
                  <a:pt x="54600" y="34340"/>
                </a:lnTo>
                <a:lnTo>
                  <a:pt x="54600" y="34320"/>
                </a:lnTo>
                <a:lnTo>
                  <a:pt x="54600" y="34310"/>
                </a:lnTo>
                <a:lnTo>
                  <a:pt x="54600" y="34300"/>
                </a:lnTo>
                <a:lnTo>
                  <a:pt x="54610" y="34300"/>
                </a:lnTo>
                <a:lnTo>
                  <a:pt x="54610" y="34280"/>
                </a:lnTo>
                <a:lnTo>
                  <a:pt x="54610" y="34270"/>
                </a:lnTo>
                <a:lnTo>
                  <a:pt x="54620" y="34270"/>
                </a:lnTo>
                <a:lnTo>
                  <a:pt x="54620" y="34250"/>
                </a:lnTo>
                <a:lnTo>
                  <a:pt x="54620" y="34230"/>
                </a:lnTo>
                <a:lnTo>
                  <a:pt x="54620" y="34220"/>
                </a:lnTo>
                <a:lnTo>
                  <a:pt x="54630" y="34220"/>
                </a:lnTo>
                <a:lnTo>
                  <a:pt x="54630" y="34210"/>
                </a:lnTo>
                <a:lnTo>
                  <a:pt x="54640" y="34210"/>
                </a:lnTo>
                <a:lnTo>
                  <a:pt x="54640" y="34200"/>
                </a:lnTo>
                <a:lnTo>
                  <a:pt x="54640" y="34190"/>
                </a:lnTo>
                <a:lnTo>
                  <a:pt x="54650" y="34190"/>
                </a:lnTo>
                <a:lnTo>
                  <a:pt x="54650" y="34180"/>
                </a:lnTo>
                <a:lnTo>
                  <a:pt x="54660" y="34180"/>
                </a:lnTo>
                <a:lnTo>
                  <a:pt x="54660" y="34170"/>
                </a:lnTo>
                <a:lnTo>
                  <a:pt x="54670" y="34170"/>
                </a:lnTo>
                <a:lnTo>
                  <a:pt x="54670" y="34160"/>
                </a:lnTo>
                <a:lnTo>
                  <a:pt x="54670" y="34150"/>
                </a:lnTo>
                <a:lnTo>
                  <a:pt x="54680" y="34150"/>
                </a:lnTo>
                <a:lnTo>
                  <a:pt x="54680" y="34140"/>
                </a:lnTo>
                <a:lnTo>
                  <a:pt x="54690" y="34140"/>
                </a:lnTo>
                <a:lnTo>
                  <a:pt x="54690" y="34130"/>
                </a:lnTo>
                <a:lnTo>
                  <a:pt x="54700" y="34130"/>
                </a:lnTo>
                <a:lnTo>
                  <a:pt x="54700" y="34120"/>
                </a:lnTo>
                <a:lnTo>
                  <a:pt x="54710" y="34120"/>
                </a:lnTo>
                <a:lnTo>
                  <a:pt x="54710" y="34110"/>
                </a:lnTo>
                <a:lnTo>
                  <a:pt x="54720" y="34110"/>
                </a:lnTo>
                <a:lnTo>
                  <a:pt x="54720" y="34100"/>
                </a:lnTo>
                <a:lnTo>
                  <a:pt x="54730" y="34100"/>
                </a:lnTo>
                <a:lnTo>
                  <a:pt x="54730" y="34090"/>
                </a:lnTo>
                <a:lnTo>
                  <a:pt x="54740" y="34090"/>
                </a:lnTo>
                <a:lnTo>
                  <a:pt x="54740" y="34080"/>
                </a:lnTo>
                <a:lnTo>
                  <a:pt x="54750" y="34080"/>
                </a:lnTo>
                <a:lnTo>
                  <a:pt x="54760" y="34080"/>
                </a:lnTo>
                <a:lnTo>
                  <a:pt x="54760" y="34070"/>
                </a:lnTo>
                <a:lnTo>
                  <a:pt x="54770" y="34070"/>
                </a:lnTo>
                <a:lnTo>
                  <a:pt x="54780" y="34070"/>
                </a:lnTo>
                <a:lnTo>
                  <a:pt x="54780" y="34060"/>
                </a:lnTo>
                <a:lnTo>
                  <a:pt x="54790" y="34060"/>
                </a:lnTo>
                <a:lnTo>
                  <a:pt x="54810" y="34060"/>
                </a:lnTo>
                <a:lnTo>
                  <a:pt x="54820" y="34060"/>
                </a:lnTo>
                <a:lnTo>
                  <a:pt x="54820" y="34050"/>
                </a:lnTo>
                <a:lnTo>
                  <a:pt x="54830" y="34050"/>
                </a:lnTo>
                <a:lnTo>
                  <a:pt x="54830" y="34040"/>
                </a:lnTo>
                <a:lnTo>
                  <a:pt x="54840" y="34040"/>
                </a:lnTo>
                <a:lnTo>
                  <a:pt x="54840" y="34030"/>
                </a:lnTo>
                <a:lnTo>
                  <a:pt x="54860" y="34030"/>
                </a:lnTo>
                <a:lnTo>
                  <a:pt x="54870" y="34030"/>
                </a:lnTo>
                <a:lnTo>
                  <a:pt x="54870" y="34020"/>
                </a:lnTo>
                <a:lnTo>
                  <a:pt x="54880" y="34020"/>
                </a:lnTo>
                <a:lnTo>
                  <a:pt x="54890" y="34020"/>
                </a:lnTo>
                <a:lnTo>
                  <a:pt x="54890" y="34010"/>
                </a:lnTo>
                <a:lnTo>
                  <a:pt x="54900" y="34010"/>
                </a:lnTo>
                <a:lnTo>
                  <a:pt x="54900" y="34000"/>
                </a:lnTo>
                <a:lnTo>
                  <a:pt x="54900" y="33990"/>
                </a:lnTo>
                <a:lnTo>
                  <a:pt x="54910" y="33990"/>
                </a:lnTo>
                <a:lnTo>
                  <a:pt x="54930" y="33990"/>
                </a:lnTo>
                <a:lnTo>
                  <a:pt x="54930" y="33980"/>
                </a:lnTo>
                <a:lnTo>
                  <a:pt x="54940" y="33980"/>
                </a:lnTo>
                <a:lnTo>
                  <a:pt x="54940" y="33970"/>
                </a:lnTo>
                <a:lnTo>
                  <a:pt x="54950" y="33970"/>
                </a:lnTo>
                <a:lnTo>
                  <a:pt x="54960" y="33970"/>
                </a:lnTo>
                <a:lnTo>
                  <a:pt x="54960" y="33960"/>
                </a:lnTo>
                <a:lnTo>
                  <a:pt x="54970" y="33960"/>
                </a:lnTo>
                <a:lnTo>
                  <a:pt x="54980" y="33960"/>
                </a:lnTo>
                <a:lnTo>
                  <a:pt x="54980" y="33950"/>
                </a:lnTo>
                <a:lnTo>
                  <a:pt x="54990" y="33950"/>
                </a:lnTo>
                <a:lnTo>
                  <a:pt x="54990" y="33940"/>
                </a:lnTo>
                <a:lnTo>
                  <a:pt x="55000" y="33940"/>
                </a:lnTo>
                <a:lnTo>
                  <a:pt x="55000" y="33930"/>
                </a:lnTo>
                <a:lnTo>
                  <a:pt x="55010" y="33930"/>
                </a:lnTo>
                <a:lnTo>
                  <a:pt x="55010" y="33920"/>
                </a:lnTo>
                <a:lnTo>
                  <a:pt x="55020" y="33920"/>
                </a:lnTo>
                <a:lnTo>
                  <a:pt x="55020" y="33910"/>
                </a:lnTo>
                <a:lnTo>
                  <a:pt x="55030" y="33910"/>
                </a:lnTo>
                <a:lnTo>
                  <a:pt x="55030" y="33900"/>
                </a:lnTo>
                <a:lnTo>
                  <a:pt x="55040" y="33900"/>
                </a:lnTo>
                <a:lnTo>
                  <a:pt x="55040" y="33890"/>
                </a:lnTo>
                <a:lnTo>
                  <a:pt x="55050" y="33890"/>
                </a:lnTo>
                <a:lnTo>
                  <a:pt x="55050" y="33880"/>
                </a:lnTo>
                <a:lnTo>
                  <a:pt x="55060" y="33880"/>
                </a:lnTo>
                <a:lnTo>
                  <a:pt x="55070" y="33880"/>
                </a:lnTo>
                <a:lnTo>
                  <a:pt x="55070" y="33870"/>
                </a:lnTo>
                <a:lnTo>
                  <a:pt x="55080" y="33870"/>
                </a:lnTo>
                <a:lnTo>
                  <a:pt x="55080" y="33860"/>
                </a:lnTo>
                <a:lnTo>
                  <a:pt x="55080" y="33850"/>
                </a:lnTo>
                <a:lnTo>
                  <a:pt x="55090" y="33850"/>
                </a:lnTo>
                <a:lnTo>
                  <a:pt x="55100" y="33850"/>
                </a:lnTo>
                <a:lnTo>
                  <a:pt x="55100" y="33840"/>
                </a:lnTo>
                <a:lnTo>
                  <a:pt x="55110" y="33840"/>
                </a:lnTo>
                <a:lnTo>
                  <a:pt x="55110" y="33830"/>
                </a:lnTo>
                <a:lnTo>
                  <a:pt x="55110" y="33820"/>
                </a:lnTo>
                <a:lnTo>
                  <a:pt x="55120" y="33820"/>
                </a:lnTo>
                <a:lnTo>
                  <a:pt x="55130" y="33820"/>
                </a:lnTo>
                <a:lnTo>
                  <a:pt x="55130" y="33810"/>
                </a:lnTo>
                <a:lnTo>
                  <a:pt x="55130" y="33800"/>
                </a:lnTo>
                <a:lnTo>
                  <a:pt x="55140" y="33800"/>
                </a:lnTo>
                <a:lnTo>
                  <a:pt x="55140" y="33790"/>
                </a:lnTo>
                <a:lnTo>
                  <a:pt x="55150" y="33790"/>
                </a:lnTo>
                <a:lnTo>
                  <a:pt x="55150" y="33780"/>
                </a:lnTo>
                <a:lnTo>
                  <a:pt x="55160" y="33780"/>
                </a:lnTo>
                <a:lnTo>
                  <a:pt x="55160" y="33770"/>
                </a:lnTo>
                <a:lnTo>
                  <a:pt x="55170" y="33770"/>
                </a:lnTo>
                <a:lnTo>
                  <a:pt x="55170" y="33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