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Salvador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San Salvador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74770" y="47320"/>
                </a:moveTo>
                <a:lnTo>
                  <a:pt x="74770" y="47330"/>
                </a:lnTo>
                <a:lnTo>
                  <a:pt x="74770" y="47340"/>
                </a:lnTo>
                <a:lnTo>
                  <a:pt x="74770" y="47360"/>
                </a:lnTo>
                <a:lnTo>
                  <a:pt x="74770" y="47370"/>
                </a:lnTo>
                <a:lnTo>
                  <a:pt x="74770" y="47380"/>
                </a:lnTo>
                <a:lnTo>
                  <a:pt x="74750" y="47380"/>
                </a:lnTo>
                <a:lnTo>
                  <a:pt x="74750" y="47390"/>
                </a:lnTo>
                <a:lnTo>
                  <a:pt x="74740" y="47390"/>
                </a:lnTo>
                <a:lnTo>
                  <a:pt x="74740" y="47410"/>
                </a:lnTo>
                <a:lnTo>
                  <a:pt x="74750" y="47410"/>
                </a:lnTo>
                <a:lnTo>
                  <a:pt x="74740" y="47410"/>
                </a:lnTo>
                <a:lnTo>
                  <a:pt x="74730" y="47410"/>
                </a:lnTo>
                <a:lnTo>
                  <a:pt x="74730" y="47400"/>
                </a:lnTo>
                <a:lnTo>
                  <a:pt x="74720" y="47400"/>
                </a:lnTo>
                <a:lnTo>
                  <a:pt x="74720" y="47390"/>
                </a:lnTo>
                <a:lnTo>
                  <a:pt x="74720" y="47370"/>
                </a:lnTo>
                <a:lnTo>
                  <a:pt x="74720" y="47360"/>
                </a:lnTo>
                <a:lnTo>
                  <a:pt x="74730" y="47360"/>
                </a:lnTo>
                <a:lnTo>
                  <a:pt x="74730" y="47350"/>
                </a:lnTo>
                <a:lnTo>
                  <a:pt x="74730" y="47340"/>
                </a:lnTo>
                <a:lnTo>
                  <a:pt x="74740" y="47340"/>
                </a:lnTo>
                <a:lnTo>
                  <a:pt x="74740" y="47330"/>
                </a:lnTo>
                <a:lnTo>
                  <a:pt x="74760" y="47330"/>
                </a:lnTo>
                <a:lnTo>
                  <a:pt x="74760" y="47320"/>
                </a:lnTo>
                <a:lnTo>
                  <a:pt x="74770" y="47320"/>
                </a:lnTo>
                <a:close/>
                <a:moveTo>
                  <a:pt x="74820" y="47260"/>
                </a:moveTo>
                <a:lnTo>
                  <a:pt x="74820" y="47270"/>
                </a:lnTo>
                <a:lnTo>
                  <a:pt x="74820" y="47280"/>
                </a:lnTo>
                <a:lnTo>
                  <a:pt x="74820" y="47290"/>
                </a:lnTo>
                <a:lnTo>
                  <a:pt x="74820" y="47300"/>
                </a:lnTo>
                <a:lnTo>
                  <a:pt x="74810" y="47300"/>
                </a:lnTo>
                <a:lnTo>
                  <a:pt x="74810" y="47310"/>
                </a:lnTo>
                <a:lnTo>
                  <a:pt x="74790" y="47310"/>
                </a:lnTo>
                <a:lnTo>
                  <a:pt x="74780" y="47310"/>
                </a:lnTo>
                <a:lnTo>
                  <a:pt x="74780" y="47290"/>
                </a:lnTo>
                <a:lnTo>
                  <a:pt x="74780" y="47280"/>
                </a:lnTo>
                <a:lnTo>
                  <a:pt x="74790" y="47280"/>
                </a:lnTo>
                <a:lnTo>
                  <a:pt x="74800" y="47280"/>
                </a:lnTo>
                <a:lnTo>
                  <a:pt x="74800" y="47270"/>
                </a:lnTo>
                <a:lnTo>
                  <a:pt x="74800" y="47260"/>
                </a:lnTo>
                <a:lnTo>
                  <a:pt x="74820" y="47260"/>
                </a:lnTo>
                <a:close/>
                <a:moveTo>
                  <a:pt x="74820" y="47190"/>
                </a:moveTo>
                <a:lnTo>
                  <a:pt x="74820" y="47200"/>
                </a:lnTo>
                <a:lnTo>
                  <a:pt x="74820" y="47210"/>
                </a:lnTo>
                <a:lnTo>
                  <a:pt x="74830" y="47210"/>
                </a:lnTo>
                <a:lnTo>
                  <a:pt x="74830" y="47220"/>
                </a:lnTo>
                <a:lnTo>
                  <a:pt x="74830" y="47230"/>
                </a:lnTo>
                <a:lnTo>
                  <a:pt x="74830" y="47240"/>
                </a:lnTo>
                <a:lnTo>
                  <a:pt x="74820" y="47240"/>
                </a:lnTo>
                <a:lnTo>
                  <a:pt x="74820" y="47250"/>
                </a:lnTo>
                <a:lnTo>
                  <a:pt x="74810" y="47250"/>
                </a:lnTo>
                <a:lnTo>
                  <a:pt x="74800" y="47250"/>
                </a:lnTo>
                <a:lnTo>
                  <a:pt x="74800" y="47240"/>
                </a:lnTo>
                <a:lnTo>
                  <a:pt x="74780" y="47240"/>
                </a:lnTo>
                <a:lnTo>
                  <a:pt x="74780" y="47250"/>
                </a:lnTo>
                <a:lnTo>
                  <a:pt x="74770" y="47250"/>
                </a:lnTo>
                <a:lnTo>
                  <a:pt x="74770" y="47240"/>
                </a:lnTo>
                <a:lnTo>
                  <a:pt x="74760" y="47240"/>
                </a:lnTo>
                <a:lnTo>
                  <a:pt x="74760" y="47230"/>
                </a:lnTo>
                <a:lnTo>
                  <a:pt x="74770" y="47230"/>
                </a:lnTo>
                <a:lnTo>
                  <a:pt x="74770" y="47220"/>
                </a:lnTo>
                <a:lnTo>
                  <a:pt x="74770" y="47210"/>
                </a:lnTo>
                <a:lnTo>
                  <a:pt x="74780" y="47210"/>
                </a:lnTo>
                <a:lnTo>
                  <a:pt x="74800" y="47210"/>
                </a:lnTo>
                <a:lnTo>
                  <a:pt x="74810" y="47210"/>
                </a:lnTo>
                <a:lnTo>
                  <a:pt x="74810" y="47200"/>
                </a:lnTo>
                <a:lnTo>
                  <a:pt x="74810" y="47190"/>
                </a:lnTo>
                <a:lnTo>
                  <a:pt x="74820" y="47190"/>
                </a:lnTo>
                <a:close/>
                <a:moveTo>
                  <a:pt x="75020" y="44890"/>
                </a:moveTo>
                <a:lnTo>
                  <a:pt x="75020" y="44900"/>
                </a:lnTo>
                <a:lnTo>
                  <a:pt x="75030" y="44900"/>
                </a:lnTo>
                <a:lnTo>
                  <a:pt x="75030" y="44910"/>
                </a:lnTo>
                <a:lnTo>
                  <a:pt x="75030" y="44920"/>
                </a:lnTo>
                <a:lnTo>
                  <a:pt x="75030" y="44930"/>
                </a:lnTo>
                <a:lnTo>
                  <a:pt x="75030" y="44940"/>
                </a:lnTo>
                <a:lnTo>
                  <a:pt x="75020" y="44940"/>
                </a:lnTo>
                <a:lnTo>
                  <a:pt x="75020" y="44960"/>
                </a:lnTo>
                <a:lnTo>
                  <a:pt x="75030" y="44960"/>
                </a:lnTo>
                <a:lnTo>
                  <a:pt x="75030" y="44980"/>
                </a:lnTo>
                <a:lnTo>
                  <a:pt x="75030" y="44990"/>
                </a:lnTo>
                <a:lnTo>
                  <a:pt x="75040" y="44990"/>
                </a:lnTo>
                <a:lnTo>
                  <a:pt x="75040" y="45000"/>
                </a:lnTo>
                <a:lnTo>
                  <a:pt x="75050" y="45000"/>
                </a:lnTo>
                <a:lnTo>
                  <a:pt x="75060" y="45000"/>
                </a:lnTo>
                <a:lnTo>
                  <a:pt x="75070" y="45000"/>
                </a:lnTo>
                <a:lnTo>
                  <a:pt x="75070" y="45010"/>
                </a:lnTo>
                <a:lnTo>
                  <a:pt x="75080" y="45010"/>
                </a:lnTo>
                <a:lnTo>
                  <a:pt x="75080" y="45020"/>
                </a:lnTo>
                <a:lnTo>
                  <a:pt x="75110" y="45020"/>
                </a:lnTo>
                <a:lnTo>
                  <a:pt x="75130" y="45020"/>
                </a:lnTo>
                <a:lnTo>
                  <a:pt x="75120" y="45020"/>
                </a:lnTo>
                <a:lnTo>
                  <a:pt x="75120" y="45030"/>
                </a:lnTo>
                <a:lnTo>
                  <a:pt x="75110" y="45030"/>
                </a:lnTo>
                <a:lnTo>
                  <a:pt x="75110" y="45040"/>
                </a:lnTo>
                <a:lnTo>
                  <a:pt x="75110" y="45050"/>
                </a:lnTo>
                <a:lnTo>
                  <a:pt x="75110" y="45070"/>
                </a:lnTo>
                <a:lnTo>
                  <a:pt x="75110" y="45080"/>
                </a:lnTo>
                <a:lnTo>
                  <a:pt x="75110" y="45090"/>
                </a:lnTo>
                <a:lnTo>
                  <a:pt x="75110" y="45110"/>
                </a:lnTo>
                <a:lnTo>
                  <a:pt x="75110" y="45120"/>
                </a:lnTo>
                <a:lnTo>
                  <a:pt x="75120" y="45120"/>
                </a:lnTo>
                <a:lnTo>
                  <a:pt x="75120" y="45130"/>
                </a:lnTo>
                <a:lnTo>
                  <a:pt x="75120" y="45140"/>
                </a:lnTo>
                <a:lnTo>
                  <a:pt x="75120" y="45150"/>
                </a:lnTo>
                <a:lnTo>
                  <a:pt x="75130" y="45150"/>
                </a:lnTo>
                <a:lnTo>
                  <a:pt x="75130" y="45160"/>
                </a:lnTo>
                <a:lnTo>
                  <a:pt x="75140" y="45160"/>
                </a:lnTo>
                <a:lnTo>
                  <a:pt x="75140" y="45170"/>
                </a:lnTo>
                <a:lnTo>
                  <a:pt x="75140" y="45180"/>
                </a:lnTo>
                <a:lnTo>
                  <a:pt x="75150" y="45180"/>
                </a:lnTo>
                <a:lnTo>
                  <a:pt x="75150" y="45190"/>
                </a:lnTo>
                <a:lnTo>
                  <a:pt x="75160" y="45190"/>
                </a:lnTo>
                <a:lnTo>
                  <a:pt x="75160" y="45200"/>
                </a:lnTo>
                <a:lnTo>
                  <a:pt x="75170" y="45200"/>
                </a:lnTo>
                <a:lnTo>
                  <a:pt x="75170" y="45210"/>
                </a:lnTo>
                <a:lnTo>
                  <a:pt x="75180" y="45210"/>
                </a:lnTo>
                <a:lnTo>
                  <a:pt x="75180" y="45220"/>
                </a:lnTo>
                <a:lnTo>
                  <a:pt x="75180" y="45230"/>
                </a:lnTo>
                <a:lnTo>
                  <a:pt x="75190" y="45230"/>
                </a:lnTo>
                <a:lnTo>
                  <a:pt x="75190" y="45240"/>
                </a:lnTo>
                <a:lnTo>
                  <a:pt x="75190" y="45250"/>
                </a:lnTo>
                <a:lnTo>
                  <a:pt x="75200" y="45250"/>
                </a:lnTo>
                <a:lnTo>
                  <a:pt x="75200" y="45260"/>
                </a:lnTo>
                <a:lnTo>
                  <a:pt x="75200" y="45270"/>
                </a:lnTo>
                <a:lnTo>
                  <a:pt x="75210" y="45270"/>
                </a:lnTo>
                <a:lnTo>
                  <a:pt x="75210" y="45330"/>
                </a:lnTo>
                <a:lnTo>
                  <a:pt x="75210" y="45340"/>
                </a:lnTo>
                <a:lnTo>
                  <a:pt x="75220" y="45340"/>
                </a:lnTo>
                <a:lnTo>
                  <a:pt x="75220" y="45350"/>
                </a:lnTo>
                <a:lnTo>
                  <a:pt x="75210" y="45350"/>
                </a:lnTo>
                <a:lnTo>
                  <a:pt x="75210" y="45360"/>
                </a:lnTo>
                <a:lnTo>
                  <a:pt x="75220" y="45360"/>
                </a:lnTo>
                <a:lnTo>
                  <a:pt x="75220" y="45370"/>
                </a:lnTo>
                <a:lnTo>
                  <a:pt x="75220" y="45380"/>
                </a:lnTo>
                <a:lnTo>
                  <a:pt x="75220" y="45390"/>
                </a:lnTo>
                <a:lnTo>
                  <a:pt x="75230" y="45390"/>
                </a:lnTo>
                <a:lnTo>
                  <a:pt x="75230" y="45400"/>
                </a:lnTo>
                <a:lnTo>
                  <a:pt x="75240" y="45400"/>
                </a:lnTo>
                <a:lnTo>
                  <a:pt x="75240" y="45410"/>
                </a:lnTo>
                <a:lnTo>
                  <a:pt x="75240" y="45420"/>
                </a:lnTo>
                <a:lnTo>
                  <a:pt x="75240" y="45430"/>
                </a:lnTo>
                <a:lnTo>
                  <a:pt x="75240" y="45440"/>
                </a:lnTo>
                <a:lnTo>
                  <a:pt x="75250" y="45440"/>
                </a:lnTo>
                <a:lnTo>
                  <a:pt x="75250" y="45450"/>
                </a:lnTo>
                <a:lnTo>
                  <a:pt x="75250" y="45460"/>
                </a:lnTo>
                <a:lnTo>
                  <a:pt x="75250" y="45480"/>
                </a:lnTo>
                <a:lnTo>
                  <a:pt x="75250" y="45490"/>
                </a:lnTo>
                <a:lnTo>
                  <a:pt x="75260" y="45490"/>
                </a:lnTo>
                <a:lnTo>
                  <a:pt x="75260" y="45500"/>
                </a:lnTo>
                <a:lnTo>
                  <a:pt x="75260" y="45520"/>
                </a:lnTo>
                <a:lnTo>
                  <a:pt x="75260" y="45530"/>
                </a:lnTo>
                <a:lnTo>
                  <a:pt x="75270" y="45530"/>
                </a:lnTo>
                <a:lnTo>
                  <a:pt x="75270" y="45540"/>
                </a:lnTo>
                <a:lnTo>
                  <a:pt x="75270" y="45550"/>
                </a:lnTo>
                <a:lnTo>
                  <a:pt x="75270" y="45580"/>
                </a:lnTo>
                <a:lnTo>
                  <a:pt x="75280" y="45580"/>
                </a:lnTo>
                <a:lnTo>
                  <a:pt x="75280" y="45600"/>
                </a:lnTo>
                <a:lnTo>
                  <a:pt x="75280" y="45630"/>
                </a:lnTo>
                <a:lnTo>
                  <a:pt x="75280" y="45670"/>
                </a:lnTo>
                <a:lnTo>
                  <a:pt x="75290" y="45670"/>
                </a:lnTo>
                <a:lnTo>
                  <a:pt x="75290" y="45680"/>
                </a:lnTo>
                <a:lnTo>
                  <a:pt x="75290" y="45690"/>
                </a:lnTo>
                <a:lnTo>
                  <a:pt x="75300" y="45690"/>
                </a:lnTo>
                <a:lnTo>
                  <a:pt x="75300" y="45700"/>
                </a:lnTo>
                <a:lnTo>
                  <a:pt x="75300" y="45710"/>
                </a:lnTo>
                <a:lnTo>
                  <a:pt x="75310" y="45710"/>
                </a:lnTo>
                <a:lnTo>
                  <a:pt x="75320" y="45710"/>
                </a:lnTo>
                <a:lnTo>
                  <a:pt x="75330" y="45710"/>
                </a:lnTo>
                <a:lnTo>
                  <a:pt x="75330" y="45700"/>
                </a:lnTo>
                <a:lnTo>
                  <a:pt x="75340" y="45700"/>
                </a:lnTo>
                <a:lnTo>
                  <a:pt x="75340" y="45690"/>
                </a:lnTo>
                <a:lnTo>
                  <a:pt x="75340" y="45700"/>
                </a:lnTo>
                <a:lnTo>
                  <a:pt x="75350" y="45700"/>
                </a:lnTo>
                <a:lnTo>
                  <a:pt x="75350" y="45740"/>
                </a:lnTo>
                <a:lnTo>
                  <a:pt x="75360" y="45740"/>
                </a:lnTo>
                <a:lnTo>
                  <a:pt x="75360" y="45750"/>
                </a:lnTo>
                <a:lnTo>
                  <a:pt x="75360" y="45770"/>
                </a:lnTo>
                <a:lnTo>
                  <a:pt x="75350" y="45770"/>
                </a:lnTo>
                <a:lnTo>
                  <a:pt x="75350" y="45800"/>
                </a:lnTo>
                <a:lnTo>
                  <a:pt x="75340" y="45800"/>
                </a:lnTo>
                <a:lnTo>
                  <a:pt x="75340" y="45810"/>
                </a:lnTo>
                <a:lnTo>
                  <a:pt x="75330" y="45810"/>
                </a:lnTo>
                <a:lnTo>
                  <a:pt x="75330" y="45800"/>
                </a:lnTo>
                <a:lnTo>
                  <a:pt x="75320" y="45800"/>
                </a:lnTo>
                <a:lnTo>
                  <a:pt x="75310" y="45800"/>
                </a:lnTo>
                <a:lnTo>
                  <a:pt x="75310" y="45790"/>
                </a:lnTo>
                <a:lnTo>
                  <a:pt x="75290" y="45790"/>
                </a:lnTo>
                <a:lnTo>
                  <a:pt x="75280" y="45790"/>
                </a:lnTo>
                <a:lnTo>
                  <a:pt x="75270" y="45790"/>
                </a:lnTo>
                <a:lnTo>
                  <a:pt x="75270" y="45800"/>
                </a:lnTo>
                <a:lnTo>
                  <a:pt x="75260" y="45800"/>
                </a:lnTo>
                <a:lnTo>
                  <a:pt x="75260" y="45810"/>
                </a:lnTo>
                <a:lnTo>
                  <a:pt x="75260" y="45830"/>
                </a:lnTo>
                <a:lnTo>
                  <a:pt x="75250" y="45830"/>
                </a:lnTo>
                <a:lnTo>
                  <a:pt x="75250" y="45840"/>
                </a:lnTo>
                <a:lnTo>
                  <a:pt x="75250" y="45850"/>
                </a:lnTo>
                <a:lnTo>
                  <a:pt x="75240" y="45850"/>
                </a:lnTo>
                <a:lnTo>
                  <a:pt x="75240" y="45860"/>
                </a:lnTo>
                <a:lnTo>
                  <a:pt x="75240" y="45870"/>
                </a:lnTo>
                <a:lnTo>
                  <a:pt x="75230" y="45870"/>
                </a:lnTo>
                <a:lnTo>
                  <a:pt x="75230" y="45880"/>
                </a:lnTo>
                <a:lnTo>
                  <a:pt x="75230" y="45890"/>
                </a:lnTo>
                <a:lnTo>
                  <a:pt x="75220" y="45890"/>
                </a:lnTo>
                <a:lnTo>
                  <a:pt x="75220" y="45900"/>
                </a:lnTo>
                <a:lnTo>
                  <a:pt x="75220" y="45910"/>
                </a:lnTo>
                <a:lnTo>
                  <a:pt x="75210" y="45910"/>
                </a:lnTo>
                <a:lnTo>
                  <a:pt x="75210" y="45930"/>
                </a:lnTo>
                <a:lnTo>
                  <a:pt x="75210" y="45950"/>
                </a:lnTo>
                <a:lnTo>
                  <a:pt x="75210" y="45970"/>
                </a:lnTo>
                <a:lnTo>
                  <a:pt x="75210" y="45980"/>
                </a:lnTo>
                <a:lnTo>
                  <a:pt x="75210" y="45990"/>
                </a:lnTo>
                <a:lnTo>
                  <a:pt x="75210" y="46020"/>
                </a:lnTo>
                <a:lnTo>
                  <a:pt x="75230" y="46020"/>
                </a:lnTo>
                <a:lnTo>
                  <a:pt x="75230" y="46030"/>
                </a:lnTo>
                <a:lnTo>
                  <a:pt x="75230" y="46040"/>
                </a:lnTo>
                <a:lnTo>
                  <a:pt x="75250" y="46040"/>
                </a:lnTo>
                <a:lnTo>
                  <a:pt x="75260" y="46040"/>
                </a:lnTo>
                <a:lnTo>
                  <a:pt x="75260" y="46030"/>
                </a:lnTo>
                <a:lnTo>
                  <a:pt x="75270" y="46030"/>
                </a:lnTo>
                <a:lnTo>
                  <a:pt x="75280" y="46030"/>
                </a:lnTo>
                <a:lnTo>
                  <a:pt x="75300" y="46030"/>
                </a:lnTo>
                <a:lnTo>
                  <a:pt x="75300" y="46040"/>
                </a:lnTo>
                <a:lnTo>
                  <a:pt x="75300" y="46050"/>
                </a:lnTo>
                <a:lnTo>
                  <a:pt x="75290" y="46050"/>
                </a:lnTo>
                <a:lnTo>
                  <a:pt x="75290" y="46060"/>
                </a:lnTo>
                <a:lnTo>
                  <a:pt x="75290" y="46070"/>
                </a:lnTo>
                <a:lnTo>
                  <a:pt x="75280" y="46070"/>
                </a:lnTo>
                <a:lnTo>
                  <a:pt x="75270" y="46070"/>
                </a:lnTo>
                <a:lnTo>
                  <a:pt x="75270" y="46080"/>
                </a:lnTo>
                <a:lnTo>
                  <a:pt x="75270" y="46090"/>
                </a:lnTo>
                <a:lnTo>
                  <a:pt x="75260" y="46090"/>
                </a:lnTo>
                <a:lnTo>
                  <a:pt x="75260" y="46100"/>
                </a:lnTo>
                <a:lnTo>
                  <a:pt x="75260" y="46110"/>
                </a:lnTo>
                <a:lnTo>
                  <a:pt x="75260" y="46120"/>
                </a:lnTo>
                <a:lnTo>
                  <a:pt x="75250" y="46120"/>
                </a:lnTo>
                <a:lnTo>
                  <a:pt x="75250" y="46130"/>
                </a:lnTo>
                <a:lnTo>
                  <a:pt x="75240" y="46130"/>
                </a:lnTo>
                <a:lnTo>
                  <a:pt x="75230" y="46130"/>
                </a:lnTo>
                <a:lnTo>
                  <a:pt x="75230" y="46120"/>
                </a:lnTo>
                <a:lnTo>
                  <a:pt x="75220" y="46120"/>
                </a:lnTo>
                <a:lnTo>
                  <a:pt x="75210" y="46120"/>
                </a:lnTo>
                <a:lnTo>
                  <a:pt x="75200" y="46120"/>
                </a:lnTo>
                <a:lnTo>
                  <a:pt x="75190" y="46120"/>
                </a:lnTo>
                <a:lnTo>
                  <a:pt x="75180" y="46120"/>
                </a:lnTo>
                <a:lnTo>
                  <a:pt x="75170" y="46120"/>
                </a:lnTo>
                <a:lnTo>
                  <a:pt x="75170" y="46130"/>
                </a:lnTo>
                <a:lnTo>
                  <a:pt x="75170" y="46140"/>
                </a:lnTo>
                <a:lnTo>
                  <a:pt x="75160" y="46140"/>
                </a:lnTo>
                <a:lnTo>
                  <a:pt x="75160" y="46150"/>
                </a:lnTo>
                <a:lnTo>
                  <a:pt x="75160" y="46160"/>
                </a:lnTo>
                <a:lnTo>
                  <a:pt x="75150" y="46160"/>
                </a:lnTo>
                <a:lnTo>
                  <a:pt x="75150" y="46170"/>
                </a:lnTo>
                <a:lnTo>
                  <a:pt x="75150" y="46180"/>
                </a:lnTo>
                <a:lnTo>
                  <a:pt x="75140" y="46180"/>
                </a:lnTo>
                <a:lnTo>
                  <a:pt x="75140" y="46190"/>
                </a:lnTo>
                <a:lnTo>
                  <a:pt x="75140" y="46210"/>
                </a:lnTo>
                <a:lnTo>
                  <a:pt x="75140" y="46220"/>
                </a:lnTo>
                <a:lnTo>
                  <a:pt x="75130" y="46220"/>
                </a:lnTo>
                <a:lnTo>
                  <a:pt x="75130" y="46230"/>
                </a:lnTo>
                <a:lnTo>
                  <a:pt x="75120" y="46230"/>
                </a:lnTo>
                <a:lnTo>
                  <a:pt x="75120" y="46240"/>
                </a:lnTo>
                <a:lnTo>
                  <a:pt x="75120" y="46260"/>
                </a:lnTo>
                <a:lnTo>
                  <a:pt x="75120" y="46270"/>
                </a:lnTo>
                <a:lnTo>
                  <a:pt x="75110" y="46270"/>
                </a:lnTo>
                <a:lnTo>
                  <a:pt x="75110" y="46280"/>
                </a:lnTo>
                <a:lnTo>
                  <a:pt x="75110" y="46290"/>
                </a:lnTo>
                <a:lnTo>
                  <a:pt x="75100" y="46290"/>
                </a:lnTo>
                <a:lnTo>
                  <a:pt x="75100" y="46300"/>
                </a:lnTo>
                <a:lnTo>
                  <a:pt x="75100" y="46310"/>
                </a:lnTo>
                <a:lnTo>
                  <a:pt x="75100" y="46320"/>
                </a:lnTo>
                <a:lnTo>
                  <a:pt x="75090" y="46320"/>
                </a:lnTo>
                <a:lnTo>
                  <a:pt x="75090" y="46330"/>
                </a:lnTo>
                <a:lnTo>
                  <a:pt x="75090" y="46340"/>
                </a:lnTo>
                <a:lnTo>
                  <a:pt x="75080" y="46340"/>
                </a:lnTo>
                <a:lnTo>
                  <a:pt x="75080" y="46350"/>
                </a:lnTo>
                <a:lnTo>
                  <a:pt x="75070" y="46350"/>
                </a:lnTo>
                <a:lnTo>
                  <a:pt x="75070" y="46360"/>
                </a:lnTo>
                <a:lnTo>
                  <a:pt x="75070" y="46370"/>
                </a:lnTo>
                <a:lnTo>
                  <a:pt x="75060" y="46370"/>
                </a:lnTo>
                <a:lnTo>
                  <a:pt x="75060" y="46380"/>
                </a:lnTo>
                <a:lnTo>
                  <a:pt x="75050" y="46380"/>
                </a:lnTo>
                <a:lnTo>
                  <a:pt x="75050" y="46390"/>
                </a:lnTo>
                <a:lnTo>
                  <a:pt x="75050" y="46400"/>
                </a:lnTo>
                <a:lnTo>
                  <a:pt x="75040" y="46400"/>
                </a:lnTo>
                <a:lnTo>
                  <a:pt x="75040" y="46410"/>
                </a:lnTo>
                <a:lnTo>
                  <a:pt x="75050" y="46410"/>
                </a:lnTo>
                <a:lnTo>
                  <a:pt x="75050" y="46420"/>
                </a:lnTo>
                <a:lnTo>
                  <a:pt x="75040" y="46420"/>
                </a:lnTo>
                <a:lnTo>
                  <a:pt x="75040" y="46430"/>
                </a:lnTo>
                <a:lnTo>
                  <a:pt x="75040" y="46450"/>
                </a:lnTo>
                <a:lnTo>
                  <a:pt x="75040" y="46470"/>
                </a:lnTo>
                <a:lnTo>
                  <a:pt x="75040" y="46480"/>
                </a:lnTo>
                <a:lnTo>
                  <a:pt x="75030" y="46480"/>
                </a:lnTo>
                <a:lnTo>
                  <a:pt x="75030" y="46510"/>
                </a:lnTo>
                <a:lnTo>
                  <a:pt x="75030" y="46520"/>
                </a:lnTo>
                <a:lnTo>
                  <a:pt x="75020" y="46520"/>
                </a:lnTo>
                <a:lnTo>
                  <a:pt x="75020" y="46540"/>
                </a:lnTo>
                <a:lnTo>
                  <a:pt x="75020" y="46550"/>
                </a:lnTo>
                <a:lnTo>
                  <a:pt x="75010" y="46550"/>
                </a:lnTo>
                <a:lnTo>
                  <a:pt x="75010" y="46560"/>
                </a:lnTo>
                <a:lnTo>
                  <a:pt x="75020" y="46560"/>
                </a:lnTo>
                <a:lnTo>
                  <a:pt x="75020" y="46570"/>
                </a:lnTo>
                <a:lnTo>
                  <a:pt x="75010" y="46570"/>
                </a:lnTo>
                <a:lnTo>
                  <a:pt x="75020" y="46570"/>
                </a:lnTo>
                <a:lnTo>
                  <a:pt x="75020" y="46580"/>
                </a:lnTo>
                <a:lnTo>
                  <a:pt x="75010" y="46580"/>
                </a:lnTo>
                <a:lnTo>
                  <a:pt x="75010" y="46600"/>
                </a:lnTo>
                <a:lnTo>
                  <a:pt x="75010" y="46610"/>
                </a:lnTo>
                <a:lnTo>
                  <a:pt x="75020" y="46610"/>
                </a:lnTo>
                <a:lnTo>
                  <a:pt x="75010" y="46610"/>
                </a:lnTo>
                <a:lnTo>
                  <a:pt x="75010" y="46620"/>
                </a:lnTo>
                <a:lnTo>
                  <a:pt x="75010" y="46640"/>
                </a:lnTo>
                <a:lnTo>
                  <a:pt x="75010" y="46650"/>
                </a:lnTo>
                <a:lnTo>
                  <a:pt x="75000" y="46650"/>
                </a:lnTo>
                <a:lnTo>
                  <a:pt x="75000" y="46660"/>
                </a:lnTo>
                <a:lnTo>
                  <a:pt x="75000" y="46670"/>
                </a:lnTo>
                <a:lnTo>
                  <a:pt x="74990" y="46670"/>
                </a:lnTo>
                <a:lnTo>
                  <a:pt x="74990" y="46680"/>
                </a:lnTo>
                <a:lnTo>
                  <a:pt x="74990" y="46670"/>
                </a:lnTo>
                <a:lnTo>
                  <a:pt x="74980" y="46670"/>
                </a:lnTo>
                <a:lnTo>
                  <a:pt x="74980" y="46650"/>
                </a:lnTo>
                <a:lnTo>
                  <a:pt x="74970" y="46650"/>
                </a:lnTo>
                <a:lnTo>
                  <a:pt x="74970" y="46640"/>
                </a:lnTo>
                <a:lnTo>
                  <a:pt x="74930" y="46640"/>
                </a:lnTo>
                <a:lnTo>
                  <a:pt x="74930" y="46650"/>
                </a:lnTo>
                <a:lnTo>
                  <a:pt x="74920" y="46650"/>
                </a:lnTo>
                <a:lnTo>
                  <a:pt x="74920" y="46640"/>
                </a:lnTo>
                <a:lnTo>
                  <a:pt x="74910" y="46640"/>
                </a:lnTo>
                <a:lnTo>
                  <a:pt x="74910" y="46650"/>
                </a:lnTo>
                <a:lnTo>
                  <a:pt x="74900" y="46650"/>
                </a:lnTo>
                <a:lnTo>
                  <a:pt x="74900" y="46660"/>
                </a:lnTo>
                <a:lnTo>
                  <a:pt x="74890" y="46660"/>
                </a:lnTo>
                <a:lnTo>
                  <a:pt x="74890" y="46670"/>
                </a:lnTo>
                <a:lnTo>
                  <a:pt x="74880" y="46670"/>
                </a:lnTo>
                <a:lnTo>
                  <a:pt x="74880" y="46680"/>
                </a:lnTo>
                <a:lnTo>
                  <a:pt x="74870" y="46680"/>
                </a:lnTo>
                <a:lnTo>
                  <a:pt x="74870" y="46690"/>
                </a:lnTo>
                <a:lnTo>
                  <a:pt x="74860" y="46690"/>
                </a:lnTo>
                <a:lnTo>
                  <a:pt x="74860" y="46700"/>
                </a:lnTo>
                <a:lnTo>
                  <a:pt x="74850" y="46700"/>
                </a:lnTo>
                <a:lnTo>
                  <a:pt x="74850" y="46710"/>
                </a:lnTo>
                <a:lnTo>
                  <a:pt x="74850" y="46730"/>
                </a:lnTo>
                <a:lnTo>
                  <a:pt x="74840" y="46730"/>
                </a:lnTo>
                <a:lnTo>
                  <a:pt x="74840" y="46740"/>
                </a:lnTo>
                <a:lnTo>
                  <a:pt x="74830" y="46740"/>
                </a:lnTo>
                <a:lnTo>
                  <a:pt x="74830" y="46750"/>
                </a:lnTo>
                <a:lnTo>
                  <a:pt x="74830" y="46760"/>
                </a:lnTo>
                <a:lnTo>
                  <a:pt x="74820" y="46760"/>
                </a:lnTo>
                <a:lnTo>
                  <a:pt x="74820" y="46780"/>
                </a:lnTo>
                <a:lnTo>
                  <a:pt x="74820" y="46790"/>
                </a:lnTo>
                <a:lnTo>
                  <a:pt x="74810" y="46790"/>
                </a:lnTo>
                <a:lnTo>
                  <a:pt x="74810" y="46800"/>
                </a:lnTo>
                <a:lnTo>
                  <a:pt x="74810" y="46810"/>
                </a:lnTo>
                <a:lnTo>
                  <a:pt x="74800" y="46810"/>
                </a:lnTo>
                <a:lnTo>
                  <a:pt x="74800" y="46820"/>
                </a:lnTo>
                <a:lnTo>
                  <a:pt x="74800" y="46830"/>
                </a:lnTo>
                <a:lnTo>
                  <a:pt x="74790" y="46830"/>
                </a:lnTo>
                <a:lnTo>
                  <a:pt x="74790" y="46860"/>
                </a:lnTo>
                <a:lnTo>
                  <a:pt x="74800" y="46860"/>
                </a:lnTo>
                <a:lnTo>
                  <a:pt x="74800" y="46870"/>
                </a:lnTo>
                <a:lnTo>
                  <a:pt x="74800" y="46880"/>
                </a:lnTo>
                <a:lnTo>
                  <a:pt x="74800" y="46900"/>
                </a:lnTo>
                <a:lnTo>
                  <a:pt x="74800" y="46930"/>
                </a:lnTo>
                <a:lnTo>
                  <a:pt x="74800" y="46940"/>
                </a:lnTo>
                <a:lnTo>
                  <a:pt x="74810" y="46940"/>
                </a:lnTo>
                <a:lnTo>
                  <a:pt x="74810" y="46950"/>
                </a:lnTo>
                <a:lnTo>
                  <a:pt x="74810" y="46960"/>
                </a:lnTo>
                <a:lnTo>
                  <a:pt x="74790" y="46960"/>
                </a:lnTo>
                <a:lnTo>
                  <a:pt x="74790" y="46970"/>
                </a:lnTo>
                <a:lnTo>
                  <a:pt x="74780" y="46970"/>
                </a:lnTo>
                <a:lnTo>
                  <a:pt x="74780" y="46990"/>
                </a:lnTo>
                <a:lnTo>
                  <a:pt x="74770" y="46990"/>
                </a:lnTo>
                <a:lnTo>
                  <a:pt x="74770" y="47000"/>
                </a:lnTo>
                <a:lnTo>
                  <a:pt x="74770" y="47020"/>
                </a:lnTo>
                <a:lnTo>
                  <a:pt x="74770" y="47030"/>
                </a:lnTo>
                <a:lnTo>
                  <a:pt x="74760" y="47030"/>
                </a:lnTo>
                <a:lnTo>
                  <a:pt x="74750" y="47030"/>
                </a:lnTo>
                <a:lnTo>
                  <a:pt x="74740" y="47030"/>
                </a:lnTo>
                <a:lnTo>
                  <a:pt x="74730" y="47030"/>
                </a:lnTo>
                <a:lnTo>
                  <a:pt x="74730" y="47020"/>
                </a:lnTo>
                <a:lnTo>
                  <a:pt x="74730" y="47030"/>
                </a:lnTo>
                <a:lnTo>
                  <a:pt x="74720" y="47030"/>
                </a:lnTo>
                <a:lnTo>
                  <a:pt x="74710" y="47030"/>
                </a:lnTo>
                <a:lnTo>
                  <a:pt x="74710" y="47040"/>
                </a:lnTo>
                <a:lnTo>
                  <a:pt x="74690" y="47040"/>
                </a:lnTo>
                <a:lnTo>
                  <a:pt x="74690" y="47030"/>
                </a:lnTo>
                <a:lnTo>
                  <a:pt x="74680" y="47030"/>
                </a:lnTo>
                <a:lnTo>
                  <a:pt x="74680" y="47020"/>
                </a:lnTo>
                <a:lnTo>
                  <a:pt x="74670" y="47020"/>
                </a:lnTo>
                <a:lnTo>
                  <a:pt x="74670" y="47010"/>
                </a:lnTo>
                <a:lnTo>
                  <a:pt x="74680" y="47010"/>
                </a:lnTo>
                <a:lnTo>
                  <a:pt x="74680" y="47000"/>
                </a:lnTo>
                <a:lnTo>
                  <a:pt x="74690" y="47000"/>
                </a:lnTo>
                <a:lnTo>
                  <a:pt x="74690" y="46990"/>
                </a:lnTo>
                <a:lnTo>
                  <a:pt x="74700" y="46990"/>
                </a:lnTo>
                <a:lnTo>
                  <a:pt x="74700" y="46970"/>
                </a:lnTo>
                <a:lnTo>
                  <a:pt x="74690" y="46970"/>
                </a:lnTo>
                <a:lnTo>
                  <a:pt x="74690" y="46960"/>
                </a:lnTo>
                <a:lnTo>
                  <a:pt x="74690" y="46950"/>
                </a:lnTo>
                <a:lnTo>
                  <a:pt x="74680" y="46950"/>
                </a:lnTo>
                <a:lnTo>
                  <a:pt x="74680" y="46940"/>
                </a:lnTo>
                <a:lnTo>
                  <a:pt x="74670" y="46940"/>
                </a:lnTo>
                <a:lnTo>
                  <a:pt x="74670" y="46930"/>
                </a:lnTo>
                <a:lnTo>
                  <a:pt x="74670" y="46910"/>
                </a:lnTo>
                <a:lnTo>
                  <a:pt x="74670" y="46900"/>
                </a:lnTo>
                <a:lnTo>
                  <a:pt x="74680" y="46900"/>
                </a:lnTo>
                <a:lnTo>
                  <a:pt x="74680" y="46890"/>
                </a:lnTo>
                <a:lnTo>
                  <a:pt x="74680" y="46870"/>
                </a:lnTo>
                <a:lnTo>
                  <a:pt x="74680" y="46860"/>
                </a:lnTo>
                <a:lnTo>
                  <a:pt x="74690" y="46860"/>
                </a:lnTo>
                <a:lnTo>
                  <a:pt x="74710" y="46860"/>
                </a:lnTo>
                <a:lnTo>
                  <a:pt x="74710" y="46850"/>
                </a:lnTo>
                <a:lnTo>
                  <a:pt x="74710" y="46830"/>
                </a:lnTo>
                <a:lnTo>
                  <a:pt x="74720" y="46830"/>
                </a:lnTo>
                <a:lnTo>
                  <a:pt x="74720" y="46820"/>
                </a:lnTo>
                <a:lnTo>
                  <a:pt x="74720" y="46810"/>
                </a:lnTo>
                <a:lnTo>
                  <a:pt x="74720" y="46800"/>
                </a:lnTo>
                <a:lnTo>
                  <a:pt x="74720" y="46790"/>
                </a:lnTo>
                <a:lnTo>
                  <a:pt x="74730" y="46790"/>
                </a:lnTo>
                <a:lnTo>
                  <a:pt x="74720" y="46790"/>
                </a:lnTo>
                <a:lnTo>
                  <a:pt x="74720" y="46780"/>
                </a:lnTo>
                <a:lnTo>
                  <a:pt x="74730" y="46780"/>
                </a:lnTo>
                <a:lnTo>
                  <a:pt x="74750" y="46780"/>
                </a:lnTo>
                <a:lnTo>
                  <a:pt x="74750" y="46770"/>
                </a:lnTo>
                <a:lnTo>
                  <a:pt x="74760" y="46770"/>
                </a:lnTo>
                <a:lnTo>
                  <a:pt x="74760" y="46760"/>
                </a:lnTo>
                <a:lnTo>
                  <a:pt x="74750" y="46760"/>
                </a:lnTo>
                <a:lnTo>
                  <a:pt x="74750" y="46750"/>
                </a:lnTo>
                <a:lnTo>
                  <a:pt x="74760" y="46750"/>
                </a:lnTo>
                <a:lnTo>
                  <a:pt x="74760" y="46730"/>
                </a:lnTo>
                <a:lnTo>
                  <a:pt x="74760" y="46720"/>
                </a:lnTo>
                <a:lnTo>
                  <a:pt x="74760" y="46700"/>
                </a:lnTo>
                <a:lnTo>
                  <a:pt x="74770" y="46700"/>
                </a:lnTo>
                <a:lnTo>
                  <a:pt x="74770" y="46690"/>
                </a:lnTo>
                <a:lnTo>
                  <a:pt x="74780" y="46690"/>
                </a:lnTo>
                <a:lnTo>
                  <a:pt x="74780" y="46680"/>
                </a:lnTo>
                <a:lnTo>
                  <a:pt x="74780" y="46660"/>
                </a:lnTo>
                <a:lnTo>
                  <a:pt x="74790" y="46660"/>
                </a:lnTo>
                <a:lnTo>
                  <a:pt x="74790" y="46650"/>
                </a:lnTo>
                <a:lnTo>
                  <a:pt x="74800" y="46650"/>
                </a:lnTo>
                <a:lnTo>
                  <a:pt x="74800" y="46640"/>
                </a:lnTo>
                <a:lnTo>
                  <a:pt x="74810" y="46640"/>
                </a:lnTo>
                <a:lnTo>
                  <a:pt x="74810" y="46630"/>
                </a:lnTo>
                <a:lnTo>
                  <a:pt x="74820" y="46630"/>
                </a:lnTo>
                <a:lnTo>
                  <a:pt x="74820" y="46620"/>
                </a:lnTo>
                <a:lnTo>
                  <a:pt x="74830" y="46620"/>
                </a:lnTo>
                <a:lnTo>
                  <a:pt x="74840" y="46620"/>
                </a:lnTo>
                <a:lnTo>
                  <a:pt x="74840" y="46610"/>
                </a:lnTo>
                <a:lnTo>
                  <a:pt x="74850" y="46610"/>
                </a:lnTo>
                <a:lnTo>
                  <a:pt x="74860" y="46610"/>
                </a:lnTo>
                <a:lnTo>
                  <a:pt x="74860" y="46600"/>
                </a:lnTo>
                <a:lnTo>
                  <a:pt x="74870" y="46600"/>
                </a:lnTo>
                <a:lnTo>
                  <a:pt x="74870" y="46590"/>
                </a:lnTo>
                <a:lnTo>
                  <a:pt x="74880" y="46590"/>
                </a:lnTo>
                <a:lnTo>
                  <a:pt x="74880" y="46580"/>
                </a:lnTo>
                <a:lnTo>
                  <a:pt x="74880" y="46570"/>
                </a:lnTo>
                <a:lnTo>
                  <a:pt x="74890" y="46570"/>
                </a:lnTo>
                <a:lnTo>
                  <a:pt x="74890" y="46560"/>
                </a:lnTo>
                <a:lnTo>
                  <a:pt x="74890" y="46550"/>
                </a:lnTo>
                <a:lnTo>
                  <a:pt x="74900" y="46550"/>
                </a:lnTo>
                <a:lnTo>
                  <a:pt x="74910" y="46550"/>
                </a:lnTo>
                <a:lnTo>
                  <a:pt x="74920" y="46550"/>
                </a:lnTo>
                <a:lnTo>
                  <a:pt x="74920" y="46560"/>
                </a:lnTo>
                <a:lnTo>
                  <a:pt x="74930" y="46560"/>
                </a:lnTo>
                <a:lnTo>
                  <a:pt x="74930" y="46550"/>
                </a:lnTo>
                <a:lnTo>
                  <a:pt x="74930" y="46540"/>
                </a:lnTo>
                <a:lnTo>
                  <a:pt x="74920" y="46540"/>
                </a:lnTo>
                <a:lnTo>
                  <a:pt x="74920" y="46530"/>
                </a:lnTo>
                <a:lnTo>
                  <a:pt x="74920" y="46520"/>
                </a:lnTo>
                <a:lnTo>
                  <a:pt x="74920" y="46510"/>
                </a:lnTo>
                <a:lnTo>
                  <a:pt x="74930" y="46510"/>
                </a:lnTo>
                <a:lnTo>
                  <a:pt x="74930" y="46500"/>
                </a:lnTo>
                <a:lnTo>
                  <a:pt x="74940" y="46500"/>
                </a:lnTo>
                <a:lnTo>
                  <a:pt x="74940" y="46490"/>
                </a:lnTo>
                <a:lnTo>
                  <a:pt x="74950" y="46490"/>
                </a:lnTo>
                <a:lnTo>
                  <a:pt x="74950" y="46480"/>
                </a:lnTo>
                <a:lnTo>
                  <a:pt x="74960" y="46480"/>
                </a:lnTo>
                <a:lnTo>
                  <a:pt x="74970" y="46480"/>
                </a:lnTo>
                <a:lnTo>
                  <a:pt x="74970" y="46470"/>
                </a:lnTo>
                <a:lnTo>
                  <a:pt x="74990" y="46470"/>
                </a:lnTo>
                <a:lnTo>
                  <a:pt x="74990" y="46460"/>
                </a:lnTo>
                <a:lnTo>
                  <a:pt x="74980" y="46460"/>
                </a:lnTo>
                <a:lnTo>
                  <a:pt x="74980" y="46450"/>
                </a:lnTo>
                <a:lnTo>
                  <a:pt x="74970" y="46450"/>
                </a:lnTo>
                <a:lnTo>
                  <a:pt x="74970" y="46440"/>
                </a:lnTo>
                <a:lnTo>
                  <a:pt x="74980" y="46440"/>
                </a:lnTo>
                <a:lnTo>
                  <a:pt x="74980" y="46430"/>
                </a:lnTo>
                <a:lnTo>
                  <a:pt x="74960" y="46430"/>
                </a:lnTo>
                <a:lnTo>
                  <a:pt x="74960" y="46440"/>
                </a:lnTo>
                <a:lnTo>
                  <a:pt x="74950" y="46440"/>
                </a:lnTo>
                <a:lnTo>
                  <a:pt x="74950" y="46430"/>
                </a:lnTo>
                <a:lnTo>
                  <a:pt x="74940" y="46430"/>
                </a:lnTo>
                <a:lnTo>
                  <a:pt x="74940" y="46440"/>
                </a:lnTo>
                <a:lnTo>
                  <a:pt x="74920" y="46440"/>
                </a:lnTo>
                <a:lnTo>
                  <a:pt x="74910" y="46440"/>
                </a:lnTo>
                <a:lnTo>
                  <a:pt x="74910" y="46430"/>
                </a:lnTo>
                <a:lnTo>
                  <a:pt x="74900" y="46430"/>
                </a:lnTo>
                <a:lnTo>
                  <a:pt x="74900" y="46410"/>
                </a:lnTo>
                <a:lnTo>
                  <a:pt x="74890" y="46410"/>
                </a:lnTo>
                <a:lnTo>
                  <a:pt x="74880" y="46410"/>
                </a:lnTo>
                <a:lnTo>
                  <a:pt x="74880" y="46420"/>
                </a:lnTo>
                <a:lnTo>
                  <a:pt x="74870" y="46420"/>
                </a:lnTo>
                <a:lnTo>
                  <a:pt x="74870" y="46430"/>
                </a:lnTo>
                <a:lnTo>
                  <a:pt x="74870" y="46440"/>
                </a:lnTo>
                <a:lnTo>
                  <a:pt x="74870" y="46450"/>
                </a:lnTo>
                <a:lnTo>
                  <a:pt x="74870" y="46460"/>
                </a:lnTo>
                <a:lnTo>
                  <a:pt x="74860" y="46460"/>
                </a:lnTo>
                <a:lnTo>
                  <a:pt x="74860" y="46470"/>
                </a:lnTo>
                <a:lnTo>
                  <a:pt x="74850" y="46470"/>
                </a:lnTo>
                <a:lnTo>
                  <a:pt x="74850" y="46480"/>
                </a:lnTo>
                <a:lnTo>
                  <a:pt x="74850" y="46490"/>
                </a:lnTo>
                <a:lnTo>
                  <a:pt x="74840" y="46490"/>
                </a:lnTo>
                <a:lnTo>
                  <a:pt x="74840" y="46500"/>
                </a:lnTo>
                <a:lnTo>
                  <a:pt x="74830" y="46500"/>
                </a:lnTo>
                <a:lnTo>
                  <a:pt x="74820" y="46500"/>
                </a:lnTo>
                <a:lnTo>
                  <a:pt x="74820" y="46520"/>
                </a:lnTo>
                <a:lnTo>
                  <a:pt x="74810" y="46520"/>
                </a:lnTo>
                <a:lnTo>
                  <a:pt x="74810" y="46530"/>
                </a:lnTo>
                <a:lnTo>
                  <a:pt x="74810" y="46540"/>
                </a:lnTo>
                <a:lnTo>
                  <a:pt x="74800" y="46540"/>
                </a:lnTo>
                <a:lnTo>
                  <a:pt x="74800" y="46550"/>
                </a:lnTo>
                <a:lnTo>
                  <a:pt x="74790" y="46550"/>
                </a:lnTo>
                <a:lnTo>
                  <a:pt x="74790" y="46560"/>
                </a:lnTo>
                <a:lnTo>
                  <a:pt x="74790" y="46570"/>
                </a:lnTo>
                <a:lnTo>
                  <a:pt x="74790" y="46580"/>
                </a:lnTo>
                <a:lnTo>
                  <a:pt x="74790" y="46590"/>
                </a:lnTo>
                <a:lnTo>
                  <a:pt x="74790" y="46600"/>
                </a:lnTo>
                <a:lnTo>
                  <a:pt x="74780" y="46600"/>
                </a:lnTo>
                <a:lnTo>
                  <a:pt x="74780" y="46610"/>
                </a:lnTo>
                <a:lnTo>
                  <a:pt x="74770" y="46610"/>
                </a:lnTo>
                <a:lnTo>
                  <a:pt x="74770" y="46620"/>
                </a:lnTo>
                <a:lnTo>
                  <a:pt x="74770" y="46630"/>
                </a:lnTo>
                <a:lnTo>
                  <a:pt x="74770" y="46640"/>
                </a:lnTo>
                <a:lnTo>
                  <a:pt x="74760" y="46640"/>
                </a:lnTo>
                <a:lnTo>
                  <a:pt x="74760" y="46650"/>
                </a:lnTo>
                <a:lnTo>
                  <a:pt x="74760" y="46660"/>
                </a:lnTo>
                <a:lnTo>
                  <a:pt x="74750" y="46660"/>
                </a:lnTo>
                <a:lnTo>
                  <a:pt x="74750" y="46680"/>
                </a:lnTo>
                <a:lnTo>
                  <a:pt x="74760" y="46680"/>
                </a:lnTo>
                <a:lnTo>
                  <a:pt x="74760" y="46700"/>
                </a:lnTo>
                <a:lnTo>
                  <a:pt x="74750" y="46700"/>
                </a:lnTo>
                <a:lnTo>
                  <a:pt x="74750" y="46710"/>
                </a:lnTo>
                <a:lnTo>
                  <a:pt x="74740" y="46710"/>
                </a:lnTo>
                <a:lnTo>
                  <a:pt x="74740" y="46720"/>
                </a:lnTo>
                <a:lnTo>
                  <a:pt x="74740" y="46740"/>
                </a:lnTo>
                <a:lnTo>
                  <a:pt x="74730" y="46740"/>
                </a:lnTo>
                <a:lnTo>
                  <a:pt x="74720" y="46740"/>
                </a:lnTo>
                <a:lnTo>
                  <a:pt x="74720" y="46750"/>
                </a:lnTo>
                <a:lnTo>
                  <a:pt x="74710" y="46750"/>
                </a:lnTo>
                <a:lnTo>
                  <a:pt x="74710" y="46760"/>
                </a:lnTo>
                <a:lnTo>
                  <a:pt x="74700" y="46760"/>
                </a:lnTo>
                <a:lnTo>
                  <a:pt x="74700" y="46770"/>
                </a:lnTo>
                <a:lnTo>
                  <a:pt x="74690" y="46770"/>
                </a:lnTo>
                <a:lnTo>
                  <a:pt x="74690" y="46780"/>
                </a:lnTo>
                <a:lnTo>
                  <a:pt x="74700" y="46780"/>
                </a:lnTo>
                <a:lnTo>
                  <a:pt x="74700" y="46800"/>
                </a:lnTo>
                <a:lnTo>
                  <a:pt x="74690" y="46800"/>
                </a:lnTo>
                <a:lnTo>
                  <a:pt x="74690" y="46810"/>
                </a:lnTo>
                <a:lnTo>
                  <a:pt x="74690" y="46820"/>
                </a:lnTo>
                <a:lnTo>
                  <a:pt x="74680" y="46820"/>
                </a:lnTo>
                <a:lnTo>
                  <a:pt x="74670" y="46820"/>
                </a:lnTo>
                <a:lnTo>
                  <a:pt x="74670" y="46840"/>
                </a:lnTo>
                <a:lnTo>
                  <a:pt x="74670" y="46850"/>
                </a:lnTo>
                <a:lnTo>
                  <a:pt x="74670" y="46870"/>
                </a:lnTo>
                <a:lnTo>
                  <a:pt x="74660" y="46870"/>
                </a:lnTo>
                <a:lnTo>
                  <a:pt x="74660" y="46880"/>
                </a:lnTo>
                <a:lnTo>
                  <a:pt x="74660" y="46890"/>
                </a:lnTo>
                <a:lnTo>
                  <a:pt x="74650" y="46890"/>
                </a:lnTo>
                <a:lnTo>
                  <a:pt x="74650" y="46900"/>
                </a:lnTo>
                <a:lnTo>
                  <a:pt x="74640" y="46900"/>
                </a:lnTo>
                <a:lnTo>
                  <a:pt x="74640" y="46920"/>
                </a:lnTo>
                <a:lnTo>
                  <a:pt x="74650" y="46920"/>
                </a:lnTo>
                <a:lnTo>
                  <a:pt x="74650" y="46930"/>
                </a:lnTo>
                <a:lnTo>
                  <a:pt x="74660" y="46930"/>
                </a:lnTo>
                <a:lnTo>
                  <a:pt x="74660" y="46940"/>
                </a:lnTo>
                <a:lnTo>
                  <a:pt x="74670" y="46940"/>
                </a:lnTo>
                <a:lnTo>
                  <a:pt x="74670" y="46950"/>
                </a:lnTo>
                <a:lnTo>
                  <a:pt x="74680" y="46950"/>
                </a:lnTo>
                <a:lnTo>
                  <a:pt x="74680" y="46960"/>
                </a:lnTo>
                <a:lnTo>
                  <a:pt x="74680" y="46970"/>
                </a:lnTo>
                <a:lnTo>
                  <a:pt x="74680" y="46990"/>
                </a:lnTo>
                <a:lnTo>
                  <a:pt x="74670" y="46990"/>
                </a:lnTo>
                <a:lnTo>
                  <a:pt x="74670" y="47000"/>
                </a:lnTo>
                <a:lnTo>
                  <a:pt x="74670" y="47010"/>
                </a:lnTo>
                <a:lnTo>
                  <a:pt x="74660" y="47010"/>
                </a:lnTo>
                <a:lnTo>
                  <a:pt x="74660" y="47020"/>
                </a:lnTo>
                <a:lnTo>
                  <a:pt x="74660" y="47030"/>
                </a:lnTo>
                <a:lnTo>
                  <a:pt x="74650" y="47030"/>
                </a:lnTo>
                <a:lnTo>
                  <a:pt x="74650" y="47040"/>
                </a:lnTo>
                <a:lnTo>
                  <a:pt x="74670" y="47040"/>
                </a:lnTo>
                <a:lnTo>
                  <a:pt x="74680" y="47040"/>
                </a:lnTo>
                <a:lnTo>
                  <a:pt x="74680" y="47050"/>
                </a:lnTo>
                <a:lnTo>
                  <a:pt x="74690" y="47050"/>
                </a:lnTo>
                <a:lnTo>
                  <a:pt x="74690" y="47070"/>
                </a:lnTo>
                <a:lnTo>
                  <a:pt x="74670" y="47070"/>
                </a:lnTo>
                <a:lnTo>
                  <a:pt x="74660" y="47070"/>
                </a:lnTo>
                <a:lnTo>
                  <a:pt x="74660" y="47080"/>
                </a:lnTo>
                <a:lnTo>
                  <a:pt x="74660" y="47090"/>
                </a:lnTo>
                <a:lnTo>
                  <a:pt x="74650" y="47090"/>
                </a:lnTo>
                <a:lnTo>
                  <a:pt x="74650" y="47110"/>
                </a:lnTo>
                <a:lnTo>
                  <a:pt x="74660" y="47110"/>
                </a:lnTo>
                <a:lnTo>
                  <a:pt x="74660" y="47120"/>
                </a:lnTo>
                <a:lnTo>
                  <a:pt x="74650" y="47120"/>
                </a:lnTo>
                <a:lnTo>
                  <a:pt x="74650" y="47150"/>
                </a:lnTo>
                <a:lnTo>
                  <a:pt x="74660" y="47150"/>
                </a:lnTo>
                <a:lnTo>
                  <a:pt x="74660" y="47170"/>
                </a:lnTo>
                <a:lnTo>
                  <a:pt x="74670" y="47170"/>
                </a:lnTo>
                <a:lnTo>
                  <a:pt x="74670" y="47180"/>
                </a:lnTo>
                <a:lnTo>
                  <a:pt x="74670" y="47190"/>
                </a:lnTo>
                <a:lnTo>
                  <a:pt x="74680" y="47190"/>
                </a:lnTo>
                <a:lnTo>
                  <a:pt x="74680" y="47200"/>
                </a:lnTo>
                <a:lnTo>
                  <a:pt x="74680" y="47210"/>
                </a:lnTo>
                <a:lnTo>
                  <a:pt x="74690" y="47210"/>
                </a:lnTo>
                <a:lnTo>
                  <a:pt x="74690" y="47220"/>
                </a:lnTo>
                <a:lnTo>
                  <a:pt x="74680" y="47220"/>
                </a:lnTo>
                <a:lnTo>
                  <a:pt x="74680" y="47230"/>
                </a:lnTo>
                <a:lnTo>
                  <a:pt x="74670" y="47230"/>
                </a:lnTo>
                <a:lnTo>
                  <a:pt x="74670" y="47240"/>
                </a:lnTo>
                <a:lnTo>
                  <a:pt x="74660" y="47240"/>
                </a:lnTo>
                <a:lnTo>
                  <a:pt x="74650" y="47240"/>
                </a:lnTo>
                <a:lnTo>
                  <a:pt x="74650" y="47250"/>
                </a:lnTo>
                <a:lnTo>
                  <a:pt x="74620" y="47250"/>
                </a:lnTo>
                <a:lnTo>
                  <a:pt x="74620" y="47260"/>
                </a:lnTo>
                <a:lnTo>
                  <a:pt x="74610" y="47260"/>
                </a:lnTo>
                <a:lnTo>
                  <a:pt x="74600" y="47260"/>
                </a:lnTo>
                <a:lnTo>
                  <a:pt x="74570" y="47260"/>
                </a:lnTo>
                <a:lnTo>
                  <a:pt x="74560" y="47260"/>
                </a:lnTo>
                <a:lnTo>
                  <a:pt x="74540" y="47260"/>
                </a:lnTo>
                <a:lnTo>
                  <a:pt x="74540" y="47250"/>
                </a:lnTo>
                <a:lnTo>
                  <a:pt x="74530" y="47250"/>
                </a:lnTo>
                <a:lnTo>
                  <a:pt x="74530" y="47260"/>
                </a:lnTo>
                <a:lnTo>
                  <a:pt x="74530" y="47250"/>
                </a:lnTo>
                <a:lnTo>
                  <a:pt x="74520" y="47250"/>
                </a:lnTo>
                <a:lnTo>
                  <a:pt x="74520" y="47260"/>
                </a:lnTo>
                <a:lnTo>
                  <a:pt x="74510" y="47260"/>
                </a:lnTo>
                <a:lnTo>
                  <a:pt x="74500" y="47260"/>
                </a:lnTo>
                <a:lnTo>
                  <a:pt x="74490" y="47260"/>
                </a:lnTo>
                <a:lnTo>
                  <a:pt x="74490" y="47250"/>
                </a:lnTo>
                <a:lnTo>
                  <a:pt x="74490" y="47260"/>
                </a:lnTo>
                <a:lnTo>
                  <a:pt x="74450" y="47260"/>
                </a:lnTo>
                <a:lnTo>
                  <a:pt x="74440" y="47260"/>
                </a:lnTo>
                <a:lnTo>
                  <a:pt x="74430" y="47260"/>
                </a:lnTo>
                <a:lnTo>
                  <a:pt x="74410" y="47260"/>
                </a:lnTo>
                <a:lnTo>
                  <a:pt x="74400" y="47260"/>
                </a:lnTo>
                <a:lnTo>
                  <a:pt x="74400" y="47270"/>
                </a:lnTo>
                <a:lnTo>
                  <a:pt x="74330" y="47270"/>
                </a:lnTo>
                <a:lnTo>
                  <a:pt x="74330" y="47260"/>
                </a:lnTo>
                <a:lnTo>
                  <a:pt x="74320" y="47260"/>
                </a:lnTo>
                <a:lnTo>
                  <a:pt x="74320" y="47270"/>
                </a:lnTo>
                <a:lnTo>
                  <a:pt x="74320" y="47260"/>
                </a:lnTo>
                <a:lnTo>
                  <a:pt x="74310" y="47260"/>
                </a:lnTo>
                <a:lnTo>
                  <a:pt x="74300" y="47260"/>
                </a:lnTo>
                <a:lnTo>
                  <a:pt x="74300" y="47250"/>
                </a:lnTo>
                <a:lnTo>
                  <a:pt x="74270" y="47250"/>
                </a:lnTo>
                <a:lnTo>
                  <a:pt x="74270" y="47240"/>
                </a:lnTo>
                <a:lnTo>
                  <a:pt x="74260" y="47240"/>
                </a:lnTo>
                <a:lnTo>
                  <a:pt x="74260" y="47230"/>
                </a:lnTo>
                <a:lnTo>
                  <a:pt x="74250" y="47230"/>
                </a:lnTo>
                <a:lnTo>
                  <a:pt x="74250" y="47220"/>
                </a:lnTo>
                <a:lnTo>
                  <a:pt x="74250" y="47210"/>
                </a:lnTo>
                <a:lnTo>
                  <a:pt x="74240" y="47210"/>
                </a:lnTo>
                <a:lnTo>
                  <a:pt x="74240" y="47200"/>
                </a:lnTo>
                <a:lnTo>
                  <a:pt x="74230" y="47200"/>
                </a:lnTo>
                <a:lnTo>
                  <a:pt x="74230" y="47190"/>
                </a:lnTo>
                <a:lnTo>
                  <a:pt x="74220" y="47190"/>
                </a:lnTo>
                <a:lnTo>
                  <a:pt x="74220" y="47180"/>
                </a:lnTo>
                <a:lnTo>
                  <a:pt x="74210" y="47180"/>
                </a:lnTo>
                <a:lnTo>
                  <a:pt x="74210" y="47170"/>
                </a:lnTo>
                <a:lnTo>
                  <a:pt x="74200" y="47170"/>
                </a:lnTo>
                <a:lnTo>
                  <a:pt x="74170" y="47170"/>
                </a:lnTo>
                <a:lnTo>
                  <a:pt x="74140" y="47170"/>
                </a:lnTo>
                <a:lnTo>
                  <a:pt x="74130" y="47170"/>
                </a:lnTo>
                <a:lnTo>
                  <a:pt x="74120" y="47170"/>
                </a:lnTo>
                <a:lnTo>
                  <a:pt x="74110" y="47170"/>
                </a:lnTo>
                <a:lnTo>
                  <a:pt x="74100" y="47170"/>
                </a:lnTo>
                <a:lnTo>
                  <a:pt x="74100" y="47180"/>
                </a:lnTo>
                <a:lnTo>
                  <a:pt x="74090" y="47180"/>
                </a:lnTo>
                <a:lnTo>
                  <a:pt x="74080" y="47180"/>
                </a:lnTo>
                <a:lnTo>
                  <a:pt x="74070" y="47180"/>
                </a:lnTo>
                <a:lnTo>
                  <a:pt x="74060" y="47180"/>
                </a:lnTo>
                <a:lnTo>
                  <a:pt x="74060" y="47190"/>
                </a:lnTo>
                <a:lnTo>
                  <a:pt x="74040" y="47190"/>
                </a:lnTo>
                <a:lnTo>
                  <a:pt x="74030" y="47190"/>
                </a:lnTo>
                <a:lnTo>
                  <a:pt x="74030" y="47200"/>
                </a:lnTo>
                <a:lnTo>
                  <a:pt x="74020" y="47200"/>
                </a:lnTo>
                <a:lnTo>
                  <a:pt x="74010" y="47200"/>
                </a:lnTo>
                <a:lnTo>
                  <a:pt x="74010" y="47210"/>
                </a:lnTo>
                <a:lnTo>
                  <a:pt x="74000" y="47210"/>
                </a:lnTo>
                <a:lnTo>
                  <a:pt x="73990" y="47210"/>
                </a:lnTo>
                <a:lnTo>
                  <a:pt x="73970" y="47210"/>
                </a:lnTo>
                <a:lnTo>
                  <a:pt x="73970" y="47220"/>
                </a:lnTo>
                <a:lnTo>
                  <a:pt x="73960" y="47220"/>
                </a:lnTo>
                <a:lnTo>
                  <a:pt x="73920" y="47220"/>
                </a:lnTo>
                <a:lnTo>
                  <a:pt x="73920" y="47230"/>
                </a:lnTo>
                <a:lnTo>
                  <a:pt x="73910" y="47230"/>
                </a:lnTo>
                <a:lnTo>
                  <a:pt x="73910" y="47240"/>
                </a:lnTo>
                <a:lnTo>
                  <a:pt x="73900" y="47240"/>
                </a:lnTo>
                <a:lnTo>
                  <a:pt x="73900" y="47260"/>
                </a:lnTo>
                <a:lnTo>
                  <a:pt x="73890" y="47260"/>
                </a:lnTo>
                <a:lnTo>
                  <a:pt x="73880" y="47260"/>
                </a:lnTo>
                <a:lnTo>
                  <a:pt x="73880" y="47270"/>
                </a:lnTo>
                <a:lnTo>
                  <a:pt x="73870" y="47270"/>
                </a:lnTo>
                <a:lnTo>
                  <a:pt x="73860" y="47270"/>
                </a:lnTo>
                <a:lnTo>
                  <a:pt x="73860" y="47280"/>
                </a:lnTo>
                <a:lnTo>
                  <a:pt x="73850" y="47280"/>
                </a:lnTo>
                <a:lnTo>
                  <a:pt x="73840" y="47280"/>
                </a:lnTo>
                <a:lnTo>
                  <a:pt x="73840" y="47290"/>
                </a:lnTo>
                <a:lnTo>
                  <a:pt x="73830" y="47290"/>
                </a:lnTo>
                <a:lnTo>
                  <a:pt x="73830" y="47300"/>
                </a:lnTo>
                <a:lnTo>
                  <a:pt x="73820" y="47300"/>
                </a:lnTo>
                <a:lnTo>
                  <a:pt x="73820" y="47310"/>
                </a:lnTo>
                <a:lnTo>
                  <a:pt x="73810" y="47310"/>
                </a:lnTo>
                <a:lnTo>
                  <a:pt x="73810" y="47320"/>
                </a:lnTo>
                <a:lnTo>
                  <a:pt x="73800" y="47320"/>
                </a:lnTo>
                <a:lnTo>
                  <a:pt x="73790" y="47320"/>
                </a:lnTo>
                <a:lnTo>
                  <a:pt x="73790" y="47330"/>
                </a:lnTo>
                <a:lnTo>
                  <a:pt x="73770" y="47330"/>
                </a:lnTo>
                <a:lnTo>
                  <a:pt x="73770" y="47320"/>
                </a:lnTo>
                <a:lnTo>
                  <a:pt x="73760" y="47320"/>
                </a:lnTo>
                <a:lnTo>
                  <a:pt x="73750" y="47320"/>
                </a:lnTo>
                <a:lnTo>
                  <a:pt x="73750" y="47310"/>
                </a:lnTo>
                <a:lnTo>
                  <a:pt x="73740" y="47310"/>
                </a:lnTo>
                <a:lnTo>
                  <a:pt x="73730" y="47310"/>
                </a:lnTo>
                <a:lnTo>
                  <a:pt x="73720" y="47310"/>
                </a:lnTo>
                <a:lnTo>
                  <a:pt x="73720" y="47300"/>
                </a:lnTo>
                <a:lnTo>
                  <a:pt x="73710" y="47300"/>
                </a:lnTo>
                <a:lnTo>
                  <a:pt x="73710" y="47290"/>
                </a:lnTo>
                <a:lnTo>
                  <a:pt x="73700" y="47290"/>
                </a:lnTo>
                <a:lnTo>
                  <a:pt x="73700" y="47280"/>
                </a:lnTo>
                <a:lnTo>
                  <a:pt x="73700" y="47270"/>
                </a:lnTo>
                <a:lnTo>
                  <a:pt x="73710" y="47270"/>
                </a:lnTo>
                <a:lnTo>
                  <a:pt x="73710" y="47260"/>
                </a:lnTo>
                <a:lnTo>
                  <a:pt x="73710" y="47250"/>
                </a:lnTo>
                <a:lnTo>
                  <a:pt x="73720" y="47250"/>
                </a:lnTo>
                <a:lnTo>
                  <a:pt x="73720" y="47240"/>
                </a:lnTo>
                <a:lnTo>
                  <a:pt x="73730" y="47240"/>
                </a:lnTo>
                <a:lnTo>
                  <a:pt x="73730" y="47230"/>
                </a:lnTo>
                <a:lnTo>
                  <a:pt x="73740" y="47230"/>
                </a:lnTo>
                <a:lnTo>
                  <a:pt x="73740" y="47220"/>
                </a:lnTo>
                <a:lnTo>
                  <a:pt x="73740" y="47210"/>
                </a:lnTo>
                <a:lnTo>
                  <a:pt x="73750" y="47210"/>
                </a:lnTo>
                <a:lnTo>
                  <a:pt x="73760" y="47210"/>
                </a:lnTo>
                <a:lnTo>
                  <a:pt x="73760" y="47200"/>
                </a:lnTo>
                <a:lnTo>
                  <a:pt x="73770" y="47200"/>
                </a:lnTo>
                <a:lnTo>
                  <a:pt x="73770" y="47190"/>
                </a:lnTo>
                <a:lnTo>
                  <a:pt x="73780" y="47190"/>
                </a:lnTo>
                <a:lnTo>
                  <a:pt x="73780" y="47180"/>
                </a:lnTo>
                <a:lnTo>
                  <a:pt x="73780" y="47170"/>
                </a:lnTo>
                <a:lnTo>
                  <a:pt x="73790" y="47170"/>
                </a:lnTo>
                <a:lnTo>
                  <a:pt x="73790" y="47160"/>
                </a:lnTo>
                <a:lnTo>
                  <a:pt x="73820" y="47160"/>
                </a:lnTo>
                <a:lnTo>
                  <a:pt x="73820" y="47140"/>
                </a:lnTo>
                <a:lnTo>
                  <a:pt x="73830" y="47140"/>
                </a:lnTo>
                <a:lnTo>
                  <a:pt x="73830" y="47100"/>
                </a:lnTo>
                <a:lnTo>
                  <a:pt x="73830" y="47090"/>
                </a:lnTo>
                <a:lnTo>
                  <a:pt x="73840" y="47090"/>
                </a:lnTo>
                <a:lnTo>
                  <a:pt x="73840" y="47080"/>
                </a:lnTo>
                <a:lnTo>
                  <a:pt x="73850" y="47080"/>
                </a:lnTo>
                <a:lnTo>
                  <a:pt x="73860" y="47080"/>
                </a:lnTo>
                <a:lnTo>
                  <a:pt x="73860" y="47070"/>
                </a:lnTo>
                <a:lnTo>
                  <a:pt x="73870" y="47070"/>
                </a:lnTo>
                <a:lnTo>
                  <a:pt x="73870" y="47060"/>
                </a:lnTo>
                <a:lnTo>
                  <a:pt x="73870" y="47050"/>
                </a:lnTo>
                <a:lnTo>
                  <a:pt x="73880" y="47050"/>
                </a:lnTo>
                <a:lnTo>
                  <a:pt x="73880" y="47040"/>
                </a:lnTo>
                <a:lnTo>
                  <a:pt x="73880" y="47030"/>
                </a:lnTo>
                <a:lnTo>
                  <a:pt x="73890" y="47030"/>
                </a:lnTo>
                <a:lnTo>
                  <a:pt x="73890" y="47020"/>
                </a:lnTo>
                <a:lnTo>
                  <a:pt x="73900" y="47020"/>
                </a:lnTo>
                <a:lnTo>
                  <a:pt x="73900" y="47010"/>
                </a:lnTo>
                <a:lnTo>
                  <a:pt x="73910" y="47010"/>
                </a:lnTo>
                <a:lnTo>
                  <a:pt x="73920" y="47010"/>
                </a:lnTo>
                <a:lnTo>
                  <a:pt x="73920" y="47000"/>
                </a:lnTo>
                <a:lnTo>
                  <a:pt x="73930" y="47000"/>
                </a:lnTo>
                <a:lnTo>
                  <a:pt x="73930" y="46990"/>
                </a:lnTo>
                <a:lnTo>
                  <a:pt x="73940" y="46990"/>
                </a:lnTo>
                <a:lnTo>
                  <a:pt x="73940" y="46980"/>
                </a:lnTo>
                <a:lnTo>
                  <a:pt x="73930" y="46980"/>
                </a:lnTo>
                <a:lnTo>
                  <a:pt x="73930" y="46990"/>
                </a:lnTo>
                <a:lnTo>
                  <a:pt x="73920" y="46990"/>
                </a:lnTo>
                <a:lnTo>
                  <a:pt x="73920" y="47000"/>
                </a:lnTo>
                <a:lnTo>
                  <a:pt x="73910" y="47000"/>
                </a:lnTo>
                <a:lnTo>
                  <a:pt x="73910" y="46990"/>
                </a:lnTo>
                <a:lnTo>
                  <a:pt x="73910" y="46980"/>
                </a:lnTo>
                <a:lnTo>
                  <a:pt x="73920" y="46980"/>
                </a:lnTo>
                <a:lnTo>
                  <a:pt x="73920" y="46970"/>
                </a:lnTo>
                <a:lnTo>
                  <a:pt x="73930" y="46970"/>
                </a:lnTo>
                <a:lnTo>
                  <a:pt x="73930" y="46960"/>
                </a:lnTo>
                <a:lnTo>
                  <a:pt x="73940" y="46960"/>
                </a:lnTo>
                <a:lnTo>
                  <a:pt x="73940" y="46950"/>
                </a:lnTo>
                <a:lnTo>
                  <a:pt x="73940" y="46940"/>
                </a:lnTo>
                <a:lnTo>
                  <a:pt x="73950" y="46940"/>
                </a:lnTo>
                <a:lnTo>
                  <a:pt x="73950" y="46930"/>
                </a:lnTo>
                <a:lnTo>
                  <a:pt x="73950" y="46920"/>
                </a:lnTo>
                <a:lnTo>
                  <a:pt x="73960" y="46920"/>
                </a:lnTo>
                <a:lnTo>
                  <a:pt x="73960" y="46900"/>
                </a:lnTo>
                <a:lnTo>
                  <a:pt x="73960" y="46890"/>
                </a:lnTo>
                <a:lnTo>
                  <a:pt x="73970" y="46890"/>
                </a:lnTo>
                <a:lnTo>
                  <a:pt x="73970" y="46870"/>
                </a:lnTo>
                <a:lnTo>
                  <a:pt x="73970" y="46840"/>
                </a:lnTo>
                <a:lnTo>
                  <a:pt x="73980" y="46840"/>
                </a:lnTo>
                <a:lnTo>
                  <a:pt x="73980" y="46820"/>
                </a:lnTo>
                <a:lnTo>
                  <a:pt x="73980" y="46800"/>
                </a:lnTo>
                <a:lnTo>
                  <a:pt x="73990" y="46800"/>
                </a:lnTo>
                <a:lnTo>
                  <a:pt x="73990" y="46780"/>
                </a:lnTo>
                <a:lnTo>
                  <a:pt x="73990" y="46770"/>
                </a:lnTo>
                <a:lnTo>
                  <a:pt x="74000" y="46770"/>
                </a:lnTo>
                <a:lnTo>
                  <a:pt x="74000" y="46760"/>
                </a:lnTo>
                <a:lnTo>
                  <a:pt x="74000" y="46750"/>
                </a:lnTo>
                <a:lnTo>
                  <a:pt x="74000" y="46740"/>
                </a:lnTo>
                <a:lnTo>
                  <a:pt x="74010" y="46740"/>
                </a:lnTo>
                <a:lnTo>
                  <a:pt x="74010" y="46730"/>
                </a:lnTo>
                <a:lnTo>
                  <a:pt x="74010" y="46720"/>
                </a:lnTo>
                <a:lnTo>
                  <a:pt x="74010" y="46710"/>
                </a:lnTo>
                <a:lnTo>
                  <a:pt x="74020" y="46710"/>
                </a:lnTo>
                <a:lnTo>
                  <a:pt x="74020" y="46700"/>
                </a:lnTo>
                <a:lnTo>
                  <a:pt x="74030" y="46700"/>
                </a:lnTo>
                <a:lnTo>
                  <a:pt x="74030" y="46690"/>
                </a:lnTo>
                <a:lnTo>
                  <a:pt x="74040" y="46690"/>
                </a:lnTo>
                <a:lnTo>
                  <a:pt x="74040" y="46680"/>
                </a:lnTo>
                <a:lnTo>
                  <a:pt x="74040" y="46670"/>
                </a:lnTo>
                <a:lnTo>
                  <a:pt x="74050" y="46670"/>
                </a:lnTo>
                <a:lnTo>
                  <a:pt x="74050" y="46660"/>
                </a:lnTo>
                <a:lnTo>
                  <a:pt x="74050" y="46650"/>
                </a:lnTo>
                <a:lnTo>
                  <a:pt x="74060" y="46650"/>
                </a:lnTo>
                <a:lnTo>
                  <a:pt x="74060" y="46640"/>
                </a:lnTo>
                <a:lnTo>
                  <a:pt x="74050" y="46640"/>
                </a:lnTo>
                <a:lnTo>
                  <a:pt x="74050" y="46630"/>
                </a:lnTo>
                <a:lnTo>
                  <a:pt x="74050" y="46620"/>
                </a:lnTo>
                <a:lnTo>
                  <a:pt x="74050" y="46610"/>
                </a:lnTo>
                <a:lnTo>
                  <a:pt x="74060" y="46610"/>
                </a:lnTo>
                <a:lnTo>
                  <a:pt x="74060" y="46600"/>
                </a:lnTo>
                <a:lnTo>
                  <a:pt x="74070" y="46600"/>
                </a:lnTo>
                <a:lnTo>
                  <a:pt x="74070" y="46590"/>
                </a:lnTo>
                <a:lnTo>
                  <a:pt x="74070" y="46580"/>
                </a:lnTo>
                <a:lnTo>
                  <a:pt x="74070" y="46570"/>
                </a:lnTo>
                <a:lnTo>
                  <a:pt x="74070" y="46560"/>
                </a:lnTo>
                <a:lnTo>
                  <a:pt x="74080" y="46560"/>
                </a:lnTo>
                <a:lnTo>
                  <a:pt x="74080" y="46550"/>
                </a:lnTo>
                <a:lnTo>
                  <a:pt x="74090" y="46550"/>
                </a:lnTo>
                <a:lnTo>
                  <a:pt x="74090" y="46540"/>
                </a:lnTo>
                <a:lnTo>
                  <a:pt x="74100" y="46540"/>
                </a:lnTo>
                <a:lnTo>
                  <a:pt x="74100" y="46530"/>
                </a:lnTo>
                <a:lnTo>
                  <a:pt x="74110" y="46530"/>
                </a:lnTo>
                <a:lnTo>
                  <a:pt x="74110" y="46520"/>
                </a:lnTo>
                <a:lnTo>
                  <a:pt x="74110" y="46510"/>
                </a:lnTo>
                <a:lnTo>
                  <a:pt x="74120" y="46510"/>
                </a:lnTo>
                <a:lnTo>
                  <a:pt x="74120" y="46500"/>
                </a:lnTo>
                <a:lnTo>
                  <a:pt x="74130" y="46500"/>
                </a:lnTo>
                <a:lnTo>
                  <a:pt x="74130" y="46490"/>
                </a:lnTo>
                <a:lnTo>
                  <a:pt x="74140" y="46490"/>
                </a:lnTo>
                <a:lnTo>
                  <a:pt x="74140" y="46480"/>
                </a:lnTo>
                <a:lnTo>
                  <a:pt x="74140" y="46470"/>
                </a:lnTo>
                <a:lnTo>
                  <a:pt x="74150" y="46470"/>
                </a:lnTo>
                <a:lnTo>
                  <a:pt x="74160" y="46470"/>
                </a:lnTo>
                <a:lnTo>
                  <a:pt x="74170" y="46470"/>
                </a:lnTo>
                <a:lnTo>
                  <a:pt x="74170" y="46460"/>
                </a:lnTo>
                <a:lnTo>
                  <a:pt x="74180" y="46460"/>
                </a:lnTo>
                <a:lnTo>
                  <a:pt x="74180" y="46440"/>
                </a:lnTo>
                <a:lnTo>
                  <a:pt x="74170" y="46440"/>
                </a:lnTo>
                <a:lnTo>
                  <a:pt x="74180" y="46440"/>
                </a:lnTo>
                <a:lnTo>
                  <a:pt x="74180" y="46430"/>
                </a:lnTo>
                <a:lnTo>
                  <a:pt x="74180" y="46420"/>
                </a:lnTo>
                <a:lnTo>
                  <a:pt x="74190" y="46420"/>
                </a:lnTo>
                <a:lnTo>
                  <a:pt x="74200" y="46420"/>
                </a:lnTo>
                <a:lnTo>
                  <a:pt x="74200" y="46410"/>
                </a:lnTo>
                <a:lnTo>
                  <a:pt x="74200" y="46400"/>
                </a:lnTo>
                <a:lnTo>
                  <a:pt x="74210" y="46400"/>
                </a:lnTo>
                <a:lnTo>
                  <a:pt x="74210" y="46390"/>
                </a:lnTo>
                <a:lnTo>
                  <a:pt x="74220" y="46390"/>
                </a:lnTo>
                <a:lnTo>
                  <a:pt x="74220" y="46380"/>
                </a:lnTo>
                <a:lnTo>
                  <a:pt x="74210" y="46380"/>
                </a:lnTo>
                <a:lnTo>
                  <a:pt x="74220" y="46380"/>
                </a:lnTo>
                <a:lnTo>
                  <a:pt x="74220" y="46370"/>
                </a:lnTo>
                <a:lnTo>
                  <a:pt x="74220" y="46360"/>
                </a:lnTo>
                <a:lnTo>
                  <a:pt x="74230" y="46360"/>
                </a:lnTo>
                <a:lnTo>
                  <a:pt x="74230" y="46350"/>
                </a:lnTo>
                <a:lnTo>
                  <a:pt x="74230" y="46340"/>
                </a:lnTo>
                <a:lnTo>
                  <a:pt x="74230" y="46330"/>
                </a:lnTo>
                <a:lnTo>
                  <a:pt x="74230" y="46320"/>
                </a:lnTo>
                <a:lnTo>
                  <a:pt x="74230" y="46310"/>
                </a:lnTo>
                <a:lnTo>
                  <a:pt x="74220" y="46310"/>
                </a:lnTo>
                <a:lnTo>
                  <a:pt x="74210" y="46310"/>
                </a:lnTo>
                <a:lnTo>
                  <a:pt x="74220" y="46310"/>
                </a:lnTo>
                <a:lnTo>
                  <a:pt x="74220" y="46260"/>
                </a:lnTo>
                <a:lnTo>
                  <a:pt x="74230" y="46260"/>
                </a:lnTo>
                <a:lnTo>
                  <a:pt x="74230" y="46240"/>
                </a:lnTo>
                <a:lnTo>
                  <a:pt x="74230" y="46220"/>
                </a:lnTo>
                <a:lnTo>
                  <a:pt x="74220" y="46220"/>
                </a:lnTo>
                <a:lnTo>
                  <a:pt x="74220" y="46210"/>
                </a:lnTo>
                <a:lnTo>
                  <a:pt x="74230" y="46210"/>
                </a:lnTo>
                <a:lnTo>
                  <a:pt x="74230" y="46200"/>
                </a:lnTo>
                <a:lnTo>
                  <a:pt x="74220" y="46200"/>
                </a:lnTo>
                <a:lnTo>
                  <a:pt x="74220" y="46190"/>
                </a:lnTo>
                <a:lnTo>
                  <a:pt x="74230" y="46190"/>
                </a:lnTo>
                <a:lnTo>
                  <a:pt x="74230" y="46180"/>
                </a:lnTo>
                <a:lnTo>
                  <a:pt x="74230" y="46160"/>
                </a:lnTo>
                <a:lnTo>
                  <a:pt x="74230" y="46140"/>
                </a:lnTo>
                <a:lnTo>
                  <a:pt x="74220" y="46140"/>
                </a:lnTo>
                <a:lnTo>
                  <a:pt x="74220" y="46120"/>
                </a:lnTo>
                <a:lnTo>
                  <a:pt x="74220" y="46110"/>
                </a:lnTo>
                <a:lnTo>
                  <a:pt x="74220" y="46100"/>
                </a:lnTo>
                <a:lnTo>
                  <a:pt x="74210" y="46100"/>
                </a:lnTo>
                <a:lnTo>
                  <a:pt x="74210" y="46090"/>
                </a:lnTo>
                <a:lnTo>
                  <a:pt x="74210" y="46080"/>
                </a:lnTo>
                <a:lnTo>
                  <a:pt x="74200" y="46080"/>
                </a:lnTo>
                <a:lnTo>
                  <a:pt x="74200" y="46070"/>
                </a:lnTo>
                <a:lnTo>
                  <a:pt x="74200" y="46050"/>
                </a:lnTo>
                <a:lnTo>
                  <a:pt x="74190" y="46050"/>
                </a:lnTo>
                <a:lnTo>
                  <a:pt x="74190" y="46030"/>
                </a:lnTo>
                <a:lnTo>
                  <a:pt x="74180" y="46030"/>
                </a:lnTo>
                <a:lnTo>
                  <a:pt x="74180" y="46020"/>
                </a:lnTo>
                <a:lnTo>
                  <a:pt x="74170" y="46020"/>
                </a:lnTo>
                <a:lnTo>
                  <a:pt x="74170" y="46010"/>
                </a:lnTo>
                <a:lnTo>
                  <a:pt x="74160" y="46010"/>
                </a:lnTo>
                <a:lnTo>
                  <a:pt x="74160" y="45980"/>
                </a:lnTo>
                <a:lnTo>
                  <a:pt x="74160" y="45970"/>
                </a:lnTo>
                <a:lnTo>
                  <a:pt x="74150" y="45970"/>
                </a:lnTo>
                <a:lnTo>
                  <a:pt x="74150" y="45960"/>
                </a:lnTo>
                <a:lnTo>
                  <a:pt x="74150" y="45950"/>
                </a:lnTo>
                <a:lnTo>
                  <a:pt x="74140" y="45950"/>
                </a:lnTo>
                <a:lnTo>
                  <a:pt x="74140" y="45940"/>
                </a:lnTo>
                <a:lnTo>
                  <a:pt x="74140" y="45930"/>
                </a:lnTo>
                <a:lnTo>
                  <a:pt x="74130" y="45930"/>
                </a:lnTo>
                <a:lnTo>
                  <a:pt x="74120" y="45930"/>
                </a:lnTo>
                <a:lnTo>
                  <a:pt x="74120" y="45920"/>
                </a:lnTo>
                <a:lnTo>
                  <a:pt x="74110" y="45920"/>
                </a:lnTo>
                <a:lnTo>
                  <a:pt x="74100" y="45920"/>
                </a:lnTo>
                <a:lnTo>
                  <a:pt x="74100" y="45910"/>
                </a:lnTo>
                <a:lnTo>
                  <a:pt x="74100" y="45900"/>
                </a:lnTo>
                <a:lnTo>
                  <a:pt x="74090" y="45900"/>
                </a:lnTo>
                <a:lnTo>
                  <a:pt x="74090" y="45890"/>
                </a:lnTo>
                <a:lnTo>
                  <a:pt x="74080" y="45890"/>
                </a:lnTo>
                <a:lnTo>
                  <a:pt x="74080" y="45880"/>
                </a:lnTo>
                <a:lnTo>
                  <a:pt x="74080" y="45870"/>
                </a:lnTo>
                <a:lnTo>
                  <a:pt x="74070" y="45870"/>
                </a:lnTo>
                <a:lnTo>
                  <a:pt x="74070" y="45860"/>
                </a:lnTo>
                <a:lnTo>
                  <a:pt x="74070" y="45850"/>
                </a:lnTo>
                <a:lnTo>
                  <a:pt x="74070" y="45840"/>
                </a:lnTo>
                <a:lnTo>
                  <a:pt x="74080" y="45840"/>
                </a:lnTo>
                <a:lnTo>
                  <a:pt x="74080" y="45830"/>
                </a:lnTo>
                <a:lnTo>
                  <a:pt x="74080" y="45820"/>
                </a:lnTo>
                <a:lnTo>
                  <a:pt x="74080" y="45810"/>
                </a:lnTo>
                <a:lnTo>
                  <a:pt x="74070" y="45810"/>
                </a:lnTo>
                <a:lnTo>
                  <a:pt x="74070" y="45800"/>
                </a:lnTo>
                <a:lnTo>
                  <a:pt x="74070" y="45790"/>
                </a:lnTo>
                <a:lnTo>
                  <a:pt x="74070" y="45780"/>
                </a:lnTo>
                <a:lnTo>
                  <a:pt x="74070" y="45770"/>
                </a:lnTo>
                <a:lnTo>
                  <a:pt x="74060" y="45770"/>
                </a:lnTo>
                <a:lnTo>
                  <a:pt x="74060" y="45750"/>
                </a:lnTo>
                <a:lnTo>
                  <a:pt x="74060" y="45720"/>
                </a:lnTo>
                <a:lnTo>
                  <a:pt x="74060" y="45710"/>
                </a:lnTo>
                <a:lnTo>
                  <a:pt x="74070" y="45710"/>
                </a:lnTo>
                <a:lnTo>
                  <a:pt x="74070" y="45700"/>
                </a:lnTo>
                <a:lnTo>
                  <a:pt x="74070" y="45690"/>
                </a:lnTo>
                <a:lnTo>
                  <a:pt x="74080" y="45690"/>
                </a:lnTo>
                <a:lnTo>
                  <a:pt x="74080" y="45680"/>
                </a:lnTo>
                <a:lnTo>
                  <a:pt x="74100" y="45680"/>
                </a:lnTo>
                <a:lnTo>
                  <a:pt x="74110" y="45680"/>
                </a:lnTo>
                <a:lnTo>
                  <a:pt x="74110" y="45670"/>
                </a:lnTo>
                <a:lnTo>
                  <a:pt x="74120" y="45670"/>
                </a:lnTo>
                <a:lnTo>
                  <a:pt x="74120" y="45660"/>
                </a:lnTo>
                <a:lnTo>
                  <a:pt x="74130" y="45660"/>
                </a:lnTo>
                <a:lnTo>
                  <a:pt x="74130" y="45650"/>
                </a:lnTo>
                <a:lnTo>
                  <a:pt x="74140" y="45650"/>
                </a:lnTo>
                <a:lnTo>
                  <a:pt x="74150" y="45650"/>
                </a:lnTo>
                <a:lnTo>
                  <a:pt x="74150" y="45640"/>
                </a:lnTo>
                <a:lnTo>
                  <a:pt x="74160" y="45640"/>
                </a:lnTo>
                <a:lnTo>
                  <a:pt x="74160" y="45630"/>
                </a:lnTo>
                <a:lnTo>
                  <a:pt x="74170" y="45630"/>
                </a:lnTo>
                <a:lnTo>
                  <a:pt x="74170" y="45620"/>
                </a:lnTo>
                <a:lnTo>
                  <a:pt x="74170" y="45610"/>
                </a:lnTo>
                <a:lnTo>
                  <a:pt x="74180" y="45610"/>
                </a:lnTo>
                <a:lnTo>
                  <a:pt x="74180" y="45600"/>
                </a:lnTo>
                <a:lnTo>
                  <a:pt x="74190" y="45600"/>
                </a:lnTo>
                <a:lnTo>
                  <a:pt x="74190" y="45590"/>
                </a:lnTo>
                <a:lnTo>
                  <a:pt x="74200" y="45590"/>
                </a:lnTo>
                <a:lnTo>
                  <a:pt x="74200" y="45580"/>
                </a:lnTo>
                <a:lnTo>
                  <a:pt x="74200" y="45570"/>
                </a:lnTo>
                <a:lnTo>
                  <a:pt x="74210" y="45570"/>
                </a:lnTo>
                <a:lnTo>
                  <a:pt x="74210" y="45560"/>
                </a:lnTo>
                <a:lnTo>
                  <a:pt x="74210" y="45550"/>
                </a:lnTo>
                <a:lnTo>
                  <a:pt x="74210" y="45540"/>
                </a:lnTo>
                <a:lnTo>
                  <a:pt x="74210" y="45520"/>
                </a:lnTo>
                <a:lnTo>
                  <a:pt x="74210" y="45500"/>
                </a:lnTo>
                <a:lnTo>
                  <a:pt x="74200" y="45500"/>
                </a:lnTo>
                <a:lnTo>
                  <a:pt x="74200" y="45490"/>
                </a:lnTo>
                <a:lnTo>
                  <a:pt x="74190" y="45490"/>
                </a:lnTo>
                <a:lnTo>
                  <a:pt x="74170" y="45490"/>
                </a:lnTo>
                <a:lnTo>
                  <a:pt x="74170" y="45480"/>
                </a:lnTo>
                <a:lnTo>
                  <a:pt x="74180" y="45480"/>
                </a:lnTo>
                <a:lnTo>
                  <a:pt x="74180" y="45460"/>
                </a:lnTo>
                <a:lnTo>
                  <a:pt x="74180" y="45450"/>
                </a:lnTo>
                <a:lnTo>
                  <a:pt x="74190" y="45450"/>
                </a:lnTo>
                <a:lnTo>
                  <a:pt x="74190" y="45440"/>
                </a:lnTo>
                <a:lnTo>
                  <a:pt x="74200" y="45440"/>
                </a:lnTo>
                <a:lnTo>
                  <a:pt x="74200" y="45430"/>
                </a:lnTo>
                <a:lnTo>
                  <a:pt x="74210" y="45430"/>
                </a:lnTo>
                <a:lnTo>
                  <a:pt x="74210" y="45420"/>
                </a:lnTo>
                <a:lnTo>
                  <a:pt x="74210" y="45410"/>
                </a:lnTo>
                <a:lnTo>
                  <a:pt x="74220" y="45410"/>
                </a:lnTo>
                <a:lnTo>
                  <a:pt x="74220" y="45400"/>
                </a:lnTo>
                <a:lnTo>
                  <a:pt x="74230" y="45400"/>
                </a:lnTo>
                <a:lnTo>
                  <a:pt x="74230" y="45390"/>
                </a:lnTo>
                <a:lnTo>
                  <a:pt x="74230" y="45380"/>
                </a:lnTo>
                <a:lnTo>
                  <a:pt x="74240" y="45380"/>
                </a:lnTo>
                <a:lnTo>
                  <a:pt x="74240" y="45370"/>
                </a:lnTo>
                <a:lnTo>
                  <a:pt x="74240" y="45360"/>
                </a:lnTo>
                <a:lnTo>
                  <a:pt x="74250" y="45360"/>
                </a:lnTo>
                <a:lnTo>
                  <a:pt x="74250" y="45350"/>
                </a:lnTo>
                <a:lnTo>
                  <a:pt x="74260" y="45350"/>
                </a:lnTo>
                <a:lnTo>
                  <a:pt x="74260" y="45330"/>
                </a:lnTo>
                <a:lnTo>
                  <a:pt x="74260" y="45320"/>
                </a:lnTo>
                <a:lnTo>
                  <a:pt x="74260" y="45310"/>
                </a:lnTo>
                <a:lnTo>
                  <a:pt x="74270" y="45310"/>
                </a:lnTo>
                <a:lnTo>
                  <a:pt x="74270" y="45300"/>
                </a:lnTo>
                <a:lnTo>
                  <a:pt x="74270" y="45290"/>
                </a:lnTo>
                <a:lnTo>
                  <a:pt x="74280" y="45290"/>
                </a:lnTo>
                <a:lnTo>
                  <a:pt x="74280" y="45280"/>
                </a:lnTo>
                <a:lnTo>
                  <a:pt x="74280" y="45270"/>
                </a:lnTo>
                <a:lnTo>
                  <a:pt x="74280" y="45250"/>
                </a:lnTo>
                <a:lnTo>
                  <a:pt x="74290" y="45250"/>
                </a:lnTo>
                <a:lnTo>
                  <a:pt x="74290" y="45230"/>
                </a:lnTo>
                <a:lnTo>
                  <a:pt x="74290" y="45220"/>
                </a:lnTo>
                <a:lnTo>
                  <a:pt x="74280" y="45220"/>
                </a:lnTo>
                <a:lnTo>
                  <a:pt x="74280" y="45210"/>
                </a:lnTo>
                <a:lnTo>
                  <a:pt x="74280" y="45200"/>
                </a:lnTo>
                <a:lnTo>
                  <a:pt x="74290" y="45200"/>
                </a:lnTo>
                <a:lnTo>
                  <a:pt x="74300" y="45200"/>
                </a:lnTo>
                <a:lnTo>
                  <a:pt x="74300" y="45190"/>
                </a:lnTo>
                <a:lnTo>
                  <a:pt x="74310" y="45190"/>
                </a:lnTo>
                <a:lnTo>
                  <a:pt x="74310" y="45180"/>
                </a:lnTo>
                <a:lnTo>
                  <a:pt x="74320" y="45180"/>
                </a:lnTo>
                <a:lnTo>
                  <a:pt x="74330" y="45180"/>
                </a:lnTo>
                <a:lnTo>
                  <a:pt x="74330" y="45170"/>
                </a:lnTo>
                <a:lnTo>
                  <a:pt x="74340" y="45170"/>
                </a:lnTo>
                <a:lnTo>
                  <a:pt x="74340" y="45160"/>
                </a:lnTo>
                <a:lnTo>
                  <a:pt x="74350" y="45160"/>
                </a:lnTo>
                <a:lnTo>
                  <a:pt x="74350" y="45150"/>
                </a:lnTo>
                <a:lnTo>
                  <a:pt x="74360" y="45150"/>
                </a:lnTo>
                <a:lnTo>
                  <a:pt x="74360" y="45140"/>
                </a:lnTo>
                <a:lnTo>
                  <a:pt x="74360" y="45130"/>
                </a:lnTo>
                <a:lnTo>
                  <a:pt x="74370" y="45130"/>
                </a:lnTo>
                <a:lnTo>
                  <a:pt x="74370" y="45120"/>
                </a:lnTo>
                <a:lnTo>
                  <a:pt x="74380" y="45120"/>
                </a:lnTo>
                <a:lnTo>
                  <a:pt x="74380" y="45110"/>
                </a:lnTo>
                <a:lnTo>
                  <a:pt x="74390" y="45110"/>
                </a:lnTo>
                <a:lnTo>
                  <a:pt x="74390" y="45100"/>
                </a:lnTo>
                <a:lnTo>
                  <a:pt x="74390" y="45090"/>
                </a:lnTo>
                <a:lnTo>
                  <a:pt x="74400" y="45090"/>
                </a:lnTo>
                <a:lnTo>
                  <a:pt x="74400" y="45080"/>
                </a:lnTo>
                <a:lnTo>
                  <a:pt x="74410" y="45080"/>
                </a:lnTo>
                <a:lnTo>
                  <a:pt x="74410" y="45070"/>
                </a:lnTo>
                <a:lnTo>
                  <a:pt x="74420" y="45070"/>
                </a:lnTo>
                <a:lnTo>
                  <a:pt x="74420" y="45060"/>
                </a:lnTo>
                <a:lnTo>
                  <a:pt x="74420" y="45050"/>
                </a:lnTo>
                <a:lnTo>
                  <a:pt x="74430" y="45050"/>
                </a:lnTo>
                <a:lnTo>
                  <a:pt x="74430" y="45040"/>
                </a:lnTo>
                <a:lnTo>
                  <a:pt x="74430" y="45030"/>
                </a:lnTo>
                <a:lnTo>
                  <a:pt x="74450" y="45030"/>
                </a:lnTo>
                <a:lnTo>
                  <a:pt x="74460" y="45030"/>
                </a:lnTo>
                <a:lnTo>
                  <a:pt x="74460" y="45040"/>
                </a:lnTo>
                <a:lnTo>
                  <a:pt x="74470" y="45040"/>
                </a:lnTo>
                <a:lnTo>
                  <a:pt x="74480" y="45040"/>
                </a:lnTo>
                <a:lnTo>
                  <a:pt x="74480" y="45050"/>
                </a:lnTo>
                <a:lnTo>
                  <a:pt x="74500" y="45050"/>
                </a:lnTo>
                <a:lnTo>
                  <a:pt x="74510" y="45050"/>
                </a:lnTo>
                <a:lnTo>
                  <a:pt x="74530" y="45050"/>
                </a:lnTo>
                <a:lnTo>
                  <a:pt x="74530" y="45060"/>
                </a:lnTo>
                <a:lnTo>
                  <a:pt x="74560" y="45060"/>
                </a:lnTo>
                <a:lnTo>
                  <a:pt x="74580" y="45060"/>
                </a:lnTo>
                <a:lnTo>
                  <a:pt x="74580" y="45070"/>
                </a:lnTo>
                <a:lnTo>
                  <a:pt x="74600" y="45070"/>
                </a:lnTo>
                <a:lnTo>
                  <a:pt x="74610" y="45070"/>
                </a:lnTo>
                <a:lnTo>
                  <a:pt x="74620" y="45070"/>
                </a:lnTo>
                <a:lnTo>
                  <a:pt x="74620" y="45080"/>
                </a:lnTo>
                <a:lnTo>
                  <a:pt x="74630" y="45080"/>
                </a:lnTo>
                <a:lnTo>
                  <a:pt x="74640" y="45080"/>
                </a:lnTo>
                <a:lnTo>
                  <a:pt x="74660" y="45080"/>
                </a:lnTo>
                <a:lnTo>
                  <a:pt x="74660" y="45090"/>
                </a:lnTo>
                <a:lnTo>
                  <a:pt x="74680" y="45090"/>
                </a:lnTo>
                <a:lnTo>
                  <a:pt x="74720" y="45090"/>
                </a:lnTo>
                <a:lnTo>
                  <a:pt x="74740" y="45090"/>
                </a:lnTo>
                <a:lnTo>
                  <a:pt x="74740" y="45080"/>
                </a:lnTo>
                <a:lnTo>
                  <a:pt x="74760" y="45080"/>
                </a:lnTo>
                <a:lnTo>
                  <a:pt x="74770" y="45080"/>
                </a:lnTo>
                <a:lnTo>
                  <a:pt x="74770" y="45070"/>
                </a:lnTo>
                <a:lnTo>
                  <a:pt x="74780" y="45070"/>
                </a:lnTo>
                <a:lnTo>
                  <a:pt x="74780" y="45060"/>
                </a:lnTo>
                <a:lnTo>
                  <a:pt x="74790" y="45060"/>
                </a:lnTo>
                <a:lnTo>
                  <a:pt x="74790" y="45050"/>
                </a:lnTo>
                <a:lnTo>
                  <a:pt x="74800" y="45050"/>
                </a:lnTo>
                <a:lnTo>
                  <a:pt x="74800" y="45030"/>
                </a:lnTo>
                <a:lnTo>
                  <a:pt x="74810" y="45030"/>
                </a:lnTo>
                <a:lnTo>
                  <a:pt x="74820" y="45030"/>
                </a:lnTo>
                <a:lnTo>
                  <a:pt x="74820" y="45020"/>
                </a:lnTo>
                <a:lnTo>
                  <a:pt x="74830" y="45020"/>
                </a:lnTo>
                <a:lnTo>
                  <a:pt x="74830" y="45030"/>
                </a:lnTo>
                <a:lnTo>
                  <a:pt x="74840" y="45030"/>
                </a:lnTo>
                <a:lnTo>
                  <a:pt x="74860" y="45030"/>
                </a:lnTo>
                <a:lnTo>
                  <a:pt x="74880" y="45030"/>
                </a:lnTo>
                <a:lnTo>
                  <a:pt x="74880" y="45040"/>
                </a:lnTo>
                <a:lnTo>
                  <a:pt x="74890" y="45040"/>
                </a:lnTo>
                <a:lnTo>
                  <a:pt x="74930" y="45040"/>
                </a:lnTo>
                <a:lnTo>
                  <a:pt x="74940" y="45040"/>
                </a:lnTo>
                <a:lnTo>
                  <a:pt x="74940" y="45030"/>
                </a:lnTo>
                <a:lnTo>
                  <a:pt x="74950" y="45030"/>
                </a:lnTo>
                <a:lnTo>
                  <a:pt x="74970" y="45030"/>
                </a:lnTo>
                <a:lnTo>
                  <a:pt x="74980" y="45030"/>
                </a:lnTo>
                <a:lnTo>
                  <a:pt x="74980" y="45020"/>
                </a:lnTo>
                <a:lnTo>
                  <a:pt x="74990" y="45020"/>
                </a:lnTo>
                <a:lnTo>
                  <a:pt x="74990" y="45010"/>
                </a:lnTo>
                <a:lnTo>
                  <a:pt x="75000" y="45010"/>
                </a:lnTo>
                <a:lnTo>
                  <a:pt x="75000" y="45000"/>
                </a:lnTo>
                <a:lnTo>
                  <a:pt x="75010" y="45000"/>
                </a:lnTo>
                <a:lnTo>
                  <a:pt x="75010" y="44990"/>
                </a:lnTo>
                <a:lnTo>
                  <a:pt x="75010" y="44980"/>
                </a:lnTo>
                <a:lnTo>
                  <a:pt x="75010" y="44950"/>
                </a:lnTo>
                <a:lnTo>
                  <a:pt x="75010" y="44940"/>
                </a:lnTo>
                <a:lnTo>
                  <a:pt x="75010" y="44930"/>
                </a:lnTo>
                <a:lnTo>
                  <a:pt x="75000" y="44930"/>
                </a:lnTo>
                <a:lnTo>
                  <a:pt x="74990" y="44930"/>
                </a:lnTo>
                <a:lnTo>
                  <a:pt x="75000" y="44930"/>
                </a:lnTo>
                <a:lnTo>
                  <a:pt x="75000" y="44920"/>
                </a:lnTo>
                <a:lnTo>
                  <a:pt x="75000" y="44910"/>
                </a:lnTo>
                <a:lnTo>
                  <a:pt x="75010" y="44910"/>
                </a:lnTo>
                <a:lnTo>
                  <a:pt x="75010" y="44900"/>
                </a:lnTo>
                <a:lnTo>
                  <a:pt x="75010" y="44890"/>
                </a:lnTo>
                <a:lnTo>
                  <a:pt x="75020" y="44890"/>
                </a:lnTo>
                <a:close/>
                <a:moveTo>
                  <a:pt x="74450" y="44760"/>
                </a:moveTo>
                <a:lnTo>
                  <a:pt x="74460" y="44760"/>
                </a:lnTo>
                <a:lnTo>
                  <a:pt x="74460" y="44770"/>
                </a:lnTo>
                <a:lnTo>
                  <a:pt x="74450" y="44770"/>
                </a:lnTo>
                <a:lnTo>
                  <a:pt x="74450" y="44780"/>
                </a:lnTo>
                <a:lnTo>
                  <a:pt x="74440" y="44780"/>
                </a:lnTo>
                <a:lnTo>
                  <a:pt x="74440" y="44790"/>
                </a:lnTo>
                <a:lnTo>
                  <a:pt x="74420" y="44790"/>
                </a:lnTo>
                <a:lnTo>
                  <a:pt x="74420" y="44800"/>
                </a:lnTo>
                <a:lnTo>
                  <a:pt x="74420" y="44810"/>
                </a:lnTo>
                <a:lnTo>
                  <a:pt x="74410" y="44810"/>
                </a:lnTo>
                <a:lnTo>
                  <a:pt x="74410" y="44820"/>
                </a:lnTo>
                <a:lnTo>
                  <a:pt x="74400" y="44820"/>
                </a:lnTo>
                <a:lnTo>
                  <a:pt x="74400" y="44810"/>
                </a:lnTo>
                <a:lnTo>
                  <a:pt x="74390" y="44810"/>
                </a:lnTo>
                <a:lnTo>
                  <a:pt x="74390" y="44800"/>
                </a:lnTo>
                <a:lnTo>
                  <a:pt x="74390" y="44790"/>
                </a:lnTo>
                <a:lnTo>
                  <a:pt x="74400" y="44790"/>
                </a:lnTo>
                <a:lnTo>
                  <a:pt x="74400" y="44780"/>
                </a:lnTo>
                <a:lnTo>
                  <a:pt x="74410" y="44780"/>
                </a:lnTo>
                <a:lnTo>
                  <a:pt x="74420" y="44780"/>
                </a:lnTo>
                <a:lnTo>
                  <a:pt x="74420" y="44770"/>
                </a:lnTo>
                <a:lnTo>
                  <a:pt x="74430" y="44770"/>
                </a:lnTo>
                <a:lnTo>
                  <a:pt x="74430" y="44760"/>
                </a:lnTo>
                <a:lnTo>
                  <a:pt x="74440" y="44760"/>
                </a:lnTo>
                <a:lnTo>
                  <a:pt x="74450" y="44760"/>
                </a:lnTo>
                <a:close/>
                <a:moveTo>
                  <a:pt x="74800" y="44500"/>
                </a:moveTo>
                <a:lnTo>
                  <a:pt x="74800" y="44510"/>
                </a:lnTo>
                <a:lnTo>
                  <a:pt x="74810" y="44510"/>
                </a:lnTo>
                <a:lnTo>
                  <a:pt x="74810" y="44530"/>
                </a:lnTo>
                <a:lnTo>
                  <a:pt x="74800" y="44530"/>
                </a:lnTo>
                <a:lnTo>
                  <a:pt x="74800" y="44540"/>
                </a:lnTo>
                <a:lnTo>
                  <a:pt x="74790" y="44540"/>
                </a:lnTo>
                <a:lnTo>
                  <a:pt x="74790" y="44530"/>
                </a:lnTo>
                <a:lnTo>
                  <a:pt x="74780" y="44530"/>
                </a:lnTo>
                <a:lnTo>
                  <a:pt x="74780" y="44520"/>
                </a:lnTo>
                <a:lnTo>
                  <a:pt x="74780" y="44510"/>
                </a:lnTo>
                <a:lnTo>
                  <a:pt x="74780" y="44500"/>
                </a:lnTo>
                <a:lnTo>
                  <a:pt x="74800" y="44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