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Rum Cay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Bahamas • State Map | Fully Editable Vector Shape</a:t>
            </a:r>
          </a:p>
        </p:txBody>
      </p:sp>
      <p:sp>
        <p:nvSpPr>
          <p:cNvPr id="101" name="Rum Cay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70570" y="50260"/>
                </a:moveTo>
                <a:lnTo>
                  <a:pt x="70580" y="50260"/>
                </a:lnTo>
                <a:lnTo>
                  <a:pt x="70590" y="50260"/>
                </a:lnTo>
                <a:lnTo>
                  <a:pt x="70630" y="50260"/>
                </a:lnTo>
                <a:lnTo>
                  <a:pt x="70630" y="50270"/>
                </a:lnTo>
                <a:lnTo>
                  <a:pt x="70630" y="50260"/>
                </a:lnTo>
                <a:lnTo>
                  <a:pt x="70650" y="50260"/>
                </a:lnTo>
                <a:lnTo>
                  <a:pt x="70650" y="50270"/>
                </a:lnTo>
                <a:lnTo>
                  <a:pt x="70660" y="50270"/>
                </a:lnTo>
                <a:lnTo>
                  <a:pt x="70660" y="50280"/>
                </a:lnTo>
                <a:lnTo>
                  <a:pt x="70640" y="50280"/>
                </a:lnTo>
                <a:lnTo>
                  <a:pt x="70640" y="50300"/>
                </a:lnTo>
                <a:lnTo>
                  <a:pt x="70640" y="50310"/>
                </a:lnTo>
                <a:lnTo>
                  <a:pt x="70650" y="50310"/>
                </a:lnTo>
                <a:lnTo>
                  <a:pt x="70650" y="50320"/>
                </a:lnTo>
                <a:lnTo>
                  <a:pt x="70660" y="50320"/>
                </a:lnTo>
                <a:lnTo>
                  <a:pt x="70680" y="50320"/>
                </a:lnTo>
                <a:lnTo>
                  <a:pt x="70700" y="50320"/>
                </a:lnTo>
                <a:lnTo>
                  <a:pt x="70710" y="50320"/>
                </a:lnTo>
                <a:lnTo>
                  <a:pt x="70720" y="50320"/>
                </a:lnTo>
                <a:lnTo>
                  <a:pt x="70730" y="50320"/>
                </a:lnTo>
                <a:lnTo>
                  <a:pt x="70740" y="50320"/>
                </a:lnTo>
                <a:lnTo>
                  <a:pt x="70740" y="50310"/>
                </a:lnTo>
                <a:lnTo>
                  <a:pt x="70750" y="50310"/>
                </a:lnTo>
                <a:lnTo>
                  <a:pt x="70760" y="50310"/>
                </a:lnTo>
                <a:lnTo>
                  <a:pt x="70760" y="50300"/>
                </a:lnTo>
                <a:lnTo>
                  <a:pt x="70760" y="50290"/>
                </a:lnTo>
                <a:lnTo>
                  <a:pt x="70770" y="50290"/>
                </a:lnTo>
                <a:lnTo>
                  <a:pt x="70780" y="50290"/>
                </a:lnTo>
                <a:lnTo>
                  <a:pt x="70800" y="50290"/>
                </a:lnTo>
                <a:lnTo>
                  <a:pt x="70810" y="50290"/>
                </a:lnTo>
                <a:lnTo>
                  <a:pt x="70810" y="50300"/>
                </a:lnTo>
                <a:lnTo>
                  <a:pt x="70820" y="50300"/>
                </a:lnTo>
                <a:lnTo>
                  <a:pt x="70830" y="50300"/>
                </a:lnTo>
                <a:lnTo>
                  <a:pt x="70850" y="50300"/>
                </a:lnTo>
                <a:lnTo>
                  <a:pt x="70860" y="50300"/>
                </a:lnTo>
                <a:lnTo>
                  <a:pt x="70880" y="50300"/>
                </a:lnTo>
                <a:lnTo>
                  <a:pt x="70870" y="50310"/>
                </a:lnTo>
                <a:lnTo>
                  <a:pt x="70880" y="50310"/>
                </a:lnTo>
                <a:lnTo>
                  <a:pt x="70890" y="50310"/>
                </a:lnTo>
                <a:lnTo>
                  <a:pt x="70900" y="50310"/>
                </a:lnTo>
                <a:lnTo>
                  <a:pt x="70900" y="50300"/>
                </a:lnTo>
                <a:lnTo>
                  <a:pt x="70910" y="50300"/>
                </a:lnTo>
                <a:lnTo>
                  <a:pt x="70940" y="50300"/>
                </a:lnTo>
                <a:lnTo>
                  <a:pt x="70940" y="50310"/>
                </a:lnTo>
                <a:lnTo>
                  <a:pt x="70950" y="50310"/>
                </a:lnTo>
                <a:lnTo>
                  <a:pt x="70950" y="50300"/>
                </a:lnTo>
                <a:lnTo>
                  <a:pt x="70970" y="50300"/>
                </a:lnTo>
                <a:lnTo>
                  <a:pt x="70970" y="50310"/>
                </a:lnTo>
                <a:lnTo>
                  <a:pt x="70980" y="50310"/>
                </a:lnTo>
                <a:lnTo>
                  <a:pt x="70990" y="50310"/>
                </a:lnTo>
                <a:lnTo>
                  <a:pt x="70990" y="50320"/>
                </a:lnTo>
                <a:lnTo>
                  <a:pt x="71000" y="50320"/>
                </a:lnTo>
                <a:lnTo>
                  <a:pt x="71000" y="50330"/>
                </a:lnTo>
                <a:lnTo>
                  <a:pt x="71010" y="50320"/>
                </a:lnTo>
                <a:lnTo>
                  <a:pt x="71010" y="50330"/>
                </a:lnTo>
                <a:lnTo>
                  <a:pt x="71020" y="50330"/>
                </a:lnTo>
                <a:lnTo>
                  <a:pt x="71020" y="50340"/>
                </a:lnTo>
                <a:lnTo>
                  <a:pt x="71030" y="50340"/>
                </a:lnTo>
                <a:lnTo>
                  <a:pt x="71040" y="50340"/>
                </a:lnTo>
                <a:lnTo>
                  <a:pt x="71040" y="50350"/>
                </a:lnTo>
                <a:lnTo>
                  <a:pt x="71050" y="50350"/>
                </a:lnTo>
                <a:lnTo>
                  <a:pt x="71050" y="50360"/>
                </a:lnTo>
                <a:lnTo>
                  <a:pt x="71060" y="50360"/>
                </a:lnTo>
                <a:lnTo>
                  <a:pt x="71070" y="50360"/>
                </a:lnTo>
                <a:lnTo>
                  <a:pt x="71070" y="50370"/>
                </a:lnTo>
                <a:lnTo>
                  <a:pt x="71060" y="50370"/>
                </a:lnTo>
                <a:lnTo>
                  <a:pt x="71060" y="50380"/>
                </a:lnTo>
                <a:lnTo>
                  <a:pt x="71050" y="50380"/>
                </a:lnTo>
                <a:lnTo>
                  <a:pt x="71050" y="50390"/>
                </a:lnTo>
                <a:lnTo>
                  <a:pt x="71050" y="50400"/>
                </a:lnTo>
                <a:lnTo>
                  <a:pt x="71060" y="50400"/>
                </a:lnTo>
                <a:lnTo>
                  <a:pt x="71060" y="50410"/>
                </a:lnTo>
                <a:lnTo>
                  <a:pt x="71060" y="50420"/>
                </a:lnTo>
                <a:lnTo>
                  <a:pt x="71070" y="50420"/>
                </a:lnTo>
                <a:lnTo>
                  <a:pt x="71070" y="50430"/>
                </a:lnTo>
                <a:lnTo>
                  <a:pt x="71080" y="50430"/>
                </a:lnTo>
                <a:lnTo>
                  <a:pt x="71080" y="50440"/>
                </a:lnTo>
                <a:lnTo>
                  <a:pt x="71080" y="50460"/>
                </a:lnTo>
                <a:lnTo>
                  <a:pt x="71090" y="50460"/>
                </a:lnTo>
                <a:lnTo>
                  <a:pt x="71090" y="50470"/>
                </a:lnTo>
                <a:lnTo>
                  <a:pt x="71100" y="50470"/>
                </a:lnTo>
                <a:lnTo>
                  <a:pt x="71100" y="50500"/>
                </a:lnTo>
                <a:lnTo>
                  <a:pt x="71100" y="50520"/>
                </a:lnTo>
                <a:lnTo>
                  <a:pt x="71100" y="50530"/>
                </a:lnTo>
                <a:lnTo>
                  <a:pt x="71110" y="50530"/>
                </a:lnTo>
                <a:lnTo>
                  <a:pt x="71110" y="50540"/>
                </a:lnTo>
                <a:lnTo>
                  <a:pt x="71110" y="50550"/>
                </a:lnTo>
                <a:lnTo>
                  <a:pt x="71100" y="50550"/>
                </a:lnTo>
                <a:lnTo>
                  <a:pt x="71100" y="50580"/>
                </a:lnTo>
                <a:lnTo>
                  <a:pt x="71110" y="50580"/>
                </a:lnTo>
                <a:lnTo>
                  <a:pt x="71110" y="50590"/>
                </a:lnTo>
                <a:lnTo>
                  <a:pt x="71110" y="50600"/>
                </a:lnTo>
                <a:lnTo>
                  <a:pt x="71110" y="50610"/>
                </a:lnTo>
                <a:lnTo>
                  <a:pt x="71100" y="50610"/>
                </a:lnTo>
                <a:lnTo>
                  <a:pt x="71100" y="50620"/>
                </a:lnTo>
                <a:lnTo>
                  <a:pt x="71090" y="50620"/>
                </a:lnTo>
                <a:lnTo>
                  <a:pt x="71090" y="50640"/>
                </a:lnTo>
                <a:lnTo>
                  <a:pt x="71090" y="50660"/>
                </a:lnTo>
                <a:lnTo>
                  <a:pt x="71090" y="50670"/>
                </a:lnTo>
                <a:lnTo>
                  <a:pt x="71090" y="50660"/>
                </a:lnTo>
                <a:lnTo>
                  <a:pt x="71090" y="50670"/>
                </a:lnTo>
                <a:lnTo>
                  <a:pt x="71090" y="50680"/>
                </a:lnTo>
                <a:lnTo>
                  <a:pt x="71090" y="50690"/>
                </a:lnTo>
                <a:lnTo>
                  <a:pt x="71100" y="50690"/>
                </a:lnTo>
                <a:lnTo>
                  <a:pt x="71100" y="50700"/>
                </a:lnTo>
                <a:lnTo>
                  <a:pt x="71100" y="50710"/>
                </a:lnTo>
                <a:lnTo>
                  <a:pt x="71090" y="50710"/>
                </a:lnTo>
                <a:lnTo>
                  <a:pt x="71090" y="50730"/>
                </a:lnTo>
                <a:lnTo>
                  <a:pt x="71100" y="50730"/>
                </a:lnTo>
                <a:lnTo>
                  <a:pt x="71100" y="50740"/>
                </a:lnTo>
                <a:lnTo>
                  <a:pt x="71090" y="50740"/>
                </a:lnTo>
                <a:lnTo>
                  <a:pt x="71090" y="50750"/>
                </a:lnTo>
                <a:lnTo>
                  <a:pt x="71090" y="50760"/>
                </a:lnTo>
                <a:lnTo>
                  <a:pt x="71080" y="50760"/>
                </a:lnTo>
                <a:lnTo>
                  <a:pt x="71080" y="50770"/>
                </a:lnTo>
                <a:lnTo>
                  <a:pt x="71080" y="50780"/>
                </a:lnTo>
                <a:lnTo>
                  <a:pt x="71080" y="50770"/>
                </a:lnTo>
                <a:lnTo>
                  <a:pt x="71070" y="50780"/>
                </a:lnTo>
                <a:lnTo>
                  <a:pt x="71070" y="50800"/>
                </a:lnTo>
                <a:lnTo>
                  <a:pt x="71070" y="50810"/>
                </a:lnTo>
                <a:lnTo>
                  <a:pt x="71070" y="50820"/>
                </a:lnTo>
                <a:lnTo>
                  <a:pt x="71060" y="50820"/>
                </a:lnTo>
                <a:lnTo>
                  <a:pt x="71060" y="50850"/>
                </a:lnTo>
                <a:lnTo>
                  <a:pt x="71060" y="50860"/>
                </a:lnTo>
                <a:lnTo>
                  <a:pt x="71060" y="50870"/>
                </a:lnTo>
                <a:lnTo>
                  <a:pt x="71050" y="50870"/>
                </a:lnTo>
                <a:lnTo>
                  <a:pt x="71050" y="50880"/>
                </a:lnTo>
                <a:lnTo>
                  <a:pt x="71040" y="50890"/>
                </a:lnTo>
                <a:lnTo>
                  <a:pt x="71040" y="50910"/>
                </a:lnTo>
                <a:lnTo>
                  <a:pt x="71040" y="50950"/>
                </a:lnTo>
                <a:lnTo>
                  <a:pt x="71040" y="50960"/>
                </a:lnTo>
                <a:lnTo>
                  <a:pt x="71030" y="50960"/>
                </a:lnTo>
                <a:lnTo>
                  <a:pt x="71030" y="50970"/>
                </a:lnTo>
                <a:lnTo>
                  <a:pt x="71030" y="50980"/>
                </a:lnTo>
                <a:lnTo>
                  <a:pt x="71030" y="50990"/>
                </a:lnTo>
                <a:lnTo>
                  <a:pt x="71030" y="51000"/>
                </a:lnTo>
                <a:lnTo>
                  <a:pt x="71030" y="51010"/>
                </a:lnTo>
                <a:lnTo>
                  <a:pt x="71030" y="51020"/>
                </a:lnTo>
                <a:lnTo>
                  <a:pt x="71030" y="51030"/>
                </a:lnTo>
                <a:lnTo>
                  <a:pt x="71030" y="51040"/>
                </a:lnTo>
                <a:lnTo>
                  <a:pt x="71030" y="51050"/>
                </a:lnTo>
                <a:lnTo>
                  <a:pt x="71020" y="51050"/>
                </a:lnTo>
                <a:lnTo>
                  <a:pt x="71020" y="51060"/>
                </a:lnTo>
                <a:lnTo>
                  <a:pt x="71010" y="51060"/>
                </a:lnTo>
                <a:lnTo>
                  <a:pt x="71010" y="51050"/>
                </a:lnTo>
                <a:lnTo>
                  <a:pt x="71000" y="51050"/>
                </a:lnTo>
                <a:lnTo>
                  <a:pt x="71000" y="51040"/>
                </a:lnTo>
                <a:lnTo>
                  <a:pt x="70990" y="51040"/>
                </a:lnTo>
                <a:lnTo>
                  <a:pt x="70990" y="51030"/>
                </a:lnTo>
                <a:lnTo>
                  <a:pt x="70990" y="51020"/>
                </a:lnTo>
                <a:lnTo>
                  <a:pt x="70980" y="51020"/>
                </a:lnTo>
                <a:lnTo>
                  <a:pt x="70970" y="51020"/>
                </a:lnTo>
                <a:lnTo>
                  <a:pt x="70970" y="51030"/>
                </a:lnTo>
                <a:lnTo>
                  <a:pt x="70960" y="51030"/>
                </a:lnTo>
                <a:lnTo>
                  <a:pt x="70950" y="51030"/>
                </a:lnTo>
                <a:lnTo>
                  <a:pt x="70950" y="51040"/>
                </a:lnTo>
                <a:lnTo>
                  <a:pt x="70940" y="51040"/>
                </a:lnTo>
                <a:lnTo>
                  <a:pt x="70940" y="51050"/>
                </a:lnTo>
                <a:lnTo>
                  <a:pt x="70940" y="51060"/>
                </a:lnTo>
                <a:lnTo>
                  <a:pt x="70930" y="51060"/>
                </a:lnTo>
                <a:lnTo>
                  <a:pt x="70930" y="51070"/>
                </a:lnTo>
                <a:lnTo>
                  <a:pt x="70920" y="51070"/>
                </a:lnTo>
                <a:lnTo>
                  <a:pt x="70920" y="51080"/>
                </a:lnTo>
                <a:lnTo>
                  <a:pt x="70920" y="51090"/>
                </a:lnTo>
                <a:lnTo>
                  <a:pt x="70910" y="51090"/>
                </a:lnTo>
                <a:lnTo>
                  <a:pt x="70910" y="51100"/>
                </a:lnTo>
                <a:lnTo>
                  <a:pt x="70910" y="51110"/>
                </a:lnTo>
                <a:lnTo>
                  <a:pt x="70910" y="51120"/>
                </a:lnTo>
                <a:lnTo>
                  <a:pt x="70910" y="51130"/>
                </a:lnTo>
                <a:lnTo>
                  <a:pt x="70920" y="51130"/>
                </a:lnTo>
                <a:lnTo>
                  <a:pt x="70920" y="51140"/>
                </a:lnTo>
                <a:lnTo>
                  <a:pt x="70920" y="51150"/>
                </a:lnTo>
                <a:lnTo>
                  <a:pt x="70900" y="51150"/>
                </a:lnTo>
                <a:lnTo>
                  <a:pt x="70900" y="51160"/>
                </a:lnTo>
                <a:lnTo>
                  <a:pt x="70900" y="51150"/>
                </a:lnTo>
                <a:lnTo>
                  <a:pt x="70890" y="51150"/>
                </a:lnTo>
                <a:lnTo>
                  <a:pt x="70880" y="51150"/>
                </a:lnTo>
                <a:lnTo>
                  <a:pt x="70880" y="51160"/>
                </a:lnTo>
                <a:lnTo>
                  <a:pt x="70870" y="51160"/>
                </a:lnTo>
                <a:lnTo>
                  <a:pt x="70870" y="51150"/>
                </a:lnTo>
                <a:lnTo>
                  <a:pt x="70860" y="51150"/>
                </a:lnTo>
                <a:lnTo>
                  <a:pt x="70860" y="51140"/>
                </a:lnTo>
                <a:lnTo>
                  <a:pt x="70850" y="51150"/>
                </a:lnTo>
                <a:lnTo>
                  <a:pt x="70840" y="51150"/>
                </a:lnTo>
                <a:lnTo>
                  <a:pt x="70840" y="51160"/>
                </a:lnTo>
                <a:lnTo>
                  <a:pt x="70830" y="51160"/>
                </a:lnTo>
                <a:lnTo>
                  <a:pt x="70820" y="51160"/>
                </a:lnTo>
                <a:lnTo>
                  <a:pt x="70820" y="51170"/>
                </a:lnTo>
                <a:lnTo>
                  <a:pt x="70820" y="51180"/>
                </a:lnTo>
                <a:lnTo>
                  <a:pt x="70810" y="51180"/>
                </a:lnTo>
                <a:lnTo>
                  <a:pt x="70790" y="51180"/>
                </a:lnTo>
                <a:lnTo>
                  <a:pt x="70780" y="51180"/>
                </a:lnTo>
                <a:lnTo>
                  <a:pt x="70780" y="51190"/>
                </a:lnTo>
                <a:lnTo>
                  <a:pt x="70770" y="51190"/>
                </a:lnTo>
                <a:lnTo>
                  <a:pt x="70760" y="51190"/>
                </a:lnTo>
                <a:lnTo>
                  <a:pt x="70760" y="51200"/>
                </a:lnTo>
                <a:lnTo>
                  <a:pt x="70750" y="51200"/>
                </a:lnTo>
                <a:lnTo>
                  <a:pt x="70740" y="51200"/>
                </a:lnTo>
                <a:lnTo>
                  <a:pt x="70740" y="51210"/>
                </a:lnTo>
                <a:lnTo>
                  <a:pt x="70730" y="51210"/>
                </a:lnTo>
                <a:lnTo>
                  <a:pt x="70730" y="51220"/>
                </a:lnTo>
                <a:lnTo>
                  <a:pt x="70720" y="51220"/>
                </a:lnTo>
                <a:lnTo>
                  <a:pt x="70690" y="51220"/>
                </a:lnTo>
                <a:lnTo>
                  <a:pt x="70690" y="51230"/>
                </a:lnTo>
                <a:lnTo>
                  <a:pt x="70680" y="51230"/>
                </a:lnTo>
                <a:lnTo>
                  <a:pt x="70670" y="51230"/>
                </a:lnTo>
                <a:lnTo>
                  <a:pt x="70660" y="51230"/>
                </a:lnTo>
                <a:lnTo>
                  <a:pt x="70660" y="51240"/>
                </a:lnTo>
                <a:lnTo>
                  <a:pt x="70650" y="51240"/>
                </a:lnTo>
                <a:lnTo>
                  <a:pt x="70640" y="51240"/>
                </a:lnTo>
                <a:lnTo>
                  <a:pt x="70640" y="51250"/>
                </a:lnTo>
                <a:lnTo>
                  <a:pt x="70630" y="51250"/>
                </a:lnTo>
                <a:lnTo>
                  <a:pt x="70620" y="51250"/>
                </a:lnTo>
                <a:lnTo>
                  <a:pt x="70620" y="51220"/>
                </a:lnTo>
                <a:lnTo>
                  <a:pt x="70620" y="51190"/>
                </a:lnTo>
                <a:lnTo>
                  <a:pt x="70620" y="51170"/>
                </a:lnTo>
                <a:lnTo>
                  <a:pt x="70610" y="51170"/>
                </a:lnTo>
                <a:lnTo>
                  <a:pt x="70610" y="51160"/>
                </a:lnTo>
                <a:lnTo>
                  <a:pt x="70600" y="51160"/>
                </a:lnTo>
                <a:lnTo>
                  <a:pt x="70600" y="51150"/>
                </a:lnTo>
                <a:lnTo>
                  <a:pt x="70600" y="51140"/>
                </a:lnTo>
                <a:lnTo>
                  <a:pt x="70590" y="51140"/>
                </a:lnTo>
                <a:lnTo>
                  <a:pt x="70590" y="51130"/>
                </a:lnTo>
                <a:lnTo>
                  <a:pt x="70580" y="51130"/>
                </a:lnTo>
                <a:lnTo>
                  <a:pt x="70570" y="51130"/>
                </a:lnTo>
                <a:lnTo>
                  <a:pt x="70570" y="51120"/>
                </a:lnTo>
                <a:lnTo>
                  <a:pt x="70560" y="51120"/>
                </a:lnTo>
                <a:lnTo>
                  <a:pt x="70550" y="51120"/>
                </a:lnTo>
                <a:lnTo>
                  <a:pt x="70550" y="51110"/>
                </a:lnTo>
                <a:lnTo>
                  <a:pt x="70540" y="51110"/>
                </a:lnTo>
                <a:lnTo>
                  <a:pt x="70540" y="51100"/>
                </a:lnTo>
                <a:lnTo>
                  <a:pt x="70540" y="51110"/>
                </a:lnTo>
                <a:lnTo>
                  <a:pt x="70540" y="51100"/>
                </a:lnTo>
                <a:lnTo>
                  <a:pt x="70530" y="51100"/>
                </a:lnTo>
                <a:lnTo>
                  <a:pt x="70530" y="51090"/>
                </a:lnTo>
                <a:lnTo>
                  <a:pt x="70520" y="51090"/>
                </a:lnTo>
                <a:lnTo>
                  <a:pt x="70510" y="51090"/>
                </a:lnTo>
                <a:lnTo>
                  <a:pt x="70510" y="51080"/>
                </a:lnTo>
                <a:lnTo>
                  <a:pt x="70500" y="51080"/>
                </a:lnTo>
                <a:lnTo>
                  <a:pt x="70490" y="51080"/>
                </a:lnTo>
                <a:lnTo>
                  <a:pt x="70490" y="51070"/>
                </a:lnTo>
                <a:lnTo>
                  <a:pt x="70480" y="51070"/>
                </a:lnTo>
                <a:lnTo>
                  <a:pt x="70470" y="51070"/>
                </a:lnTo>
                <a:lnTo>
                  <a:pt x="70470" y="51060"/>
                </a:lnTo>
                <a:lnTo>
                  <a:pt x="70460" y="51060"/>
                </a:lnTo>
                <a:lnTo>
                  <a:pt x="70450" y="51060"/>
                </a:lnTo>
                <a:lnTo>
                  <a:pt x="70450" y="51050"/>
                </a:lnTo>
                <a:lnTo>
                  <a:pt x="70440" y="51050"/>
                </a:lnTo>
                <a:lnTo>
                  <a:pt x="70440" y="51040"/>
                </a:lnTo>
                <a:lnTo>
                  <a:pt x="70430" y="51040"/>
                </a:lnTo>
                <a:lnTo>
                  <a:pt x="70400" y="51040"/>
                </a:lnTo>
                <a:lnTo>
                  <a:pt x="70400" y="51030"/>
                </a:lnTo>
                <a:lnTo>
                  <a:pt x="70370" y="51030"/>
                </a:lnTo>
                <a:lnTo>
                  <a:pt x="70340" y="51030"/>
                </a:lnTo>
                <a:lnTo>
                  <a:pt x="70320" y="51030"/>
                </a:lnTo>
                <a:lnTo>
                  <a:pt x="70310" y="51030"/>
                </a:lnTo>
                <a:lnTo>
                  <a:pt x="70300" y="51030"/>
                </a:lnTo>
                <a:lnTo>
                  <a:pt x="70290" y="51030"/>
                </a:lnTo>
                <a:lnTo>
                  <a:pt x="70300" y="51030"/>
                </a:lnTo>
                <a:lnTo>
                  <a:pt x="70300" y="51020"/>
                </a:lnTo>
                <a:lnTo>
                  <a:pt x="70300" y="51010"/>
                </a:lnTo>
                <a:lnTo>
                  <a:pt x="70300" y="51000"/>
                </a:lnTo>
                <a:lnTo>
                  <a:pt x="70290" y="51000"/>
                </a:lnTo>
                <a:lnTo>
                  <a:pt x="70290" y="50990"/>
                </a:lnTo>
                <a:lnTo>
                  <a:pt x="70280" y="50990"/>
                </a:lnTo>
                <a:lnTo>
                  <a:pt x="70280" y="50980"/>
                </a:lnTo>
                <a:lnTo>
                  <a:pt x="70270" y="50980"/>
                </a:lnTo>
                <a:lnTo>
                  <a:pt x="70270" y="50970"/>
                </a:lnTo>
                <a:lnTo>
                  <a:pt x="70260" y="50970"/>
                </a:lnTo>
                <a:lnTo>
                  <a:pt x="70260" y="50960"/>
                </a:lnTo>
                <a:lnTo>
                  <a:pt x="70250" y="50960"/>
                </a:lnTo>
                <a:lnTo>
                  <a:pt x="70250" y="50950"/>
                </a:lnTo>
                <a:lnTo>
                  <a:pt x="70240" y="50950"/>
                </a:lnTo>
                <a:lnTo>
                  <a:pt x="70230" y="50950"/>
                </a:lnTo>
                <a:lnTo>
                  <a:pt x="70230" y="50940"/>
                </a:lnTo>
                <a:lnTo>
                  <a:pt x="70220" y="50940"/>
                </a:lnTo>
                <a:lnTo>
                  <a:pt x="70210" y="50940"/>
                </a:lnTo>
                <a:lnTo>
                  <a:pt x="70210" y="50930"/>
                </a:lnTo>
                <a:lnTo>
                  <a:pt x="70200" y="50930"/>
                </a:lnTo>
                <a:lnTo>
                  <a:pt x="70200" y="50920"/>
                </a:lnTo>
                <a:lnTo>
                  <a:pt x="70190" y="50920"/>
                </a:lnTo>
                <a:lnTo>
                  <a:pt x="70180" y="50920"/>
                </a:lnTo>
                <a:lnTo>
                  <a:pt x="70170" y="50920"/>
                </a:lnTo>
                <a:lnTo>
                  <a:pt x="70170" y="50930"/>
                </a:lnTo>
                <a:lnTo>
                  <a:pt x="70160" y="50930"/>
                </a:lnTo>
                <a:lnTo>
                  <a:pt x="70150" y="50930"/>
                </a:lnTo>
                <a:lnTo>
                  <a:pt x="70150" y="50920"/>
                </a:lnTo>
                <a:lnTo>
                  <a:pt x="70140" y="50920"/>
                </a:lnTo>
                <a:lnTo>
                  <a:pt x="70130" y="50920"/>
                </a:lnTo>
                <a:lnTo>
                  <a:pt x="70120" y="50920"/>
                </a:lnTo>
                <a:lnTo>
                  <a:pt x="70120" y="50930"/>
                </a:lnTo>
                <a:lnTo>
                  <a:pt x="70110" y="50930"/>
                </a:lnTo>
                <a:lnTo>
                  <a:pt x="70100" y="50930"/>
                </a:lnTo>
                <a:lnTo>
                  <a:pt x="70100" y="50940"/>
                </a:lnTo>
                <a:lnTo>
                  <a:pt x="70080" y="50940"/>
                </a:lnTo>
                <a:lnTo>
                  <a:pt x="70070" y="50940"/>
                </a:lnTo>
                <a:lnTo>
                  <a:pt x="70060" y="50940"/>
                </a:lnTo>
                <a:lnTo>
                  <a:pt x="70060" y="50950"/>
                </a:lnTo>
                <a:lnTo>
                  <a:pt x="70060" y="50940"/>
                </a:lnTo>
                <a:lnTo>
                  <a:pt x="70050" y="50940"/>
                </a:lnTo>
                <a:lnTo>
                  <a:pt x="70050" y="50950"/>
                </a:lnTo>
                <a:lnTo>
                  <a:pt x="70040" y="50950"/>
                </a:lnTo>
                <a:lnTo>
                  <a:pt x="70040" y="50960"/>
                </a:lnTo>
                <a:lnTo>
                  <a:pt x="70030" y="50960"/>
                </a:lnTo>
                <a:lnTo>
                  <a:pt x="70010" y="50960"/>
                </a:lnTo>
                <a:lnTo>
                  <a:pt x="70010" y="50970"/>
                </a:lnTo>
                <a:lnTo>
                  <a:pt x="69990" y="50970"/>
                </a:lnTo>
                <a:lnTo>
                  <a:pt x="69980" y="50970"/>
                </a:lnTo>
                <a:lnTo>
                  <a:pt x="69970" y="50970"/>
                </a:lnTo>
                <a:lnTo>
                  <a:pt x="69970" y="50980"/>
                </a:lnTo>
                <a:lnTo>
                  <a:pt x="69950" y="50980"/>
                </a:lnTo>
                <a:lnTo>
                  <a:pt x="69940" y="50980"/>
                </a:lnTo>
                <a:lnTo>
                  <a:pt x="69930" y="50980"/>
                </a:lnTo>
                <a:lnTo>
                  <a:pt x="69930" y="50990"/>
                </a:lnTo>
                <a:lnTo>
                  <a:pt x="69920" y="50990"/>
                </a:lnTo>
                <a:lnTo>
                  <a:pt x="69920" y="51000"/>
                </a:lnTo>
                <a:lnTo>
                  <a:pt x="69910" y="50990"/>
                </a:lnTo>
                <a:lnTo>
                  <a:pt x="69910" y="51000"/>
                </a:lnTo>
                <a:lnTo>
                  <a:pt x="69900" y="51000"/>
                </a:lnTo>
                <a:lnTo>
                  <a:pt x="69890" y="51000"/>
                </a:lnTo>
                <a:lnTo>
                  <a:pt x="69890" y="51010"/>
                </a:lnTo>
                <a:lnTo>
                  <a:pt x="69880" y="51010"/>
                </a:lnTo>
                <a:lnTo>
                  <a:pt x="69870" y="51010"/>
                </a:lnTo>
                <a:lnTo>
                  <a:pt x="69870" y="51000"/>
                </a:lnTo>
                <a:lnTo>
                  <a:pt x="69860" y="51000"/>
                </a:lnTo>
                <a:lnTo>
                  <a:pt x="69860" y="50990"/>
                </a:lnTo>
                <a:lnTo>
                  <a:pt x="69850" y="51000"/>
                </a:lnTo>
                <a:lnTo>
                  <a:pt x="69850" y="50990"/>
                </a:lnTo>
                <a:lnTo>
                  <a:pt x="69850" y="50980"/>
                </a:lnTo>
                <a:lnTo>
                  <a:pt x="69840" y="50980"/>
                </a:lnTo>
                <a:lnTo>
                  <a:pt x="69840" y="50970"/>
                </a:lnTo>
                <a:lnTo>
                  <a:pt x="69830" y="50970"/>
                </a:lnTo>
                <a:lnTo>
                  <a:pt x="69800" y="50970"/>
                </a:lnTo>
                <a:lnTo>
                  <a:pt x="69800" y="50960"/>
                </a:lnTo>
                <a:lnTo>
                  <a:pt x="69790" y="50960"/>
                </a:lnTo>
                <a:lnTo>
                  <a:pt x="69770" y="50960"/>
                </a:lnTo>
                <a:lnTo>
                  <a:pt x="69760" y="50960"/>
                </a:lnTo>
                <a:lnTo>
                  <a:pt x="69750" y="50960"/>
                </a:lnTo>
                <a:lnTo>
                  <a:pt x="69740" y="50960"/>
                </a:lnTo>
                <a:lnTo>
                  <a:pt x="69720" y="50960"/>
                </a:lnTo>
                <a:lnTo>
                  <a:pt x="69720" y="50950"/>
                </a:lnTo>
                <a:lnTo>
                  <a:pt x="69700" y="50950"/>
                </a:lnTo>
                <a:lnTo>
                  <a:pt x="69680" y="50950"/>
                </a:lnTo>
                <a:lnTo>
                  <a:pt x="69660" y="50950"/>
                </a:lnTo>
                <a:lnTo>
                  <a:pt x="69650" y="50950"/>
                </a:lnTo>
                <a:lnTo>
                  <a:pt x="69650" y="50960"/>
                </a:lnTo>
                <a:lnTo>
                  <a:pt x="69640" y="50960"/>
                </a:lnTo>
                <a:lnTo>
                  <a:pt x="69630" y="50960"/>
                </a:lnTo>
                <a:lnTo>
                  <a:pt x="69630" y="50970"/>
                </a:lnTo>
                <a:lnTo>
                  <a:pt x="69620" y="50970"/>
                </a:lnTo>
                <a:lnTo>
                  <a:pt x="69610" y="50970"/>
                </a:lnTo>
                <a:lnTo>
                  <a:pt x="69610" y="50980"/>
                </a:lnTo>
                <a:lnTo>
                  <a:pt x="69600" y="50980"/>
                </a:lnTo>
                <a:lnTo>
                  <a:pt x="69560" y="50980"/>
                </a:lnTo>
                <a:lnTo>
                  <a:pt x="69530" y="50980"/>
                </a:lnTo>
                <a:lnTo>
                  <a:pt x="69520" y="50980"/>
                </a:lnTo>
                <a:lnTo>
                  <a:pt x="69520" y="50990"/>
                </a:lnTo>
                <a:lnTo>
                  <a:pt x="69510" y="50990"/>
                </a:lnTo>
                <a:lnTo>
                  <a:pt x="69510" y="51000"/>
                </a:lnTo>
                <a:lnTo>
                  <a:pt x="69500" y="50990"/>
                </a:lnTo>
                <a:lnTo>
                  <a:pt x="69500" y="51000"/>
                </a:lnTo>
                <a:lnTo>
                  <a:pt x="69470" y="51000"/>
                </a:lnTo>
                <a:lnTo>
                  <a:pt x="69470" y="50990"/>
                </a:lnTo>
                <a:lnTo>
                  <a:pt x="69470" y="51000"/>
                </a:lnTo>
                <a:lnTo>
                  <a:pt x="69470" y="50990"/>
                </a:lnTo>
                <a:lnTo>
                  <a:pt x="69470" y="51000"/>
                </a:lnTo>
                <a:lnTo>
                  <a:pt x="69460" y="51000"/>
                </a:lnTo>
                <a:lnTo>
                  <a:pt x="69460" y="50990"/>
                </a:lnTo>
                <a:lnTo>
                  <a:pt x="69450" y="50990"/>
                </a:lnTo>
                <a:lnTo>
                  <a:pt x="69450" y="51000"/>
                </a:lnTo>
                <a:lnTo>
                  <a:pt x="69450" y="50990"/>
                </a:lnTo>
                <a:lnTo>
                  <a:pt x="69450" y="51000"/>
                </a:lnTo>
                <a:lnTo>
                  <a:pt x="69430" y="51000"/>
                </a:lnTo>
                <a:lnTo>
                  <a:pt x="69430" y="51010"/>
                </a:lnTo>
                <a:lnTo>
                  <a:pt x="69420" y="51010"/>
                </a:lnTo>
                <a:lnTo>
                  <a:pt x="69410" y="51010"/>
                </a:lnTo>
                <a:lnTo>
                  <a:pt x="69410" y="51020"/>
                </a:lnTo>
                <a:lnTo>
                  <a:pt x="69400" y="51020"/>
                </a:lnTo>
                <a:lnTo>
                  <a:pt x="69400" y="51030"/>
                </a:lnTo>
                <a:lnTo>
                  <a:pt x="69390" y="51030"/>
                </a:lnTo>
                <a:lnTo>
                  <a:pt x="69380" y="51030"/>
                </a:lnTo>
                <a:lnTo>
                  <a:pt x="69380" y="51040"/>
                </a:lnTo>
                <a:lnTo>
                  <a:pt x="69370" y="51040"/>
                </a:lnTo>
                <a:lnTo>
                  <a:pt x="69370" y="51050"/>
                </a:lnTo>
                <a:lnTo>
                  <a:pt x="69360" y="51050"/>
                </a:lnTo>
                <a:lnTo>
                  <a:pt x="69360" y="51040"/>
                </a:lnTo>
                <a:lnTo>
                  <a:pt x="69350" y="51040"/>
                </a:lnTo>
                <a:lnTo>
                  <a:pt x="69350" y="51050"/>
                </a:lnTo>
                <a:lnTo>
                  <a:pt x="69330" y="51050"/>
                </a:lnTo>
                <a:lnTo>
                  <a:pt x="69330" y="51040"/>
                </a:lnTo>
                <a:lnTo>
                  <a:pt x="69330" y="51030"/>
                </a:lnTo>
                <a:lnTo>
                  <a:pt x="69320" y="51030"/>
                </a:lnTo>
                <a:lnTo>
                  <a:pt x="69320" y="51020"/>
                </a:lnTo>
                <a:lnTo>
                  <a:pt x="69300" y="51020"/>
                </a:lnTo>
                <a:lnTo>
                  <a:pt x="69300" y="51010"/>
                </a:lnTo>
                <a:lnTo>
                  <a:pt x="69290" y="51010"/>
                </a:lnTo>
                <a:lnTo>
                  <a:pt x="69290" y="51000"/>
                </a:lnTo>
                <a:lnTo>
                  <a:pt x="69290" y="50990"/>
                </a:lnTo>
                <a:lnTo>
                  <a:pt x="69300" y="50990"/>
                </a:lnTo>
                <a:lnTo>
                  <a:pt x="69300" y="50980"/>
                </a:lnTo>
                <a:lnTo>
                  <a:pt x="69290" y="50980"/>
                </a:lnTo>
                <a:lnTo>
                  <a:pt x="69290" y="50970"/>
                </a:lnTo>
                <a:lnTo>
                  <a:pt x="69280" y="50970"/>
                </a:lnTo>
                <a:lnTo>
                  <a:pt x="69280" y="50960"/>
                </a:lnTo>
                <a:lnTo>
                  <a:pt x="69280" y="50930"/>
                </a:lnTo>
                <a:lnTo>
                  <a:pt x="69270" y="50930"/>
                </a:lnTo>
                <a:lnTo>
                  <a:pt x="69270" y="50900"/>
                </a:lnTo>
                <a:lnTo>
                  <a:pt x="69270" y="50890"/>
                </a:lnTo>
                <a:lnTo>
                  <a:pt x="69260" y="50890"/>
                </a:lnTo>
                <a:lnTo>
                  <a:pt x="69260" y="50880"/>
                </a:lnTo>
                <a:lnTo>
                  <a:pt x="69260" y="50870"/>
                </a:lnTo>
                <a:lnTo>
                  <a:pt x="69250" y="50870"/>
                </a:lnTo>
                <a:lnTo>
                  <a:pt x="69240" y="50870"/>
                </a:lnTo>
                <a:lnTo>
                  <a:pt x="69240" y="50860"/>
                </a:lnTo>
                <a:lnTo>
                  <a:pt x="69250" y="50860"/>
                </a:lnTo>
                <a:lnTo>
                  <a:pt x="69240" y="50860"/>
                </a:lnTo>
                <a:lnTo>
                  <a:pt x="69240" y="50850"/>
                </a:lnTo>
                <a:lnTo>
                  <a:pt x="69250" y="50850"/>
                </a:lnTo>
                <a:lnTo>
                  <a:pt x="69240" y="50840"/>
                </a:lnTo>
                <a:lnTo>
                  <a:pt x="69240" y="50800"/>
                </a:lnTo>
                <a:lnTo>
                  <a:pt x="69250" y="50800"/>
                </a:lnTo>
                <a:lnTo>
                  <a:pt x="69250" y="50790"/>
                </a:lnTo>
                <a:lnTo>
                  <a:pt x="69250" y="50780"/>
                </a:lnTo>
                <a:lnTo>
                  <a:pt x="69260" y="50780"/>
                </a:lnTo>
                <a:lnTo>
                  <a:pt x="69260" y="50770"/>
                </a:lnTo>
                <a:lnTo>
                  <a:pt x="69270" y="50770"/>
                </a:lnTo>
                <a:lnTo>
                  <a:pt x="69270" y="50760"/>
                </a:lnTo>
                <a:lnTo>
                  <a:pt x="69270" y="50750"/>
                </a:lnTo>
                <a:lnTo>
                  <a:pt x="69280" y="50750"/>
                </a:lnTo>
                <a:lnTo>
                  <a:pt x="69280" y="50740"/>
                </a:lnTo>
                <a:lnTo>
                  <a:pt x="69280" y="50730"/>
                </a:lnTo>
                <a:lnTo>
                  <a:pt x="69290" y="50730"/>
                </a:lnTo>
                <a:lnTo>
                  <a:pt x="69290" y="50720"/>
                </a:lnTo>
                <a:lnTo>
                  <a:pt x="69300" y="50720"/>
                </a:lnTo>
                <a:lnTo>
                  <a:pt x="69300" y="50710"/>
                </a:lnTo>
                <a:lnTo>
                  <a:pt x="69310" y="50710"/>
                </a:lnTo>
                <a:lnTo>
                  <a:pt x="69330" y="50710"/>
                </a:lnTo>
                <a:lnTo>
                  <a:pt x="69350" y="50710"/>
                </a:lnTo>
                <a:lnTo>
                  <a:pt x="69430" y="50710"/>
                </a:lnTo>
                <a:lnTo>
                  <a:pt x="69430" y="50700"/>
                </a:lnTo>
                <a:lnTo>
                  <a:pt x="69450" y="50700"/>
                </a:lnTo>
                <a:lnTo>
                  <a:pt x="69460" y="50700"/>
                </a:lnTo>
                <a:lnTo>
                  <a:pt x="69470" y="50700"/>
                </a:lnTo>
                <a:lnTo>
                  <a:pt x="69470" y="50690"/>
                </a:lnTo>
                <a:lnTo>
                  <a:pt x="69480" y="50690"/>
                </a:lnTo>
                <a:lnTo>
                  <a:pt x="69490" y="50690"/>
                </a:lnTo>
                <a:lnTo>
                  <a:pt x="69490" y="50680"/>
                </a:lnTo>
                <a:lnTo>
                  <a:pt x="69500" y="50680"/>
                </a:lnTo>
                <a:lnTo>
                  <a:pt x="69510" y="50680"/>
                </a:lnTo>
                <a:lnTo>
                  <a:pt x="69510" y="50670"/>
                </a:lnTo>
                <a:lnTo>
                  <a:pt x="69520" y="50670"/>
                </a:lnTo>
                <a:lnTo>
                  <a:pt x="69530" y="50670"/>
                </a:lnTo>
                <a:lnTo>
                  <a:pt x="69530" y="50660"/>
                </a:lnTo>
                <a:lnTo>
                  <a:pt x="69530" y="50650"/>
                </a:lnTo>
                <a:lnTo>
                  <a:pt x="69540" y="50650"/>
                </a:lnTo>
                <a:lnTo>
                  <a:pt x="69540" y="50640"/>
                </a:lnTo>
                <a:lnTo>
                  <a:pt x="69550" y="50640"/>
                </a:lnTo>
                <a:lnTo>
                  <a:pt x="69560" y="50640"/>
                </a:lnTo>
                <a:lnTo>
                  <a:pt x="69560" y="50630"/>
                </a:lnTo>
                <a:lnTo>
                  <a:pt x="69570" y="50630"/>
                </a:lnTo>
                <a:lnTo>
                  <a:pt x="69570" y="50620"/>
                </a:lnTo>
                <a:lnTo>
                  <a:pt x="69570" y="50610"/>
                </a:lnTo>
                <a:lnTo>
                  <a:pt x="69570" y="50600"/>
                </a:lnTo>
                <a:lnTo>
                  <a:pt x="69570" y="50580"/>
                </a:lnTo>
                <a:lnTo>
                  <a:pt x="69570" y="50570"/>
                </a:lnTo>
                <a:lnTo>
                  <a:pt x="69560" y="50570"/>
                </a:lnTo>
                <a:lnTo>
                  <a:pt x="69550" y="50570"/>
                </a:lnTo>
                <a:lnTo>
                  <a:pt x="69550" y="50560"/>
                </a:lnTo>
                <a:lnTo>
                  <a:pt x="69560" y="50560"/>
                </a:lnTo>
                <a:lnTo>
                  <a:pt x="69570" y="50560"/>
                </a:lnTo>
                <a:lnTo>
                  <a:pt x="69580" y="50560"/>
                </a:lnTo>
                <a:lnTo>
                  <a:pt x="69590" y="50560"/>
                </a:lnTo>
                <a:lnTo>
                  <a:pt x="69600" y="50560"/>
                </a:lnTo>
                <a:lnTo>
                  <a:pt x="69610" y="50560"/>
                </a:lnTo>
                <a:lnTo>
                  <a:pt x="69610" y="50550"/>
                </a:lnTo>
                <a:lnTo>
                  <a:pt x="69620" y="50550"/>
                </a:lnTo>
                <a:lnTo>
                  <a:pt x="69670" y="50550"/>
                </a:lnTo>
                <a:lnTo>
                  <a:pt x="69670" y="50540"/>
                </a:lnTo>
                <a:lnTo>
                  <a:pt x="69690" y="50540"/>
                </a:lnTo>
                <a:lnTo>
                  <a:pt x="69700" y="50540"/>
                </a:lnTo>
                <a:lnTo>
                  <a:pt x="69710" y="50540"/>
                </a:lnTo>
                <a:lnTo>
                  <a:pt x="69720" y="50540"/>
                </a:lnTo>
                <a:lnTo>
                  <a:pt x="69730" y="50540"/>
                </a:lnTo>
                <a:lnTo>
                  <a:pt x="69730" y="50530"/>
                </a:lnTo>
                <a:lnTo>
                  <a:pt x="69740" y="50530"/>
                </a:lnTo>
                <a:lnTo>
                  <a:pt x="69750" y="50530"/>
                </a:lnTo>
                <a:lnTo>
                  <a:pt x="69760" y="50530"/>
                </a:lnTo>
                <a:lnTo>
                  <a:pt x="69760" y="50520"/>
                </a:lnTo>
                <a:lnTo>
                  <a:pt x="69770" y="50520"/>
                </a:lnTo>
                <a:lnTo>
                  <a:pt x="69790" y="50520"/>
                </a:lnTo>
                <a:lnTo>
                  <a:pt x="69810" y="50520"/>
                </a:lnTo>
                <a:lnTo>
                  <a:pt x="69820" y="50520"/>
                </a:lnTo>
                <a:lnTo>
                  <a:pt x="69830" y="50520"/>
                </a:lnTo>
                <a:lnTo>
                  <a:pt x="69830" y="50510"/>
                </a:lnTo>
                <a:lnTo>
                  <a:pt x="69840" y="50510"/>
                </a:lnTo>
                <a:lnTo>
                  <a:pt x="69850" y="50510"/>
                </a:lnTo>
                <a:lnTo>
                  <a:pt x="69850" y="50500"/>
                </a:lnTo>
                <a:lnTo>
                  <a:pt x="69860" y="50500"/>
                </a:lnTo>
                <a:lnTo>
                  <a:pt x="69860" y="50490"/>
                </a:lnTo>
                <a:lnTo>
                  <a:pt x="69860" y="50480"/>
                </a:lnTo>
                <a:lnTo>
                  <a:pt x="69860" y="50470"/>
                </a:lnTo>
                <a:lnTo>
                  <a:pt x="69860" y="50460"/>
                </a:lnTo>
                <a:lnTo>
                  <a:pt x="69880" y="50460"/>
                </a:lnTo>
                <a:lnTo>
                  <a:pt x="69880" y="50470"/>
                </a:lnTo>
                <a:lnTo>
                  <a:pt x="69900" y="50470"/>
                </a:lnTo>
                <a:lnTo>
                  <a:pt x="69930" y="50470"/>
                </a:lnTo>
                <a:lnTo>
                  <a:pt x="69930" y="50460"/>
                </a:lnTo>
                <a:lnTo>
                  <a:pt x="69940" y="50460"/>
                </a:lnTo>
                <a:lnTo>
                  <a:pt x="69940" y="50450"/>
                </a:lnTo>
                <a:lnTo>
                  <a:pt x="69950" y="50450"/>
                </a:lnTo>
                <a:lnTo>
                  <a:pt x="69950" y="50440"/>
                </a:lnTo>
                <a:lnTo>
                  <a:pt x="69970" y="50440"/>
                </a:lnTo>
                <a:lnTo>
                  <a:pt x="69970" y="50450"/>
                </a:lnTo>
                <a:lnTo>
                  <a:pt x="69990" y="50450"/>
                </a:lnTo>
                <a:lnTo>
                  <a:pt x="70010" y="50450"/>
                </a:lnTo>
                <a:lnTo>
                  <a:pt x="70040" y="50450"/>
                </a:lnTo>
                <a:lnTo>
                  <a:pt x="70070" y="50450"/>
                </a:lnTo>
                <a:lnTo>
                  <a:pt x="70080" y="50450"/>
                </a:lnTo>
                <a:lnTo>
                  <a:pt x="70090" y="50450"/>
                </a:lnTo>
                <a:lnTo>
                  <a:pt x="70090" y="50440"/>
                </a:lnTo>
                <a:lnTo>
                  <a:pt x="70100" y="50440"/>
                </a:lnTo>
                <a:lnTo>
                  <a:pt x="70120" y="50440"/>
                </a:lnTo>
                <a:lnTo>
                  <a:pt x="70130" y="50440"/>
                </a:lnTo>
                <a:lnTo>
                  <a:pt x="70150" y="50440"/>
                </a:lnTo>
                <a:lnTo>
                  <a:pt x="70160" y="50440"/>
                </a:lnTo>
                <a:lnTo>
                  <a:pt x="70170" y="50440"/>
                </a:lnTo>
                <a:lnTo>
                  <a:pt x="70180" y="50440"/>
                </a:lnTo>
                <a:lnTo>
                  <a:pt x="70180" y="50430"/>
                </a:lnTo>
                <a:lnTo>
                  <a:pt x="70190" y="50430"/>
                </a:lnTo>
                <a:lnTo>
                  <a:pt x="70200" y="50430"/>
                </a:lnTo>
                <a:lnTo>
                  <a:pt x="70200" y="50420"/>
                </a:lnTo>
                <a:lnTo>
                  <a:pt x="70210" y="50420"/>
                </a:lnTo>
                <a:lnTo>
                  <a:pt x="70210" y="50410"/>
                </a:lnTo>
                <a:lnTo>
                  <a:pt x="70210" y="50400"/>
                </a:lnTo>
                <a:lnTo>
                  <a:pt x="70240" y="50400"/>
                </a:lnTo>
                <a:lnTo>
                  <a:pt x="70240" y="50390"/>
                </a:lnTo>
                <a:lnTo>
                  <a:pt x="70250" y="50390"/>
                </a:lnTo>
                <a:lnTo>
                  <a:pt x="70250" y="50380"/>
                </a:lnTo>
                <a:lnTo>
                  <a:pt x="70260" y="50380"/>
                </a:lnTo>
                <a:lnTo>
                  <a:pt x="70260" y="50370"/>
                </a:lnTo>
                <a:lnTo>
                  <a:pt x="70270" y="50370"/>
                </a:lnTo>
                <a:lnTo>
                  <a:pt x="70270" y="50360"/>
                </a:lnTo>
                <a:lnTo>
                  <a:pt x="70280" y="50360"/>
                </a:lnTo>
                <a:lnTo>
                  <a:pt x="70280" y="50350"/>
                </a:lnTo>
                <a:lnTo>
                  <a:pt x="70290" y="50350"/>
                </a:lnTo>
                <a:lnTo>
                  <a:pt x="70300" y="50350"/>
                </a:lnTo>
                <a:lnTo>
                  <a:pt x="70310" y="50350"/>
                </a:lnTo>
                <a:lnTo>
                  <a:pt x="70320" y="50350"/>
                </a:lnTo>
                <a:lnTo>
                  <a:pt x="70330" y="50350"/>
                </a:lnTo>
                <a:lnTo>
                  <a:pt x="70330" y="50340"/>
                </a:lnTo>
                <a:lnTo>
                  <a:pt x="70340" y="50340"/>
                </a:lnTo>
                <a:lnTo>
                  <a:pt x="70340" y="50330"/>
                </a:lnTo>
                <a:lnTo>
                  <a:pt x="70360" y="50330"/>
                </a:lnTo>
                <a:lnTo>
                  <a:pt x="70370" y="50330"/>
                </a:lnTo>
                <a:lnTo>
                  <a:pt x="70370" y="50320"/>
                </a:lnTo>
                <a:lnTo>
                  <a:pt x="70380" y="50320"/>
                </a:lnTo>
                <a:lnTo>
                  <a:pt x="70390" y="50320"/>
                </a:lnTo>
                <a:lnTo>
                  <a:pt x="70400" y="50320"/>
                </a:lnTo>
                <a:lnTo>
                  <a:pt x="70400" y="50310"/>
                </a:lnTo>
                <a:lnTo>
                  <a:pt x="70430" y="50310"/>
                </a:lnTo>
                <a:lnTo>
                  <a:pt x="70430" y="50320"/>
                </a:lnTo>
                <a:lnTo>
                  <a:pt x="70440" y="50320"/>
                </a:lnTo>
                <a:lnTo>
                  <a:pt x="70440" y="50310"/>
                </a:lnTo>
                <a:lnTo>
                  <a:pt x="70460" y="50310"/>
                </a:lnTo>
                <a:lnTo>
                  <a:pt x="70460" y="50300"/>
                </a:lnTo>
                <a:lnTo>
                  <a:pt x="70470" y="50300"/>
                </a:lnTo>
                <a:lnTo>
                  <a:pt x="70470" y="50310"/>
                </a:lnTo>
                <a:lnTo>
                  <a:pt x="70480" y="50310"/>
                </a:lnTo>
                <a:lnTo>
                  <a:pt x="70490" y="50310"/>
                </a:lnTo>
                <a:lnTo>
                  <a:pt x="70490" y="50300"/>
                </a:lnTo>
                <a:lnTo>
                  <a:pt x="70500" y="50300"/>
                </a:lnTo>
                <a:lnTo>
                  <a:pt x="70510" y="50300"/>
                </a:lnTo>
                <a:lnTo>
                  <a:pt x="70510" y="50290"/>
                </a:lnTo>
                <a:lnTo>
                  <a:pt x="70510" y="50280"/>
                </a:lnTo>
                <a:lnTo>
                  <a:pt x="70520" y="50280"/>
                </a:lnTo>
                <a:lnTo>
                  <a:pt x="70520" y="50270"/>
                </a:lnTo>
                <a:lnTo>
                  <a:pt x="70520" y="50260"/>
                </a:lnTo>
                <a:lnTo>
                  <a:pt x="70530" y="50260"/>
                </a:lnTo>
                <a:lnTo>
                  <a:pt x="70570" y="50260"/>
                </a:lnTo>
                <a:close/>
                <a:moveTo>
                  <a:pt x="70770" y="50250"/>
                </a:moveTo>
                <a:lnTo>
                  <a:pt x="70770" y="50260"/>
                </a:lnTo>
                <a:lnTo>
                  <a:pt x="70790" y="50260"/>
                </a:lnTo>
                <a:lnTo>
                  <a:pt x="70800" y="50260"/>
                </a:lnTo>
                <a:lnTo>
                  <a:pt x="70810" y="50260"/>
                </a:lnTo>
                <a:lnTo>
                  <a:pt x="70810" y="50280"/>
                </a:lnTo>
                <a:lnTo>
                  <a:pt x="70810" y="50270"/>
                </a:lnTo>
                <a:lnTo>
                  <a:pt x="70790" y="50270"/>
                </a:lnTo>
                <a:lnTo>
                  <a:pt x="70780" y="50270"/>
                </a:lnTo>
                <a:lnTo>
                  <a:pt x="70780" y="50260"/>
                </a:lnTo>
                <a:lnTo>
                  <a:pt x="70770" y="50260"/>
                </a:lnTo>
                <a:lnTo>
                  <a:pt x="70770" y="50270"/>
                </a:lnTo>
                <a:lnTo>
                  <a:pt x="70770" y="50260"/>
                </a:lnTo>
                <a:lnTo>
                  <a:pt x="70760" y="50260"/>
                </a:lnTo>
                <a:lnTo>
                  <a:pt x="70760" y="50250"/>
                </a:lnTo>
                <a:lnTo>
                  <a:pt x="70770" y="50250"/>
                </a:lnTo>
                <a:close/>
                <a:moveTo>
                  <a:pt x="67700" y="49000"/>
                </a:moveTo>
                <a:lnTo>
                  <a:pt x="67710" y="49000"/>
                </a:lnTo>
                <a:lnTo>
                  <a:pt x="67710" y="49010"/>
                </a:lnTo>
                <a:lnTo>
                  <a:pt x="67710" y="49000"/>
                </a:lnTo>
                <a:lnTo>
                  <a:pt x="67700" y="49010"/>
                </a:lnTo>
                <a:lnTo>
                  <a:pt x="67700" y="49050"/>
                </a:lnTo>
                <a:lnTo>
                  <a:pt x="67700" y="49060"/>
                </a:lnTo>
                <a:lnTo>
                  <a:pt x="67710" y="49060"/>
                </a:lnTo>
                <a:lnTo>
                  <a:pt x="67710" y="49070"/>
                </a:lnTo>
                <a:lnTo>
                  <a:pt x="67710" y="49080"/>
                </a:lnTo>
                <a:lnTo>
                  <a:pt x="67720" y="49080"/>
                </a:lnTo>
                <a:lnTo>
                  <a:pt x="67720" y="49090"/>
                </a:lnTo>
                <a:lnTo>
                  <a:pt x="67710" y="49090"/>
                </a:lnTo>
                <a:lnTo>
                  <a:pt x="67710" y="49080"/>
                </a:lnTo>
                <a:lnTo>
                  <a:pt x="67700" y="49080"/>
                </a:lnTo>
                <a:lnTo>
                  <a:pt x="67700" y="49070"/>
                </a:lnTo>
                <a:lnTo>
                  <a:pt x="67700" y="49060"/>
                </a:lnTo>
                <a:lnTo>
                  <a:pt x="67690" y="49060"/>
                </a:lnTo>
                <a:lnTo>
                  <a:pt x="67690" y="49050"/>
                </a:lnTo>
                <a:lnTo>
                  <a:pt x="67680" y="49050"/>
                </a:lnTo>
                <a:lnTo>
                  <a:pt x="67680" y="49040"/>
                </a:lnTo>
                <a:lnTo>
                  <a:pt x="67680" y="49030"/>
                </a:lnTo>
                <a:lnTo>
                  <a:pt x="67680" y="49020"/>
                </a:lnTo>
                <a:lnTo>
                  <a:pt x="67690" y="49020"/>
                </a:lnTo>
                <a:lnTo>
                  <a:pt x="67690" y="49010"/>
                </a:lnTo>
                <a:lnTo>
                  <a:pt x="67690" y="49000"/>
                </a:lnTo>
                <a:lnTo>
                  <a:pt x="67700" y="49000"/>
                </a:lnTo>
                <a:close/>
                <a:moveTo>
                  <a:pt x="67620" y="48610"/>
                </a:moveTo>
                <a:lnTo>
                  <a:pt x="67630" y="48610"/>
                </a:lnTo>
                <a:lnTo>
                  <a:pt x="67630" y="48620"/>
                </a:lnTo>
                <a:lnTo>
                  <a:pt x="67640" y="48620"/>
                </a:lnTo>
                <a:lnTo>
                  <a:pt x="67640" y="48630"/>
                </a:lnTo>
                <a:lnTo>
                  <a:pt x="67650" y="48630"/>
                </a:lnTo>
                <a:lnTo>
                  <a:pt x="67660" y="48630"/>
                </a:lnTo>
                <a:lnTo>
                  <a:pt x="67660" y="48640"/>
                </a:lnTo>
                <a:lnTo>
                  <a:pt x="67670" y="48640"/>
                </a:lnTo>
                <a:lnTo>
                  <a:pt x="67670" y="48650"/>
                </a:lnTo>
                <a:lnTo>
                  <a:pt x="67660" y="48650"/>
                </a:lnTo>
                <a:lnTo>
                  <a:pt x="67660" y="48660"/>
                </a:lnTo>
                <a:lnTo>
                  <a:pt x="67670" y="48660"/>
                </a:lnTo>
                <a:lnTo>
                  <a:pt x="67670" y="48670"/>
                </a:lnTo>
                <a:lnTo>
                  <a:pt x="67670" y="48680"/>
                </a:lnTo>
                <a:lnTo>
                  <a:pt x="67670" y="48690"/>
                </a:lnTo>
                <a:lnTo>
                  <a:pt x="67660" y="48690"/>
                </a:lnTo>
                <a:lnTo>
                  <a:pt x="67650" y="48690"/>
                </a:lnTo>
                <a:lnTo>
                  <a:pt x="67640" y="48690"/>
                </a:lnTo>
                <a:lnTo>
                  <a:pt x="67630" y="48690"/>
                </a:lnTo>
                <a:lnTo>
                  <a:pt x="67630" y="48680"/>
                </a:lnTo>
                <a:lnTo>
                  <a:pt x="67620" y="48680"/>
                </a:lnTo>
                <a:lnTo>
                  <a:pt x="67620" y="48670"/>
                </a:lnTo>
                <a:lnTo>
                  <a:pt x="67620" y="48660"/>
                </a:lnTo>
                <a:lnTo>
                  <a:pt x="67610" y="48660"/>
                </a:lnTo>
                <a:lnTo>
                  <a:pt x="67600" y="48660"/>
                </a:lnTo>
                <a:lnTo>
                  <a:pt x="67600" y="48650"/>
                </a:lnTo>
                <a:lnTo>
                  <a:pt x="67590" y="48650"/>
                </a:lnTo>
                <a:lnTo>
                  <a:pt x="67590" y="48640"/>
                </a:lnTo>
                <a:lnTo>
                  <a:pt x="67600" y="48640"/>
                </a:lnTo>
                <a:lnTo>
                  <a:pt x="67600" y="48630"/>
                </a:lnTo>
                <a:lnTo>
                  <a:pt x="67600" y="48620"/>
                </a:lnTo>
                <a:lnTo>
                  <a:pt x="67600" y="48610"/>
                </a:lnTo>
                <a:lnTo>
                  <a:pt x="67610" y="48610"/>
                </a:lnTo>
                <a:lnTo>
                  <a:pt x="67620" y="48610"/>
                </a:lnTo>
                <a:close/>
                <a:moveTo>
                  <a:pt x="67230" y="48410"/>
                </a:moveTo>
                <a:lnTo>
                  <a:pt x="67230" y="48420"/>
                </a:lnTo>
                <a:lnTo>
                  <a:pt x="67240" y="48420"/>
                </a:lnTo>
                <a:lnTo>
                  <a:pt x="67250" y="48420"/>
                </a:lnTo>
                <a:lnTo>
                  <a:pt x="67260" y="48420"/>
                </a:lnTo>
                <a:lnTo>
                  <a:pt x="67260" y="48430"/>
                </a:lnTo>
                <a:lnTo>
                  <a:pt x="67270" y="48430"/>
                </a:lnTo>
                <a:lnTo>
                  <a:pt x="67280" y="48430"/>
                </a:lnTo>
                <a:lnTo>
                  <a:pt x="67280" y="48440"/>
                </a:lnTo>
                <a:lnTo>
                  <a:pt x="67280" y="48450"/>
                </a:lnTo>
                <a:lnTo>
                  <a:pt x="67290" y="48450"/>
                </a:lnTo>
                <a:lnTo>
                  <a:pt x="67300" y="48450"/>
                </a:lnTo>
                <a:lnTo>
                  <a:pt x="67310" y="48450"/>
                </a:lnTo>
                <a:lnTo>
                  <a:pt x="67310" y="48440"/>
                </a:lnTo>
                <a:lnTo>
                  <a:pt x="67320" y="48440"/>
                </a:lnTo>
                <a:lnTo>
                  <a:pt x="67320" y="48450"/>
                </a:lnTo>
                <a:lnTo>
                  <a:pt x="67340" y="48450"/>
                </a:lnTo>
                <a:lnTo>
                  <a:pt x="67360" y="48450"/>
                </a:lnTo>
                <a:lnTo>
                  <a:pt x="67370" y="48450"/>
                </a:lnTo>
                <a:lnTo>
                  <a:pt x="67370" y="48460"/>
                </a:lnTo>
                <a:lnTo>
                  <a:pt x="67380" y="48460"/>
                </a:lnTo>
                <a:lnTo>
                  <a:pt x="67390" y="48460"/>
                </a:lnTo>
                <a:lnTo>
                  <a:pt x="67390" y="48470"/>
                </a:lnTo>
                <a:lnTo>
                  <a:pt x="67400" y="48470"/>
                </a:lnTo>
                <a:lnTo>
                  <a:pt x="67400" y="48480"/>
                </a:lnTo>
                <a:lnTo>
                  <a:pt x="67410" y="48480"/>
                </a:lnTo>
                <a:lnTo>
                  <a:pt x="67410" y="48490"/>
                </a:lnTo>
                <a:lnTo>
                  <a:pt x="67400" y="48490"/>
                </a:lnTo>
                <a:lnTo>
                  <a:pt x="67390" y="48490"/>
                </a:lnTo>
                <a:lnTo>
                  <a:pt x="67390" y="48500"/>
                </a:lnTo>
                <a:lnTo>
                  <a:pt x="67380" y="48500"/>
                </a:lnTo>
                <a:lnTo>
                  <a:pt x="67380" y="48510"/>
                </a:lnTo>
                <a:lnTo>
                  <a:pt x="67380" y="48530"/>
                </a:lnTo>
                <a:lnTo>
                  <a:pt x="67380" y="48550"/>
                </a:lnTo>
                <a:lnTo>
                  <a:pt x="67390" y="48550"/>
                </a:lnTo>
                <a:lnTo>
                  <a:pt x="67390" y="48560"/>
                </a:lnTo>
                <a:lnTo>
                  <a:pt x="67400" y="48560"/>
                </a:lnTo>
                <a:lnTo>
                  <a:pt x="67400" y="48570"/>
                </a:lnTo>
                <a:lnTo>
                  <a:pt x="67410" y="48570"/>
                </a:lnTo>
                <a:lnTo>
                  <a:pt x="67410" y="48580"/>
                </a:lnTo>
                <a:lnTo>
                  <a:pt x="67420" y="48580"/>
                </a:lnTo>
                <a:lnTo>
                  <a:pt x="67430" y="48580"/>
                </a:lnTo>
                <a:lnTo>
                  <a:pt x="67430" y="48560"/>
                </a:lnTo>
                <a:lnTo>
                  <a:pt x="67440" y="48560"/>
                </a:lnTo>
                <a:lnTo>
                  <a:pt x="67450" y="48560"/>
                </a:lnTo>
                <a:lnTo>
                  <a:pt x="67450" y="48550"/>
                </a:lnTo>
                <a:lnTo>
                  <a:pt x="67460" y="48550"/>
                </a:lnTo>
                <a:lnTo>
                  <a:pt x="67480" y="48550"/>
                </a:lnTo>
                <a:lnTo>
                  <a:pt x="67490" y="48550"/>
                </a:lnTo>
                <a:lnTo>
                  <a:pt x="67490" y="48560"/>
                </a:lnTo>
                <a:lnTo>
                  <a:pt x="67490" y="48570"/>
                </a:lnTo>
                <a:lnTo>
                  <a:pt x="67510" y="48570"/>
                </a:lnTo>
                <a:lnTo>
                  <a:pt x="67510" y="48580"/>
                </a:lnTo>
                <a:lnTo>
                  <a:pt x="67520" y="48580"/>
                </a:lnTo>
                <a:lnTo>
                  <a:pt x="67530" y="48580"/>
                </a:lnTo>
                <a:lnTo>
                  <a:pt x="67530" y="48590"/>
                </a:lnTo>
                <a:lnTo>
                  <a:pt x="67540" y="48590"/>
                </a:lnTo>
                <a:lnTo>
                  <a:pt x="67540" y="48600"/>
                </a:lnTo>
                <a:lnTo>
                  <a:pt x="67540" y="48610"/>
                </a:lnTo>
                <a:lnTo>
                  <a:pt x="67550" y="48610"/>
                </a:lnTo>
                <a:lnTo>
                  <a:pt x="67550" y="48620"/>
                </a:lnTo>
                <a:lnTo>
                  <a:pt x="67560" y="48620"/>
                </a:lnTo>
                <a:lnTo>
                  <a:pt x="67560" y="48630"/>
                </a:lnTo>
                <a:lnTo>
                  <a:pt x="67560" y="48640"/>
                </a:lnTo>
                <a:lnTo>
                  <a:pt x="67550" y="48640"/>
                </a:lnTo>
                <a:lnTo>
                  <a:pt x="67550" y="48650"/>
                </a:lnTo>
                <a:lnTo>
                  <a:pt x="67540" y="48650"/>
                </a:lnTo>
                <a:lnTo>
                  <a:pt x="67540" y="48660"/>
                </a:lnTo>
                <a:lnTo>
                  <a:pt x="67530" y="48660"/>
                </a:lnTo>
                <a:lnTo>
                  <a:pt x="67530" y="48670"/>
                </a:lnTo>
                <a:lnTo>
                  <a:pt x="67520" y="48670"/>
                </a:lnTo>
                <a:lnTo>
                  <a:pt x="67530" y="48670"/>
                </a:lnTo>
                <a:lnTo>
                  <a:pt x="67520" y="48670"/>
                </a:lnTo>
                <a:lnTo>
                  <a:pt x="67520" y="48680"/>
                </a:lnTo>
                <a:lnTo>
                  <a:pt x="67510" y="48680"/>
                </a:lnTo>
                <a:lnTo>
                  <a:pt x="67510" y="48690"/>
                </a:lnTo>
                <a:lnTo>
                  <a:pt x="67510" y="48700"/>
                </a:lnTo>
                <a:lnTo>
                  <a:pt x="67500" y="48700"/>
                </a:lnTo>
                <a:lnTo>
                  <a:pt x="67500" y="48710"/>
                </a:lnTo>
                <a:lnTo>
                  <a:pt x="67500" y="48720"/>
                </a:lnTo>
                <a:lnTo>
                  <a:pt x="67490" y="48720"/>
                </a:lnTo>
                <a:lnTo>
                  <a:pt x="67490" y="48730"/>
                </a:lnTo>
                <a:lnTo>
                  <a:pt x="67480" y="48730"/>
                </a:lnTo>
                <a:lnTo>
                  <a:pt x="67480" y="48720"/>
                </a:lnTo>
                <a:lnTo>
                  <a:pt x="67470" y="48720"/>
                </a:lnTo>
                <a:lnTo>
                  <a:pt x="67460" y="48720"/>
                </a:lnTo>
                <a:lnTo>
                  <a:pt x="67460" y="48730"/>
                </a:lnTo>
                <a:lnTo>
                  <a:pt x="67450" y="48730"/>
                </a:lnTo>
                <a:lnTo>
                  <a:pt x="67450" y="48740"/>
                </a:lnTo>
                <a:lnTo>
                  <a:pt x="67440" y="48740"/>
                </a:lnTo>
                <a:lnTo>
                  <a:pt x="67440" y="48750"/>
                </a:lnTo>
                <a:lnTo>
                  <a:pt x="67430" y="48750"/>
                </a:lnTo>
                <a:lnTo>
                  <a:pt x="67430" y="48760"/>
                </a:lnTo>
                <a:lnTo>
                  <a:pt x="67420" y="48760"/>
                </a:lnTo>
                <a:lnTo>
                  <a:pt x="67420" y="48770"/>
                </a:lnTo>
                <a:lnTo>
                  <a:pt x="67420" y="48790"/>
                </a:lnTo>
                <a:lnTo>
                  <a:pt x="67410" y="48790"/>
                </a:lnTo>
                <a:lnTo>
                  <a:pt x="67410" y="48810"/>
                </a:lnTo>
                <a:lnTo>
                  <a:pt x="67400" y="48810"/>
                </a:lnTo>
                <a:lnTo>
                  <a:pt x="67410" y="48810"/>
                </a:lnTo>
                <a:lnTo>
                  <a:pt x="67410" y="48820"/>
                </a:lnTo>
                <a:lnTo>
                  <a:pt x="67400" y="48820"/>
                </a:lnTo>
                <a:lnTo>
                  <a:pt x="67400" y="48830"/>
                </a:lnTo>
                <a:lnTo>
                  <a:pt x="67400" y="48840"/>
                </a:lnTo>
                <a:lnTo>
                  <a:pt x="67400" y="48850"/>
                </a:lnTo>
                <a:lnTo>
                  <a:pt x="67390" y="48850"/>
                </a:lnTo>
                <a:lnTo>
                  <a:pt x="67390" y="48860"/>
                </a:lnTo>
                <a:lnTo>
                  <a:pt x="67380" y="48860"/>
                </a:lnTo>
                <a:lnTo>
                  <a:pt x="67380" y="48870"/>
                </a:lnTo>
                <a:lnTo>
                  <a:pt x="67380" y="48880"/>
                </a:lnTo>
                <a:lnTo>
                  <a:pt x="67380" y="48890"/>
                </a:lnTo>
                <a:lnTo>
                  <a:pt x="67370" y="48890"/>
                </a:lnTo>
                <a:lnTo>
                  <a:pt x="67370" y="48910"/>
                </a:lnTo>
                <a:lnTo>
                  <a:pt x="67380" y="48910"/>
                </a:lnTo>
                <a:lnTo>
                  <a:pt x="67380" y="48920"/>
                </a:lnTo>
                <a:lnTo>
                  <a:pt x="67370" y="48920"/>
                </a:lnTo>
                <a:lnTo>
                  <a:pt x="67370" y="48930"/>
                </a:lnTo>
                <a:lnTo>
                  <a:pt x="67380" y="48930"/>
                </a:lnTo>
                <a:lnTo>
                  <a:pt x="67380" y="48940"/>
                </a:lnTo>
                <a:lnTo>
                  <a:pt x="67380" y="48950"/>
                </a:lnTo>
                <a:lnTo>
                  <a:pt x="67380" y="48960"/>
                </a:lnTo>
                <a:lnTo>
                  <a:pt x="67380" y="48970"/>
                </a:lnTo>
                <a:lnTo>
                  <a:pt x="67380" y="48990"/>
                </a:lnTo>
                <a:lnTo>
                  <a:pt x="67380" y="49000"/>
                </a:lnTo>
                <a:lnTo>
                  <a:pt x="67370" y="49000"/>
                </a:lnTo>
                <a:lnTo>
                  <a:pt x="67370" y="49010"/>
                </a:lnTo>
                <a:lnTo>
                  <a:pt x="67370" y="49020"/>
                </a:lnTo>
                <a:lnTo>
                  <a:pt x="67370" y="49030"/>
                </a:lnTo>
                <a:lnTo>
                  <a:pt x="67360" y="49040"/>
                </a:lnTo>
                <a:lnTo>
                  <a:pt x="67360" y="49050"/>
                </a:lnTo>
                <a:lnTo>
                  <a:pt x="67340" y="49050"/>
                </a:lnTo>
                <a:lnTo>
                  <a:pt x="67340" y="49040"/>
                </a:lnTo>
                <a:lnTo>
                  <a:pt x="67330" y="49040"/>
                </a:lnTo>
                <a:lnTo>
                  <a:pt x="67330" y="49030"/>
                </a:lnTo>
                <a:lnTo>
                  <a:pt x="67320" y="49030"/>
                </a:lnTo>
                <a:lnTo>
                  <a:pt x="67320" y="49020"/>
                </a:lnTo>
                <a:lnTo>
                  <a:pt x="67320" y="49000"/>
                </a:lnTo>
                <a:lnTo>
                  <a:pt x="67310" y="49000"/>
                </a:lnTo>
                <a:lnTo>
                  <a:pt x="67310" y="48990"/>
                </a:lnTo>
                <a:lnTo>
                  <a:pt x="67310" y="49000"/>
                </a:lnTo>
                <a:lnTo>
                  <a:pt x="67310" y="48990"/>
                </a:lnTo>
                <a:lnTo>
                  <a:pt x="67310" y="48980"/>
                </a:lnTo>
                <a:lnTo>
                  <a:pt x="67300" y="48980"/>
                </a:lnTo>
                <a:lnTo>
                  <a:pt x="67300" y="48970"/>
                </a:lnTo>
                <a:lnTo>
                  <a:pt x="67290" y="48970"/>
                </a:lnTo>
                <a:lnTo>
                  <a:pt x="67280" y="48970"/>
                </a:lnTo>
                <a:lnTo>
                  <a:pt x="67280" y="48960"/>
                </a:lnTo>
                <a:lnTo>
                  <a:pt x="67270" y="48960"/>
                </a:lnTo>
                <a:lnTo>
                  <a:pt x="67270" y="48950"/>
                </a:lnTo>
                <a:lnTo>
                  <a:pt x="67270" y="48940"/>
                </a:lnTo>
                <a:lnTo>
                  <a:pt x="67260" y="48940"/>
                </a:lnTo>
                <a:lnTo>
                  <a:pt x="67260" y="48930"/>
                </a:lnTo>
                <a:lnTo>
                  <a:pt x="67260" y="48920"/>
                </a:lnTo>
                <a:lnTo>
                  <a:pt x="67250" y="48920"/>
                </a:lnTo>
                <a:lnTo>
                  <a:pt x="67250" y="48910"/>
                </a:lnTo>
                <a:lnTo>
                  <a:pt x="67240" y="48900"/>
                </a:lnTo>
                <a:lnTo>
                  <a:pt x="67240" y="48890"/>
                </a:lnTo>
                <a:lnTo>
                  <a:pt x="67240" y="48880"/>
                </a:lnTo>
                <a:lnTo>
                  <a:pt x="67230" y="48880"/>
                </a:lnTo>
                <a:lnTo>
                  <a:pt x="67230" y="48870"/>
                </a:lnTo>
                <a:lnTo>
                  <a:pt x="67220" y="48870"/>
                </a:lnTo>
                <a:lnTo>
                  <a:pt x="67220" y="48860"/>
                </a:lnTo>
                <a:lnTo>
                  <a:pt x="67210" y="48860"/>
                </a:lnTo>
                <a:lnTo>
                  <a:pt x="67210" y="48850"/>
                </a:lnTo>
                <a:lnTo>
                  <a:pt x="67200" y="48850"/>
                </a:lnTo>
                <a:lnTo>
                  <a:pt x="67190" y="48850"/>
                </a:lnTo>
                <a:lnTo>
                  <a:pt x="67190" y="48840"/>
                </a:lnTo>
                <a:lnTo>
                  <a:pt x="67180" y="48840"/>
                </a:lnTo>
                <a:lnTo>
                  <a:pt x="67180" y="48830"/>
                </a:lnTo>
                <a:lnTo>
                  <a:pt x="67180" y="48820"/>
                </a:lnTo>
                <a:lnTo>
                  <a:pt x="67170" y="48820"/>
                </a:lnTo>
                <a:lnTo>
                  <a:pt x="67170" y="48810"/>
                </a:lnTo>
                <a:lnTo>
                  <a:pt x="67170" y="48790"/>
                </a:lnTo>
                <a:lnTo>
                  <a:pt x="67160" y="48790"/>
                </a:lnTo>
                <a:lnTo>
                  <a:pt x="67160" y="48770"/>
                </a:lnTo>
                <a:lnTo>
                  <a:pt x="67160" y="48760"/>
                </a:lnTo>
                <a:lnTo>
                  <a:pt x="67160" y="48750"/>
                </a:lnTo>
                <a:lnTo>
                  <a:pt x="67160" y="48740"/>
                </a:lnTo>
                <a:lnTo>
                  <a:pt x="67170" y="48740"/>
                </a:lnTo>
                <a:lnTo>
                  <a:pt x="67160" y="48740"/>
                </a:lnTo>
                <a:lnTo>
                  <a:pt x="67160" y="48730"/>
                </a:lnTo>
                <a:lnTo>
                  <a:pt x="67160" y="48720"/>
                </a:lnTo>
                <a:lnTo>
                  <a:pt x="67150" y="48720"/>
                </a:lnTo>
                <a:lnTo>
                  <a:pt x="67150" y="48710"/>
                </a:lnTo>
                <a:lnTo>
                  <a:pt x="67140" y="48710"/>
                </a:lnTo>
                <a:lnTo>
                  <a:pt x="67140" y="48700"/>
                </a:lnTo>
                <a:lnTo>
                  <a:pt x="67150" y="48700"/>
                </a:lnTo>
                <a:lnTo>
                  <a:pt x="67150" y="48690"/>
                </a:lnTo>
                <a:lnTo>
                  <a:pt x="67160" y="48690"/>
                </a:lnTo>
                <a:lnTo>
                  <a:pt x="67160" y="48680"/>
                </a:lnTo>
                <a:lnTo>
                  <a:pt x="67160" y="48670"/>
                </a:lnTo>
                <a:lnTo>
                  <a:pt x="67160" y="48680"/>
                </a:lnTo>
                <a:lnTo>
                  <a:pt x="67160" y="48670"/>
                </a:lnTo>
                <a:lnTo>
                  <a:pt x="67170" y="48670"/>
                </a:lnTo>
                <a:lnTo>
                  <a:pt x="67170" y="48660"/>
                </a:lnTo>
                <a:lnTo>
                  <a:pt x="67180" y="48660"/>
                </a:lnTo>
                <a:lnTo>
                  <a:pt x="67180" y="48650"/>
                </a:lnTo>
                <a:lnTo>
                  <a:pt x="67190" y="48650"/>
                </a:lnTo>
                <a:lnTo>
                  <a:pt x="67190" y="48640"/>
                </a:lnTo>
                <a:lnTo>
                  <a:pt x="67190" y="48630"/>
                </a:lnTo>
                <a:lnTo>
                  <a:pt x="67200" y="48630"/>
                </a:lnTo>
                <a:lnTo>
                  <a:pt x="67200" y="48620"/>
                </a:lnTo>
                <a:lnTo>
                  <a:pt x="67200" y="48610"/>
                </a:lnTo>
                <a:lnTo>
                  <a:pt x="67210" y="48610"/>
                </a:lnTo>
                <a:lnTo>
                  <a:pt x="67220" y="48610"/>
                </a:lnTo>
                <a:lnTo>
                  <a:pt x="67220" y="48600"/>
                </a:lnTo>
                <a:lnTo>
                  <a:pt x="67230" y="48600"/>
                </a:lnTo>
                <a:lnTo>
                  <a:pt x="67230" y="48590"/>
                </a:lnTo>
                <a:lnTo>
                  <a:pt x="67240" y="48590"/>
                </a:lnTo>
                <a:lnTo>
                  <a:pt x="67240" y="48580"/>
                </a:lnTo>
                <a:lnTo>
                  <a:pt x="67250" y="48580"/>
                </a:lnTo>
                <a:lnTo>
                  <a:pt x="67250" y="48570"/>
                </a:lnTo>
                <a:lnTo>
                  <a:pt x="67250" y="48560"/>
                </a:lnTo>
                <a:lnTo>
                  <a:pt x="67260" y="48560"/>
                </a:lnTo>
                <a:lnTo>
                  <a:pt x="67260" y="48550"/>
                </a:lnTo>
                <a:lnTo>
                  <a:pt x="67270" y="48550"/>
                </a:lnTo>
                <a:lnTo>
                  <a:pt x="67270" y="48540"/>
                </a:lnTo>
                <a:lnTo>
                  <a:pt x="67270" y="48520"/>
                </a:lnTo>
                <a:lnTo>
                  <a:pt x="67270" y="48490"/>
                </a:lnTo>
                <a:lnTo>
                  <a:pt x="67280" y="48490"/>
                </a:lnTo>
                <a:lnTo>
                  <a:pt x="67280" y="48480"/>
                </a:lnTo>
                <a:lnTo>
                  <a:pt x="67270" y="48480"/>
                </a:lnTo>
                <a:lnTo>
                  <a:pt x="67270" y="48460"/>
                </a:lnTo>
                <a:lnTo>
                  <a:pt x="67270" y="48450"/>
                </a:lnTo>
                <a:lnTo>
                  <a:pt x="67260" y="48450"/>
                </a:lnTo>
                <a:lnTo>
                  <a:pt x="67260" y="48440"/>
                </a:lnTo>
                <a:lnTo>
                  <a:pt x="67250" y="48440"/>
                </a:lnTo>
                <a:lnTo>
                  <a:pt x="67240" y="48440"/>
                </a:lnTo>
                <a:lnTo>
                  <a:pt x="67240" y="48430"/>
                </a:lnTo>
                <a:lnTo>
                  <a:pt x="67230" y="48430"/>
                </a:lnTo>
                <a:lnTo>
                  <a:pt x="67220" y="48430"/>
                </a:lnTo>
                <a:lnTo>
                  <a:pt x="67220" y="48440"/>
                </a:lnTo>
                <a:lnTo>
                  <a:pt x="67210" y="48440"/>
                </a:lnTo>
                <a:lnTo>
                  <a:pt x="67210" y="48420"/>
                </a:lnTo>
                <a:lnTo>
                  <a:pt x="67220" y="48420"/>
                </a:lnTo>
                <a:lnTo>
                  <a:pt x="67220" y="48410"/>
                </a:lnTo>
                <a:lnTo>
                  <a:pt x="67230" y="48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