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Ragged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Ragged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9820" y="75550"/>
                </a:moveTo>
                <a:lnTo>
                  <a:pt x="59820" y="75560"/>
                </a:lnTo>
                <a:lnTo>
                  <a:pt x="59830" y="75560"/>
                </a:lnTo>
                <a:lnTo>
                  <a:pt x="59830" y="75570"/>
                </a:lnTo>
                <a:lnTo>
                  <a:pt x="59830" y="75580"/>
                </a:lnTo>
                <a:lnTo>
                  <a:pt x="59820" y="75580"/>
                </a:lnTo>
                <a:lnTo>
                  <a:pt x="59810" y="75580"/>
                </a:lnTo>
                <a:lnTo>
                  <a:pt x="59800" y="75580"/>
                </a:lnTo>
                <a:lnTo>
                  <a:pt x="59790" y="75580"/>
                </a:lnTo>
                <a:lnTo>
                  <a:pt x="59790" y="75570"/>
                </a:lnTo>
                <a:lnTo>
                  <a:pt x="59790" y="75560"/>
                </a:lnTo>
                <a:lnTo>
                  <a:pt x="59800" y="75560"/>
                </a:lnTo>
                <a:lnTo>
                  <a:pt x="59800" y="75550"/>
                </a:lnTo>
                <a:lnTo>
                  <a:pt x="59820" y="75550"/>
                </a:lnTo>
                <a:close/>
                <a:moveTo>
                  <a:pt x="66430" y="71620"/>
                </a:moveTo>
                <a:lnTo>
                  <a:pt x="66430" y="71630"/>
                </a:lnTo>
                <a:lnTo>
                  <a:pt x="66430" y="71640"/>
                </a:lnTo>
                <a:lnTo>
                  <a:pt x="66440" y="71640"/>
                </a:lnTo>
                <a:lnTo>
                  <a:pt x="66440" y="71650"/>
                </a:lnTo>
                <a:lnTo>
                  <a:pt x="66440" y="71660"/>
                </a:lnTo>
                <a:lnTo>
                  <a:pt x="66450" y="71660"/>
                </a:lnTo>
                <a:lnTo>
                  <a:pt x="66450" y="71670"/>
                </a:lnTo>
                <a:lnTo>
                  <a:pt x="66460" y="71670"/>
                </a:lnTo>
                <a:lnTo>
                  <a:pt x="66460" y="71680"/>
                </a:lnTo>
                <a:lnTo>
                  <a:pt x="66470" y="71680"/>
                </a:lnTo>
                <a:lnTo>
                  <a:pt x="66470" y="71690"/>
                </a:lnTo>
                <a:lnTo>
                  <a:pt x="66480" y="71690"/>
                </a:lnTo>
                <a:lnTo>
                  <a:pt x="66480" y="71700"/>
                </a:lnTo>
                <a:lnTo>
                  <a:pt x="66490" y="71700"/>
                </a:lnTo>
                <a:lnTo>
                  <a:pt x="66490" y="71710"/>
                </a:lnTo>
                <a:lnTo>
                  <a:pt x="66500" y="71710"/>
                </a:lnTo>
                <a:lnTo>
                  <a:pt x="66500" y="71720"/>
                </a:lnTo>
                <a:lnTo>
                  <a:pt x="66510" y="71720"/>
                </a:lnTo>
                <a:lnTo>
                  <a:pt x="66530" y="71720"/>
                </a:lnTo>
                <a:lnTo>
                  <a:pt x="66530" y="71730"/>
                </a:lnTo>
                <a:lnTo>
                  <a:pt x="66520" y="71730"/>
                </a:lnTo>
                <a:lnTo>
                  <a:pt x="66510" y="71730"/>
                </a:lnTo>
                <a:lnTo>
                  <a:pt x="66510" y="71740"/>
                </a:lnTo>
                <a:lnTo>
                  <a:pt x="66480" y="71740"/>
                </a:lnTo>
                <a:lnTo>
                  <a:pt x="66470" y="71740"/>
                </a:lnTo>
                <a:lnTo>
                  <a:pt x="66460" y="71740"/>
                </a:lnTo>
                <a:lnTo>
                  <a:pt x="66460" y="71730"/>
                </a:lnTo>
                <a:lnTo>
                  <a:pt x="66450" y="71730"/>
                </a:lnTo>
                <a:lnTo>
                  <a:pt x="66450" y="71720"/>
                </a:lnTo>
                <a:lnTo>
                  <a:pt x="66450" y="71710"/>
                </a:lnTo>
                <a:lnTo>
                  <a:pt x="66440" y="71710"/>
                </a:lnTo>
                <a:lnTo>
                  <a:pt x="66440" y="71700"/>
                </a:lnTo>
                <a:lnTo>
                  <a:pt x="66430" y="71700"/>
                </a:lnTo>
                <a:lnTo>
                  <a:pt x="66420" y="71700"/>
                </a:lnTo>
                <a:lnTo>
                  <a:pt x="66420" y="71680"/>
                </a:lnTo>
                <a:lnTo>
                  <a:pt x="66430" y="71680"/>
                </a:lnTo>
                <a:lnTo>
                  <a:pt x="66430" y="71660"/>
                </a:lnTo>
                <a:lnTo>
                  <a:pt x="66420" y="71660"/>
                </a:lnTo>
                <a:lnTo>
                  <a:pt x="66420" y="71650"/>
                </a:lnTo>
                <a:lnTo>
                  <a:pt x="66420" y="71640"/>
                </a:lnTo>
                <a:lnTo>
                  <a:pt x="66410" y="71640"/>
                </a:lnTo>
                <a:lnTo>
                  <a:pt x="66410" y="71630"/>
                </a:lnTo>
                <a:lnTo>
                  <a:pt x="66420" y="71630"/>
                </a:lnTo>
                <a:lnTo>
                  <a:pt x="66420" y="71620"/>
                </a:lnTo>
                <a:lnTo>
                  <a:pt x="66430" y="71620"/>
                </a:lnTo>
                <a:close/>
                <a:moveTo>
                  <a:pt x="60420" y="69780"/>
                </a:moveTo>
                <a:lnTo>
                  <a:pt x="60420" y="69790"/>
                </a:lnTo>
                <a:lnTo>
                  <a:pt x="60420" y="69800"/>
                </a:lnTo>
                <a:lnTo>
                  <a:pt x="60430" y="69800"/>
                </a:lnTo>
                <a:lnTo>
                  <a:pt x="60430" y="69810"/>
                </a:lnTo>
                <a:lnTo>
                  <a:pt x="60440" y="69810"/>
                </a:lnTo>
                <a:lnTo>
                  <a:pt x="60440" y="69820"/>
                </a:lnTo>
                <a:lnTo>
                  <a:pt x="60450" y="69820"/>
                </a:lnTo>
                <a:lnTo>
                  <a:pt x="60450" y="69830"/>
                </a:lnTo>
                <a:lnTo>
                  <a:pt x="60450" y="69840"/>
                </a:lnTo>
                <a:lnTo>
                  <a:pt x="60450" y="69850"/>
                </a:lnTo>
                <a:lnTo>
                  <a:pt x="60450" y="69860"/>
                </a:lnTo>
                <a:lnTo>
                  <a:pt x="60460" y="69860"/>
                </a:lnTo>
                <a:lnTo>
                  <a:pt x="60460" y="69880"/>
                </a:lnTo>
                <a:lnTo>
                  <a:pt x="60470" y="69880"/>
                </a:lnTo>
                <a:lnTo>
                  <a:pt x="60470" y="69870"/>
                </a:lnTo>
                <a:lnTo>
                  <a:pt x="60480" y="69870"/>
                </a:lnTo>
                <a:lnTo>
                  <a:pt x="60480" y="69880"/>
                </a:lnTo>
                <a:lnTo>
                  <a:pt x="60490" y="69880"/>
                </a:lnTo>
                <a:lnTo>
                  <a:pt x="60490" y="69890"/>
                </a:lnTo>
                <a:lnTo>
                  <a:pt x="60490" y="69900"/>
                </a:lnTo>
                <a:lnTo>
                  <a:pt x="60490" y="69920"/>
                </a:lnTo>
                <a:lnTo>
                  <a:pt x="60490" y="69930"/>
                </a:lnTo>
                <a:lnTo>
                  <a:pt x="60500" y="69930"/>
                </a:lnTo>
                <a:lnTo>
                  <a:pt x="60500" y="69940"/>
                </a:lnTo>
                <a:lnTo>
                  <a:pt x="60510" y="69940"/>
                </a:lnTo>
                <a:lnTo>
                  <a:pt x="60510" y="69960"/>
                </a:lnTo>
                <a:lnTo>
                  <a:pt x="60490" y="69960"/>
                </a:lnTo>
                <a:lnTo>
                  <a:pt x="60490" y="69980"/>
                </a:lnTo>
                <a:lnTo>
                  <a:pt x="60490" y="69990"/>
                </a:lnTo>
                <a:lnTo>
                  <a:pt x="60480" y="69990"/>
                </a:lnTo>
                <a:lnTo>
                  <a:pt x="60490" y="69990"/>
                </a:lnTo>
                <a:lnTo>
                  <a:pt x="60490" y="70000"/>
                </a:lnTo>
                <a:lnTo>
                  <a:pt x="60490" y="70010"/>
                </a:lnTo>
                <a:lnTo>
                  <a:pt x="60500" y="70010"/>
                </a:lnTo>
                <a:lnTo>
                  <a:pt x="60500" y="70020"/>
                </a:lnTo>
                <a:lnTo>
                  <a:pt x="60510" y="70020"/>
                </a:lnTo>
                <a:lnTo>
                  <a:pt x="60510" y="70010"/>
                </a:lnTo>
                <a:lnTo>
                  <a:pt x="60520" y="70010"/>
                </a:lnTo>
                <a:lnTo>
                  <a:pt x="60520" y="70000"/>
                </a:lnTo>
                <a:lnTo>
                  <a:pt x="60530" y="70000"/>
                </a:lnTo>
                <a:lnTo>
                  <a:pt x="60530" y="70010"/>
                </a:lnTo>
                <a:lnTo>
                  <a:pt x="60540" y="70010"/>
                </a:lnTo>
                <a:lnTo>
                  <a:pt x="60540" y="70030"/>
                </a:lnTo>
                <a:lnTo>
                  <a:pt x="60560" y="70030"/>
                </a:lnTo>
                <a:lnTo>
                  <a:pt x="60570" y="70030"/>
                </a:lnTo>
                <a:lnTo>
                  <a:pt x="60570" y="70040"/>
                </a:lnTo>
                <a:lnTo>
                  <a:pt x="60560" y="70040"/>
                </a:lnTo>
                <a:lnTo>
                  <a:pt x="60560" y="70060"/>
                </a:lnTo>
                <a:lnTo>
                  <a:pt x="60570" y="70060"/>
                </a:lnTo>
                <a:lnTo>
                  <a:pt x="60570" y="70070"/>
                </a:lnTo>
                <a:lnTo>
                  <a:pt x="60580" y="70070"/>
                </a:lnTo>
                <a:lnTo>
                  <a:pt x="60580" y="70080"/>
                </a:lnTo>
                <a:lnTo>
                  <a:pt x="60590" y="70080"/>
                </a:lnTo>
                <a:lnTo>
                  <a:pt x="60590" y="70090"/>
                </a:lnTo>
                <a:lnTo>
                  <a:pt x="60590" y="70100"/>
                </a:lnTo>
                <a:lnTo>
                  <a:pt x="60590" y="70110"/>
                </a:lnTo>
                <a:lnTo>
                  <a:pt x="60600" y="70110"/>
                </a:lnTo>
                <a:lnTo>
                  <a:pt x="60610" y="70110"/>
                </a:lnTo>
                <a:lnTo>
                  <a:pt x="60610" y="70120"/>
                </a:lnTo>
                <a:lnTo>
                  <a:pt x="60610" y="70130"/>
                </a:lnTo>
                <a:lnTo>
                  <a:pt x="60610" y="70140"/>
                </a:lnTo>
                <a:lnTo>
                  <a:pt x="60600" y="70140"/>
                </a:lnTo>
                <a:lnTo>
                  <a:pt x="60600" y="70130"/>
                </a:lnTo>
                <a:lnTo>
                  <a:pt x="60600" y="70120"/>
                </a:lnTo>
                <a:lnTo>
                  <a:pt x="60590" y="70120"/>
                </a:lnTo>
                <a:lnTo>
                  <a:pt x="60590" y="70110"/>
                </a:lnTo>
                <a:lnTo>
                  <a:pt x="60580" y="70110"/>
                </a:lnTo>
                <a:lnTo>
                  <a:pt x="60580" y="70120"/>
                </a:lnTo>
                <a:lnTo>
                  <a:pt x="60570" y="70120"/>
                </a:lnTo>
                <a:lnTo>
                  <a:pt x="60560" y="70120"/>
                </a:lnTo>
                <a:lnTo>
                  <a:pt x="60560" y="70130"/>
                </a:lnTo>
                <a:lnTo>
                  <a:pt x="60550" y="70130"/>
                </a:lnTo>
                <a:lnTo>
                  <a:pt x="60540" y="70130"/>
                </a:lnTo>
                <a:lnTo>
                  <a:pt x="60540" y="70120"/>
                </a:lnTo>
                <a:lnTo>
                  <a:pt x="60530" y="70120"/>
                </a:lnTo>
                <a:lnTo>
                  <a:pt x="60520" y="70120"/>
                </a:lnTo>
                <a:lnTo>
                  <a:pt x="60510" y="70120"/>
                </a:lnTo>
                <a:lnTo>
                  <a:pt x="60500" y="70120"/>
                </a:lnTo>
                <a:lnTo>
                  <a:pt x="60490" y="70120"/>
                </a:lnTo>
                <a:lnTo>
                  <a:pt x="60480" y="70120"/>
                </a:lnTo>
                <a:lnTo>
                  <a:pt x="60480" y="70110"/>
                </a:lnTo>
                <a:lnTo>
                  <a:pt x="60490" y="70110"/>
                </a:lnTo>
                <a:lnTo>
                  <a:pt x="60490" y="70100"/>
                </a:lnTo>
                <a:lnTo>
                  <a:pt x="60490" y="70080"/>
                </a:lnTo>
                <a:lnTo>
                  <a:pt x="60500" y="70080"/>
                </a:lnTo>
                <a:lnTo>
                  <a:pt x="60500" y="70070"/>
                </a:lnTo>
                <a:lnTo>
                  <a:pt x="60490" y="70070"/>
                </a:lnTo>
                <a:lnTo>
                  <a:pt x="60490" y="70060"/>
                </a:lnTo>
                <a:lnTo>
                  <a:pt x="60480" y="70060"/>
                </a:lnTo>
                <a:lnTo>
                  <a:pt x="60480" y="70080"/>
                </a:lnTo>
                <a:lnTo>
                  <a:pt x="60460" y="70080"/>
                </a:lnTo>
                <a:lnTo>
                  <a:pt x="60460" y="70070"/>
                </a:lnTo>
                <a:lnTo>
                  <a:pt x="60450" y="70070"/>
                </a:lnTo>
                <a:lnTo>
                  <a:pt x="60450" y="70060"/>
                </a:lnTo>
                <a:lnTo>
                  <a:pt x="60450" y="70050"/>
                </a:lnTo>
                <a:lnTo>
                  <a:pt x="60460" y="70050"/>
                </a:lnTo>
                <a:lnTo>
                  <a:pt x="60460" y="70040"/>
                </a:lnTo>
                <a:lnTo>
                  <a:pt x="60450" y="70040"/>
                </a:lnTo>
                <a:lnTo>
                  <a:pt x="60450" y="70030"/>
                </a:lnTo>
                <a:lnTo>
                  <a:pt x="60450" y="70020"/>
                </a:lnTo>
                <a:lnTo>
                  <a:pt x="60440" y="70020"/>
                </a:lnTo>
                <a:lnTo>
                  <a:pt x="60440" y="70010"/>
                </a:lnTo>
                <a:lnTo>
                  <a:pt x="60430" y="70010"/>
                </a:lnTo>
                <a:lnTo>
                  <a:pt x="60420" y="70010"/>
                </a:lnTo>
                <a:lnTo>
                  <a:pt x="60390" y="70010"/>
                </a:lnTo>
                <a:lnTo>
                  <a:pt x="60380" y="70010"/>
                </a:lnTo>
                <a:lnTo>
                  <a:pt x="60360" y="70010"/>
                </a:lnTo>
                <a:lnTo>
                  <a:pt x="60350" y="70010"/>
                </a:lnTo>
                <a:lnTo>
                  <a:pt x="60350" y="70020"/>
                </a:lnTo>
                <a:lnTo>
                  <a:pt x="60340" y="70020"/>
                </a:lnTo>
                <a:lnTo>
                  <a:pt x="60330" y="70020"/>
                </a:lnTo>
                <a:lnTo>
                  <a:pt x="60320" y="70020"/>
                </a:lnTo>
                <a:lnTo>
                  <a:pt x="60320" y="70010"/>
                </a:lnTo>
                <a:lnTo>
                  <a:pt x="60310" y="70010"/>
                </a:lnTo>
                <a:lnTo>
                  <a:pt x="60310" y="70000"/>
                </a:lnTo>
                <a:lnTo>
                  <a:pt x="60300" y="70000"/>
                </a:lnTo>
                <a:lnTo>
                  <a:pt x="60290" y="70000"/>
                </a:lnTo>
                <a:lnTo>
                  <a:pt x="60290" y="69990"/>
                </a:lnTo>
                <a:lnTo>
                  <a:pt x="60280" y="69990"/>
                </a:lnTo>
                <a:lnTo>
                  <a:pt x="60280" y="69980"/>
                </a:lnTo>
                <a:lnTo>
                  <a:pt x="60270" y="69980"/>
                </a:lnTo>
                <a:lnTo>
                  <a:pt x="60270" y="69970"/>
                </a:lnTo>
                <a:lnTo>
                  <a:pt x="60280" y="69970"/>
                </a:lnTo>
                <a:lnTo>
                  <a:pt x="60280" y="69960"/>
                </a:lnTo>
                <a:lnTo>
                  <a:pt x="60290" y="69960"/>
                </a:lnTo>
                <a:lnTo>
                  <a:pt x="60290" y="69950"/>
                </a:lnTo>
                <a:lnTo>
                  <a:pt x="60300" y="69950"/>
                </a:lnTo>
                <a:lnTo>
                  <a:pt x="60300" y="69940"/>
                </a:lnTo>
                <a:lnTo>
                  <a:pt x="60300" y="69930"/>
                </a:lnTo>
                <a:lnTo>
                  <a:pt x="60310" y="69930"/>
                </a:lnTo>
                <a:lnTo>
                  <a:pt x="60310" y="69920"/>
                </a:lnTo>
                <a:lnTo>
                  <a:pt x="60310" y="69900"/>
                </a:lnTo>
                <a:lnTo>
                  <a:pt x="60290" y="69900"/>
                </a:lnTo>
                <a:lnTo>
                  <a:pt x="60290" y="69860"/>
                </a:lnTo>
                <a:lnTo>
                  <a:pt x="60300" y="69860"/>
                </a:lnTo>
                <a:lnTo>
                  <a:pt x="60300" y="69850"/>
                </a:lnTo>
                <a:lnTo>
                  <a:pt x="60310" y="69850"/>
                </a:lnTo>
                <a:lnTo>
                  <a:pt x="60320" y="69850"/>
                </a:lnTo>
                <a:lnTo>
                  <a:pt x="60320" y="69840"/>
                </a:lnTo>
                <a:lnTo>
                  <a:pt x="60330" y="69840"/>
                </a:lnTo>
                <a:lnTo>
                  <a:pt x="60340" y="69840"/>
                </a:lnTo>
                <a:lnTo>
                  <a:pt x="60350" y="69840"/>
                </a:lnTo>
                <a:lnTo>
                  <a:pt x="60350" y="69830"/>
                </a:lnTo>
                <a:lnTo>
                  <a:pt x="60350" y="69840"/>
                </a:lnTo>
                <a:lnTo>
                  <a:pt x="60360" y="69840"/>
                </a:lnTo>
                <a:lnTo>
                  <a:pt x="60360" y="69850"/>
                </a:lnTo>
                <a:lnTo>
                  <a:pt x="60370" y="69850"/>
                </a:lnTo>
                <a:lnTo>
                  <a:pt x="60370" y="69860"/>
                </a:lnTo>
                <a:lnTo>
                  <a:pt x="60380" y="69860"/>
                </a:lnTo>
                <a:lnTo>
                  <a:pt x="60390" y="69860"/>
                </a:lnTo>
                <a:lnTo>
                  <a:pt x="60390" y="69850"/>
                </a:lnTo>
                <a:lnTo>
                  <a:pt x="60400" y="69850"/>
                </a:lnTo>
                <a:lnTo>
                  <a:pt x="60400" y="69840"/>
                </a:lnTo>
                <a:lnTo>
                  <a:pt x="60410" y="69840"/>
                </a:lnTo>
                <a:lnTo>
                  <a:pt x="60410" y="69850"/>
                </a:lnTo>
                <a:lnTo>
                  <a:pt x="60420" y="69850"/>
                </a:lnTo>
                <a:lnTo>
                  <a:pt x="60430" y="69850"/>
                </a:lnTo>
                <a:lnTo>
                  <a:pt x="60430" y="69840"/>
                </a:lnTo>
                <a:lnTo>
                  <a:pt x="60430" y="69830"/>
                </a:lnTo>
                <a:lnTo>
                  <a:pt x="60420" y="69830"/>
                </a:lnTo>
                <a:lnTo>
                  <a:pt x="60420" y="69820"/>
                </a:lnTo>
                <a:lnTo>
                  <a:pt x="60420" y="69810"/>
                </a:lnTo>
                <a:lnTo>
                  <a:pt x="60410" y="69810"/>
                </a:lnTo>
                <a:lnTo>
                  <a:pt x="60410" y="69800"/>
                </a:lnTo>
                <a:lnTo>
                  <a:pt x="60410" y="69790"/>
                </a:lnTo>
                <a:lnTo>
                  <a:pt x="60410" y="69780"/>
                </a:lnTo>
                <a:lnTo>
                  <a:pt x="60420" y="69780"/>
                </a:lnTo>
                <a:close/>
                <a:moveTo>
                  <a:pt x="60050" y="69070"/>
                </a:moveTo>
                <a:lnTo>
                  <a:pt x="60050" y="69080"/>
                </a:lnTo>
                <a:lnTo>
                  <a:pt x="60050" y="69090"/>
                </a:lnTo>
                <a:lnTo>
                  <a:pt x="60060" y="69090"/>
                </a:lnTo>
                <a:lnTo>
                  <a:pt x="60060" y="69100"/>
                </a:lnTo>
                <a:lnTo>
                  <a:pt x="60060" y="69110"/>
                </a:lnTo>
                <a:lnTo>
                  <a:pt x="60060" y="69120"/>
                </a:lnTo>
                <a:lnTo>
                  <a:pt x="60070" y="69120"/>
                </a:lnTo>
                <a:lnTo>
                  <a:pt x="60070" y="69130"/>
                </a:lnTo>
                <a:lnTo>
                  <a:pt x="60070" y="69140"/>
                </a:lnTo>
                <a:lnTo>
                  <a:pt x="60080" y="69140"/>
                </a:lnTo>
                <a:lnTo>
                  <a:pt x="60080" y="69150"/>
                </a:lnTo>
                <a:lnTo>
                  <a:pt x="60080" y="69160"/>
                </a:lnTo>
                <a:lnTo>
                  <a:pt x="60060" y="69160"/>
                </a:lnTo>
                <a:lnTo>
                  <a:pt x="60060" y="69190"/>
                </a:lnTo>
                <a:lnTo>
                  <a:pt x="60080" y="69190"/>
                </a:lnTo>
                <a:lnTo>
                  <a:pt x="60080" y="69200"/>
                </a:lnTo>
                <a:lnTo>
                  <a:pt x="60080" y="69210"/>
                </a:lnTo>
                <a:lnTo>
                  <a:pt x="60070" y="69210"/>
                </a:lnTo>
                <a:lnTo>
                  <a:pt x="60070" y="69220"/>
                </a:lnTo>
                <a:lnTo>
                  <a:pt x="60080" y="69220"/>
                </a:lnTo>
                <a:lnTo>
                  <a:pt x="60080" y="69230"/>
                </a:lnTo>
                <a:lnTo>
                  <a:pt x="60090" y="69230"/>
                </a:lnTo>
                <a:lnTo>
                  <a:pt x="60100" y="69230"/>
                </a:lnTo>
                <a:lnTo>
                  <a:pt x="60100" y="69240"/>
                </a:lnTo>
                <a:lnTo>
                  <a:pt x="60100" y="69250"/>
                </a:lnTo>
                <a:lnTo>
                  <a:pt x="60100" y="69260"/>
                </a:lnTo>
                <a:lnTo>
                  <a:pt x="60090" y="69260"/>
                </a:lnTo>
                <a:lnTo>
                  <a:pt x="60090" y="69280"/>
                </a:lnTo>
                <a:lnTo>
                  <a:pt x="60100" y="69280"/>
                </a:lnTo>
                <a:lnTo>
                  <a:pt x="60100" y="69290"/>
                </a:lnTo>
                <a:lnTo>
                  <a:pt x="60100" y="69320"/>
                </a:lnTo>
                <a:lnTo>
                  <a:pt x="60100" y="69330"/>
                </a:lnTo>
                <a:lnTo>
                  <a:pt x="60110" y="69330"/>
                </a:lnTo>
                <a:lnTo>
                  <a:pt x="60110" y="69350"/>
                </a:lnTo>
                <a:lnTo>
                  <a:pt x="60110" y="69360"/>
                </a:lnTo>
                <a:lnTo>
                  <a:pt x="60120" y="69360"/>
                </a:lnTo>
                <a:lnTo>
                  <a:pt x="60120" y="69380"/>
                </a:lnTo>
                <a:lnTo>
                  <a:pt x="60120" y="69390"/>
                </a:lnTo>
                <a:lnTo>
                  <a:pt x="60130" y="69390"/>
                </a:lnTo>
                <a:lnTo>
                  <a:pt x="60130" y="69400"/>
                </a:lnTo>
                <a:lnTo>
                  <a:pt x="60130" y="69410"/>
                </a:lnTo>
                <a:lnTo>
                  <a:pt x="60140" y="69410"/>
                </a:lnTo>
                <a:lnTo>
                  <a:pt x="60140" y="69420"/>
                </a:lnTo>
                <a:lnTo>
                  <a:pt x="60160" y="69420"/>
                </a:lnTo>
                <a:lnTo>
                  <a:pt x="60160" y="69410"/>
                </a:lnTo>
                <a:lnTo>
                  <a:pt x="60180" y="69410"/>
                </a:lnTo>
                <a:lnTo>
                  <a:pt x="60180" y="69420"/>
                </a:lnTo>
                <a:lnTo>
                  <a:pt x="60190" y="69420"/>
                </a:lnTo>
                <a:lnTo>
                  <a:pt x="60190" y="69430"/>
                </a:lnTo>
                <a:lnTo>
                  <a:pt x="60200" y="69430"/>
                </a:lnTo>
                <a:lnTo>
                  <a:pt x="60200" y="69440"/>
                </a:lnTo>
                <a:lnTo>
                  <a:pt x="60210" y="69440"/>
                </a:lnTo>
                <a:lnTo>
                  <a:pt x="60210" y="69450"/>
                </a:lnTo>
                <a:lnTo>
                  <a:pt x="60210" y="69460"/>
                </a:lnTo>
                <a:lnTo>
                  <a:pt x="60210" y="69480"/>
                </a:lnTo>
                <a:lnTo>
                  <a:pt x="60220" y="69480"/>
                </a:lnTo>
                <a:lnTo>
                  <a:pt x="60220" y="69490"/>
                </a:lnTo>
                <a:lnTo>
                  <a:pt x="60220" y="69500"/>
                </a:lnTo>
                <a:lnTo>
                  <a:pt x="60230" y="69500"/>
                </a:lnTo>
                <a:lnTo>
                  <a:pt x="60230" y="69510"/>
                </a:lnTo>
                <a:lnTo>
                  <a:pt x="60230" y="69520"/>
                </a:lnTo>
                <a:lnTo>
                  <a:pt x="60240" y="69520"/>
                </a:lnTo>
                <a:lnTo>
                  <a:pt x="60240" y="69530"/>
                </a:lnTo>
                <a:lnTo>
                  <a:pt x="60250" y="69530"/>
                </a:lnTo>
                <a:lnTo>
                  <a:pt x="60250" y="69540"/>
                </a:lnTo>
                <a:lnTo>
                  <a:pt x="60250" y="69550"/>
                </a:lnTo>
                <a:lnTo>
                  <a:pt x="60240" y="69550"/>
                </a:lnTo>
                <a:lnTo>
                  <a:pt x="60230" y="69550"/>
                </a:lnTo>
                <a:lnTo>
                  <a:pt x="60230" y="69560"/>
                </a:lnTo>
                <a:lnTo>
                  <a:pt x="60240" y="69560"/>
                </a:lnTo>
                <a:lnTo>
                  <a:pt x="60240" y="69570"/>
                </a:lnTo>
                <a:lnTo>
                  <a:pt x="60250" y="69570"/>
                </a:lnTo>
                <a:lnTo>
                  <a:pt x="60250" y="69580"/>
                </a:lnTo>
                <a:lnTo>
                  <a:pt x="60260" y="69580"/>
                </a:lnTo>
                <a:lnTo>
                  <a:pt x="60260" y="69570"/>
                </a:lnTo>
                <a:lnTo>
                  <a:pt x="60260" y="69560"/>
                </a:lnTo>
                <a:lnTo>
                  <a:pt x="60270" y="69560"/>
                </a:lnTo>
                <a:lnTo>
                  <a:pt x="60270" y="69570"/>
                </a:lnTo>
                <a:lnTo>
                  <a:pt x="60280" y="69570"/>
                </a:lnTo>
                <a:lnTo>
                  <a:pt x="60280" y="69590"/>
                </a:lnTo>
                <a:lnTo>
                  <a:pt x="60270" y="69590"/>
                </a:lnTo>
                <a:lnTo>
                  <a:pt x="60270" y="69600"/>
                </a:lnTo>
                <a:lnTo>
                  <a:pt x="60280" y="69600"/>
                </a:lnTo>
                <a:lnTo>
                  <a:pt x="60290" y="69600"/>
                </a:lnTo>
                <a:lnTo>
                  <a:pt x="60290" y="69610"/>
                </a:lnTo>
                <a:lnTo>
                  <a:pt x="60280" y="69610"/>
                </a:lnTo>
                <a:lnTo>
                  <a:pt x="60270" y="69610"/>
                </a:lnTo>
                <a:lnTo>
                  <a:pt x="60270" y="69620"/>
                </a:lnTo>
                <a:lnTo>
                  <a:pt x="60280" y="69620"/>
                </a:lnTo>
                <a:lnTo>
                  <a:pt x="60280" y="69630"/>
                </a:lnTo>
                <a:lnTo>
                  <a:pt x="60290" y="69630"/>
                </a:lnTo>
                <a:lnTo>
                  <a:pt x="60290" y="69640"/>
                </a:lnTo>
                <a:lnTo>
                  <a:pt x="60310" y="69640"/>
                </a:lnTo>
                <a:lnTo>
                  <a:pt x="60310" y="69650"/>
                </a:lnTo>
                <a:lnTo>
                  <a:pt x="60320" y="69650"/>
                </a:lnTo>
                <a:lnTo>
                  <a:pt x="60320" y="69660"/>
                </a:lnTo>
                <a:lnTo>
                  <a:pt x="60330" y="69660"/>
                </a:lnTo>
                <a:lnTo>
                  <a:pt x="60330" y="69670"/>
                </a:lnTo>
                <a:lnTo>
                  <a:pt x="60330" y="69680"/>
                </a:lnTo>
                <a:lnTo>
                  <a:pt x="60340" y="69680"/>
                </a:lnTo>
                <a:lnTo>
                  <a:pt x="60340" y="69690"/>
                </a:lnTo>
                <a:lnTo>
                  <a:pt x="60350" y="69690"/>
                </a:lnTo>
                <a:lnTo>
                  <a:pt x="60350" y="69700"/>
                </a:lnTo>
                <a:lnTo>
                  <a:pt x="60360" y="69700"/>
                </a:lnTo>
                <a:lnTo>
                  <a:pt x="60360" y="69710"/>
                </a:lnTo>
                <a:lnTo>
                  <a:pt x="60370" y="69710"/>
                </a:lnTo>
                <a:lnTo>
                  <a:pt x="60380" y="69710"/>
                </a:lnTo>
                <a:lnTo>
                  <a:pt x="60380" y="69720"/>
                </a:lnTo>
                <a:lnTo>
                  <a:pt x="60370" y="69720"/>
                </a:lnTo>
                <a:lnTo>
                  <a:pt x="60370" y="69730"/>
                </a:lnTo>
                <a:lnTo>
                  <a:pt x="60380" y="69730"/>
                </a:lnTo>
                <a:lnTo>
                  <a:pt x="60380" y="69740"/>
                </a:lnTo>
                <a:lnTo>
                  <a:pt x="60390" y="69740"/>
                </a:lnTo>
                <a:lnTo>
                  <a:pt x="60390" y="69750"/>
                </a:lnTo>
                <a:lnTo>
                  <a:pt x="60400" y="69750"/>
                </a:lnTo>
                <a:lnTo>
                  <a:pt x="60400" y="69760"/>
                </a:lnTo>
                <a:lnTo>
                  <a:pt x="60400" y="69780"/>
                </a:lnTo>
                <a:lnTo>
                  <a:pt x="60380" y="69780"/>
                </a:lnTo>
                <a:lnTo>
                  <a:pt x="60380" y="69770"/>
                </a:lnTo>
                <a:lnTo>
                  <a:pt x="60380" y="69760"/>
                </a:lnTo>
                <a:lnTo>
                  <a:pt x="60370" y="69760"/>
                </a:lnTo>
                <a:lnTo>
                  <a:pt x="60370" y="69750"/>
                </a:lnTo>
                <a:lnTo>
                  <a:pt x="60370" y="69740"/>
                </a:lnTo>
                <a:lnTo>
                  <a:pt x="60360" y="69740"/>
                </a:lnTo>
                <a:lnTo>
                  <a:pt x="60340" y="69740"/>
                </a:lnTo>
                <a:lnTo>
                  <a:pt x="60340" y="69750"/>
                </a:lnTo>
                <a:lnTo>
                  <a:pt x="60340" y="69760"/>
                </a:lnTo>
                <a:lnTo>
                  <a:pt x="60330" y="69760"/>
                </a:lnTo>
                <a:lnTo>
                  <a:pt x="60330" y="69780"/>
                </a:lnTo>
                <a:lnTo>
                  <a:pt x="60340" y="69780"/>
                </a:lnTo>
                <a:lnTo>
                  <a:pt x="60340" y="69790"/>
                </a:lnTo>
                <a:lnTo>
                  <a:pt x="60350" y="69790"/>
                </a:lnTo>
                <a:lnTo>
                  <a:pt x="60350" y="69800"/>
                </a:lnTo>
                <a:lnTo>
                  <a:pt x="60350" y="69810"/>
                </a:lnTo>
                <a:lnTo>
                  <a:pt x="60340" y="69810"/>
                </a:lnTo>
                <a:lnTo>
                  <a:pt x="60340" y="69820"/>
                </a:lnTo>
                <a:lnTo>
                  <a:pt x="60320" y="69820"/>
                </a:lnTo>
                <a:lnTo>
                  <a:pt x="60310" y="69820"/>
                </a:lnTo>
                <a:lnTo>
                  <a:pt x="60290" y="69820"/>
                </a:lnTo>
                <a:lnTo>
                  <a:pt x="60270" y="69820"/>
                </a:lnTo>
                <a:lnTo>
                  <a:pt x="60270" y="69810"/>
                </a:lnTo>
                <a:lnTo>
                  <a:pt x="60260" y="69810"/>
                </a:lnTo>
                <a:lnTo>
                  <a:pt x="60260" y="69800"/>
                </a:lnTo>
                <a:lnTo>
                  <a:pt x="60250" y="69800"/>
                </a:lnTo>
                <a:lnTo>
                  <a:pt x="60240" y="69800"/>
                </a:lnTo>
                <a:lnTo>
                  <a:pt x="60240" y="69790"/>
                </a:lnTo>
                <a:lnTo>
                  <a:pt x="60240" y="69780"/>
                </a:lnTo>
                <a:lnTo>
                  <a:pt x="60230" y="69780"/>
                </a:lnTo>
                <a:lnTo>
                  <a:pt x="60230" y="69770"/>
                </a:lnTo>
                <a:lnTo>
                  <a:pt x="60220" y="69770"/>
                </a:lnTo>
                <a:lnTo>
                  <a:pt x="60210" y="69770"/>
                </a:lnTo>
                <a:lnTo>
                  <a:pt x="60190" y="69770"/>
                </a:lnTo>
                <a:lnTo>
                  <a:pt x="60190" y="69780"/>
                </a:lnTo>
                <a:lnTo>
                  <a:pt x="60190" y="69770"/>
                </a:lnTo>
                <a:lnTo>
                  <a:pt x="60190" y="69780"/>
                </a:lnTo>
                <a:lnTo>
                  <a:pt x="60170" y="69780"/>
                </a:lnTo>
                <a:lnTo>
                  <a:pt x="60150" y="69780"/>
                </a:lnTo>
                <a:lnTo>
                  <a:pt x="60150" y="69790"/>
                </a:lnTo>
                <a:lnTo>
                  <a:pt x="60130" y="69790"/>
                </a:lnTo>
                <a:lnTo>
                  <a:pt x="60120" y="69790"/>
                </a:lnTo>
                <a:lnTo>
                  <a:pt x="60120" y="69800"/>
                </a:lnTo>
                <a:lnTo>
                  <a:pt x="60110" y="69800"/>
                </a:lnTo>
                <a:lnTo>
                  <a:pt x="60110" y="69810"/>
                </a:lnTo>
                <a:lnTo>
                  <a:pt x="60100" y="69810"/>
                </a:lnTo>
                <a:lnTo>
                  <a:pt x="60100" y="69820"/>
                </a:lnTo>
                <a:lnTo>
                  <a:pt x="60090" y="69820"/>
                </a:lnTo>
                <a:lnTo>
                  <a:pt x="60090" y="69830"/>
                </a:lnTo>
                <a:lnTo>
                  <a:pt x="60080" y="69830"/>
                </a:lnTo>
                <a:lnTo>
                  <a:pt x="60080" y="69840"/>
                </a:lnTo>
                <a:lnTo>
                  <a:pt x="60080" y="69860"/>
                </a:lnTo>
                <a:lnTo>
                  <a:pt x="60070" y="69860"/>
                </a:lnTo>
                <a:lnTo>
                  <a:pt x="60070" y="69870"/>
                </a:lnTo>
                <a:lnTo>
                  <a:pt x="60080" y="69870"/>
                </a:lnTo>
                <a:lnTo>
                  <a:pt x="60080" y="69880"/>
                </a:lnTo>
                <a:lnTo>
                  <a:pt x="60080" y="69890"/>
                </a:lnTo>
                <a:lnTo>
                  <a:pt x="60070" y="69890"/>
                </a:lnTo>
                <a:lnTo>
                  <a:pt x="60070" y="69880"/>
                </a:lnTo>
                <a:lnTo>
                  <a:pt x="60060" y="69880"/>
                </a:lnTo>
                <a:lnTo>
                  <a:pt x="60060" y="69870"/>
                </a:lnTo>
                <a:lnTo>
                  <a:pt x="60060" y="69860"/>
                </a:lnTo>
                <a:lnTo>
                  <a:pt x="60050" y="69860"/>
                </a:lnTo>
                <a:lnTo>
                  <a:pt x="60050" y="69850"/>
                </a:lnTo>
                <a:lnTo>
                  <a:pt x="60040" y="69850"/>
                </a:lnTo>
                <a:lnTo>
                  <a:pt x="60040" y="69840"/>
                </a:lnTo>
                <a:lnTo>
                  <a:pt x="60030" y="69840"/>
                </a:lnTo>
                <a:lnTo>
                  <a:pt x="60030" y="69830"/>
                </a:lnTo>
                <a:lnTo>
                  <a:pt x="60030" y="69820"/>
                </a:lnTo>
                <a:lnTo>
                  <a:pt x="60020" y="69820"/>
                </a:lnTo>
                <a:lnTo>
                  <a:pt x="60020" y="69810"/>
                </a:lnTo>
                <a:lnTo>
                  <a:pt x="60010" y="69810"/>
                </a:lnTo>
                <a:lnTo>
                  <a:pt x="60010" y="69800"/>
                </a:lnTo>
                <a:lnTo>
                  <a:pt x="60000" y="69800"/>
                </a:lnTo>
                <a:lnTo>
                  <a:pt x="60000" y="69790"/>
                </a:lnTo>
                <a:lnTo>
                  <a:pt x="60000" y="69780"/>
                </a:lnTo>
                <a:lnTo>
                  <a:pt x="60000" y="69760"/>
                </a:lnTo>
                <a:lnTo>
                  <a:pt x="59990" y="69760"/>
                </a:lnTo>
                <a:lnTo>
                  <a:pt x="59990" y="69750"/>
                </a:lnTo>
                <a:lnTo>
                  <a:pt x="59990" y="69740"/>
                </a:lnTo>
                <a:lnTo>
                  <a:pt x="59990" y="69730"/>
                </a:lnTo>
                <a:lnTo>
                  <a:pt x="59980" y="69730"/>
                </a:lnTo>
                <a:lnTo>
                  <a:pt x="59990" y="69730"/>
                </a:lnTo>
                <a:lnTo>
                  <a:pt x="59990" y="69720"/>
                </a:lnTo>
                <a:lnTo>
                  <a:pt x="59980" y="69720"/>
                </a:lnTo>
                <a:lnTo>
                  <a:pt x="59980" y="69710"/>
                </a:lnTo>
                <a:lnTo>
                  <a:pt x="59970" y="69710"/>
                </a:lnTo>
                <a:lnTo>
                  <a:pt x="59970" y="69700"/>
                </a:lnTo>
                <a:lnTo>
                  <a:pt x="59960" y="69700"/>
                </a:lnTo>
                <a:lnTo>
                  <a:pt x="59960" y="69690"/>
                </a:lnTo>
                <a:lnTo>
                  <a:pt x="59960" y="69680"/>
                </a:lnTo>
                <a:lnTo>
                  <a:pt x="59960" y="69670"/>
                </a:lnTo>
                <a:lnTo>
                  <a:pt x="59950" y="69670"/>
                </a:lnTo>
                <a:lnTo>
                  <a:pt x="59950" y="69660"/>
                </a:lnTo>
                <a:lnTo>
                  <a:pt x="59960" y="69660"/>
                </a:lnTo>
                <a:lnTo>
                  <a:pt x="59960" y="69640"/>
                </a:lnTo>
                <a:lnTo>
                  <a:pt x="59950" y="69640"/>
                </a:lnTo>
                <a:lnTo>
                  <a:pt x="59950" y="69630"/>
                </a:lnTo>
                <a:lnTo>
                  <a:pt x="59950" y="69600"/>
                </a:lnTo>
                <a:lnTo>
                  <a:pt x="59960" y="69600"/>
                </a:lnTo>
                <a:lnTo>
                  <a:pt x="59960" y="69590"/>
                </a:lnTo>
                <a:lnTo>
                  <a:pt x="59970" y="69590"/>
                </a:lnTo>
                <a:lnTo>
                  <a:pt x="59970" y="69580"/>
                </a:lnTo>
                <a:lnTo>
                  <a:pt x="59970" y="69560"/>
                </a:lnTo>
                <a:lnTo>
                  <a:pt x="59970" y="69550"/>
                </a:lnTo>
                <a:lnTo>
                  <a:pt x="59960" y="69550"/>
                </a:lnTo>
                <a:lnTo>
                  <a:pt x="59950" y="69550"/>
                </a:lnTo>
                <a:lnTo>
                  <a:pt x="59950" y="69540"/>
                </a:lnTo>
                <a:lnTo>
                  <a:pt x="59920" y="69540"/>
                </a:lnTo>
                <a:lnTo>
                  <a:pt x="59910" y="69540"/>
                </a:lnTo>
                <a:lnTo>
                  <a:pt x="59910" y="69550"/>
                </a:lnTo>
                <a:lnTo>
                  <a:pt x="59900" y="69550"/>
                </a:lnTo>
                <a:lnTo>
                  <a:pt x="59900" y="69540"/>
                </a:lnTo>
                <a:lnTo>
                  <a:pt x="59890" y="69540"/>
                </a:lnTo>
                <a:lnTo>
                  <a:pt x="59890" y="69530"/>
                </a:lnTo>
                <a:lnTo>
                  <a:pt x="59890" y="69520"/>
                </a:lnTo>
                <a:lnTo>
                  <a:pt x="59890" y="69510"/>
                </a:lnTo>
                <a:lnTo>
                  <a:pt x="59890" y="69500"/>
                </a:lnTo>
                <a:lnTo>
                  <a:pt x="59880" y="69500"/>
                </a:lnTo>
                <a:lnTo>
                  <a:pt x="59880" y="69490"/>
                </a:lnTo>
                <a:lnTo>
                  <a:pt x="59880" y="69480"/>
                </a:lnTo>
                <a:lnTo>
                  <a:pt x="59870" y="69480"/>
                </a:lnTo>
                <a:lnTo>
                  <a:pt x="59870" y="69460"/>
                </a:lnTo>
                <a:lnTo>
                  <a:pt x="59880" y="69460"/>
                </a:lnTo>
                <a:lnTo>
                  <a:pt x="59870" y="69460"/>
                </a:lnTo>
                <a:lnTo>
                  <a:pt x="59870" y="69450"/>
                </a:lnTo>
                <a:lnTo>
                  <a:pt x="59860" y="69450"/>
                </a:lnTo>
                <a:lnTo>
                  <a:pt x="59860" y="69440"/>
                </a:lnTo>
                <a:lnTo>
                  <a:pt x="59860" y="69430"/>
                </a:lnTo>
                <a:lnTo>
                  <a:pt x="59850" y="69430"/>
                </a:lnTo>
                <a:lnTo>
                  <a:pt x="59850" y="69400"/>
                </a:lnTo>
                <a:lnTo>
                  <a:pt x="59850" y="69390"/>
                </a:lnTo>
                <a:lnTo>
                  <a:pt x="59850" y="69380"/>
                </a:lnTo>
                <a:lnTo>
                  <a:pt x="59840" y="69380"/>
                </a:lnTo>
                <a:lnTo>
                  <a:pt x="59840" y="69370"/>
                </a:lnTo>
                <a:lnTo>
                  <a:pt x="59850" y="69370"/>
                </a:lnTo>
                <a:lnTo>
                  <a:pt x="59870" y="69370"/>
                </a:lnTo>
                <a:lnTo>
                  <a:pt x="59890" y="69370"/>
                </a:lnTo>
                <a:lnTo>
                  <a:pt x="59900" y="69370"/>
                </a:lnTo>
                <a:lnTo>
                  <a:pt x="59920" y="69370"/>
                </a:lnTo>
                <a:lnTo>
                  <a:pt x="59920" y="69380"/>
                </a:lnTo>
                <a:lnTo>
                  <a:pt x="59940" y="69380"/>
                </a:lnTo>
                <a:lnTo>
                  <a:pt x="59950" y="69380"/>
                </a:lnTo>
                <a:lnTo>
                  <a:pt x="59950" y="69390"/>
                </a:lnTo>
                <a:lnTo>
                  <a:pt x="59960" y="69390"/>
                </a:lnTo>
                <a:lnTo>
                  <a:pt x="59960" y="69400"/>
                </a:lnTo>
                <a:lnTo>
                  <a:pt x="59970" y="69400"/>
                </a:lnTo>
                <a:lnTo>
                  <a:pt x="59980" y="69400"/>
                </a:lnTo>
                <a:lnTo>
                  <a:pt x="59980" y="69410"/>
                </a:lnTo>
                <a:lnTo>
                  <a:pt x="59990" y="69410"/>
                </a:lnTo>
                <a:lnTo>
                  <a:pt x="59990" y="69420"/>
                </a:lnTo>
                <a:lnTo>
                  <a:pt x="60000" y="69420"/>
                </a:lnTo>
                <a:lnTo>
                  <a:pt x="60000" y="69430"/>
                </a:lnTo>
                <a:lnTo>
                  <a:pt x="60010" y="69430"/>
                </a:lnTo>
                <a:lnTo>
                  <a:pt x="60010" y="69440"/>
                </a:lnTo>
                <a:lnTo>
                  <a:pt x="60010" y="69450"/>
                </a:lnTo>
                <a:lnTo>
                  <a:pt x="60020" y="69450"/>
                </a:lnTo>
                <a:lnTo>
                  <a:pt x="60030" y="69450"/>
                </a:lnTo>
                <a:lnTo>
                  <a:pt x="60030" y="69460"/>
                </a:lnTo>
                <a:lnTo>
                  <a:pt x="60040" y="69460"/>
                </a:lnTo>
                <a:lnTo>
                  <a:pt x="60040" y="69470"/>
                </a:lnTo>
                <a:lnTo>
                  <a:pt x="60050" y="69470"/>
                </a:lnTo>
                <a:lnTo>
                  <a:pt x="60050" y="69480"/>
                </a:lnTo>
                <a:lnTo>
                  <a:pt x="60060" y="69480"/>
                </a:lnTo>
                <a:lnTo>
                  <a:pt x="60080" y="69480"/>
                </a:lnTo>
                <a:lnTo>
                  <a:pt x="60090" y="69480"/>
                </a:lnTo>
                <a:lnTo>
                  <a:pt x="60090" y="69490"/>
                </a:lnTo>
                <a:lnTo>
                  <a:pt x="60110" y="69490"/>
                </a:lnTo>
                <a:lnTo>
                  <a:pt x="60110" y="69480"/>
                </a:lnTo>
                <a:lnTo>
                  <a:pt x="60110" y="69470"/>
                </a:lnTo>
                <a:lnTo>
                  <a:pt x="60110" y="69460"/>
                </a:lnTo>
                <a:lnTo>
                  <a:pt x="60110" y="69450"/>
                </a:lnTo>
                <a:lnTo>
                  <a:pt x="60100" y="69450"/>
                </a:lnTo>
                <a:lnTo>
                  <a:pt x="60090" y="69450"/>
                </a:lnTo>
                <a:lnTo>
                  <a:pt x="60080" y="69450"/>
                </a:lnTo>
                <a:lnTo>
                  <a:pt x="60080" y="69460"/>
                </a:lnTo>
                <a:lnTo>
                  <a:pt x="60060" y="69460"/>
                </a:lnTo>
                <a:lnTo>
                  <a:pt x="60060" y="69450"/>
                </a:lnTo>
                <a:lnTo>
                  <a:pt x="60050" y="69450"/>
                </a:lnTo>
                <a:lnTo>
                  <a:pt x="60050" y="69440"/>
                </a:lnTo>
                <a:lnTo>
                  <a:pt x="60040" y="69440"/>
                </a:lnTo>
                <a:lnTo>
                  <a:pt x="60040" y="69430"/>
                </a:lnTo>
                <a:lnTo>
                  <a:pt x="60030" y="69430"/>
                </a:lnTo>
                <a:lnTo>
                  <a:pt x="60030" y="69420"/>
                </a:lnTo>
                <a:lnTo>
                  <a:pt x="60020" y="69420"/>
                </a:lnTo>
                <a:lnTo>
                  <a:pt x="60020" y="69410"/>
                </a:lnTo>
                <a:lnTo>
                  <a:pt x="60020" y="69400"/>
                </a:lnTo>
                <a:lnTo>
                  <a:pt x="60010" y="69400"/>
                </a:lnTo>
                <a:lnTo>
                  <a:pt x="60010" y="69370"/>
                </a:lnTo>
                <a:lnTo>
                  <a:pt x="60000" y="69370"/>
                </a:lnTo>
                <a:lnTo>
                  <a:pt x="60000" y="69360"/>
                </a:lnTo>
                <a:lnTo>
                  <a:pt x="60000" y="69340"/>
                </a:lnTo>
                <a:lnTo>
                  <a:pt x="60000" y="69330"/>
                </a:lnTo>
                <a:lnTo>
                  <a:pt x="60000" y="69320"/>
                </a:lnTo>
                <a:lnTo>
                  <a:pt x="60010" y="69320"/>
                </a:lnTo>
                <a:lnTo>
                  <a:pt x="60010" y="69300"/>
                </a:lnTo>
                <a:lnTo>
                  <a:pt x="60020" y="69300"/>
                </a:lnTo>
                <a:lnTo>
                  <a:pt x="60020" y="69290"/>
                </a:lnTo>
                <a:lnTo>
                  <a:pt x="60020" y="69280"/>
                </a:lnTo>
                <a:lnTo>
                  <a:pt x="60010" y="69280"/>
                </a:lnTo>
                <a:lnTo>
                  <a:pt x="60020" y="69280"/>
                </a:lnTo>
                <a:lnTo>
                  <a:pt x="60020" y="69270"/>
                </a:lnTo>
                <a:lnTo>
                  <a:pt x="60030" y="69270"/>
                </a:lnTo>
                <a:lnTo>
                  <a:pt x="60030" y="69260"/>
                </a:lnTo>
                <a:lnTo>
                  <a:pt x="60030" y="69240"/>
                </a:lnTo>
                <a:lnTo>
                  <a:pt x="60030" y="69230"/>
                </a:lnTo>
                <a:lnTo>
                  <a:pt x="60030" y="69220"/>
                </a:lnTo>
                <a:lnTo>
                  <a:pt x="60020" y="69220"/>
                </a:lnTo>
                <a:lnTo>
                  <a:pt x="60020" y="69200"/>
                </a:lnTo>
                <a:lnTo>
                  <a:pt x="60020" y="69190"/>
                </a:lnTo>
                <a:lnTo>
                  <a:pt x="60020" y="69170"/>
                </a:lnTo>
                <a:lnTo>
                  <a:pt x="60010" y="69170"/>
                </a:lnTo>
                <a:lnTo>
                  <a:pt x="60010" y="69160"/>
                </a:lnTo>
                <a:lnTo>
                  <a:pt x="60000" y="69160"/>
                </a:lnTo>
                <a:lnTo>
                  <a:pt x="60000" y="69150"/>
                </a:lnTo>
                <a:lnTo>
                  <a:pt x="59990" y="69150"/>
                </a:lnTo>
                <a:lnTo>
                  <a:pt x="59990" y="69140"/>
                </a:lnTo>
                <a:lnTo>
                  <a:pt x="59990" y="69130"/>
                </a:lnTo>
                <a:lnTo>
                  <a:pt x="59980" y="69130"/>
                </a:lnTo>
                <a:lnTo>
                  <a:pt x="59980" y="69110"/>
                </a:lnTo>
                <a:lnTo>
                  <a:pt x="59970" y="69110"/>
                </a:lnTo>
                <a:lnTo>
                  <a:pt x="59970" y="69100"/>
                </a:lnTo>
                <a:lnTo>
                  <a:pt x="59990" y="69100"/>
                </a:lnTo>
                <a:lnTo>
                  <a:pt x="59990" y="69090"/>
                </a:lnTo>
                <a:lnTo>
                  <a:pt x="60000" y="69090"/>
                </a:lnTo>
                <a:lnTo>
                  <a:pt x="60000" y="69100"/>
                </a:lnTo>
                <a:lnTo>
                  <a:pt x="60010" y="69100"/>
                </a:lnTo>
                <a:lnTo>
                  <a:pt x="60010" y="69110"/>
                </a:lnTo>
                <a:lnTo>
                  <a:pt x="60020" y="69110"/>
                </a:lnTo>
                <a:lnTo>
                  <a:pt x="60030" y="69110"/>
                </a:lnTo>
                <a:lnTo>
                  <a:pt x="60040" y="69110"/>
                </a:lnTo>
                <a:lnTo>
                  <a:pt x="60040" y="69100"/>
                </a:lnTo>
                <a:lnTo>
                  <a:pt x="60040" y="69090"/>
                </a:lnTo>
                <a:lnTo>
                  <a:pt x="60040" y="69080"/>
                </a:lnTo>
                <a:lnTo>
                  <a:pt x="60040" y="69070"/>
                </a:lnTo>
                <a:lnTo>
                  <a:pt x="60050" y="69070"/>
                </a:lnTo>
                <a:close/>
                <a:moveTo>
                  <a:pt x="59850" y="68580"/>
                </a:moveTo>
                <a:lnTo>
                  <a:pt x="59860" y="68580"/>
                </a:lnTo>
                <a:lnTo>
                  <a:pt x="59860" y="68590"/>
                </a:lnTo>
                <a:lnTo>
                  <a:pt x="59870" y="68590"/>
                </a:lnTo>
                <a:lnTo>
                  <a:pt x="59880" y="68590"/>
                </a:lnTo>
                <a:lnTo>
                  <a:pt x="59880" y="68600"/>
                </a:lnTo>
                <a:lnTo>
                  <a:pt x="59890" y="68600"/>
                </a:lnTo>
                <a:lnTo>
                  <a:pt x="59890" y="68610"/>
                </a:lnTo>
                <a:lnTo>
                  <a:pt x="59900" y="68610"/>
                </a:lnTo>
                <a:lnTo>
                  <a:pt x="59910" y="68610"/>
                </a:lnTo>
                <a:lnTo>
                  <a:pt x="59910" y="68620"/>
                </a:lnTo>
                <a:lnTo>
                  <a:pt x="59910" y="68640"/>
                </a:lnTo>
                <a:lnTo>
                  <a:pt x="59900" y="68640"/>
                </a:lnTo>
                <a:lnTo>
                  <a:pt x="59900" y="68630"/>
                </a:lnTo>
                <a:lnTo>
                  <a:pt x="59890" y="68630"/>
                </a:lnTo>
                <a:lnTo>
                  <a:pt x="59890" y="68640"/>
                </a:lnTo>
                <a:lnTo>
                  <a:pt x="59880" y="68640"/>
                </a:lnTo>
                <a:lnTo>
                  <a:pt x="59870" y="68640"/>
                </a:lnTo>
                <a:lnTo>
                  <a:pt x="59870" y="68650"/>
                </a:lnTo>
                <a:lnTo>
                  <a:pt x="59880" y="68650"/>
                </a:lnTo>
                <a:lnTo>
                  <a:pt x="59880" y="68660"/>
                </a:lnTo>
                <a:lnTo>
                  <a:pt x="59890" y="68660"/>
                </a:lnTo>
                <a:lnTo>
                  <a:pt x="59890" y="68650"/>
                </a:lnTo>
                <a:lnTo>
                  <a:pt x="59910" y="68650"/>
                </a:lnTo>
                <a:lnTo>
                  <a:pt x="59910" y="68660"/>
                </a:lnTo>
                <a:lnTo>
                  <a:pt x="59910" y="68670"/>
                </a:lnTo>
                <a:lnTo>
                  <a:pt x="59910" y="68710"/>
                </a:lnTo>
                <a:lnTo>
                  <a:pt x="59920" y="68710"/>
                </a:lnTo>
                <a:lnTo>
                  <a:pt x="59920" y="68730"/>
                </a:lnTo>
                <a:lnTo>
                  <a:pt x="59920" y="68760"/>
                </a:lnTo>
                <a:lnTo>
                  <a:pt x="59930" y="68760"/>
                </a:lnTo>
                <a:lnTo>
                  <a:pt x="59940" y="68760"/>
                </a:lnTo>
                <a:lnTo>
                  <a:pt x="59940" y="68770"/>
                </a:lnTo>
                <a:lnTo>
                  <a:pt x="59940" y="68780"/>
                </a:lnTo>
                <a:lnTo>
                  <a:pt x="59940" y="68790"/>
                </a:lnTo>
                <a:lnTo>
                  <a:pt x="59930" y="68790"/>
                </a:lnTo>
                <a:lnTo>
                  <a:pt x="59930" y="68810"/>
                </a:lnTo>
                <a:lnTo>
                  <a:pt x="59930" y="68820"/>
                </a:lnTo>
                <a:lnTo>
                  <a:pt x="59940" y="68820"/>
                </a:lnTo>
                <a:lnTo>
                  <a:pt x="59940" y="68840"/>
                </a:lnTo>
                <a:lnTo>
                  <a:pt x="59970" y="68840"/>
                </a:lnTo>
                <a:lnTo>
                  <a:pt x="59970" y="68850"/>
                </a:lnTo>
                <a:lnTo>
                  <a:pt x="59960" y="68850"/>
                </a:lnTo>
                <a:lnTo>
                  <a:pt x="59960" y="68860"/>
                </a:lnTo>
                <a:lnTo>
                  <a:pt x="59960" y="68870"/>
                </a:lnTo>
                <a:lnTo>
                  <a:pt x="59950" y="68870"/>
                </a:lnTo>
                <a:lnTo>
                  <a:pt x="59950" y="68880"/>
                </a:lnTo>
                <a:lnTo>
                  <a:pt x="59960" y="68880"/>
                </a:lnTo>
                <a:lnTo>
                  <a:pt x="59960" y="68890"/>
                </a:lnTo>
                <a:lnTo>
                  <a:pt x="59970" y="68890"/>
                </a:lnTo>
                <a:lnTo>
                  <a:pt x="59970" y="68900"/>
                </a:lnTo>
                <a:lnTo>
                  <a:pt x="59970" y="68910"/>
                </a:lnTo>
                <a:lnTo>
                  <a:pt x="59980" y="68910"/>
                </a:lnTo>
                <a:lnTo>
                  <a:pt x="59980" y="68920"/>
                </a:lnTo>
                <a:lnTo>
                  <a:pt x="59980" y="68930"/>
                </a:lnTo>
                <a:lnTo>
                  <a:pt x="59990" y="68930"/>
                </a:lnTo>
                <a:lnTo>
                  <a:pt x="59990" y="68940"/>
                </a:lnTo>
                <a:lnTo>
                  <a:pt x="59990" y="68950"/>
                </a:lnTo>
                <a:lnTo>
                  <a:pt x="59990" y="68960"/>
                </a:lnTo>
                <a:lnTo>
                  <a:pt x="60000" y="68960"/>
                </a:lnTo>
                <a:lnTo>
                  <a:pt x="60000" y="68970"/>
                </a:lnTo>
                <a:lnTo>
                  <a:pt x="60000" y="68980"/>
                </a:lnTo>
                <a:lnTo>
                  <a:pt x="60000" y="68990"/>
                </a:lnTo>
                <a:lnTo>
                  <a:pt x="60000" y="69000"/>
                </a:lnTo>
                <a:lnTo>
                  <a:pt x="59990" y="69000"/>
                </a:lnTo>
                <a:lnTo>
                  <a:pt x="59980" y="69000"/>
                </a:lnTo>
                <a:lnTo>
                  <a:pt x="59960" y="69000"/>
                </a:lnTo>
                <a:lnTo>
                  <a:pt x="59960" y="69010"/>
                </a:lnTo>
                <a:lnTo>
                  <a:pt x="59950" y="69010"/>
                </a:lnTo>
                <a:lnTo>
                  <a:pt x="59950" y="69020"/>
                </a:lnTo>
                <a:lnTo>
                  <a:pt x="59940" y="69020"/>
                </a:lnTo>
                <a:lnTo>
                  <a:pt x="59940" y="69030"/>
                </a:lnTo>
                <a:lnTo>
                  <a:pt x="59930" y="69030"/>
                </a:lnTo>
                <a:lnTo>
                  <a:pt x="59930" y="69040"/>
                </a:lnTo>
                <a:lnTo>
                  <a:pt x="59940" y="69040"/>
                </a:lnTo>
                <a:lnTo>
                  <a:pt x="59940" y="69050"/>
                </a:lnTo>
                <a:lnTo>
                  <a:pt x="59940" y="69060"/>
                </a:lnTo>
                <a:lnTo>
                  <a:pt x="59930" y="69060"/>
                </a:lnTo>
                <a:lnTo>
                  <a:pt x="59920" y="69060"/>
                </a:lnTo>
                <a:lnTo>
                  <a:pt x="59910" y="69060"/>
                </a:lnTo>
                <a:lnTo>
                  <a:pt x="59900" y="69060"/>
                </a:lnTo>
                <a:lnTo>
                  <a:pt x="59900" y="69030"/>
                </a:lnTo>
                <a:lnTo>
                  <a:pt x="59890" y="69030"/>
                </a:lnTo>
                <a:lnTo>
                  <a:pt x="59890" y="69020"/>
                </a:lnTo>
                <a:lnTo>
                  <a:pt x="59880" y="69020"/>
                </a:lnTo>
                <a:lnTo>
                  <a:pt x="59860" y="69020"/>
                </a:lnTo>
                <a:lnTo>
                  <a:pt x="59850" y="69020"/>
                </a:lnTo>
                <a:lnTo>
                  <a:pt x="59840" y="69020"/>
                </a:lnTo>
                <a:lnTo>
                  <a:pt x="59840" y="69030"/>
                </a:lnTo>
                <a:lnTo>
                  <a:pt x="59830" y="69030"/>
                </a:lnTo>
                <a:lnTo>
                  <a:pt x="59830" y="69040"/>
                </a:lnTo>
                <a:lnTo>
                  <a:pt x="59830" y="69060"/>
                </a:lnTo>
                <a:lnTo>
                  <a:pt x="59820" y="69060"/>
                </a:lnTo>
                <a:lnTo>
                  <a:pt x="59820" y="69070"/>
                </a:lnTo>
                <a:lnTo>
                  <a:pt x="59810" y="69070"/>
                </a:lnTo>
                <a:lnTo>
                  <a:pt x="59800" y="69070"/>
                </a:lnTo>
                <a:lnTo>
                  <a:pt x="59790" y="69070"/>
                </a:lnTo>
                <a:lnTo>
                  <a:pt x="59790" y="69060"/>
                </a:lnTo>
                <a:lnTo>
                  <a:pt x="59790" y="69050"/>
                </a:lnTo>
                <a:lnTo>
                  <a:pt x="59790" y="69040"/>
                </a:lnTo>
                <a:lnTo>
                  <a:pt x="59780" y="69040"/>
                </a:lnTo>
                <a:lnTo>
                  <a:pt x="59780" y="69030"/>
                </a:lnTo>
                <a:lnTo>
                  <a:pt x="59780" y="69010"/>
                </a:lnTo>
                <a:lnTo>
                  <a:pt x="59790" y="69010"/>
                </a:lnTo>
                <a:lnTo>
                  <a:pt x="59790" y="69000"/>
                </a:lnTo>
                <a:lnTo>
                  <a:pt x="59800" y="69000"/>
                </a:lnTo>
                <a:lnTo>
                  <a:pt x="59800" y="68990"/>
                </a:lnTo>
                <a:lnTo>
                  <a:pt x="59810" y="68990"/>
                </a:lnTo>
                <a:lnTo>
                  <a:pt x="59810" y="69000"/>
                </a:lnTo>
                <a:lnTo>
                  <a:pt x="59820" y="69000"/>
                </a:lnTo>
                <a:lnTo>
                  <a:pt x="59820" y="69010"/>
                </a:lnTo>
                <a:lnTo>
                  <a:pt x="59840" y="69010"/>
                </a:lnTo>
                <a:lnTo>
                  <a:pt x="59850" y="69010"/>
                </a:lnTo>
                <a:lnTo>
                  <a:pt x="59850" y="69000"/>
                </a:lnTo>
                <a:lnTo>
                  <a:pt x="59860" y="69000"/>
                </a:lnTo>
                <a:lnTo>
                  <a:pt x="59860" y="68990"/>
                </a:lnTo>
                <a:lnTo>
                  <a:pt x="59870" y="68990"/>
                </a:lnTo>
                <a:lnTo>
                  <a:pt x="59870" y="68980"/>
                </a:lnTo>
                <a:lnTo>
                  <a:pt x="59870" y="68970"/>
                </a:lnTo>
                <a:lnTo>
                  <a:pt x="59870" y="68960"/>
                </a:lnTo>
                <a:lnTo>
                  <a:pt x="59880" y="68960"/>
                </a:lnTo>
                <a:lnTo>
                  <a:pt x="59880" y="68950"/>
                </a:lnTo>
                <a:lnTo>
                  <a:pt x="59880" y="68930"/>
                </a:lnTo>
                <a:lnTo>
                  <a:pt x="59880" y="68920"/>
                </a:lnTo>
                <a:lnTo>
                  <a:pt x="59860" y="68920"/>
                </a:lnTo>
                <a:lnTo>
                  <a:pt x="59860" y="68910"/>
                </a:lnTo>
                <a:lnTo>
                  <a:pt x="59870" y="68910"/>
                </a:lnTo>
                <a:lnTo>
                  <a:pt x="59870" y="68900"/>
                </a:lnTo>
                <a:lnTo>
                  <a:pt x="59880" y="68900"/>
                </a:lnTo>
                <a:lnTo>
                  <a:pt x="59880" y="68890"/>
                </a:lnTo>
                <a:lnTo>
                  <a:pt x="59880" y="68860"/>
                </a:lnTo>
                <a:lnTo>
                  <a:pt x="59890" y="68860"/>
                </a:lnTo>
                <a:lnTo>
                  <a:pt x="59880" y="68860"/>
                </a:lnTo>
                <a:lnTo>
                  <a:pt x="59880" y="68840"/>
                </a:lnTo>
                <a:lnTo>
                  <a:pt x="59880" y="68830"/>
                </a:lnTo>
                <a:lnTo>
                  <a:pt x="59880" y="68820"/>
                </a:lnTo>
                <a:lnTo>
                  <a:pt x="59870" y="68820"/>
                </a:lnTo>
                <a:lnTo>
                  <a:pt x="59870" y="68810"/>
                </a:lnTo>
                <a:lnTo>
                  <a:pt x="59870" y="68800"/>
                </a:lnTo>
                <a:lnTo>
                  <a:pt x="59860" y="68800"/>
                </a:lnTo>
                <a:lnTo>
                  <a:pt x="59860" y="68770"/>
                </a:lnTo>
                <a:lnTo>
                  <a:pt x="59870" y="68770"/>
                </a:lnTo>
                <a:lnTo>
                  <a:pt x="59870" y="68760"/>
                </a:lnTo>
                <a:lnTo>
                  <a:pt x="59870" y="68750"/>
                </a:lnTo>
                <a:lnTo>
                  <a:pt x="59880" y="68750"/>
                </a:lnTo>
                <a:lnTo>
                  <a:pt x="59880" y="68720"/>
                </a:lnTo>
                <a:lnTo>
                  <a:pt x="59870" y="68720"/>
                </a:lnTo>
                <a:lnTo>
                  <a:pt x="59870" y="68710"/>
                </a:lnTo>
                <a:lnTo>
                  <a:pt x="59860" y="68710"/>
                </a:lnTo>
                <a:lnTo>
                  <a:pt x="59860" y="68690"/>
                </a:lnTo>
                <a:lnTo>
                  <a:pt x="59860" y="68680"/>
                </a:lnTo>
                <a:lnTo>
                  <a:pt x="59850" y="68680"/>
                </a:lnTo>
                <a:lnTo>
                  <a:pt x="59850" y="68670"/>
                </a:lnTo>
                <a:lnTo>
                  <a:pt x="59840" y="68670"/>
                </a:lnTo>
                <a:lnTo>
                  <a:pt x="59840" y="68660"/>
                </a:lnTo>
                <a:lnTo>
                  <a:pt x="59840" y="68650"/>
                </a:lnTo>
                <a:lnTo>
                  <a:pt x="59840" y="68640"/>
                </a:lnTo>
                <a:lnTo>
                  <a:pt x="59840" y="68620"/>
                </a:lnTo>
                <a:lnTo>
                  <a:pt x="59840" y="68610"/>
                </a:lnTo>
                <a:lnTo>
                  <a:pt x="59840" y="68600"/>
                </a:lnTo>
                <a:lnTo>
                  <a:pt x="59840" y="68590"/>
                </a:lnTo>
                <a:lnTo>
                  <a:pt x="59840" y="68580"/>
                </a:lnTo>
                <a:lnTo>
                  <a:pt x="59850" y="68580"/>
                </a:lnTo>
                <a:close/>
                <a:moveTo>
                  <a:pt x="59490" y="68360"/>
                </a:moveTo>
                <a:lnTo>
                  <a:pt x="59490" y="68370"/>
                </a:lnTo>
                <a:lnTo>
                  <a:pt x="59500" y="68370"/>
                </a:lnTo>
                <a:lnTo>
                  <a:pt x="59500" y="68380"/>
                </a:lnTo>
                <a:lnTo>
                  <a:pt x="59500" y="68390"/>
                </a:lnTo>
                <a:lnTo>
                  <a:pt x="59510" y="68390"/>
                </a:lnTo>
                <a:lnTo>
                  <a:pt x="59510" y="68410"/>
                </a:lnTo>
                <a:lnTo>
                  <a:pt x="59510" y="68420"/>
                </a:lnTo>
                <a:lnTo>
                  <a:pt x="59510" y="68440"/>
                </a:lnTo>
                <a:lnTo>
                  <a:pt x="59520" y="68440"/>
                </a:lnTo>
                <a:lnTo>
                  <a:pt x="59520" y="68460"/>
                </a:lnTo>
                <a:lnTo>
                  <a:pt x="59510" y="68460"/>
                </a:lnTo>
                <a:lnTo>
                  <a:pt x="59500" y="68460"/>
                </a:lnTo>
                <a:lnTo>
                  <a:pt x="59500" y="68450"/>
                </a:lnTo>
                <a:lnTo>
                  <a:pt x="59490" y="68450"/>
                </a:lnTo>
                <a:lnTo>
                  <a:pt x="59490" y="68440"/>
                </a:lnTo>
                <a:lnTo>
                  <a:pt x="59490" y="68420"/>
                </a:lnTo>
                <a:lnTo>
                  <a:pt x="59490" y="68410"/>
                </a:lnTo>
                <a:lnTo>
                  <a:pt x="59480" y="68410"/>
                </a:lnTo>
                <a:lnTo>
                  <a:pt x="59480" y="68400"/>
                </a:lnTo>
                <a:lnTo>
                  <a:pt x="59480" y="68360"/>
                </a:lnTo>
                <a:lnTo>
                  <a:pt x="59490" y="68360"/>
                </a:lnTo>
                <a:close/>
                <a:moveTo>
                  <a:pt x="59630" y="68320"/>
                </a:moveTo>
                <a:lnTo>
                  <a:pt x="59630" y="68330"/>
                </a:lnTo>
                <a:lnTo>
                  <a:pt x="59630" y="68340"/>
                </a:lnTo>
                <a:lnTo>
                  <a:pt x="59640" y="68340"/>
                </a:lnTo>
                <a:lnTo>
                  <a:pt x="59640" y="68350"/>
                </a:lnTo>
                <a:lnTo>
                  <a:pt x="59630" y="68350"/>
                </a:lnTo>
                <a:lnTo>
                  <a:pt x="59630" y="68360"/>
                </a:lnTo>
                <a:lnTo>
                  <a:pt x="59630" y="68370"/>
                </a:lnTo>
                <a:lnTo>
                  <a:pt x="59620" y="68370"/>
                </a:lnTo>
                <a:lnTo>
                  <a:pt x="59610" y="68370"/>
                </a:lnTo>
                <a:lnTo>
                  <a:pt x="59610" y="68360"/>
                </a:lnTo>
                <a:lnTo>
                  <a:pt x="59610" y="68350"/>
                </a:lnTo>
                <a:lnTo>
                  <a:pt x="59610" y="68340"/>
                </a:lnTo>
                <a:lnTo>
                  <a:pt x="59610" y="68320"/>
                </a:lnTo>
                <a:lnTo>
                  <a:pt x="59630" y="68320"/>
                </a:lnTo>
                <a:close/>
                <a:moveTo>
                  <a:pt x="59650" y="68160"/>
                </a:moveTo>
                <a:lnTo>
                  <a:pt x="59660" y="68160"/>
                </a:lnTo>
                <a:lnTo>
                  <a:pt x="59660" y="68170"/>
                </a:lnTo>
                <a:lnTo>
                  <a:pt x="59660" y="68180"/>
                </a:lnTo>
                <a:lnTo>
                  <a:pt x="59670" y="68180"/>
                </a:lnTo>
                <a:lnTo>
                  <a:pt x="59670" y="68190"/>
                </a:lnTo>
                <a:lnTo>
                  <a:pt x="59660" y="68190"/>
                </a:lnTo>
                <a:lnTo>
                  <a:pt x="59660" y="68200"/>
                </a:lnTo>
                <a:lnTo>
                  <a:pt x="59670" y="68200"/>
                </a:lnTo>
                <a:lnTo>
                  <a:pt x="59670" y="68210"/>
                </a:lnTo>
                <a:lnTo>
                  <a:pt x="59670" y="68220"/>
                </a:lnTo>
                <a:lnTo>
                  <a:pt x="59670" y="68230"/>
                </a:lnTo>
                <a:lnTo>
                  <a:pt x="59660" y="68230"/>
                </a:lnTo>
                <a:lnTo>
                  <a:pt x="59660" y="68240"/>
                </a:lnTo>
                <a:lnTo>
                  <a:pt x="59670" y="68240"/>
                </a:lnTo>
                <a:lnTo>
                  <a:pt x="59670" y="68250"/>
                </a:lnTo>
                <a:lnTo>
                  <a:pt x="59680" y="68250"/>
                </a:lnTo>
                <a:lnTo>
                  <a:pt x="59680" y="68270"/>
                </a:lnTo>
                <a:lnTo>
                  <a:pt x="59660" y="68270"/>
                </a:lnTo>
                <a:lnTo>
                  <a:pt x="59660" y="68280"/>
                </a:lnTo>
                <a:lnTo>
                  <a:pt x="59660" y="68290"/>
                </a:lnTo>
                <a:lnTo>
                  <a:pt x="59650" y="68290"/>
                </a:lnTo>
                <a:lnTo>
                  <a:pt x="59650" y="68300"/>
                </a:lnTo>
                <a:lnTo>
                  <a:pt x="59640" y="68300"/>
                </a:lnTo>
                <a:lnTo>
                  <a:pt x="59630" y="68300"/>
                </a:lnTo>
                <a:lnTo>
                  <a:pt x="59630" y="68290"/>
                </a:lnTo>
                <a:lnTo>
                  <a:pt x="59620" y="68290"/>
                </a:lnTo>
                <a:lnTo>
                  <a:pt x="59620" y="68280"/>
                </a:lnTo>
                <a:lnTo>
                  <a:pt x="59610" y="68280"/>
                </a:lnTo>
                <a:lnTo>
                  <a:pt x="59600" y="68280"/>
                </a:lnTo>
                <a:lnTo>
                  <a:pt x="59600" y="68290"/>
                </a:lnTo>
                <a:lnTo>
                  <a:pt x="59590" y="68290"/>
                </a:lnTo>
                <a:lnTo>
                  <a:pt x="59580" y="68290"/>
                </a:lnTo>
                <a:lnTo>
                  <a:pt x="59580" y="68300"/>
                </a:lnTo>
                <a:lnTo>
                  <a:pt x="59580" y="68290"/>
                </a:lnTo>
                <a:lnTo>
                  <a:pt x="59560" y="68290"/>
                </a:lnTo>
                <a:lnTo>
                  <a:pt x="59560" y="68300"/>
                </a:lnTo>
                <a:lnTo>
                  <a:pt x="59540" y="68300"/>
                </a:lnTo>
                <a:lnTo>
                  <a:pt x="59520" y="68300"/>
                </a:lnTo>
                <a:lnTo>
                  <a:pt x="59520" y="68290"/>
                </a:lnTo>
                <a:lnTo>
                  <a:pt x="59510" y="68290"/>
                </a:lnTo>
                <a:lnTo>
                  <a:pt x="59510" y="68280"/>
                </a:lnTo>
                <a:lnTo>
                  <a:pt x="59500" y="68280"/>
                </a:lnTo>
                <a:lnTo>
                  <a:pt x="59500" y="68270"/>
                </a:lnTo>
                <a:lnTo>
                  <a:pt x="59490" y="68270"/>
                </a:lnTo>
                <a:lnTo>
                  <a:pt x="59490" y="68260"/>
                </a:lnTo>
                <a:lnTo>
                  <a:pt x="59480" y="68260"/>
                </a:lnTo>
                <a:lnTo>
                  <a:pt x="59470" y="68260"/>
                </a:lnTo>
                <a:lnTo>
                  <a:pt x="59470" y="68250"/>
                </a:lnTo>
                <a:lnTo>
                  <a:pt x="59460" y="68250"/>
                </a:lnTo>
                <a:lnTo>
                  <a:pt x="59460" y="68260"/>
                </a:lnTo>
                <a:lnTo>
                  <a:pt x="59440" y="68260"/>
                </a:lnTo>
                <a:lnTo>
                  <a:pt x="59440" y="68250"/>
                </a:lnTo>
                <a:lnTo>
                  <a:pt x="59440" y="68240"/>
                </a:lnTo>
                <a:lnTo>
                  <a:pt x="59430" y="68240"/>
                </a:lnTo>
                <a:lnTo>
                  <a:pt x="59430" y="68220"/>
                </a:lnTo>
                <a:lnTo>
                  <a:pt x="59440" y="68220"/>
                </a:lnTo>
                <a:lnTo>
                  <a:pt x="59450" y="68220"/>
                </a:lnTo>
                <a:lnTo>
                  <a:pt x="59450" y="68230"/>
                </a:lnTo>
                <a:lnTo>
                  <a:pt x="59460" y="68230"/>
                </a:lnTo>
                <a:lnTo>
                  <a:pt x="59460" y="68220"/>
                </a:lnTo>
                <a:lnTo>
                  <a:pt x="59480" y="68220"/>
                </a:lnTo>
                <a:lnTo>
                  <a:pt x="59480" y="68230"/>
                </a:lnTo>
                <a:lnTo>
                  <a:pt x="59490" y="68230"/>
                </a:lnTo>
                <a:lnTo>
                  <a:pt x="59490" y="68220"/>
                </a:lnTo>
                <a:lnTo>
                  <a:pt x="59500" y="68220"/>
                </a:lnTo>
                <a:lnTo>
                  <a:pt x="59510" y="68220"/>
                </a:lnTo>
                <a:lnTo>
                  <a:pt x="59510" y="68210"/>
                </a:lnTo>
                <a:lnTo>
                  <a:pt x="59520" y="68210"/>
                </a:lnTo>
                <a:lnTo>
                  <a:pt x="59530" y="68210"/>
                </a:lnTo>
                <a:lnTo>
                  <a:pt x="59540" y="68210"/>
                </a:lnTo>
                <a:lnTo>
                  <a:pt x="59560" y="68210"/>
                </a:lnTo>
                <a:lnTo>
                  <a:pt x="59560" y="68200"/>
                </a:lnTo>
                <a:lnTo>
                  <a:pt x="59570" y="68200"/>
                </a:lnTo>
                <a:lnTo>
                  <a:pt x="59580" y="68200"/>
                </a:lnTo>
                <a:lnTo>
                  <a:pt x="59590" y="68200"/>
                </a:lnTo>
                <a:lnTo>
                  <a:pt x="59590" y="68190"/>
                </a:lnTo>
                <a:lnTo>
                  <a:pt x="59600" y="68190"/>
                </a:lnTo>
                <a:lnTo>
                  <a:pt x="59600" y="68180"/>
                </a:lnTo>
                <a:lnTo>
                  <a:pt x="59610" y="68180"/>
                </a:lnTo>
                <a:lnTo>
                  <a:pt x="59610" y="68170"/>
                </a:lnTo>
                <a:lnTo>
                  <a:pt x="59620" y="68170"/>
                </a:lnTo>
                <a:lnTo>
                  <a:pt x="59620" y="68160"/>
                </a:lnTo>
                <a:lnTo>
                  <a:pt x="59630" y="68160"/>
                </a:lnTo>
                <a:lnTo>
                  <a:pt x="59650" y="68160"/>
                </a:lnTo>
                <a:close/>
                <a:moveTo>
                  <a:pt x="59640" y="68040"/>
                </a:moveTo>
                <a:lnTo>
                  <a:pt x="59640" y="68050"/>
                </a:lnTo>
                <a:lnTo>
                  <a:pt x="59640" y="68060"/>
                </a:lnTo>
                <a:lnTo>
                  <a:pt x="59650" y="68060"/>
                </a:lnTo>
                <a:lnTo>
                  <a:pt x="59650" y="68070"/>
                </a:lnTo>
                <a:lnTo>
                  <a:pt x="59650" y="68080"/>
                </a:lnTo>
                <a:lnTo>
                  <a:pt x="59650" y="68090"/>
                </a:lnTo>
                <a:lnTo>
                  <a:pt x="59650" y="68080"/>
                </a:lnTo>
                <a:lnTo>
                  <a:pt x="59640" y="68080"/>
                </a:lnTo>
                <a:lnTo>
                  <a:pt x="59640" y="68070"/>
                </a:lnTo>
                <a:lnTo>
                  <a:pt x="59630" y="68070"/>
                </a:lnTo>
                <a:lnTo>
                  <a:pt x="59630" y="68060"/>
                </a:lnTo>
                <a:lnTo>
                  <a:pt x="59630" y="68050"/>
                </a:lnTo>
                <a:lnTo>
                  <a:pt x="59620" y="68050"/>
                </a:lnTo>
                <a:lnTo>
                  <a:pt x="59620" y="68040"/>
                </a:lnTo>
                <a:lnTo>
                  <a:pt x="59640" y="68040"/>
                </a:lnTo>
                <a:close/>
                <a:moveTo>
                  <a:pt x="59660" y="67940"/>
                </a:moveTo>
                <a:lnTo>
                  <a:pt x="59660" y="67950"/>
                </a:lnTo>
                <a:lnTo>
                  <a:pt x="59660" y="67970"/>
                </a:lnTo>
                <a:lnTo>
                  <a:pt x="59660" y="67980"/>
                </a:lnTo>
                <a:lnTo>
                  <a:pt x="59650" y="67980"/>
                </a:lnTo>
                <a:lnTo>
                  <a:pt x="59640" y="67980"/>
                </a:lnTo>
                <a:lnTo>
                  <a:pt x="59640" y="67960"/>
                </a:lnTo>
                <a:lnTo>
                  <a:pt x="59650" y="67960"/>
                </a:lnTo>
                <a:lnTo>
                  <a:pt x="59650" y="67940"/>
                </a:lnTo>
                <a:lnTo>
                  <a:pt x="59660" y="67940"/>
                </a:lnTo>
                <a:close/>
                <a:moveTo>
                  <a:pt x="59710" y="67920"/>
                </a:moveTo>
                <a:lnTo>
                  <a:pt x="59710" y="67930"/>
                </a:lnTo>
                <a:lnTo>
                  <a:pt x="59720" y="67930"/>
                </a:lnTo>
                <a:lnTo>
                  <a:pt x="59730" y="67930"/>
                </a:lnTo>
                <a:lnTo>
                  <a:pt x="59730" y="67940"/>
                </a:lnTo>
                <a:lnTo>
                  <a:pt x="59740" y="67940"/>
                </a:lnTo>
                <a:lnTo>
                  <a:pt x="59740" y="67950"/>
                </a:lnTo>
                <a:lnTo>
                  <a:pt x="59750" y="67950"/>
                </a:lnTo>
                <a:lnTo>
                  <a:pt x="59750" y="67960"/>
                </a:lnTo>
                <a:lnTo>
                  <a:pt x="59750" y="67970"/>
                </a:lnTo>
                <a:lnTo>
                  <a:pt x="59750" y="67980"/>
                </a:lnTo>
                <a:lnTo>
                  <a:pt x="59750" y="68030"/>
                </a:lnTo>
                <a:lnTo>
                  <a:pt x="59750" y="68040"/>
                </a:lnTo>
                <a:lnTo>
                  <a:pt x="59750" y="68050"/>
                </a:lnTo>
                <a:lnTo>
                  <a:pt x="59760" y="68050"/>
                </a:lnTo>
                <a:lnTo>
                  <a:pt x="59760" y="68060"/>
                </a:lnTo>
                <a:lnTo>
                  <a:pt x="59770" y="68060"/>
                </a:lnTo>
                <a:lnTo>
                  <a:pt x="59770" y="68070"/>
                </a:lnTo>
                <a:lnTo>
                  <a:pt x="59770" y="68080"/>
                </a:lnTo>
                <a:lnTo>
                  <a:pt x="59770" y="68090"/>
                </a:lnTo>
                <a:lnTo>
                  <a:pt x="59780" y="68090"/>
                </a:lnTo>
                <a:lnTo>
                  <a:pt x="59780" y="68100"/>
                </a:lnTo>
                <a:lnTo>
                  <a:pt x="59780" y="68130"/>
                </a:lnTo>
                <a:lnTo>
                  <a:pt x="59780" y="68140"/>
                </a:lnTo>
                <a:lnTo>
                  <a:pt x="59790" y="68140"/>
                </a:lnTo>
                <a:lnTo>
                  <a:pt x="59790" y="68150"/>
                </a:lnTo>
                <a:lnTo>
                  <a:pt x="59790" y="68170"/>
                </a:lnTo>
                <a:lnTo>
                  <a:pt x="59790" y="68200"/>
                </a:lnTo>
                <a:lnTo>
                  <a:pt x="59780" y="68200"/>
                </a:lnTo>
                <a:lnTo>
                  <a:pt x="59780" y="68210"/>
                </a:lnTo>
                <a:lnTo>
                  <a:pt x="59790" y="68210"/>
                </a:lnTo>
                <a:lnTo>
                  <a:pt x="59790" y="68220"/>
                </a:lnTo>
                <a:lnTo>
                  <a:pt x="59800" y="68220"/>
                </a:lnTo>
                <a:lnTo>
                  <a:pt x="59810" y="68220"/>
                </a:lnTo>
                <a:lnTo>
                  <a:pt x="59810" y="68230"/>
                </a:lnTo>
                <a:lnTo>
                  <a:pt x="59810" y="68240"/>
                </a:lnTo>
                <a:lnTo>
                  <a:pt x="59800" y="68240"/>
                </a:lnTo>
                <a:lnTo>
                  <a:pt x="59810" y="68240"/>
                </a:lnTo>
                <a:lnTo>
                  <a:pt x="59810" y="68250"/>
                </a:lnTo>
                <a:lnTo>
                  <a:pt x="59820" y="68250"/>
                </a:lnTo>
                <a:lnTo>
                  <a:pt x="59820" y="68260"/>
                </a:lnTo>
                <a:lnTo>
                  <a:pt x="59820" y="68270"/>
                </a:lnTo>
                <a:lnTo>
                  <a:pt x="59830" y="68270"/>
                </a:lnTo>
                <a:lnTo>
                  <a:pt x="59820" y="68270"/>
                </a:lnTo>
                <a:lnTo>
                  <a:pt x="59820" y="68280"/>
                </a:lnTo>
                <a:lnTo>
                  <a:pt x="59820" y="68290"/>
                </a:lnTo>
                <a:lnTo>
                  <a:pt x="59820" y="68300"/>
                </a:lnTo>
                <a:lnTo>
                  <a:pt x="59820" y="68310"/>
                </a:lnTo>
                <a:lnTo>
                  <a:pt x="59830" y="68310"/>
                </a:lnTo>
                <a:lnTo>
                  <a:pt x="59830" y="68320"/>
                </a:lnTo>
                <a:lnTo>
                  <a:pt x="59830" y="68330"/>
                </a:lnTo>
                <a:lnTo>
                  <a:pt x="59830" y="68340"/>
                </a:lnTo>
                <a:lnTo>
                  <a:pt x="59830" y="68350"/>
                </a:lnTo>
                <a:lnTo>
                  <a:pt x="59840" y="68350"/>
                </a:lnTo>
                <a:lnTo>
                  <a:pt x="59840" y="68360"/>
                </a:lnTo>
                <a:lnTo>
                  <a:pt x="59840" y="68370"/>
                </a:lnTo>
                <a:lnTo>
                  <a:pt x="59850" y="68370"/>
                </a:lnTo>
                <a:lnTo>
                  <a:pt x="59850" y="68380"/>
                </a:lnTo>
                <a:lnTo>
                  <a:pt x="59850" y="68390"/>
                </a:lnTo>
                <a:lnTo>
                  <a:pt x="59860" y="68390"/>
                </a:lnTo>
                <a:lnTo>
                  <a:pt x="59860" y="68410"/>
                </a:lnTo>
                <a:lnTo>
                  <a:pt x="59860" y="68420"/>
                </a:lnTo>
                <a:lnTo>
                  <a:pt x="59860" y="68430"/>
                </a:lnTo>
                <a:lnTo>
                  <a:pt x="59860" y="68440"/>
                </a:lnTo>
                <a:lnTo>
                  <a:pt x="59870" y="68440"/>
                </a:lnTo>
                <a:lnTo>
                  <a:pt x="59870" y="68450"/>
                </a:lnTo>
                <a:lnTo>
                  <a:pt x="59870" y="68460"/>
                </a:lnTo>
                <a:lnTo>
                  <a:pt x="59880" y="68460"/>
                </a:lnTo>
                <a:lnTo>
                  <a:pt x="59880" y="68470"/>
                </a:lnTo>
                <a:lnTo>
                  <a:pt x="59880" y="68480"/>
                </a:lnTo>
                <a:lnTo>
                  <a:pt x="59870" y="68480"/>
                </a:lnTo>
                <a:lnTo>
                  <a:pt x="59850" y="68480"/>
                </a:lnTo>
                <a:lnTo>
                  <a:pt x="59850" y="68490"/>
                </a:lnTo>
                <a:lnTo>
                  <a:pt x="59860" y="68490"/>
                </a:lnTo>
                <a:lnTo>
                  <a:pt x="59860" y="68500"/>
                </a:lnTo>
                <a:lnTo>
                  <a:pt x="59870" y="68500"/>
                </a:lnTo>
                <a:lnTo>
                  <a:pt x="59870" y="68490"/>
                </a:lnTo>
                <a:lnTo>
                  <a:pt x="59880" y="68490"/>
                </a:lnTo>
                <a:lnTo>
                  <a:pt x="59890" y="68490"/>
                </a:lnTo>
                <a:lnTo>
                  <a:pt x="59890" y="68500"/>
                </a:lnTo>
                <a:lnTo>
                  <a:pt x="59890" y="68510"/>
                </a:lnTo>
                <a:lnTo>
                  <a:pt x="59880" y="68510"/>
                </a:lnTo>
                <a:lnTo>
                  <a:pt x="59880" y="68520"/>
                </a:lnTo>
                <a:lnTo>
                  <a:pt x="59870" y="68520"/>
                </a:lnTo>
                <a:lnTo>
                  <a:pt x="59860" y="68520"/>
                </a:lnTo>
                <a:lnTo>
                  <a:pt x="59860" y="68510"/>
                </a:lnTo>
                <a:lnTo>
                  <a:pt x="59860" y="68500"/>
                </a:lnTo>
                <a:lnTo>
                  <a:pt x="59850" y="68500"/>
                </a:lnTo>
                <a:lnTo>
                  <a:pt x="59850" y="68510"/>
                </a:lnTo>
                <a:lnTo>
                  <a:pt x="59810" y="68510"/>
                </a:lnTo>
                <a:lnTo>
                  <a:pt x="59780" y="68510"/>
                </a:lnTo>
                <a:lnTo>
                  <a:pt x="59780" y="68500"/>
                </a:lnTo>
                <a:lnTo>
                  <a:pt x="59770" y="68500"/>
                </a:lnTo>
                <a:lnTo>
                  <a:pt x="59770" y="68490"/>
                </a:lnTo>
                <a:lnTo>
                  <a:pt x="59760" y="68490"/>
                </a:lnTo>
                <a:lnTo>
                  <a:pt x="59760" y="68480"/>
                </a:lnTo>
                <a:lnTo>
                  <a:pt x="59760" y="68470"/>
                </a:lnTo>
                <a:lnTo>
                  <a:pt x="59760" y="68460"/>
                </a:lnTo>
                <a:lnTo>
                  <a:pt x="59760" y="68450"/>
                </a:lnTo>
                <a:lnTo>
                  <a:pt x="59770" y="68450"/>
                </a:lnTo>
                <a:lnTo>
                  <a:pt x="59770" y="68440"/>
                </a:lnTo>
                <a:lnTo>
                  <a:pt x="59770" y="68430"/>
                </a:lnTo>
                <a:lnTo>
                  <a:pt x="59780" y="68430"/>
                </a:lnTo>
                <a:lnTo>
                  <a:pt x="59780" y="68420"/>
                </a:lnTo>
                <a:lnTo>
                  <a:pt x="59770" y="68420"/>
                </a:lnTo>
                <a:lnTo>
                  <a:pt x="59770" y="68410"/>
                </a:lnTo>
                <a:lnTo>
                  <a:pt x="59770" y="68400"/>
                </a:lnTo>
                <a:lnTo>
                  <a:pt x="59760" y="68400"/>
                </a:lnTo>
                <a:lnTo>
                  <a:pt x="59760" y="68390"/>
                </a:lnTo>
                <a:lnTo>
                  <a:pt x="59750" y="68390"/>
                </a:lnTo>
                <a:lnTo>
                  <a:pt x="59750" y="68380"/>
                </a:lnTo>
                <a:lnTo>
                  <a:pt x="59750" y="68370"/>
                </a:lnTo>
                <a:lnTo>
                  <a:pt x="59750" y="68360"/>
                </a:lnTo>
                <a:lnTo>
                  <a:pt x="59740" y="68360"/>
                </a:lnTo>
                <a:lnTo>
                  <a:pt x="59740" y="68350"/>
                </a:lnTo>
                <a:lnTo>
                  <a:pt x="59740" y="68340"/>
                </a:lnTo>
                <a:lnTo>
                  <a:pt x="59740" y="68320"/>
                </a:lnTo>
                <a:lnTo>
                  <a:pt x="59750" y="68320"/>
                </a:lnTo>
                <a:lnTo>
                  <a:pt x="59760" y="68320"/>
                </a:lnTo>
                <a:lnTo>
                  <a:pt x="59760" y="68350"/>
                </a:lnTo>
                <a:lnTo>
                  <a:pt x="59760" y="68360"/>
                </a:lnTo>
                <a:lnTo>
                  <a:pt x="59770" y="68360"/>
                </a:lnTo>
                <a:lnTo>
                  <a:pt x="59770" y="68370"/>
                </a:lnTo>
                <a:lnTo>
                  <a:pt x="59770" y="68380"/>
                </a:lnTo>
                <a:lnTo>
                  <a:pt x="59780" y="68380"/>
                </a:lnTo>
                <a:lnTo>
                  <a:pt x="59780" y="68390"/>
                </a:lnTo>
                <a:lnTo>
                  <a:pt x="59780" y="68400"/>
                </a:lnTo>
                <a:lnTo>
                  <a:pt x="59780" y="68410"/>
                </a:lnTo>
                <a:lnTo>
                  <a:pt x="59790" y="68410"/>
                </a:lnTo>
                <a:lnTo>
                  <a:pt x="59790" y="68420"/>
                </a:lnTo>
                <a:lnTo>
                  <a:pt x="59800" y="68420"/>
                </a:lnTo>
                <a:lnTo>
                  <a:pt x="59800" y="68400"/>
                </a:lnTo>
                <a:lnTo>
                  <a:pt x="59800" y="68390"/>
                </a:lnTo>
                <a:lnTo>
                  <a:pt x="59790" y="68390"/>
                </a:lnTo>
                <a:lnTo>
                  <a:pt x="59790" y="68380"/>
                </a:lnTo>
                <a:lnTo>
                  <a:pt x="59780" y="68380"/>
                </a:lnTo>
                <a:lnTo>
                  <a:pt x="59780" y="68370"/>
                </a:lnTo>
                <a:lnTo>
                  <a:pt x="59780" y="68330"/>
                </a:lnTo>
                <a:lnTo>
                  <a:pt x="59770" y="68330"/>
                </a:lnTo>
                <a:lnTo>
                  <a:pt x="59770" y="68320"/>
                </a:lnTo>
                <a:lnTo>
                  <a:pt x="59770" y="68310"/>
                </a:lnTo>
                <a:lnTo>
                  <a:pt x="59770" y="68300"/>
                </a:lnTo>
                <a:lnTo>
                  <a:pt x="59770" y="68290"/>
                </a:lnTo>
                <a:lnTo>
                  <a:pt x="59780" y="68290"/>
                </a:lnTo>
                <a:lnTo>
                  <a:pt x="59780" y="68280"/>
                </a:lnTo>
                <a:lnTo>
                  <a:pt x="59790" y="68280"/>
                </a:lnTo>
                <a:lnTo>
                  <a:pt x="59790" y="68270"/>
                </a:lnTo>
                <a:lnTo>
                  <a:pt x="59780" y="68270"/>
                </a:lnTo>
                <a:lnTo>
                  <a:pt x="59780" y="68260"/>
                </a:lnTo>
                <a:lnTo>
                  <a:pt x="59770" y="68260"/>
                </a:lnTo>
                <a:lnTo>
                  <a:pt x="59770" y="68230"/>
                </a:lnTo>
                <a:lnTo>
                  <a:pt x="59770" y="68220"/>
                </a:lnTo>
                <a:lnTo>
                  <a:pt x="59770" y="68210"/>
                </a:lnTo>
                <a:lnTo>
                  <a:pt x="59770" y="68190"/>
                </a:lnTo>
                <a:lnTo>
                  <a:pt x="59770" y="68180"/>
                </a:lnTo>
                <a:lnTo>
                  <a:pt x="59760" y="68180"/>
                </a:lnTo>
                <a:lnTo>
                  <a:pt x="59760" y="68170"/>
                </a:lnTo>
                <a:lnTo>
                  <a:pt x="59750" y="68170"/>
                </a:lnTo>
                <a:lnTo>
                  <a:pt x="59740" y="68170"/>
                </a:lnTo>
                <a:lnTo>
                  <a:pt x="59740" y="68160"/>
                </a:lnTo>
                <a:lnTo>
                  <a:pt x="59730" y="68160"/>
                </a:lnTo>
                <a:lnTo>
                  <a:pt x="59730" y="68170"/>
                </a:lnTo>
                <a:lnTo>
                  <a:pt x="59710" y="68170"/>
                </a:lnTo>
                <a:lnTo>
                  <a:pt x="59710" y="68160"/>
                </a:lnTo>
                <a:lnTo>
                  <a:pt x="59700" y="68160"/>
                </a:lnTo>
                <a:lnTo>
                  <a:pt x="59700" y="68140"/>
                </a:lnTo>
                <a:lnTo>
                  <a:pt x="59700" y="68130"/>
                </a:lnTo>
                <a:lnTo>
                  <a:pt x="59710" y="68130"/>
                </a:lnTo>
                <a:lnTo>
                  <a:pt x="59710" y="68120"/>
                </a:lnTo>
                <a:lnTo>
                  <a:pt x="59720" y="68120"/>
                </a:lnTo>
                <a:lnTo>
                  <a:pt x="59720" y="68110"/>
                </a:lnTo>
                <a:lnTo>
                  <a:pt x="59730" y="68110"/>
                </a:lnTo>
                <a:lnTo>
                  <a:pt x="59730" y="68100"/>
                </a:lnTo>
                <a:lnTo>
                  <a:pt x="59730" y="68090"/>
                </a:lnTo>
                <a:lnTo>
                  <a:pt x="59740" y="68090"/>
                </a:lnTo>
                <a:lnTo>
                  <a:pt x="59740" y="68070"/>
                </a:lnTo>
                <a:lnTo>
                  <a:pt x="59740" y="68060"/>
                </a:lnTo>
                <a:lnTo>
                  <a:pt x="59730" y="68060"/>
                </a:lnTo>
                <a:lnTo>
                  <a:pt x="59730" y="68050"/>
                </a:lnTo>
                <a:lnTo>
                  <a:pt x="59720" y="68050"/>
                </a:lnTo>
                <a:lnTo>
                  <a:pt x="59720" y="68040"/>
                </a:lnTo>
                <a:lnTo>
                  <a:pt x="59710" y="68040"/>
                </a:lnTo>
                <a:lnTo>
                  <a:pt x="59710" y="68030"/>
                </a:lnTo>
                <a:lnTo>
                  <a:pt x="59700" y="68030"/>
                </a:lnTo>
                <a:lnTo>
                  <a:pt x="59700" y="68010"/>
                </a:lnTo>
                <a:lnTo>
                  <a:pt x="59690" y="68010"/>
                </a:lnTo>
                <a:lnTo>
                  <a:pt x="59690" y="68000"/>
                </a:lnTo>
                <a:lnTo>
                  <a:pt x="59690" y="67990"/>
                </a:lnTo>
                <a:lnTo>
                  <a:pt x="59690" y="67980"/>
                </a:lnTo>
                <a:lnTo>
                  <a:pt x="59700" y="67980"/>
                </a:lnTo>
                <a:lnTo>
                  <a:pt x="59700" y="67970"/>
                </a:lnTo>
                <a:lnTo>
                  <a:pt x="59700" y="67960"/>
                </a:lnTo>
                <a:lnTo>
                  <a:pt x="59700" y="67950"/>
                </a:lnTo>
                <a:lnTo>
                  <a:pt x="59690" y="67950"/>
                </a:lnTo>
                <a:lnTo>
                  <a:pt x="59690" y="67940"/>
                </a:lnTo>
                <a:lnTo>
                  <a:pt x="59690" y="67930"/>
                </a:lnTo>
                <a:lnTo>
                  <a:pt x="59690" y="67920"/>
                </a:lnTo>
                <a:lnTo>
                  <a:pt x="59710" y="67920"/>
                </a:lnTo>
                <a:close/>
                <a:moveTo>
                  <a:pt x="59330" y="67900"/>
                </a:moveTo>
                <a:lnTo>
                  <a:pt x="59340" y="67900"/>
                </a:lnTo>
                <a:lnTo>
                  <a:pt x="59350" y="67900"/>
                </a:lnTo>
                <a:lnTo>
                  <a:pt x="59350" y="67910"/>
                </a:lnTo>
                <a:lnTo>
                  <a:pt x="59350" y="67920"/>
                </a:lnTo>
                <a:lnTo>
                  <a:pt x="59360" y="67920"/>
                </a:lnTo>
                <a:lnTo>
                  <a:pt x="59360" y="67930"/>
                </a:lnTo>
                <a:lnTo>
                  <a:pt x="59330" y="67930"/>
                </a:lnTo>
                <a:lnTo>
                  <a:pt x="59320" y="67930"/>
                </a:lnTo>
                <a:lnTo>
                  <a:pt x="59320" y="67920"/>
                </a:lnTo>
                <a:lnTo>
                  <a:pt x="59320" y="67900"/>
                </a:lnTo>
                <a:lnTo>
                  <a:pt x="59330" y="67900"/>
                </a:lnTo>
                <a:close/>
                <a:moveTo>
                  <a:pt x="59490" y="67850"/>
                </a:moveTo>
                <a:lnTo>
                  <a:pt x="59490" y="67860"/>
                </a:lnTo>
                <a:lnTo>
                  <a:pt x="59490" y="67870"/>
                </a:lnTo>
                <a:lnTo>
                  <a:pt x="59500" y="67870"/>
                </a:lnTo>
                <a:lnTo>
                  <a:pt x="59500" y="67880"/>
                </a:lnTo>
                <a:lnTo>
                  <a:pt x="59500" y="67890"/>
                </a:lnTo>
                <a:lnTo>
                  <a:pt x="59510" y="67890"/>
                </a:lnTo>
                <a:lnTo>
                  <a:pt x="59510" y="67910"/>
                </a:lnTo>
                <a:lnTo>
                  <a:pt x="59500" y="67910"/>
                </a:lnTo>
                <a:lnTo>
                  <a:pt x="59500" y="67900"/>
                </a:lnTo>
                <a:lnTo>
                  <a:pt x="59490" y="67900"/>
                </a:lnTo>
                <a:lnTo>
                  <a:pt x="59490" y="67890"/>
                </a:lnTo>
                <a:lnTo>
                  <a:pt x="59490" y="67870"/>
                </a:lnTo>
                <a:lnTo>
                  <a:pt x="59480" y="67870"/>
                </a:lnTo>
                <a:lnTo>
                  <a:pt x="59480" y="67860"/>
                </a:lnTo>
                <a:lnTo>
                  <a:pt x="59480" y="67850"/>
                </a:lnTo>
                <a:lnTo>
                  <a:pt x="59490" y="67850"/>
                </a:lnTo>
                <a:close/>
                <a:moveTo>
                  <a:pt x="59580" y="67820"/>
                </a:moveTo>
                <a:lnTo>
                  <a:pt x="59590" y="67820"/>
                </a:lnTo>
                <a:lnTo>
                  <a:pt x="59590" y="67830"/>
                </a:lnTo>
                <a:lnTo>
                  <a:pt x="59590" y="67850"/>
                </a:lnTo>
                <a:lnTo>
                  <a:pt x="59600" y="67850"/>
                </a:lnTo>
                <a:lnTo>
                  <a:pt x="59600" y="67860"/>
                </a:lnTo>
                <a:lnTo>
                  <a:pt x="59590" y="67860"/>
                </a:lnTo>
                <a:lnTo>
                  <a:pt x="59590" y="67850"/>
                </a:lnTo>
                <a:lnTo>
                  <a:pt x="59580" y="67850"/>
                </a:lnTo>
                <a:lnTo>
                  <a:pt x="59580" y="67840"/>
                </a:lnTo>
                <a:lnTo>
                  <a:pt x="59570" y="67840"/>
                </a:lnTo>
                <a:lnTo>
                  <a:pt x="59570" y="67830"/>
                </a:lnTo>
                <a:lnTo>
                  <a:pt x="59570" y="67820"/>
                </a:lnTo>
                <a:lnTo>
                  <a:pt x="59580" y="67820"/>
                </a:lnTo>
                <a:close/>
                <a:moveTo>
                  <a:pt x="59360" y="67730"/>
                </a:moveTo>
                <a:lnTo>
                  <a:pt x="59370" y="67730"/>
                </a:lnTo>
                <a:lnTo>
                  <a:pt x="59370" y="67740"/>
                </a:lnTo>
                <a:lnTo>
                  <a:pt x="59370" y="67750"/>
                </a:lnTo>
                <a:lnTo>
                  <a:pt x="59360" y="67750"/>
                </a:lnTo>
                <a:lnTo>
                  <a:pt x="59360" y="67760"/>
                </a:lnTo>
                <a:lnTo>
                  <a:pt x="59350" y="67760"/>
                </a:lnTo>
                <a:lnTo>
                  <a:pt x="59340" y="67760"/>
                </a:lnTo>
                <a:lnTo>
                  <a:pt x="59340" y="67750"/>
                </a:lnTo>
                <a:lnTo>
                  <a:pt x="59330" y="67750"/>
                </a:lnTo>
                <a:lnTo>
                  <a:pt x="59330" y="67740"/>
                </a:lnTo>
                <a:lnTo>
                  <a:pt x="59330" y="67730"/>
                </a:lnTo>
                <a:lnTo>
                  <a:pt x="59340" y="67730"/>
                </a:lnTo>
                <a:lnTo>
                  <a:pt x="59350" y="67730"/>
                </a:lnTo>
                <a:lnTo>
                  <a:pt x="59360" y="67730"/>
                </a:lnTo>
                <a:close/>
                <a:moveTo>
                  <a:pt x="59570" y="67670"/>
                </a:moveTo>
                <a:lnTo>
                  <a:pt x="59570" y="67680"/>
                </a:lnTo>
                <a:lnTo>
                  <a:pt x="59580" y="67680"/>
                </a:lnTo>
                <a:lnTo>
                  <a:pt x="59580" y="67700"/>
                </a:lnTo>
                <a:lnTo>
                  <a:pt x="59570" y="67700"/>
                </a:lnTo>
                <a:lnTo>
                  <a:pt x="59570" y="67710"/>
                </a:lnTo>
                <a:lnTo>
                  <a:pt x="59580" y="67710"/>
                </a:lnTo>
                <a:lnTo>
                  <a:pt x="59580" y="67720"/>
                </a:lnTo>
                <a:lnTo>
                  <a:pt x="59580" y="67730"/>
                </a:lnTo>
                <a:lnTo>
                  <a:pt x="59590" y="67730"/>
                </a:lnTo>
                <a:lnTo>
                  <a:pt x="59590" y="67740"/>
                </a:lnTo>
                <a:lnTo>
                  <a:pt x="59590" y="67760"/>
                </a:lnTo>
                <a:lnTo>
                  <a:pt x="59580" y="67760"/>
                </a:lnTo>
                <a:lnTo>
                  <a:pt x="59580" y="67770"/>
                </a:lnTo>
                <a:lnTo>
                  <a:pt x="59570" y="67770"/>
                </a:lnTo>
                <a:lnTo>
                  <a:pt x="59570" y="67780"/>
                </a:lnTo>
                <a:lnTo>
                  <a:pt x="59560" y="67780"/>
                </a:lnTo>
                <a:lnTo>
                  <a:pt x="59560" y="67790"/>
                </a:lnTo>
                <a:lnTo>
                  <a:pt x="59550" y="67790"/>
                </a:lnTo>
                <a:lnTo>
                  <a:pt x="59550" y="67800"/>
                </a:lnTo>
                <a:lnTo>
                  <a:pt x="59560" y="67800"/>
                </a:lnTo>
                <a:lnTo>
                  <a:pt x="59550" y="67800"/>
                </a:lnTo>
                <a:lnTo>
                  <a:pt x="59550" y="67810"/>
                </a:lnTo>
                <a:lnTo>
                  <a:pt x="59540" y="67810"/>
                </a:lnTo>
                <a:lnTo>
                  <a:pt x="59530" y="67810"/>
                </a:lnTo>
                <a:lnTo>
                  <a:pt x="59530" y="67820"/>
                </a:lnTo>
                <a:lnTo>
                  <a:pt x="59520" y="67820"/>
                </a:lnTo>
                <a:lnTo>
                  <a:pt x="59520" y="67810"/>
                </a:lnTo>
                <a:lnTo>
                  <a:pt x="59510" y="67810"/>
                </a:lnTo>
                <a:lnTo>
                  <a:pt x="59510" y="67800"/>
                </a:lnTo>
                <a:lnTo>
                  <a:pt x="59500" y="67800"/>
                </a:lnTo>
                <a:lnTo>
                  <a:pt x="59500" y="67790"/>
                </a:lnTo>
                <a:lnTo>
                  <a:pt x="59490" y="67790"/>
                </a:lnTo>
                <a:lnTo>
                  <a:pt x="59490" y="67780"/>
                </a:lnTo>
                <a:lnTo>
                  <a:pt x="59490" y="67770"/>
                </a:lnTo>
                <a:lnTo>
                  <a:pt x="59500" y="67770"/>
                </a:lnTo>
                <a:lnTo>
                  <a:pt x="59500" y="67760"/>
                </a:lnTo>
                <a:lnTo>
                  <a:pt x="59510" y="67760"/>
                </a:lnTo>
                <a:lnTo>
                  <a:pt x="59510" y="67750"/>
                </a:lnTo>
                <a:lnTo>
                  <a:pt x="59510" y="67770"/>
                </a:lnTo>
                <a:lnTo>
                  <a:pt x="59540" y="67770"/>
                </a:lnTo>
                <a:lnTo>
                  <a:pt x="59540" y="67750"/>
                </a:lnTo>
                <a:lnTo>
                  <a:pt x="59540" y="67730"/>
                </a:lnTo>
                <a:lnTo>
                  <a:pt x="59530" y="67730"/>
                </a:lnTo>
                <a:lnTo>
                  <a:pt x="59530" y="67720"/>
                </a:lnTo>
                <a:lnTo>
                  <a:pt x="59540" y="67720"/>
                </a:lnTo>
                <a:lnTo>
                  <a:pt x="59540" y="67710"/>
                </a:lnTo>
                <a:lnTo>
                  <a:pt x="59540" y="67700"/>
                </a:lnTo>
                <a:lnTo>
                  <a:pt x="59550" y="67700"/>
                </a:lnTo>
                <a:lnTo>
                  <a:pt x="59550" y="67690"/>
                </a:lnTo>
                <a:lnTo>
                  <a:pt x="59560" y="67690"/>
                </a:lnTo>
                <a:lnTo>
                  <a:pt x="59560" y="67670"/>
                </a:lnTo>
                <a:lnTo>
                  <a:pt x="59570" y="67670"/>
                </a:lnTo>
                <a:close/>
                <a:moveTo>
                  <a:pt x="59080" y="67030"/>
                </a:moveTo>
                <a:lnTo>
                  <a:pt x="59080" y="67040"/>
                </a:lnTo>
                <a:lnTo>
                  <a:pt x="59090" y="67040"/>
                </a:lnTo>
                <a:lnTo>
                  <a:pt x="59090" y="67050"/>
                </a:lnTo>
                <a:lnTo>
                  <a:pt x="59090" y="67060"/>
                </a:lnTo>
                <a:lnTo>
                  <a:pt x="59100" y="67060"/>
                </a:lnTo>
                <a:lnTo>
                  <a:pt x="59100" y="67070"/>
                </a:lnTo>
                <a:lnTo>
                  <a:pt x="59100" y="67090"/>
                </a:lnTo>
                <a:lnTo>
                  <a:pt x="59100" y="67100"/>
                </a:lnTo>
                <a:lnTo>
                  <a:pt x="59110" y="67100"/>
                </a:lnTo>
                <a:lnTo>
                  <a:pt x="59110" y="67120"/>
                </a:lnTo>
                <a:lnTo>
                  <a:pt x="59100" y="67120"/>
                </a:lnTo>
                <a:lnTo>
                  <a:pt x="59100" y="67140"/>
                </a:lnTo>
                <a:lnTo>
                  <a:pt x="59110" y="67140"/>
                </a:lnTo>
                <a:lnTo>
                  <a:pt x="59110" y="67150"/>
                </a:lnTo>
                <a:lnTo>
                  <a:pt x="59110" y="67160"/>
                </a:lnTo>
                <a:lnTo>
                  <a:pt x="59120" y="67160"/>
                </a:lnTo>
                <a:lnTo>
                  <a:pt x="59120" y="67170"/>
                </a:lnTo>
                <a:lnTo>
                  <a:pt x="59110" y="67170"/>
                </a:lnTo>
                <a:lnTo>
                  <a:pt x="59110" y="67180"/>
                </a:lnTo>
                <a:lnTo>
                  <a:pt x="59110" y="67190"/>
                </a:lnTo>
                <a:lnTo>
                  <a:pt x="59110" y="67210"/>
                </a:lnTo>
                <a:lnTo>
                  <a:pt x="59110" y="67220"/>
                </a:lnTo>
                <a:lnTo>
                  <a:pt x="59120" y="67220"/>
                </a:lnTo>
                <a:lnTo>
                  <a:pt x="59120" y="67230"/>
                </a:lnTo>
                <a:lnTo>
                  <a:pt x="59130" y="67230"/>
                </a:lnTo>
                <a:lnTo>
                  <a:pt x="59130" y="67240"/>
                </a:lnTo>
                <a:lnTo>
                  <a:pt x="59140" y="67240"/>
                </a:lnTo>
                <a:lnTo>
                  <a:pt x="59140" y="67250"/>
                </a:lnTo>
                <a:lnTo>
                  <a:pt x="59140" y="67260"/>
                </a:lnTo>
                <a:lnTo>
                  <a:pt x="59150" y="67260"/>
                </a:lnTo>
                <a:lnTo>
                  <a:pt x="59150" y="67270"/>
                </a:lnTo>
                <a:lnTo>
                  <a:pt x="59150" y="67290"/>
                </a:lnTo>
                <a:lnTo>
                  <a:pt x="59150" y="67300"/>
                </a:lnTo>
                <a:lnTo>
                  <a:pt x="59160" y="67300"/>
                </a:lnTo>
                <a:lnTo>
                  <a:pt x="59160" y="67310"/>
                </a:lnTo>
                <a:lnTo>
                  <a:pt x="59170" y="67310"/>
                </a:lnTo>
                <a:lnTo>
                  <a:pt x="59170" y="67320"/>
                </a:lnTo>
                <a:lnTo>
                  <a:pt x="59170" y="67340"/>
                </a:lnTo>
                <a:lnTo>
                  <a:pt x="59180" y="67340"/>
                </a:lnTo>
                <a:lnTo>
                  <a:pt x="59180" y="67350"/>
                </a:lnTo>
                <a:lnTo>
                  <a:pt x="59170" y="67350"/>
                </a:lnTo>
                <a:lnTo>
                  <a:pt x="59170" y="67360"/>
                </a:lnTo>
                <a:lnTo>
                  <a:pt x="59180" y="67360"/>
                </a:lnTo>
                <a:lnTo>
                  <a:pt x="59190" y="67360"/>
                </a:lnTo>
                <a:lnTo>
                  <a:pt x="59190" y="67370"/>
                </a:lnTo>
                <a:lnTo>
                  <a:pt x="59200" y="67370"/>
                </a:lnTo>
                <a:lnTo>
                  <a:pt x="59200" y="67390"/>
                </a:lnTo>
                <a:lnTo>
                  <a:pt x="59210" y="67390"/>
                </a:lnTo>
                <a:lnTo>
                  <a:pt x="59210" y="67400"/>
                </a:lnTo>
                <a:lnTo>
                  <a:pt x="59210" y="67410"/>
                </a:lnTo>
                <a:lnTo>
                  <a:pt x="59210" y="67420"/>
                </a:lnTo>
                <a:lnTo>
                  <a:pt x="59210" y="67430"/>
                </a:lnTo>
                <a:lnTo>
                  <a:pt x="59220" y="67430"/>
                </a:lnTo>
                <a:lnTo>
                  <a:pt x="59220" y="67440"/>
                </a:lnTo>
                <a:lnTo>
                  <a:pt x="59230" y="67440"/>
                </a:lnTo>
                <a:lnTo>
                  <a:pt x="59230" y="67450"/>
                </a:lnTo>
                <a:lnTo>
                  <a:pt x="59240" y="67450"/>
                </a:lnTo>
                <a:lnTo>
                  <a:pt x="59240" y="67460"/>
                </a:lnTo>
                <a:lnTo>
                  <a:pt x="59260" y="67460"/>
                </a:lnTo>
                <a:lnTo>
                  <a:pt x="59260" y="67470"/>
                </a:lnTo>
                <a:lnTo>
                  <a:pt x="59260" y="67480"/>
                </a:lnTo>
                <a:lnTo>
                  <a:pt x="59270" y="67480"/>
                </a:lnTo>
                <a:lnTo>
                  <a:pt x="59270" y="67490"/>
                </a:lnTo>
                <a:lnTo>
                  <a:pt x="59280" y="67490"/>
                </a:lnTo>
                <a:lnTo>
                  <a:pt x="59280" y="67500"/>
                </a:lnTo>
                <a:lnTo>
                  <a:pt x="59290" y="67500"/>
                </a:lnTo>
                <a:lnTo>
                  <a:pt x="59290" y="67510"/>
                </a:lnTo>
                <a:lnTo>
                  <a:pt x="59290" y="67520"/>
                </a:lnTo>
                <a:lnTo>
                  <a:pt x="59300" y="67520"/>
                </a:lnTo>
                <a:lnTo>
                  <a:pt x="59310" y="67520"/>
                </a:lnTo>
                <a:lnTo>
                  <a:pt x="59310" y="67530"/>
                </a:lnTo>
                <a:lnTo>
                  <a:pt x="59320" y="67530"/>
                </a:lnTo>
                <a:lnTo>
                  <a:pt x="59320" y="67540"/>
                </a:lnTo>
                <a:lnTo>
                  <a:pt x="59330" y="67540"/>
                </a:lnTo>
                <a:lnTo>
                  <a:pt x="59330" y="67550"/>
                </a:lnTo>
                <a:lnTo>
                  <a:pt x="59330" y="67570"/>
                </a:lnTo>
                <a:lnTo>
                  <a:pt x="59330" y="67580"/>
                </a:lnTo>
                <a:lnTo>
                  <a:pt x="59370" y="67580"/>
                </a:lnTo>
                <a:lnTo>
                  <a:pt x="59370" y="67590"/>
                </a:lnTo>
                <a:lnTo>
                  <a:pt x="59380" y="67590"/>
                </a:lnTo>
                <a:lnTo>
                  <a:pt x="59380" y="67600"/>
                </a:lnTo>
                <a:lnTo>
                  <a:pt x="59380" y="67610"/>
                </a:lnTo>
                <a:lnTo>
                  <a:pt x="59380" y="67620"/>
                </a:lnTo>
                <a:lnTo>
                  <a:pt x="59360" y="67620"/>
                </a:lnTo>
                <a:lnTo>
                  <a:pt x="59360" y="67610"/>
                </a:lnTo>
                <a:lnTo>
                  <a:pt x="59350" y="67610"/>
                </a:lnTo>
                <a:lnTo>
                  <a:pt x="59330" y="67610"/>
                </a:lnTo>
                <a:lnTo>
                  <a:pt x="59330" y="67590"/>
                </a:lnTo>
                <a:lnTo>
                  <a:pt x="59340" y="67590"/>
                </a:lnTo>
                <a:lnTo>
                  <a:pt x="59330" y="67590"/>
                </a:lnTo>
                <a:lnTo>
                  <a:pt x="59330" y="67580"/>
                </a:lnTo>
                <a:lnTo>
                  <a:pt x="59320" y="67580"/>
                </a:lnTo>
                <a:lnTo>
                  <a:pt x="59320" y="67590"/>
                </a:lnTo>
                <a:lnTo>
                  <a:pt x="59310" y="67590"/>
                </a:lnTo>
                <a:lnTo>
                  <a:pt x="59310" y="67600"/>
                </a:lnTo>
                <a:lnTo>
                  <a:pt x="59300" y="67600"/>
                </a:lnTo>
                <a:lnTo>
                  <a:pt x="59290" y="67600"/>
                </a:lnTo>
                <a:lnTo>
                  <a:pt x="59290" y="67610"/>
                </a:lnTo>
                <a:lnTo>
                  <a:pt x="59290" y="67620"/>
                </a:lnTo>
                <a:lnTo>
                  <a:pt x="59290" y="67630"/>
                </a:lnTo>
                <a:lnTo>
                  <a:pt x="59300" y="67630"/>
                </a:lnTo>
                <a:lnTo>
                  <a:pt x="59310" y="67630"/>
                </a:lnTo>
                <a:lnTo>
                  <a:pt x="59310" y="67640"/>
                </a:lnTo>
                <a:lnTo>
                  <a:pt x="59310" y="67650"/>
                </a:lnTo>
                <a:lnTo>
                  <a:pt x="59310" y="67670"/>
                </a:lnTo>
                <a:lnTo>
                  <a:pt x="59300" y="67670"/>
                </a:lnTo>
                <a:lnTo>
                  <a:pt x="59290" y="67670"/>
                </a:lnTo>
                <a:lnTo>
                  <a:pt x="59290" y="67660"/>
                </a:lnTo>
                <a:lnTo>
                  <a:pt x="59270" y="67660"/>
                </a:lnTo>
                <a:lnTo>
                  <a:pt x="59270" y="67670"/>
                </a:lnTo>
                <a:lnTo>
                  <a:pt x="59260" y="67670"/>
                </a:lnTo>
                <a:lnTo>
                  <a:pt x="59260" y="67690"/>
                </a:lnTo>
                <a:lnTo>
                  <a:pt x="59260" y="67700"/>
                </a:lnTo>
                <a:lnTo>
                  <a:pt x="59270" y="67700"/>
                </a:lnTo>
                <a:lnTo>
                  <a:pt x="59270" y="67710"/>
                </a:lnTo>
                <a:lnTo>
                  <a:pt x="59260" y="67710"/>
                </a:lnTo>
                <a:lnTo>
                  <a:pt x="59250" y="67710"/>
                </a:lnTo>
                <a:lnTo>
                  <a:pt x="59250" y="67700"/>
                </a:lnTo>
                <a:lnTo>
                  <a:pt x="59240" y="67700"/>
                </a:lnTo>
                <a:lnTo>
                  <a:pt x="59240" y="67690"/>
                </a:lnTo>
                <a:lnTo>
                  <a:pt x="59230" y="67690"/>
                </a:lnTo>
                <a:lnTo>
                  <a:pt x="59230" y="67680"/>
                </a:lnTo>
                <a:lnTo>
                  <a:pt x="59230" y="67670"/>
                </a:lnTo>
                <a:lnTo>
                  <a:pt x="59220" y="67670"/>
                </a:lnTo>
                <a:lnTo>
                  <a:pt x="59200" y="67670"/>
                </a:lnTo>
                <a:lnTo>
                  <a:pt x="59200" y="67660"/>
                </a:lnTo>
                <a:lnTo>
                  <a:pt x="59190" y="67660"/>
                </a:lnTo>
                <a:lnTo>
                  <a:pt x="59190" y="67650"/>
                </a:lnTo>
                <a:lnTo>
                  <a:pt x="59190" y="67630"/>
                </a:lnTo>
                <a:lnTo>
                  <a:pt x="59190" y="67620"/>
                </a:lnTo>
                <a:lnTo>
                  <a:pt x="59190" y="67610"/>
                </a:lnTo>
                <a:lnTo>
                  <a:pt x="59190" y="67600"/>
                </a:lnTo>
                <a:lnTo>
                  <a:pt x="59180" y="67600"/>
                </a:lnTo>
                <a:lnTo>
                  <a:pt x="59180" y="67590"/>
                </a:lnTo>
                <a:lnTo>
                  <a:pt x="59190" y="67590"/>
                </a:lnTo>
                <a:lnTo>
                  <a:pt x="59180" y="67590"/>
                </a:lnTo>
                <a:lnTo>
                  <a:pt x="59180" y="67580"/>
                </a:lnTo>
                <a:lnTo>
                  <a:pt x="59170" y="67580"/>
                </a:lnTo>
                <a:lnTo>
                  <a:pt x="59170" y="67570"/>
                </a:lnTo>
                <a:lnTo>
                  <a:pt x="59160" y="67570"/>
                </a:lnTo>
                <a:lnTo>
                  <a:pt x="59160" y="67550"/>
                </a:lnTo>
                <a:lnTo>
                  <a:pt x="59160" y="67520"/>
                </a:lnTo>
                <a:lnTo>
                  <a:pt x="59170" y="67520"/>
                </a:lnTo>
                <a:lnTo>
                  <a:pt x="59170" y="67490"/>
                </a:lnTo>
                <a:lnTo>
                  <a:pt x="59170" y="67480"/>
                </a:lnTo>
                <a:lnTo>
                  <a:pt x="59160" y="67480"/>
                </a:lnTo>
                <a:lnTo>
                  <a:pt x="59160" y="67470"/>
                </a:lnTo>
                <a:lnTo>
                  <a:pt x="59150" y="67470"/>
                </a:lnTo>
                <a:lnTo>
                  <a:pt x="59150" y="67460"/>
                </a:lnTo>
                <a:lnTo>
                  <a:pt x="59140" y="67460"/>
                </a:lnTo>
                <a:lnTo>
                  <a:pt x="59140" y="67450"/>
                </a:lnTo>
                <a:lnTo>
                  <a:pt x="59140" y="67440"/>
                </a:lnTo>
                <a:lnTo>
                  <a:pt x="59130" y="67440"/>
                </a:lnTo>
                <a:lnTo>
                  <a:pt x="59130" y="67430"/>
                </a:lnTo>
                <a:lnTo>
                  <a:pt x="59120" y="67430"/>
                </a:lnTo>
                <a:lnTo>
                  <a:pt x="59120" y="67420"/>
                </a:lnTo>
                <a:lnTo>
                  <a:pt x="59110" y="67420"/>
                </a:lnTo>
                <a:lnTo>
                  <a:pt x="59090" y="67420"/>
                </a:lnTo>
                <a:lnTo>
                  <a:pt x="59090" y="67410"/>
                </a:lnTo>
                <a:lnTo>
                  <a:pt x="59090" y="67400"/>
                </a:lnTo>
                <a:lnTo>
                  <a:pt x="59090" y="67390"/>
                </a:lnTo>
                <a:lnTo>
                  <a:pt x="59080" y="67390"/>
                </a:lnTo>
                <a:lnTo>
                  <a:pt x="59070" y="67390"/>
                </a:lnTo>
                <a:lnTo>
                  <a:pt x="59070" y="67370"/>
                </a:lnTo>
                <a:lnTo>
                  <a:pt x="59070" y="67360"/>
                </a:lnTo>
                <a:lnTo>
                  <a:pt x="59060" y="67360"/>
                </a:lnTo>
                <a:lnTo>
                  <a:pt x="59060" y="67350"/>
                </a:lnTo>
                <a:lnTo>
                  <a:pt x="59050" y="67350"/>
                </a:lnTo>
                <a:lnTo>
                  <a:pt x="59050" y="67340"/>
                </a:lnTo>
                <a:lnTo>
                  <a:pt x="59040" y="67340"/>
                </a:lnTo>
                <a:lnTo>
                  <a:pt x="59040" y="67330"/>
                </a:lnTo>
                <a:lnTo>
                  <a:pt x="59030" y="67330"/>
                </a:lnTo>
                <a:lnTo>
                  <a:pt x="59030" y="67320"/>
                </a:lnTo>
                <a:lnTo>
                  <a:pt x="59030" y="67310"/>
                </a:lnTo>
                <a:lnTo>
                  <a:pt x="59040" y="67310"/>
                </a:lnTo>
                <a:lnTo>
                  <a:pt x="59050" y="67310"/>
                </a:lnTo>
                <a:lnTo>
                  <a:pt x="59050" y="67300"/>
                </a:lnTo>
                <a:lnTo>
                  <a:pt x="59060" y="67300"/>
                </a:lnTo>
                <a:lnTo>
                  <a:pt x="59060" y="67290"/>
                </a:lnTo>
                <a:lnTo>
                  <a:pt x="59050" y="67290"/>
                </a:lnTo>
                <a:lnTo>
                  <a:pt x="59050" y="67280"/>
                </a:lnTo>
                <a:lnTo>
                  <a:pt x="59040" y="67280"/>
                </a:lnTo>
                <a:lnTo>
                  <a:pt x="59040" y="67270"/>
                </a:lnTo>
                <a:lnTo>
                  <a:pt x="59040" y="67260"/>
                </a:lnTo>
                <a:lnTo>
                  <a:pt x="59030" y="67260"/>
                </a:lnTo>
                <a:lnTo>
                  <a:pt x="59020" y="67260"/>
                </a:lnTo>
                <a:lnTo>
                  <a:pt x="59020" y="67240"/>
                </a:lnTo>
                <a:lnTo>
                  <a:pt x="59020" y="67230"/>
                </a:lnTo>
                <a:lnTo>
                  <a:pt x="59020" y="67220"/>
                </a:lnTo>
                <a:lnTo>
                  <a:pt x="59020" y="67200"/>
                </a:lnTo>
                <a:lnTo>
                  <a:pt x="59030" y="67200"/>
                </a:lnTo>
                <a:lnTo>
                  <a:pt x="59030" y="67190"/>
                </a:lnTo>
                <a:lnTo>
                  <a:pt x="59030" y="67180"/>
                </a:lnTo>
                <a:lnTo>
                  <a:pt x="59040" y="67180"/>
                </a:lnTo>
                <a:lnTo>
                  <a:pt x="59040" y="67160"/>
                </a:lnTo>
                <a:lnTo>
                  <a:pt x="59040" y="67150"/>
                </a:lnTo>
                <a:lnTo>
                  <a:pt x="59030" y="67150"/>
                </a:lnTo>
                <a:lnTo>
                  <a:pt x="59030" y="67140"/>
                </a:lnTo>
                <a:lnTo>
                  <a:pt x="59030" y="67130"/>
                </a:lnTo>
                <a:lnTo>
                  <a:pt x="59030" y="67120"/>
                </a:lnTo>
                <a:lnTo>
                  <a:pt x="59030" y="67100"/>
                </a:lnTo>
                <a:lnTo>
                  <a:pt x="59020" y="67100"/>
                </a:lnTo>
                <a:lnTo>
                  <a:pt x="59020" y="67090"/>
                </a:lnTo>
                <a:lnTo>
                  <a:pt x="59010" y="67090"/>
                </a:lnTo>
                <a:lnTo>
                  <a:pt x="59010" y="67080"/>
                </a:lnTo>
                <a:lnTo>
                  <a:pt x="58990" y="67080"/>
                </a:lnTo>
                <a:lnTo>
                  <a:pt x="58990" y="67060"/>
                </a:lnTo>
                <a:lnTo>
                  <a:pt x="59010" y="67060"/>
                </a:lnTo>
                <a:lnTo>
                  <a:pt x="59010" y="67070"/>
                </a:lnTo>
                <a:lnTo>
                  <a:pt x="59030" y="67070"/>
                </a:lnTo>
                <a:lnTo>
                  <a:pt x="59030" y="67060"/>
                </a:lnTo>
                <a:lnTo>
                  <a:pt x="59040" y="67060"/>
                </a:lnTo>
                <a:lnTo>
                  <a:pt x="59040" y="67050"/>
                </a:lnTo>
                <a:lnTo>
                  <a:pt x="59050" y="67050"/>
                </a:lnTo>
                <a:lnTo>
                  <a:pt x="59060" y="67050"/>
                </a:lnTo>
                <a:lnTo>
                  <a:pt x="59060" y="67060"/>
                </a:lnTo>
                <a:lnTo>
                  <a:pt x="59060" y="67070"/>
                </a:lnTo>
                <a:lnTo>
                  <a:pt x="59070" y="67070"/>
                </a:lnTo>
                <a:lnTo>
                  <a:pt x="59070" y="67040"/>
                </a:lnTo>
                <a:lnTo>
                  <a:pt x="59070" y="67030"/>
                </a:lnTo>
                <a:lnTo>
                  <a:pt x="59080" y="67030"/>
                </a:lnTo>
                <a:close/>
                <a:moveTo>
                  <a:pt x="59020" y="66950"/>
                </a:moveTo>
                <a:lnTo>
                  <a:pt x="59030" y="66950"/>
                </a:lnTo>
                <a:lnTo>
                  <a:pt x="59030" y="66960"/>
                </a:lnTo>
                <a:lnTo>
                  <a:pt x="59020" y="66960"/>
                </a:lnTo>
                <a:lnTo>
                  <a:pt x="59010" y="66960"/>
                </a:lnTo>
                <a:lnTo>
                  <a:pt x="59010" y="66970"/>
                </a:lnTo>
                <a:lnTo>
                  <a:pt x="59000" y="66970"/>
                </a:lnTo>
                <a:lnTo>
                  <a:pt x="59000" y="66980"/>
                </a:lnTo>
                <a:lnTo>
                  <a:pt x="59010" y="66980"/>
                </a:lnTo>
                <a:lnTo>
                  <a:pt x="59000" y="66980"/>
                </a:lnTo>
                <a:lnTo>
                  <a:pt x="59000" y="66990"/>
                </a:lnTo>
                <a:lnTo>
                  <a:pt x="58990" y="66990"/>
                </a:lnTo>
                <a:lnTo>
                  <a:pt x="58990" y="66980"/>
                </a:lnTo>
                <a:lnTo>
                  <a:pt x="58980" y="66980"/>
                </a:lnTo>
                <a:lnTo>
                  <a:pt x="58970" y="66980"/>
                </a:lnTo>
                <a:lnTo>
                  <a:pt x="58970" y="66970"/>
                </a:lnTo>
                <a:lnTo>
                  <a:pt x="58970" y="66960"/>
                </a:lnTo>
                <a:lnTo>
                  <a:pt x="58980" y="66960"/>
                </a:lnTo>
                <a:lnTo>
                  <a:pt x="58990" y="66960"/>
                </a:lnTo>
                <a:lnTo>
                  <a:pt x="58990" y="66950"/>
                </a:lnTo>
                <a:lnTo>
                  <a:pt x="59000" y="66950"/>
                </a:lnTo>
                <a:lnTo>
                  <a:pt x="59010" y="66950"/>
                </a:lnTo>
                <a:lnTo>
                  <a:pt x="59020" y="66950"/>
                </a:lnTo>
                <a:close/>
                <a:moveTo>
                  <a:pt x="59010" y="66750"/>
                </a:moveTo>
                <a:lnTo>
                  <a:pt x="59010" y="66760"/>
                </a:lnTo>
                <a:lnTo>
                  <a:pt x="59020" y="66760"/>
                </a:lnTo>
                <a:lnTo>
                  <a:pt x="59020" y="66770"/>
                </a:lnTo>
                <a:lnTo>
                  <a:pt x="59010" y="66770"/>
                </a:lnTo>
                <a:lnTo>
                  <a:pt x="59010" y="66780"/>
                </a:lnTo>
                <a:lnTo>
                  <a:pt x="59010" y="66790"/>
                </a:lnTo>
                <a:lnTo>
                  <a:pt x="59000" y="66790"/>
                </a:lnTo>
                <a:lnTo>
                  <a:pt x="59000" y="66820"/>
                </a:lnTo>
                <a:lnTo>
                  <a:pt x="59010" y="66820"/>
                </a:lnTo>
                <a:lnTo>
                  <a:pt x="59020" y="66820"/>
                </a:lnTo>
                <a:lnTo>
                  <a:pt x="59020" y="66830"/>
                </a:lnTo>
                <a:lnTo>
                  <a:pt x="59020" y="66840"/>
                </a:lnTo>
                <a:lnTo>
                  <a:pt x="59010" y="66840"/>
                </a:lnTo>
                <a:lnTo>
                  <a:pt x="59010" y="66850"/>
                </a:lnTo>
                <a:lnTo>
                  <a:pt x="59010" y="66860"/>
                </a:lnTo>
                <a:lnTo>
                  <a:pt x="59000" y="66860"/>
                </a:lnTo>
                <a:lnTo>
                  <a:pt x="59000" y="66850"/>
                </a:lnTo>
                <a:lnTo>
                  <a:pt x="58990" y="66850"/>
                </a:lnTo>
                <a:lnTo>
                  <a:pt x="58990" y="66840"/>
                </a:lnTo>
                <a:lnTo>
                  <a:pt x="58990" y="66830"/>
                </a:lnTo>
                <a:lnTo>
                  <a:pt x="58980" y="66830"/>
                </a:lnTo>
                <a:lnTo>
                  <a:pt x="58980" y="66820"/>
                </a:lnTo>
                <a:lnTo>
                  <a:pt x="58980" y="66810"/>
                </a:lnTo>
                <a:lnTo>
                  <a:pt x="58970" y="66810"/>
                </a:lnTo>
                <a:lnTo>
                  <a:pt x="58970" y="66790"/>
                </a:lnTo>
                <a:lnTo>
                  <a:pt x="58980" y="66790"/>
                </a:lnTo>
                <a:lnTo>
                  <a:pt x="59000" y="66790"/>
                </a:lnTo>
                <a:lnTo>
                  <a:pt x="59000" y="66780"/>
                </a:lnTo>
                <a:lnTo>
                  <a:pt x="58990" y="66780"/>
                </a:lnTo>
                <a:lnTo>
                  <a:pt x="58990" y="66770"/>
                </a:lnTo>
                <a:lnTo>
                  <a:pt x="58980" y="66770"/>
                </a:lnTo>
                <a:lnTo>
                  <a:pt x="58980" y="66760"/>
                </a:lnTo>
                <a:lnTo>
                  <a:pt x="58980" y="66750"/>
                </a:lnTo>
                <a:lnTo>
                  <a:pt x="58990" y="66750"/>
                </a:lnTo>
                <a:lnTo>
                  <a:pt x="59000" y="66750"/>
                </a:lnTo>
                <a:lnTo>
                  <a:pt x="59000" y="66760"/>
                </a:lnTo>
                <a:lnTo>
                  <a:pt x="59000" y="66750"/>
                </a:lnTo>
                <a:lnTo>
                  <a:pt x="59010" y="66750"/>
                </a:lnTo>
                <a:close/>
                <a:moveTo>
                  <a:pt x="59030" y="66640"/>
                </a:moveTo>
                <a:lnTo>
                  <a:pt x="59030" y="66650"/>
                </a:lnTo>
                <a:lnTo>
                  <a:pt x="59030" y="66660"/>
                </a:lnTo>
                <a:lnTo>
                  <a:pt x="59040" y="66660"/>
                </a:lnTo>
                <a:lnTo>
                  <a:pt x="59040" y="66680"/>
                </a:lnTo>
                <a:lnTo>
                  <a:pt x="59030" y="66680"/>
                </a:lnTo>
                <a:lnTo>
                  <a:pt x="59030" y="66690"/>
                </a:lnTo>
                <a:lnTo>
                  <a:pt x="59040" y="66690"/>
                </a:lnTo>
                <a:lnTo>
                  <a:pt x="59040" y="66700"/>
                </a:lnTo>
                <a:lnTo>
                  <a:pt x="59010" y="66700"/>
                </a:lnTo>
                <a:lnTo>
                  <a:pt x="59010" y="66710"/>
                </a:lnTo>
                <a:lnTo>
                  <a:pt x="59010" y="66720"/>
                </a:lnTo>
                <a:lnTo>
                  <a:pt x="59010" y="66730"/>
                </a:lnTo>
                <a:lnTo>
                  <a:pt x="59010" y="66740"/>
                </a:lnTo>
                <a:lnTo>
                  <a:pt x="59000" y="66740"/>
                </a:lnTo>
                <a:lnTo>
                  <a:pt x="59000" y="66730"/>
                </a:lnTo>
                <a:lnTo>
                  <a:pt x="58990" y="66730"/>
                </a:lnTo>
                <a:lnTo>
                  <a:pt x="58980" y="66730"/>
                </a:lnTo>
                <a:lnTo>
                  <a:pt x="58970" y="66730"/>
                </a:lnTo>
                <a:lnTo>
                  <a:pt x="58970" y="66720"/>
                </a:lnTo>
                <a:lnTo>
                  <a:pt x="58960" y="66720"/>
                </a:lnTo>
                <a:lnTo>
                  <a:pt x="58960" y="66700"/>
                </a:lnTo>
                <a:lnTo>
                  <a:pt x="58970" y="66700"/>
                </a:lnTo>
                <a:lnTo>
                  <a:pt x="58970" y="66690"/>
                </a:lnTo>
                <a:lnTo>
                  <a:pt x="58980" y="66690"/>
                </a:lnTo>
                <a:lnTo>
                  <a:pt x="58980" y="66680"/>
                </a:lnTo>
                <a:lnTo>
                  <a:pt x="58990" y="66680"/>
                </a:lnTo>
                <a:lnTo>
                  <a:pt x="58990" y="66670"/>
                </a:lnTo>
                <a:lnTo>
                  <a:pt x="58990" y="66660"/>
                </a:lnTo>
                <a:lnTo>
                  <a:pt x="59000" y="66660"/>
                </a:lnTo>
                <a:lnTo>
                  <a:pt x="59000" y="66650"/>
                </a:lnTo>
                <a:lnTo>
                  <a:pt x="59000" y="66660"/>
                </a:lnTo>
                <a:lnTo>
                  <a:pt x="59010" y="66660"/>
                </a:lnTo>
                <a:lnTo>
                  <a:pt x="59010" y="66670"/>
                </a:lnTo>
                <a:lnTo>
                  <a:pt x="59020" y="66670"/>
                </a:lnTo>
                <a:lnTo>
                  <a:pt x="59020" y="66660"/>
                </a:lnTo>
                <a:lnTo>
                  <a:pt x="59020" y="66650"/>
                </a:lnTo>
                <a:lnTo>
                  <a:pt x="59020" y="66640"/>
                </a:lnTo>
                <a:lnTo>
                  <a:pt x="59030" y="66640"/>
                </a:lnTo>
                <a:close/>
                <a:moveTo>
                  <a:pt x="58940" y="66380"/>
                </a:moveTo>
                <a:lnTo>
                  <a:pt x="58940" y="66390"/>
                </a:lnTo>
                <a:lnTo>
                  <a:pt x="58950" y="66390"/>
                </a:lnTo>
                <a:lnTo>
                  <a:pt x="58950" y="66400"/>
                </a:lnTo>
                <a:lnTo>
                  <a:pt x="58950" y="66430"/>
                </a:lnTo>
                <a:lnTo>
                  <a:pt x="58950" y="66440"/>
                </a:lnTo>
                <a:lnTo>
                  <a:pt x="58960" y="66440"/>
                </a:lnTo>
                <a:lnTo>
                  <a:pt x="58960" y="66450"/>
                </a:lnTo>
                <a:lnTo>
                  <a:pt x="58970" y="66450"/>
                </a:lnTo>
                <a:lnTo>
                  <a:pt x="58970" y="66460"/>
                </a:lnTo>
                <a:lnTo>
                  <a:pt x="58970" y="66470"/>
                </a:lnTo>
                <a:lnTo>
                  <a:pt x="58980" y="66470"/>
                </a:lnTo>
                <a:lnTo>
                  <a:pt x="58980" y="66510"/>
                </a:lnTo>
                <a:lnTo>
                  <a:pt x="58980" y="66520"/>
                </a:lnTo>
                <a:lnTo>
                  <a:pt x="58980" y="66530"/>
                </a:lnTo>
                <a:lnTo>
                  <a:pt x="58980" y="66550"/>
                </a:lnTo>
                <a:lnTo>
                  <a:pt x="58980" y="66570"/>
                </a:lnTo>
                <a:lnTo>
                  <a:pt x="58980" y="66580"/>
                </a:lnTo>
                <a:lnTo>
                  <a:pt x="58980" y="66590"/>
                </a:lnTo>
                <a:lnTo>
                  <a:pt x="58980" y="66600"/>
                </a:lnTo>
                <a:lnTo>
                  <a:pt x="58970" y="66600"/>
                </a:lnTo>
                <a:lnTo>
                  <a:pt x="58970" y="66610"/>
                </a:lnTo>
                <a:lnTo>
                  <a:pt x="58980" y="66610"/>
                </a:lnTo>
                <a:lnTo>
                  <a:pt x="58980" y="66630"/>
                </a:lnTo>
                <a:lnTo>
                  <a:pt x="58980" y="66640"/>
                </a:lnTo>
                <a:lnTo>
                  <a:pt x="58970" y="66640"/>
                </a:lnTo>
                <a:lnTo>
                  <a:pt x="58970" y="66650"/>
                </a:lnTo>
                <a:lnTo>
                  <a:pt x="58960" y="66650"/>
                </a:lnTo>
                <a:lnTo>
                  <a:pt x="58960" y="66660"/>
                </a:lnTo>
                <a:lnTo>
                  <a:pt x="58950" y="66660"/>
                </a:lnTo>
                <a:lnTo>
                  <a:pt x="58950" y="66680"/>
                </a:lnTo>
                <a:lnTo>
                  <a:pt x="58950" y="66690"/>
                </a:lnTo>
                <a:lnTo>
                  <a:pt x="58920" y="66690"/>
                </a:lnTo>
                <a:lnTo>
                  <a:pt x="58900" y="66690"/>
                </a:lnTo>
                <a:lnTo>
                  <a:pt x="58900" y="66700"/>
                </a:lnTo>
                <a:lnTo>
                  <a:pt x="58890" y="66700"/>
                </a:lnTo>
                <a:lnTo>
                  <a:pt x="58890" y="66710"/>
                </a:lnTo>
                <a:lnTo>
                  <a:pt x="58880" y="66710"/>
                </a:lnTo>
                <a:lnTo>
                  <a:pt x="58880" y="66720"/>
                </a:lnTo>
                <a:lnTo>
                  <a:pt x="58870" y="66720"/>
                </a:lnTo>
                <a:lnTo>
                  <a:pt x="58870" y="66730"/>
                </a:lnTo>
                <a:lnTo>
                  <a:pt x="58870" y="66740"/>
                </a:lnTo>
                <a:lnTo>
                  <a:pt x="58860" y="66740"/>
                </a:lnTo>
                <a:lnTo>
                  <a:pt x="58860" y="66750"/>
                </a:lnTo>
                <a:lnTo>
                  <a:pt x="58860" y="66760"/>
                </a:lnTo>
                <a:lnTo>
                  <a:pt x="58860" y="66770"/>
                </a:lnTo>
                <a:lnTo>
                  <a:pt x="58850" y="66770"/>
                </a:lnTo>
                <a:lnTo>
                  <a:pt x="58850" y="66760"/>
                </a:lnTo>
                <a:lnTo>
                  <a:pt x="58840" y="66760"/>
                </a:lnTo>
                <a:lnTo>
                  <a:pt x="58840" y="66750"/>
                </a:lnTo>
                <a:lnTo>
                  <a:pt x="58840" y="66730"/>
                </a:lnTo>
                <a:lnTo>
                  <a:pt x="58850" y="66730"/>
                </a:lnTo>
                <a:lnTo>
                  <a:pt x="58850" y="66720"/>
                </a:lnTo>
                <a:lnTo>
                  <a:pt x="58860" y="66720"/>
                </a:lnTo>
                <a:lnTo>
                  <a:pt x="58860" y="66710"/>
                </a:lnTo>
                <a:lnTo>
                  <a:pt x="58860" y="66700"/>
                </a:lnTo>
                <a:lnTo>
                  <a:pt x="58870" y="66700"/>
                </a:lnTo>
                <a:lnTo>
                  <a:pt x="58870" y="66690"/>
                </a:lnTo>
                <a:lnTo>
                  <a:pt x="58880" y="66690"/>
                </a:lnTo>
                <a:lnTo>
                  <a:pt x="58880" y="66680"/>
                </a:lnTo>
                <a:lnTo>
                  <a:pt x="58880" y="66670"/>
                </a:lnTo>
                <a:lnTo>
                  <a:pt x="58880" y="66660"/>
                </a:lnTo>
                <a:lnTo>
                  <a:pt x="58890" y="66660"/>
                </a:lnTo>
                <a:lnTo>
                  <a:pt x="58890" y="66650"/>
                </a:lnTo>
                <a:lnTo>
                  <a:pt x="58900" y="66650"/>
                </a:lnTo>
                <a:lnTo>
                  <a:pt x="58900" y="66640"/>
                </a:lnTo>
                <a:lnTo>
                  <a:pt x="58910" y="66640"/>
                </a:lnTo>
                <a:lnTo>
                  <a:pt x="58910" y="66630"/>
                </a:lnTo>
                <a:lnTo>
                  <a:pt x="58910" y="66620"/>
                </a:lnTo>
                <a:lnTo>
                  <a:pt x="58910" y="66610"/>
                </a:lnTo>
                <a:lnTo>
                  <a:pt x="58920" y="66610"/>
                </a:lnTo>
                <a:lnTo>
                  <a:pt x="58920" y="66600"/>
                </a:lnTo>
                <a:lnTo>
                  <a:pt x="58920" y="66590"/>
                </a:lnTo>
                <a:lnTo>
                  <a:pt x="58920" y="66580"/>
                </a:lnTo>
                <a:lnTo>
                  <a:pt x="58930" y="66580"/>
                </a:lnTo>
                <a:lnTo>
                  <a:pt x="58930" y="66540"/>
                </a:lnTo>
                <a:lnTo>
                  <a:pt x="58920" y="66540"/>
                </a:lnTo>
                <a:lnTo>
                  <a:pt x="58920" y="66530"/>
                </a:lnTo>
                <a:lnTo>
                  <a:pt x="58930" y="66530"/>
                </a:lnTo>
                <a:lnTo>
                  <a:pt x="58930" y="66500"/>
                </a:lnTo>
                <a:lnTo>
                  <a:pt x="58920" y="66500"/>
                </a:lnTo>
                <a:lnTo>
                  <a:pt x="58920" y="66490"/>
                </a:lnTo>
                <a:lnTo>
                  <a:pt x="58920" y="66480"/>
                </a:lnTo>
                <a:lnTo>
                  <a:pt x="58910" y="66480"/>
                </a:lnTo>
                <a:lnTo>
                  <a:pt x="58900" y="66480"/>
                </a:lnTo>
                <a:lnTo>
                  <a:pt x="58900" y="66470"/>
                </a:lnTo>
                <a:lnTo>
                  <a:pt x="58890" y="66470"/>
                </a:lnTo>
                <a:lnTo>
                  <a:pt x="58880" y="66470"/>
                </a:lnTo>
                <a:lnTo>
                  <a:pt x="58880" y="66460"/>
                </a:lnTo>
                <a:lnTo>
                  <a:pt x="58880" y="66430"/>
                </a:lnTo>
                <a:lnTo>
                  <a:pt x="58880" y="66420"/>
                </a:lnTo>
                <a:lnTo>
                  <a:pt x="58880" y="66410"/>
                </a:lnTo>
                <a:lnTo>
                  <a:pt x="58890" y="66410"/>
                </a:lnTo>
                <a:lnTo>
                  <a:pt x="58890" y="66400"/>
                </a:lnTo>
                <a:lnTo>
                  <a:pt x="58900" y="66400"/>
                </a:lnTo>
                <a:lnTo>
                  <a:pt x="58920" y="66400"/>
                </a:lnTo>
                <a:lnTo>
                  <a:pt x="58920" y="66390"/>
                </a:lnTo>
                <a:lnTo>
                  <a:pt x="58930" y="66390"/>
                </a:lnTo>
                <a:lnTo>
                  <a:pt x="58930" y="66380"/>
                </a:lnTo>
                <a:lnTo>
                  <a:pt x="58940" y="66380"/>
                </a:lnTo>
                <a:close/>
                <a:moveTo>
                  <a:pt x="58910" y="66250"/>
                </a:moveTo>
                <a:lnTo>
                  <a:pt x="58910" y="66260"/>
                </a:lnTo>
                <a:lnTo>
                  <a:pt x="58920" y="66260"/>
                </a:lnTo>
                <a:lnTo>
                  <a:pt x="58920" y="66270"/>
                </a:lnTo>
                <a:lnTo>
                  <a:pt x="58920" y="66280"/>
                </a:lnTo>
                <a:lnTo>
                  <a:pt x="58920" y="66290"/>
                </a:lnTo>
                <a:lnTo>
                  <a:pt x="58920" y="66310"/>
                </a:lnTo>
                <a:lnTo>
                  <a:pt x="58930" y="66310"/>
                </a:lnTo>
                <a:lnTo>
                  <a:pt x="58930" y="66320"/>
                </a:lnTo>
                <a:lnTo>
                  <a:pt x="58930" y="66340"/>
                </a:lnTo>
                <a:lnTo>
                  <a:pt x="58930" y="66350"/>
                </a:lnTo>
                <a:lnTo>
                  <a:pt x="58920" y="66350"/>
                </a:lnTo>
                <a:lnTo>
                  <a:pt x="58920" y="66360"/>
                </a:lnTo>
                <a:lnTo>
                  <a:pt x="58910" y="66360"/>
                </a:lnTo>
                <a:lnTo>
                  <a:pt x="58890" y="66360"/>
                </a:lnTo>
                <a:lnTo>
                  <a:pt x="58890" y="66370"/>
                </a:lnTo>
                <a:lnTo>
                  <a:pt x="58850" y="66370"/>
                </a:lnTo>
                <a:lnTo>
                  <a:pt x="58850" y="66360"/>
                </a:lnTo>
                <a:lnTo>
                  <a:pt x="58840" y="66360"/>
                </a:lnTo>
                <a:lnTo>
                  <a:pt x="58840" y="66350"/>
                </a:lnTo>
                <a:lnTo>
                  <a:pt x="58830" y="66350"/>
                </a:lnTo>
                <a:lnTo>
                  <a:pt x="58830" y="66340"/>
                </a:lnTo>
                <a:lnTo>
                  <a:pt x="58830" y="66330"/>
                </a:lnTo>
                <a:lnTo>
                  <a:pt x="58830" y="66300"/>
                </a:lnTo>
                <a:lnTo>
                  <a:pt x="58830" y="66290"/>
                </a:lnTo>
                <a:lnTo>
                  <a:pt x="58840" y="66290"/>
                </a:lnTo>
                <a:lnTo>
                  <a:pt x="58850" y="66290"/>
                </a:lnTo>
                <a:lnTo>
                  <a:pt x="58850" y="66280"/>
                </a:lnTo>
                <a:lnTo>
                  <a:pt x="58860" y="66280"/>
                </a:lnTo>
                <a:lnTo>
                  <a:pt x="58870" y="66280"/>
                </a:lnTo>
                <a:lnTo>
                  <a:pt x="58870" y="66270"/>
                </a:lnTo>
                <a:lnTo>
                  <a:pt x="58880" y="66270"/>
                </a:lnTo>
                <a:lnTo>
                  <a:pt x="58890" y="66270"/>
                </a:lnTo>
                <a:lnTo>
                  <a:pt x="58890" y="66260"/>
                </a:lnTo>
                <a:lnTo>
                  <a:pt x="58900" y="66260"/>
                </a:lnTo>
                <a:lnTo>
                  <a:pt x="58900" y="66250"/>
                </a:lnTo>
                <a:lnTo>
                  <a:pt x="58910" y="66250"/>
                </a:lnTo>
                <a:close/>
                <a:moveTo>
                  <a:pt x="58810" y="65930"/>
                </a:moveTo>
                <a:lnTo>
                  <a:pt x="58810" y="65940"/>
                </a:lnTo>
                <a:lnTo>
                  <a:pt x="58820" y="65940"/>
                </a:lnTo>
                <a:lnTo>
                  <a:pt x="58830" y="65940"/>
                </a:lnTo>
                <a:lnTo>
                  <a:pt x="58830" y="65950"/>
                </a:lnTo>
                <a:lnTo>
                  <a:pt x="58830" y="65960"/>
                </a:lnTo>
                <a:lnTo>
                  <a:pt x="58830" y="65970"/>
                </a:lnTo>
                <a:lnTo>
                  <a:pt x="58840" y="65970"/>
                </a:lnTo>
                <a:lnTo>
                  <a:pt x="58840" y="65980"/>
                </a:lnTo>
                <a:lnTo>
                  <a:pt x="58840" y="65990"/>
                </a:lnTo>
                <a:lnTo>
                  <a:pt x="58850" y="65990"/>
                </a:lnTo>
                <a:lnTo>
                  <a:pt x="58850" y="66000"/>
                </a:lnTo>
                <a:lnTo>
                  <a:pt x="58850" y="66030"/>
                </a:lnTo>
                <a:lnTo>
                  <a:pt x="58850" y="66040"/>
                </a:lnTo>
                <a:lnTo>
                  <a:pt x="58860" y="66040"/>
                </a:lnTo>
                <a:lnTo>
                  <a:pt x="58860" y="66050"/>
                </a:lnTo>
                <a:lnTo>
                  <a:pt x="58860" y="66060"/>
                </a:lnTo>
                <a:lnTo>
                  <a:pt x="58870" y="66060"/>
                </a:lnTo>
                <a:lnTo>
                  <a:pt x="58870" y="66070"/>
                </a:lnTo>
                <a:lnTo>
                  <a:pt x="58880" y="66070"/>
                </a:lnTo>
                <a:lnTo>
                  <a:pt x="58880" y="66080"/>
                </a:lnTo>
                <a:lnTo>
                  <a:pt x="58890" y="66080"/>
                </a:lnTo>
                <a:lnTo>
                  <a:pt x="58890" y="66090"/>
                </a:lnTo>
                <a:lnTo>
                  <a:pt x="58900" y="66090"/>
                </a:lnTo>
                <a:lnTo>
                  <a:pt x="58900" y="66100"/>
                </a:lnTo>
                <a:lnTo>
                  <a:pt x="58910" y="66100"/>
                </a:lnTo>
                <a:lnTo>
                  <a:pt x="58910" y="66090"/>
                </a:lnTo>
                <a:lnTo>
                  <a:pt x="58920" y="66090"/>
                </a:lnTo>
                <a:lnTo>
                  <a:pt x="58920" y="66100"/>
                </a:lnTo>
                <a:lnTo>
                  <a:pt x="58930" y="66100"/>
                </a:lnTo>
                <a:lnTo>
                  <a:pt x="58930" y="66110"/>
                </a:lnTo>
                <a:lnTo>
                  <a:pt x="58920" y="66110"/>
                </a:lnTo>
                <a:lnTo>
                  <a:pt x="58920" y="66100"/>
                </a:lnTo>
                <a:lnTo>
                  <a:pt x="58910" y="66100"/>
                </a:lnTo>
                <a:lnTo>
                  <a:pt x="58910" y="66110"/>
                </a:lnTo>
                <a:lnTo>
                  <a:pt x="58900" y="66110"/>
                </a:lnTo>
                <a:lnTo>
                  <a:pt x="58900" y="66130"/>
                </a:lnTo>
                <a:lnTo>
                  <a:pt x="58900" y="66140"/>
                </a:lnTo>
                <a:lnTo>
                  <a:pt x="58890" y="66140"/>
                </a:lnTo>
                <a:lnTo>
                  <a:pt x="58890" y="66150"/>
                </a:lnTo>
                <a:lnTo>
                  <a:pt x="58890" y="66160"/>
                </a:lnTo>
                <a:lnTo>
                  <a:pt x="58880" y="66160"/>
                </a:lnTo>
                <a:lnTo>
                  <a:pt x="58880" y="66200"/>
                </a:lnTo>
                <a:lnTo>
                  <a:pt x="58890" y="66200"/>
                </a:lnTo>
                <a:lnTo>
                  <a:pt x="58900" y="66200"/>
                </a:lnTo>
                <a:lnTo>
                  <a:pt x="58900" y="66210"/>
                </a:lnTo>
                <a:lnTo>
                  <a:pt x="58900" y="66220"/>
                </a:lnTo>
                <a:lnTo>
                  <a:pt x="58890" y="66220"/>
                </a:lnTo>
                <a:lnTo>
                  <a:pt x="58870" y="66220"/>
                </a:lnTo>
                <a:lnTo>
                  <a:pt x="58860" y="66220"/>
                </a:lnTo>
                <a:lnTo>
                  <a:pt x="58860" y="66210"/>
                </a:lnTo>
                <a:lnTo>
                  <a:pt x="58840" y="66210"/>
                </a:lnTo>
                <a:lnTo>
                  <a:pt x="58830" y="66210"/>
                </a:lnTo>
                <a:lnTo>
                  <a:pt x="58820" y="66210"/>
                </a:lnTo>
                <a:lnTo>
                  <a:pt x="58820" y="66200"/>
                </a:lnTo>
                <a:lnTo>
                  <a:pt x="58810" y="66200"/>
                </a:lnTo>
                <a:lnTo>
                  <a:pt x="58810" y="66190"/>
                </a:lnTo>
                <a:lnTo>
                  <a:pt x="58800" y="66190"/>
                </a:lnTo>
                <a:lnTo>
                  <a:pt x="58790" y="66190"/>
                </a:lnTo>
                <a:lnTo>
                  <a:pt x="58780" y="66190"/>
                </a:lnTo>
                <a:lnTo>
                  <a:pt x="58770" y="66190"/>
                </a:lnTo>
                <a:lnTo>
                  <a:pt x="58770" y="66180"/>
                </a:lnTo>
                <a:lnTo>
                  <a:pt x="58770" y="66170"/>
                </a:lnTo>
                <a:lnTo>
                  <a:pt x="58760" y="66170"/>
                </a:lnTo>
                <a:lnTo>
                  <a:pt x="58760" y="66160"/>
                </a:lnTo>
                <a:lnTo>
                  <a:pt x="58760" y="66150"/>
                </a:lnTo>
                <a:lnTo>
                  <a:pt x="58760" y="66130"/>
                </a:lnTo>
                <a:lnTo>
                  <a:pt x="58750" y="66130"/>
                </a:lnTo>
                <a:lnTo>
                  <a:pt x="58750" y="66110"/>
                </a:lnTo>
                <a:lnTo>
                  <a:pt x="58760" y="66110"/>
                </a:lnTo>
                <a:lnTo>
                  <a:pt x="58760" y="66100"/>
                </a:lnTo>
                <a:lnTo>
                  <a:pt x="58760" y="66090"/>
                </a:lnTo>
                <a:lnTo>
                  <a:pt x="58760" y="66080"/>
                </a:lnTo>
                <a:lnTo>
                  <a:pt x="58770" y="66080"/>
                </a:lnTo>
                <a:lnTo>
                  <a:pt x="58770" y="66070"/>
                </a:lnTo>
                <a:lnTo>
                  <a:pt x="58760" y="66070"/>
                </a:lnTo>
                <a:lnTo>
                  <a:pt x="58760" y="66050"/>
                </a:lnTo>
                <a:lnTo>
                  <a:pt x="58760" y="66040"/>
                </a:lnTo>
                <a:lnTo>
                  <a:pt x="58770" y="66040"/>
                </a:lnTo>
                <a:lnTo>
                  <a:pt x="58770" y="66020"/>
                </a:lnTo>
                <a:lnTo>
                  <a:pt x="58770" y="66000"/>
                </a:lnTo>
                <a:lnTo>
                  <a:pt x="58770" y="65980"/>
                </a:lnTo>
                <a:lnTo>
                  <a:pt x="58780" y="65980"/>
                </a:lnTo>
                <a:lnTo>
                  <a:pt x="58780" y="65970"/>
                </a:lnTo>
                <a:lnTo>
                  <a:pt x="58790" y="65970"/>
                </a:lnTo>
                <a:lnTo>
                  <a:pt x="58790" y="65960"/>
                </a:lnTo>
                <a:lnTo>
                  <a:pt x="58780" y="65960"/>
                </a:lnTo>
                <a:lnTo>
                  <a:pt x="58780" y="65950"/>
                </a:lnTo>
                <a:lnTo>
                  <a:pt x="58780" y="65940"/>
                </a:lnTo>
                <a:lnTo>
                  <a:pt x="58790" y="65940"/>
                </a:lnTo>
                <a:lnTo>
                  <a:pt x="58790" y="65930"/>
                </a:lnTo>
                <a:lnTo>
                  <a:pt x="58800" y="65930"/>
                </a:lnTo>
                <a:lnTo>
                  <a:pt x="58810" y="65930"/>
                </a:lnTo>
                <a:close/>
                <a:moveTo>
                  <a:pt x="58780" y="65850"/>
                </a:moveTo>
                <a:lnTo>
                  <a:pt x="58790" y="65850"/>
                </a:lnTo>
                <a:lnTo>
                  <a:pt x="58790" y="65860"/>
                </a:lnTo>
                <a:lnTo>
                  <a:pt x="58790" y="65870"/>
                </a:lnTo>
                <a:lnTo>
                  <a:pt x="58790" y="65890"/>
                </a:lnTo>
                <a:lnTo>
                  <a:pt x="58790" y="65900"/>
                </a:lnTo>
                <a:lnTo>
                  <a:pt x="58780" y="65900"/>
                </a:lnTo>
                <a:lnTo>
                  <a:pt x="58780" y="65890"/>
                </a:lnTo>
                <a:lnTo>
                  <a:pt x="58770" y="65890"/>
                </a:lnTo>
                <a:lnTo>
                  <a:pt x="58770" y="65880"/>
                </a:lnTo>
                <a:lnTo>
                  <a:pt x="58770" y="65870"/>
                </a:lnTo>
                <a:lnTo>
                  <a:pt x="58760" y="65870"/>
                </a:lnTo>
                <a:lnTo>
                  <a:pt x="58760" y="65860"/>
                </a:lnTo>
                <a:lnTo>
                  <a:pt x="58760" y="65850"/>
                </a:lnTo>
                <a:lnTo>
                  <a:pt x="58770" y="65850"/>
                </a:lnTo>
                <a:lnTo>
                  <a:pt x="58780" y="65850"/>
                </a:lnTo>
                <a:close/>
                <a:moveTo>
                  <a:pt x="58790" y="65770"/>
                </a:moveTo>
                <a:lnTo>
                  <a:pt x="58800" y="65770"/>
                </a:lnTo>
                <a:lnTo>
                  <a:pt x="58800" y="65780"/>
                </a:lnTo>
                <a:lnTo>
                  <a:pt x="58810" y="65780"/>
                </a:lnTo>
                <a:lnTo>
                  <a:pt x="58810" y="65790"/>
                </a:lnTo>
                <a:lnTo>
                  <a:pt x="58820" y="65790"/>
                </a:lnTo>
                <a:lnTo>
                  <a:pt x="58820" y="65810"/>
                </a:lnTo>
                <a:lnTo>
                  <a:pt x="58820" y="65820"/>
                </a:lnTo>
                <a:lnTo>
                  <a:pt x="58830" y="65820"/>
                </a:lnTo>
                <a:lnTo>
                  <a:pt x="58820" y="65820"/>
                </a:lnTo>
                <a:lnTo>
                  <a:pt x="58820" y="65830"/>
                </a:lnTo>
                <a:lnTo>
                  <a:pt x="58820" y="65820"/>
                </a:lnTo>
                <a:lnTo>
                  <a:pt x="58810" y="65820"/>
                </a:lnTo>
                <a:lnTo>
                  <a:pt x="58810" y="65810"/>
                </a:lnTo>
                <a:lnTo>
                  <a:pt x="58800" y="65810"/>
                </a:lnTo>
                <a:lnTo>
                  <a:pt x="58800" y="65800"/>
                </a:lnTo>
                <a:lnTo>
                  <a:pt x="58790" y="65800"/>
                </a:lnTo>
                <a:lnTo>
                  <a:pt x="58790" y="65790"/>
                </a:lnTo>
                <a:lnTo>
                  <a:pt x="58780" y="65790"/>
                </a:lnTo>
                <a:lnTo>
                  <a:pt x="58780" y="65770"/>
                </a:lnTo>
                <a:lnTo>
                  <a:pt x="58790" y="65770"/>
                </a:lnTo>
                <a:close/>
                <a:moveTo>
                  <a:pt x="58740" y="65760"/>
                </a:moveTo>
                <a:lnTo>
                  <a:pt x="58750" y="65760"/>
                </a:lnTo>
                <a:lnTo>
                  <a:pt x="58750" y="65770"/>
                </a:lnTo>
                <a:lnTo>
                  <a:pt x="58760" y="65770"/>
                </a:lnTo>
                <a:lnTo>
                  <a:pt x="58760" y="65780"/>
                </a:lnTo>
                <a:lnTo>
                  <a:pt x="58760" y="65790"/>
                </a:lnTo>
                <a:lnTo>
                  <a:pt x="58750" y="65790"/>
                </a:lnTo>
                <a:lnTo>
                  <a:pt x="58730" y="65790"/>
                </a:lnTo>
                <a:lnTo>
                  <a:pt x="58730" y="65780"/>
                </a:lnTo>
                <a:lnTo>
                  <a:pt x="58730" y="65770"/>
                </a:lnTo>
                <a:lnTo>
                  <a:pt x="58720" y="65770"/>
                </a:lnTo>
                <a:lnTo>
                  <a:pt x="58730" y="65770"/>
                </a:lnTo>
                <a:lnTo>
                  <a:pt x="58730" y="65760"/>
                </a:lnTo>
                <a:lnTo>
                  <a:pt x="58740" y="65760"/>
                </a:lnTo>
                <a:close/>
                <a:moveTo>
                  <a:pt x="58750" y="65660"/>
                </a:moveTo>
                <a:lnTo>
                  <a:pt x="58760" y="65660"/>
                </a:lnTo>
                <a:lnTo>
                  <a:pt x="58760" y="65670"/>
                </a:lnTo>
                <a:lnTo>
                  <a:pt x="58760" y="65680"/>
                </a:lnTo>
                <a:lnTo>
                  <a:pt x="58770" y="65680"/>
                </a:lnTo>
                <a:lnTo>
                  <a:pt x="58770" y="65690"/>
                </a:lnTo>
                <a:lnTo>
                  <a:pt x="58780" y="65690"/>
                </a:lnTo>
                <a:lnTo>
                  <a:pt x="58780" y="65710"/>
                </a:lnTo>
                <a:lnTo>
                  <a:pt x="58770" y="65710"/>
                </a:lnTo>
                <a:lnTo>
                  <a:pt x="58780" y="65710"/>
                </a:lnTo>
                <a:lnTo>
                  <a:pt x="58780" y="65720"/>
                </a:lnTo>
                <a:lnTo>
                  <a:pt x="58770" y="65720"/>
                </a:lnTo>
                <a:lnTo>
                  <a:pt x="58770" y="65730"/>
                </a:lnTo>
                <a:lnTo>
                  <a:pt x="58770" y="65720"/>
                </a:lnTo>
                <a:lnTo>
                  <a:pt x="58760" y="65720"/>
                </a:lnTo>
                <a:lnTo>
                  <a:pt x="58760" y="65710"/>
                </a:lnTo>
                <a:lnTo>
                  <a:pt x="58750" y="65710"/>
                </a:lnTo>
                <a:lnTo>
                  <a:pt x="58750" y="65700"/>
                </a:lnTo>
                <a:lnTo>
                  <a:pt x="58740" y="65700"/>
                </a:lnTo>
                <a:lnTo>
                  <a:pt x="58740" y="65680"/>
                </a:lnTo>
                <a:lnTo>
                  <a:pt x="58740" y="65660"/>
                </a:lnTo>
                <a:lnTo>
                  <a:pt x="58750" y="65660"/>
                </a:lnTo>
                <a:close/>
                <a:moveTo>
                  <a:pt x="58250" y="64080"/>
                </a:moveTo>
                <a:lnTo>
                  <a:pt x="58250" y="64090"/>
                </a:lnTo>
                <a:lnTo>
                  <a:pt x="58260" y="64090"/>
                </a:lnTo>
                <a:lnTo>
                  <a:pt x="58270" y="64090"/>
                </a:lnTo>
                <a:lnTo>
                  <a:pt x="58270" y="64110"/>
                </a:lnTo>
                <a:lnTo>
                  <a:pt x="58260" y="64110"/>
                </a:lnTo>
                <a:lnTo>
                  <a:pt x="58240" y="64110"/>
                </a:lnTo>
                <a:lnTo>
                  <a:pt x="58240" y="64090"/>
                </a:lnTo>
                <a:lnTo>
                  <a:pt x="58240" y="64080"/>
                </a:lnTo>
                <a:lnTo>
                  <a:pt x="58250" y="64080"/>
                </a:lnTo>
                <a:close/>
                <a:moveTo>
                  <a:pt x="58220" y="63940"/>
                </a:moveTo>
                <a:lnTo>
                  <a:pt x="58230" y="63940"/>
                </a:lnTo>
                <a:lnTo>
                  <a:pt x="58230" y="63950"/>
                </a:lnTo>
                <a:lnTo>
                  <a:pt x="58230" y="63960"/>
                </a:lnTo>
                <a:lnTo>
                  <a:pt x="58240" y="63960"/>
                </a:lnTo>
                <a:lnTo>
                  <a:pt x="58240" y="63970"/>
                </a:lnTo>
                <a:lnTo>
                  <a:pt x="58240" y="64000"/>
                </a:lnTo>
                <a:lnTo>
                  <a:pt x="58250" y="64000"/>
                </a:lnTo>
                <a:lnTo>
                  <a:pt x="58250" y="64010"/>
                </a:lnTo>
                <a:lnTo>
                  <a:pt x="58260" y="64010"/>
                </a:lnTo>
                <a:lnTo>
                  <a:pt x="58260" y="64020"/>
                </a:lnTo>
                <a:lnTo>
                  <a:pt x="58270" y="64020"/>
                </a:lnTo>
                <a:lnTo>
                  <a:pt x="58270" y="64030"/>
                </a:lnTo>
                <a:lnTo>
                  <a:pt x="58270" y="64040"/>
                </a:lnTo>
                <a:lnTo>
                  <a:pt x="58280" y="64040"/>
                </a:lnTo>
                <a:lnTo>
                  <a:pt x="58280" y="64050"/>
                </a:lnTo>
                <a:lnTo>
                  <a:pt x="58280" y="64060"/>
                </a:lnTo>
                <a:lnTo>
                  <a:pt x="58270" y="64060"/>
                </a:lnTo>
                <a:lnTo>
                  <a:pt x="58270" y="64050"/>
                </a:lnTo>
                <a:lnTo>
                  <a:pt x="58260" y="64050"/>
                </a:lnTo>
                <a:lnTo>
                  <a:pt x="58260" y="64040"/>
                </a:lnTo>
                <a:lnTo>
                  <a:pt x="58250" y="64040"/>
                </a:lnTo>
                <a:lnTo>
                  <a:pt x="58250" y="64030"/>
                </a:lnTo>
                <a:lnTo>
                  <a:pt x="58240" y="64030"/>
                </a:lnTo>
                <a:lnTo>
                  <a:pt x="58230" y="64030"/>
                </a:lnTo>
                <a:lnTo>
                  <a:pt x="58230" y="64020"/>
                </a:lnTo>
                <a:lnTo>
                  <a:pt x="58220" y="64020"/>
                </a:lnTo>
                <a:lnTo>
                  <a:pt x="58220" y="64010"/>
                </a:lnTo>
                <a:lnTo>
                  <a:pt x="58210" y="64010"/>
                </a:lnTo>
                <a:lnTo>
                  <a:pt x="58210" y="64000"/>
                </a:lnTo>
                <a:lnTo>
                  <a:pt x="58210" y="63990"/>
                </a:lnTo>
                <a:lnTo>
                  <a:pt x="58220" y="63990"/>
                </a:lnTo>
                <a:lnTo>
                  <a:pt x="58220" y="63980"/>
                </a:lnTo>
                <a:lnTo>
                  <a:pt x="58210" y="63980"/>
                </a:lnTo>
                <a:lnTo>
                  <a:pt x="58210" y="63970"/>
                </a:lnTo>
                <a:lnTo>
                  <a:pt x="58210" y="63950"/>
                </a:lnTo>
                <a:lnTo>
                  <a:pt x="58210" y="63940"/>
                </a:lnTo>
                <a:lnTo>
                  <a:pt x="58220" y="63940"/>
                </a:lnTo>
                <a:close/>
                <a:moveTo>
                  <a:pt x="58010" y="62910"/>
                </a:moveTo>
                <a:lnTo>
                  <a:pt x="58010" y="62920"/>
                </a:lnTo>
                <a:lnTo>
                  <a:pt x="58010" y="62950"/>
                </a:lnTo>
                <a:lnTo>
                  <a:pt x="58010" y="62960"/>
                </a:lnTo>
                <a:lnTo>
                  <a:pt x="58000" y="62960"/>
                </a:lnTo>
                <a:lnTo>
                  <a:pt x="58000" y="62950"/>
                </a:lnTo>
                <a:lnTo>
                  <a:pt x="57990" y="62950"/>
                </a:lnTo>
                <a:lnTo>
                  <a:pt x="57990" y="62930"/>
                </a:lnTo>
                <a:lnTo>
                  <a:pt x="57990" y="62910"/>
                </a:lnTo>
                <a:lnTo>
                  <a:pt x="58010" y="62910"/>
                </a:lnTo>
                <a:close/>
                <a:moveTo>
                  <a:pt x="58060" y="62900"/>
                </a:moveTo>
                <a:lnTo>
                  <a:pt x="58060" y="62910"/>
                </a:lnTo>
                <a:lnTo>
                  <a:pt x="58060" y="62940"/>
                </a:lnTo>
                <a:lnTo>
                  <a:pt x="58050" y="62940"/>
                </a:lnTo>
                <a:lnTo>
                  <a:pt x="58040" y="62940"/>
                </a:lnTo>
                <a:lnTo>
                  <a:pt x="58040" y="62910"/>
                </a:lnTo>
                <a:lnTo>
                  <a:pt x="58050" y="62910"/>
                </a:lnTo>
                <a:lnTo>
                  <a:pt x="58050" y="62900"/>
                </a:lnTo>
                <a:lnTo>
                  <a:pt x="58060" y="62900"/>
                </a:lnTo>
                <a:close/>
                <a:moveTo>
                  <a:pt x="58050" y="62860"/>
                </a:moveTo>
                <a:lnTo>
                  <a:pt x="58050" y="62870"/>
                </a:lnTo>
                <a:lnTo>
                  <a:pt x="58060" y="62870"/>
                </a:lnTo>
                <a:lnTo>
                  <a:pt x="58060" y="62880"/>
                </a:lnTo>
                <a:lnTo>
                  <a:pt x="58050" y="62880"/>
                </a:lnTo>
                <a:lnTo>
                  <a:pt x="58050" y="62890"/>
                </a:lnTo>
                <a:lnTo>
                  <a:pt x="58040" y="62890"/>
                </a:lnTo>
                <a:lnTo>
                  <a:pt x="58040" y="62860"/>
                </a:lnTo>
                <a:lnTo>
                  <a:pt x="58050" y="62860"/>
                </a:lnTo>
                <a:close/>
                <a:moveTo>
                  <a:pt x="58110" y="62790"/>
                </a:moveTo>
                <a:lnTo>
                  <a:pt x="58110" y="62800"/>
                </a:lnTo>
                <a:lnTo>
                  <a:pt x="58110" y="62810"/>
                </a:lnTo>
                <a:lnTo>
                  <a:pt x="58110" y="62820"/>
                </a:lnTo>
                <a:lnTo>
                  <a:pt x="58110" y="62830"/>
                </a:lnTo>
                <a:lnTo>
                  <a:pt x="58100" y="62830"/>
                </a:lnTo>
                <a:lnTo>
                  <a:pt x="58090" y="62830"/>
                </a:lnTo>
                <a:lnTo>
                  <a:pt x="58090" y="62800"/>
                </a:lnTo>
                <a:lnTo>
                  <a:pt x="58100" y="62800"/>
                </a:lnTo>
                <a:lnTo>
                  <a:pt x="58100" y="62790"/>
                </a:lnTo>
                <a:lnTo>
                  <a:pt x="58110" y="62790"/>
                </a:lnTo>
                <a:close/>
                <a:moveTo>
                  <a:pt x="58040" y="62620"/>
                </a:moveTo>
                <a:lnTo>
                  <a:pt x="58040" y="62630"/>
                </a:lnTo>
                <a:lnTo>
                  <a:pt x="58050" y="62630"/>
                </a:lnTo>
                <a:lnTo>
                  <a:pt x="58050" y="62660"/>
                </a:lnTo>
                <a:lnTo>
                  <a:pt x="58040" y="62660"/>
                </a:lnTo>
                <a:lnTo>
                  <a:pt x="58030" y="62660"/>
                </a:lnTo>
                <a:lnTo>
                  <a:pt x="58030" y="62650"/>
                </a:lnTo>
                <a:lnTo>
                  <a:pt x="58030" y="62630"/>
                </a:lnTo>
                <a:lnTo>
                  <a:pt x="58040" y="62630"/>
                </a:lnTo>
                <a:lnTo>
                  <a:pt x="58040" y="62620"/>
                </a:lnTo>
                <a:close/>
                <a:moveTo>
                  <a:pt x="58100" y="62620"/>
                </a:moveTo>
                <a:lnTo>
                  <a:pt x="58100" y="62630"/>
                </a:lnTo>
                <a:lnTo>
                  <a:pt x="58110" y="62630"/>
                </a:lnTo>
                <a:lnTo>
                  <a:pt x="58110" y="62640"/>
                </a:lnTo>
                <a:lnTo>
                  <a:pt x="58100" y="62640"/>
                </a:lnTo>
                <a:lnTo>
                  <a:pt x="58100" y="62660"/>
                </a:lnTo>
                <a:lnTo>
                  <a:pt x="58100" y="62670"/>
                </a:lnTo>
                <a:lnTo>
                  <a:pt x="58100" y="62680"/>
                </a:lnTo>
                <a:lnTo>
                  <a:pt x="58110" y="62680"/>
                </a:lnTo>
                <a:lnTo>
                  <a:pt x="58110" y="62690"/>
                </a:lnTo>
                <a:lnTo>
                  <a:pt x="58110" y="62710"/>
                </a:lnTo>
                <a:lnTo>
                  <a:pt x="58110" y="62720"/>
                </a:lnTo>
                <a:lnTo>
                  <a:pt x="58110" y="62730"/>
                </a:lnTo>
                <a:lnTo>
                  <a:pt x="58100" y="62730"/>
                </a:lnTo>
                <a:lnTo>
                  <a:pt x="58100" y="62720"/>
                </a:lnTo>
                <a:lnTo>
                  <a:pt x="58090" y="62720"/>
                </a:lnTo>
                <a:lnTo>
                  <a:pt x="58090" y="62710"/>
                </a:lnTo>
                <a:lnTo>
                  <a:pt x="58090" y="62700"/>
                </a:lnTo>
                <a:lnTo>
                  <a:pt x="58080" y="62700"/>
                </a:lnTo>
                <a:lnTo>
                  <a:pt x="58080" y="62690"/>
                </a:lnTo>
                <a:lnTo>
                  <a:pt x="58080" y="62680"/>
                </a:lnTo>
                <a:lnTo>
                  <a:pt x="58070" y="62680"/>
                </a:lnTo>
                <a:lnTo>
                  <a:pt x="58060" y="62680"/>
                </a:lnTo>
                <a:lnTo>
                  <a:pt x="58060" y="62670"/>
                </a:lnTo>
                <a:lnTo>
                  <a:pt x="58060" y="62660"/>
                </a:lnTo>
                <a:lnTo>
                  <a:pt x="58060" y="62650"/>
                </a:lnTo>
                <a:lnTo>
                  <a:pt x="58070" y="62650"/>
                </a:lnTo>
                <a:lnTo>
                  <a:pt x="58070" y="62640"/>
                </a:lnTo>
                <a:lnTo>
                  <a:pt x="58080" y="62640"/>
                </a:lnTo>
                <a:lnTo>
                  <a:pt x="58080" y="62630"/>
                </a:lnTo>
                <a:lnTo>
                  <a:pt x="58090" y="62630"/>
                </a:lnTo>
                <a:lnTo>
                  <a:pt x="58090" y="62620"/>
                </a:lnTo>
                <a:lnTo>
                  <a:pt x="58100" y="62620"/>
                </a:lnTo>
                <a:close/>
                <a:moveTo>
                  <a:pt x="58100" y="62520"/>
                </a:moveTo>
                <a:lnTo>
                  <a:pt x="58110" y="62520"/>
                </a:lnTo>
                <a:lnTo>
                  <a:pt x="58110" y="62530"/>
                </a:lnTo>
                <a:lnTo>
                  <a:pt x="58110" y="62540"/>
                </a:lnTo>
                <a:lnTo>
                  <a:pt x="58090" y="62540"/>
                </a:lnTo>
                <a:lnTo>
                  <a:pt x="58080" y="62540"/>
                </a:lnTo>
                <a:lnTo>
                  <a:pt x="58080" y="62550"/>
                </a:lnTo>
                <a:lnTo>
                  <a:pt x="58070" y="62550"/>
                </a:lnTo>
                <a:lnTo>
                  <a:pt x="58070" y="62560"/>
                </a:lnTo>
                <a:lnTo>
                  <a:pt x="58070" y="62570"/>
                </a:lnTo>
                <a:lnTo>
                  <a:pt x="58070" y="62580"/>
                </a:lnTo>
                <a:lnTo>
                  <a:pt x="58070" y="62610"/>
                </a:lnTo>
                <a:lnTo>
                  <a:pt x="58060" y="62610"/>
                </a:lnTo>
                <a:lnTo>
                  <a:pt x="58060" y="62600"/>
                </a:lnTo>
                <a:lnTo>
                  <a:pt x="58060" y="62590"/>
                </a:lnTo>
                <a:lnTo>
                  <a:pt x="58050" y="62590"/>
                </a:lnTo>
                <a:lnTo>
                  <a:pt x="58050" y="62580"/>
                </a:lnTo>
                <a:lnTo>
                  <a:pt x="58050" y="62570"/>
                </a:lnTo>
                <a:lnTo>
                  <a:pt x="58050" y="62560"/>
                </a:lnTo>
                <a:lnTo>
                  <a:pt x="58060" y="62560"/>
                </a:lnTo>
                <a:lnTo>
                  <a:pt x="58060" y="62550"/>
                </a:lnTo>
                <a:lnTo>
                  <a:pt x="58070" y="62550"/>
                </a:lnTo>
                <a:lnTo>
                  <a:pt x="58070" y="62540"/>
                </a:lnTo>
                <a:lnTo>
                  <a:pt x="58070" y="62530"/>
                </a:lnTo>
                <a:lnTo>
                  <a:pt x="58080" y="62530"/>
                </a:lnTo>
                <a:lnTo>
                  <a:pt x="58080" y="62520"/>
                </a:lnTo>
                <a:lnTo>
                  <a:pt x="58100" y="62520"/>
                </a:lnTo>
                <a:close/>
                <a:moveTo>
                  <a:pt x="58240" y="61760"/>
                </a:moveTo>
                <a:lnTo>
                  <a:pt x="58240" y="61780"/>
                </a:lnTo>
                <a:lnTo>
                  <a:pt x="58240" y="61840"/>
                </a:lnTo>
                <a:lnTo>
                  <a:pt x="58230" y="61840"/>
                </a:lnTo>
                <a:lnTo>
                  <a:pt x="58230" y="61850"/>
                </a:lnTo>
                <a:lnTo>
                  <a:pt x="58210" y="61850"/>
                </a:lnTo>
                <a:lnTo>
                  <a:pt x="58210" y="61860"/>
                </a:lnTo>
                <a:lnTo>
                  <a:pt x="58200" y="61860"/>
                </a:lnTo>
                <a:lnTo>
                  <a:pt x="58200" y="61850"/>
                </a:lnTo>
                <a:lnTo>
                  <a:pt x="58190" y="61850"/>
                </a:lnTo>
                <a:lnTo>
                  <a:pt x="58190" y="61830"/>
                </a:lnTo>
                <a:lnTo>
                  <a:pt x="58200" y="61830"/>
                </a:lnTo>
                <a:lnTo>
                  <a:pt x="58200" y="61820"/>
                </a:lnTo>
                <a:lnTo>
                  <a:pt x="58210" y="61820"/>
                </a:lnTo>
                <a:lnTo>
                  <a:pt x="58210" y="61790"/>
                </a:lnTo>
                <a:lnTo>
                  <a:pt x="58210" y="61780"/>
                </a:lnTo>
                <a:lnTo>
                  <a:pt x="58210" y="61760"/>
                </a:lnTo>
                <a:lnTo>
                  <a:pt x="58220" y="61760"/>
                </a:lnTo>
                <a:lnTo>
                  <a:pt x="58240" y="61760"/>
                </a:lnTo>
                <a:close/>
                <a:moveTo>
                  <a:pt x="58230" y="61720"/>
                </a:moveTo>
                <a:lnTo>
                  <a:pt x="58230" y="61740"/>
                </a:lnTo>
                <a:lnTo>
                  <a:pt x="58230" y="61750"/>
                </a:lnTo>
                <a:lnTo>
                  <a:pt x="58220" y="61750"/>
                </a:lnTo>
                <a:lnTo>
                  <a:pt x="58210" y="61750"/>
                </a:lnTo>
                <a:lnTo>
                  <a:pt x="58210" y="61740"/>
                </a:lnTo>
                <a:lnTo>
                  <a:pt x="58210" y="61730"/>
                </a:lnTo>
                <a:lnTo>
                  <a:pt x="58210" y="61720"/>
                </a:lnTo>
                <a:lnTo>
                  <a:pt x="58230" y="61720"/>
                </a:lnTo>
                <a:close/>
                <a:moveTo>
                  <a:pt x="58260" y="61610"/>
                </a:moveTo>
                <a:lnTo>
                  <a:pt x="58260" y="61620"/>
                </a:lnTo>
                <a:lnTo>
                  <a:pt x="58260" y="61630"/>
                </a:lnTo>
                <a:lnTo>
                  <a:pt x="58260" y="61650"/>
                </a:lnTo>
                <a:lnTo>
                  <a:pt x="58250" y="61650"/>
                </a:lnTo>
                <a:lnTo>
                  <a:pt x="58240" y="61650"/>
                </a:lnTo>
                <a:lnTo>
                  <a:pt x="58240" y="61630"/>
                </a:lnTo>
                <a:lnTo>
                  <a:pt x="58240" y="61620"/>
                </a:lnTo>
                <a:lnTo>
                  <a:pt x="58250" y="61620"/>
                </a:lnTo>
                <a:lnTo>
                  <a:pt x="58250" y="61610"/>
                </a:lnTo>
                <a:lnTo>
                  <a:pt x="58260" y="61610"/>
                </a:lnTo>
                <a:close/>
                <a:moveTo>
                  <a:pt x="58300" y="61500"/>
                </a:moveTo>
                <a:lnTo>
                  <a:pt x="58300" y="61520"/>
                </a:lnTo>
                <a:lnTo>
                  <a:pt x="58300" y="61530"/>
                </a:lnTo>
                <a:lnTo>
                  <a:pt x="58290" y="61530"/>
                </a:lnTo>
                <a:lnTo>
                  <a:pt x="58290" y="61540"/>
                </a:lnTo>
                <a:lnTo>
                  <a:pt x="58290" y="61550"/>
                </a:lnTo>
                <a:lnTo>
                  <a:pt x="58280" y="61550"/>
                </a:lnTo>
                <a:lnTo>
                  <a:pt x="58280" y="61570"/>
                </a:lnTo>
                <a:lnTo>
                  <a:pt x="58280" y="61580"/>
                </a:lnTo>
                <a:lnTo>
                  <a:pt x="58270" y="61580"/>
                </a:lnTo>
                <a:lnTo>
                  <a:pt x="58270" y="61590"/>
                </a:lnTo>
                <a:lnTo>
                  <a:pt x="58270" y="61600"/>
                </a:lnTo>
                <a:lnTo>
                  <a:pt x="58260" y="61600"/>
                </a:lnTo>
                <a:lnTo>
                  <a:pt x="58250" y="61600"/>
                </a:lnTo>
                <a:lnTo>
                  <a:pt x="58250" y="61580"/>
                </a:lnTo>
                <a:lnTo>
                  <a:pt x="58260" y="61580"/>
                </a:lnTo>
                <a:lnTo>
                  <a:pt x="58260" y="61570"/>
                </a:lnTo>
                <a:lnTo>
                  <a:pt x="58260" y="61560"/>
                </a:lnTo>
                <a:lnTo>
                  <a:pt x="58270" y="61560"/>
                </a:lnTo>
                <a:lnTo>
                  <a:pt x="58270" y="61550"/>
                </a:lnTo>
                <a:lnTo>
                  <a:pt x="58270" y="61520"/>
                </a:lnTo>
                <a:lnTo>
                  <a:pt x="58280" y="61520"/>
                </a:lnTo>
                <a:lnTo>
                  <a:pt x="58280" y="61510"/>
                </a:lnTo>
                <a:lnTo>
                  <a:pt x="58280" y="61500"/>
                </a:lnTo>
                <a:lnTo>
                  <a:pt x="58300" y="61500"/>
                </a:lnTo>
                <a:close/>
                <a:moveTo>
                  <a:pt x="58370" y="61320"/>
                </a:moveTo>
                <a:lnTo>
                  <a:pt x="58370" y="61340"/>
                </a:lnTo>
                <a:lnTo>
                  <a:pt x="58370" y="61350"/>
                </a:lnTo>
                <a:lnTo>
                  <a:pt x="58360" y="61350"/>
                </a:lnTo>
                <a:lnTo>
                  <a:pt x="58360" y="61360"/>
                </a:lnTo>
                <a:lnTo>
                  <a:pt x="58370" y="61360"/>
                </a:lnTo>
                <a:lnTo>
                  <a:pt x="58370" y="61370"/>
                </a:lnTo>
                <a:lnTo>
                  <a:pt x="58370" y="61390"/>
                </a:lnTo>
                <a:lnTo>
                  <a:pt x="58360" y="61390"/>
                </a:lnTo>
                <a:lnTo>
                  <a:pt x="58360" y="61380"/>
                </a:lnTo>
                <a:lnTo>
                  <a:pt x="58350" y="61380"/>
                </a:lnTo>
                <a:lnTo>
                  <a:pt x="58350" y="61370"/>
                </a:lnTo>
                <a:lnTo>
                  <a:pt x="58350" y="61360"/>
                </a:lnTo>
                <a:lnTo>
                  <a:pt x="58350" y="61340"/>
                </a:lnTo>
                <a:lnTo>
                  <a:pt x="58350" y="61330"/>
                </a:lnTo>
                <a:lnTo>
                  <a:pt x="58340" y="61330"/>
                </a:lnTo>
                <a:lnTo>
                  <a:pt x="58350" y="61330"/>
                </a:lnTo>
                <a:lnTo>
                  <a:pt x="58350" y="61320"/>
                </a:lnTo>
                <a:lnTo>
                  <a:pt x="58350" y="61310"/>
                </a:lnTo>
                <a:lnTo>
                  <a:pt x="58360" y="61310"/>
                </a:lnTo>
                <a:lnTo>
                  <a:pt x="58370" y="61310"/>
                </a:lnTo>
                <a:lnTo>
                  <a:pt x="58370" y="61320"/>
                </a:lnTo>
                <a:close/>
                <a:moveTo>
                  <a:pt x="58450" y="61050"/>
                </a:moveTo>
                <a:lnTo>
                  <a:pt x="58450" y="61060"/>
                </a:lnTo>
                <a:lnTo>
                  <a:pt x="58450" y="61070"/>
                </a:lnTo>
                <a:lnTo>
                  <a:pt x="58450" y="61080"/>
                </a:lnTo>
                <a:lnTo>
                  <a:pt x="58440" y="61080"/>
                </a:lnTo>
                <a:lnTo>
                  <a:pt x="58440" y="61090"/>
                </a:lnTo>
                <a:lnTo>
                  <a:pt x="58440" y="61120"/>
                </a:lnTo>
                <a:lnTo>
                  <a:pt x="58430" y="61120"/>
                </a:lnTo>
                <a:lnTo>
                  <a:pt x="58430" y="61130"/>
                </a:lnTo>
                <a:lnTo>
                  <a:pt x="58430" y="61140"/>
                </a:lnTo>
                <a:lnTo>
                  <a:pt x="58430" y="61150"/>
                </a:lnTo>
                <a:lnTo>
                  <a:pt x="58440" y="61150"/>
                </a:lnTo>
                <a:lnTo>
                  <a:pt x="58440" y="61160"/>
                </a:lnTo>
                <a:lnTo>
                  <a:pt x="58430" y="61160"/>
                </a:lnTo>
                <a:lnTo>
                  <a:pt x="58430" y="61170"/>
                </a:lnTo>
                <a:lnTo>
                  <a:pt x="58430" y="61190"/>
                </a:lnTo>
                <a:lnTo>
                  <a:pt x="58430" y="61220"/>
                </a:lnTo>
                <a:lnTo>
                  <a:pt x="58420" y="61220"/>
                </a:lnTo>
                <a:lnTo>
                  <a:pt x="58420" y="61240"/>
                </a:lnTo>
                <a:lnTo>
                  <a:pt x="58410" y="61240"/>
                </a:lnTo>
                <a:lnTo>
                  <a:pt x="58410" y="61260"/>
                </a:lnTo>
                <a:lnTo>
                  <a:pt x="58410" y="61270"/>
                </a:lnTo>
                <a:lnTo>
                  <a:pt x="58400" y="61270"/>
                </a:lnTo>
                <a:lnTo>
                  <a:pt x="58400" y="61260"/>
                </a:lnTo>
                <a:lnTo>
                  <a:pt x="58400" y="61240"/>
                </a:lnTo>
                <a:lnTo>
                  <a:pt x="58400" y="61230"/>
                </a:lnTo>
                <a:lnTo>
                  <a:pt x="58410" y="61230"/>
                </a:lnTo>
                <a:lnTo>
                  <a:pt x="58410" y="61220"/>
                </a:lnTo>
                <a:lnTo>
                  <a:pt x="58410" y="61210"/>
                </a:lnTo>
                <a:lnTo>
                  <a:pt x="58410" y="61200"/>
                </a:lnTo>
                <a:lnTo>
                  <a:pt x="58400" y="61200"/>
                </a:lnTo>
                <a:lnTo>
                  <a:pt x="58400" y="61190"/>
                </a:lnTo>
                <a:lnTo>
                  <a:pt x="58400" y="61170"/>
                </a:lnTo>
                <a:lnTo>
                  <a:pt x="58400" y="61160"/>
                </a:lnTo>
                <a:lnTo>
                  <a:pt x="58410" y="61160"/>
                </a:lnTo>
                <a:lnTo>
                  <a:pt x="58410" y="61110"/>
                </a:lnTo>
                <a:lnTo>
                  <a:pt x="58420" y="61110"/>
                </a:lnTo>
                <a:lnTo>
                  <a:pt x="58420" y="61100"/>
                </a:lnTo>
                <a:lnTo>
                  <a:pt x="58420" y="61080"/>
                </a:lnTo>
                <a:lnTo>
                  <a:pt x="58420" y="61070"/>
                </a:lnTo>
                <a:lnTo>
                  <a:pt x="58430" y="61070"/>
                </a:lnTo>
                <a:lnTo>
                  <a:pt x="58430" y="61060"/>
                </a:lnTo>
                <a:lnTo>
                  <a:pt x="58440" y="61060"/>
                </a:lnTo>
                <a:lnTo>
                  <a:pt x="58440" y="61050"/>
                </a:lnTo>
                <a:lnTo>
                  <a:pt x="58450" y="61050"/>
                </a:lnTo>
                <a:close/>
                <a:moveTo>
                  <a:pt x="58430" y="60670"/>
                </a:moveTo>
                <a:lnTo>
                  <a:pt x="58440" y="60670"/>
                </a:lnTo>
                <a:lnTo>
                  <a:pt x="58440" y="60680"/>
                </a:lnTo>
                <a:lnTo>
                  <a:pt x="58450" y="60680"/>
                </a:lnTo>
                <a:lnTo>
                  <a:pt x="58450" y="60690"/>
                </a:lnTo>
                <a:lnTo>
                  <a:pt x="58460" y="60690"/>
                </a:lnTo>
                <a:lnTo>
                  <a:pt x="58460" y="60700"/>
                </a:lnTo>
                <a:lnTo>
                  <a:pt x="58470" y="60700"/>
                </a:lnTo>
                <a:lnTo>
                  <a:pt x="58470" y="60710"/>
                </a:lnTo>
                <a:lnTo>
                  <a:pt x="58480" y="60710"/>
                </a:lnTo>
                <a:lnTo>
                  <a:pt x="58480" y="60720"/>
                </a:lnTo>
                <a:lnTo>
                  <a:pt x="58490" y="60720"/>
                </a:lnTo>
                <a:lnTo>
                  <a:pt x="58490" y="60730"/>
                </a:lnTo>
                <a:lnTo>
                  <a:pt x="58490" y="60740"/>
                </a:lnTo>
                <a:lnTo>
                  <a:pt x="58500" y="60740"/>
                </a:lnTo>
                <a:lnTo>
                  <a:pt x="58500" y="60750"/>
                </a:lnTo>
                <a:lnTo>
                  <a:pt x="58510" y="60750"/>
                </a:lnTo>
                <a:lnTo>
                  <a:pt x="58510" y="60760"/>
                </a:lnTo>
                <a:lnTo>
                  <a:pt x="58520" y="60760"/>
                </a:lnTo>
                <a:lnTo>
                  <a:pt x="58520" y="60780"/>
                </a:lnTo>
                <a:lnTo>
                  <a:pt x="58520" y="60790"/>
                </a:lnTo>
                <a:lnTo>
                  <a:pt x="58540" y="60790"/>
                </a:lnTo>
                <a:lnTo>
                  <a:pt x="58550" y="60790"/>
                </a:lnTo>
                <a:lnTo>
                  <a:pt x="58550" y="60780"/>
                </a:lnTo>
                <a:lnTo>
                  <a:pt x="58550" y="60770"/>
                </a:lnTo>
                <a:lnTo>
                  <a:pt x="58560" y="60770"/>
                </a:lnTo>
                <a:lnTo>
                  <a:pt x="58560" y="60760"/>
                </a:lnTo>
                <a:lnTo>
                  <a:pt x="58570" y="60760"/>
                </a:lnTo>
                <a:lnTo>
                  <a:pt x="58570" y="60740"/>
                </a:lnTo>
                <a:lnTo>
                  <a:pt x="58580" y="60740"/>
                </a:lnTo>
                <a:lnTo>
                  <a:pt x="58580" y="60730"/>
                </a:lnTo>
                <a:lnTo>
                  <a:pt x="58580" y="60720"/>
                </a:lnTo>
                <a:lnTo>
                  <a:pt x="58580" y="60710"/>
                </a:lnTo>
                <a:lnTo>
                  <a:pt x="58580" y="60700"/>
                </a:lnTo>
                <a:lnTo>
                  <a:pt x="58590" y="60700"/>
                </a:lnTo>
                <a:lnTo>
                  <a:pt x="58600" y="60700"/>
                </a:lnTo>
                <a:lnTo>
                  <a:pt x="58600" y="60730"/>
                </a:lnTo>
                <a:lnTo>
                  <a:pt x="58590" y="60730"/>
                </a:lnTo>
                <a:lnTo>
                  <a:pt x="58590" y="60740"/>
                </a:lnTo>
                <a:lnTo>
                  <a:pt x="58590" y="60750"/>
                </a:lnTo>
                <a:lnTo>
                  <a:pt x="58590" y="60760"/>
                </a:lnTo>
                <a:lnTo>
                  <a:pt x="58580" y="60760"/>
                </a:lnTo>
                <a:lnTo>
                  <a:pt x="58580" y="60780"/>
                </a:lnTo>
                <a:lnTo>
                  <a:pt x="58580" y="60790"/>
                </a:lnTo>
                <a:lnTo>
                  <a:pt x="58570" y="60790"/>
                </a:lnTo>
                <a:lnTo>
                  <a:pt x="58570" y="60800"/>
                </a:lnTo>
                <a:lnTo>
                  <a:pt x="58570" y="60820"/>
                </a:lnTo>
                <a:lnTo>
                  <a:pt x="58560" y="60820"/>
                </a:lnTo>
                <a:lnTo>
                  <a:pt x="58560" y="60850"/>
                </a:lnTo>
                <a:lnTo>
                  <a:pt x="58560" y="60860"/>
                </a:lnTo>
                <a:lnTo>
                  <a:pt x="58560" y="60870"/>
                </a:lnTo>
                <a:lnTo>
                  <a:pt x="58570" y="60870"/>
                </a:lnTo>
                <a:lnTo>
                  <a:pt x="58570" y="60880"/>
                </a:lnTo>
                <a:lnTo>
                  <a:pt x="58560" y="60880"/>
                </a:lnTo>
                <a:lnTo>
                  <a:pt x="58560" y="60890"/>
                </a:lnTo>
                <a:lnTo>
                  <a:pt x="58550" y="60890"/>
                </a:lnTo>
                <a:lnTo>
                  <a:pt x="58550" y="60900"/>
                </a:lnTo>
                <a:lnTo>
                  <a:pt x="58550" y="60910"/>
                </a:lnTo>
                <a:lnTo>
                  <a:pt x="58540" y="60910"/>
                </a:lnTo>
                <a:lnTo>
                  <a:pt x="58540" y="60920"/>
                </a:lnTo>
                <a:lnTo>
                  <a:pt x="58530" y="60920"/>
                </a:lnTo>
                <a:lnTo>
                  <a:pt x="58530" y="60930"/>
                </a:lnTo>
                <a:lnTo>
                  <a:pt x="58530" y="60950"/>
                </a:lnTo>
                <a:lnTo>
                  <a:pt x="58530" y="60980"/>
                </a:lnTo>
                <a:lnTo>
                  <a:pt x="58520" y="60980"/>
                </a:lnTo>
                <a:lnTo>
                  <a:pt x="58520" y="60990"/>
                </a:lnTo>
                <a:lnTo>
                  <a:pt x="58510" y="60990"/>
                </a:lnTo>
                <a:lnTo>
                  <a:pt x="58500" y="60990"/>
                </a:lnTo>
                <a:lnTo>
                  <a:pt x="58500" y="61000"/>
                </a:lnTo>
                <a:lnTo>
                  <a:pt x="58500" y="61010"/>
                </a:lnTo>
                <a:lnTo>
                  <a:pt x="58510" y="61010"/>
                </a:lnTo>
                <a:lnTo>
                  <a:pt x="58510" y="61020"/>
                </a:lnTo>
                <a:lnTo>
                  <a:pt x="58500" y="61020"/>
                </a:lnTo>
                <a:lnTo>
                  <a:pt x="58490" y="61020"/>
                </a:lnTo>
                <a:lnTo>
                  <a:pt x="58490" y="61030"/>
                </a:lnTo>
                <a:lnTo>
                  <a:pt x="58480" y="61030"/>
                </a:lnTo>
                <a:lnTo>
                  <a:pt x="58470" y="61030"/>
                </a:lnTo>
                <a:lnTo>
                  <a:pt x="58460" y="61030"/>
                </a:lnTo>
                <a:lnTo>
                  <a:pt x="58460" y="61020"/>
                </a:lnTo>
                <a:lnTo>
                  <a:pt x="58470" y="61020"/>
                </a:lnTo>
                <a:lnTo>
                  <a:pt x="58470" y="61010"/>
                </a:lnTo>
                <a:lnTo>
                  <a:pt x="58480" y="61010"/>
                </a:lnTo>
                <a:lnTo>
                  <a:pt x="58480" y="61000"/>
                </a:lnTo>
                <a:lnTo>
                  <a:pt x="58480" y="60990"/>
                </a:lnTo>
                <a:lnTo>
                  <a:pt x="58490" y="60990"/>
                </a:lnTo>
                <a:lnTo>
                  <a:pt x="58500" y="60990"/>
                </a:lnTo>
                <a:lnTo>
                  <a:pt x="58500" y="60980"/>
                </a:lnTo>
                <a:lnTo>
                  <a:pt x="58510" y="60980"/>
                </a:lnTo>
                <a:lnTo>
                  <a:pt x="58510" y="60970"/>
                </a:lnTo>
                <a:lnTo>
                  <a:pt x="58510" y="60950"/>
                </a:lnTo>
                <a:lnTo>
                  <a:pt x="58500" y="60950"/>
                </a:lnTo>
                <a:lnTo>
                  <a:pt x="58500" y="60960"/>
                </a:lnTo>
                <a:lnTo>
                  <a:pt x="58490" y="60960"/>
                </a:lnTo>
                <a:lnTo>
                  <a:pt x="58490" y="60970"/>
                </a:lnTo>
                <a:lnTo>
                  <a:pt x="58490" y="60960"/>
                </a:lnTo>
                <a:lnTo>
                  <a:pt x="58480" y="60960"/>
                </a:lnTo>
                <a:lnTo>
                  <a:pt x="58480" y="60950"/>
                </a:lnTo>
                <a:lnTo>
                  <a:pt x="58480" y="60940"/>
                </a:lnTo>
                <a:lnTo>
                  <a:pt x="58480" y="60930"/>
                </a:lnTo>
                <a:lnTo>
                  <a:pt x="58480" y="60920"/>
                </a:lnTo>
                <a:lnTo>
                  <a:pt x="58480" y="60900"/>
                </a:lnTo>
                <a:lnTo>
                  <a:pt x="58490" y="60900"/>
                </a:lnTo>
                <a:lnTo>
                  <a:pt x="58490" y="60890"/>
                </a:lnTo>
                <a:lnTo>
                  <a:pt x="58500" y="60890"/>
                </a:lnTo>
                <a:lnTo>
                  <a:pt x="58510" y="60890"/>
                </a:lnTo>
                <a:lnTo>
                  <a:pt x="58520" y="60890"/>
                </a:lnTo>
                <a:lnTo>
                  <a:pt x="58520" y="60880"/>
                </a:lnTo>
                <a:lnTo>
                  <a:pt x="58510" y="60880"/>
                </a:lnTo>
                <a:lnTo>
                  <a:pt x="58500" y="60880"/>
                </a:lnTo>
                <a:lnTo>
                  <a:pt x="58500" y="60870"/>
                </a:lnTo>
                <a:lnTo>
                  <a:pt x="58490" y="60870"/>
                </a:lnTo>
                <a:lnTo>
                  <a:pt x="58490" y="60860"/>
                </a:lnTo>
                <a:lnTo>
                  <a:pt x="58490" y="60850"/>
                </a:lnTo>
                <a:lnTo>
                  <a:pt x="58480" y="60850"/>
                </a:lnTo>
                <a:lnTo>
                  <a:pt x="58480" y="60840"/>
                </a:lnTo>
                <a:lnTo>
                  <a:pt x="58490" y="60840"/>
                </a:lnTo>
                <a:lnTo>
                  <a:pt x="58490" y="60830"/>
                </a:lnTo>
                <a:lnTo>
                  <a:pt x="58500" y="60830"/>
                </a:lnTo>
                <a:lnTo>
                  <a:pt x="58500" y="60820"/>
                </a:lnTo>
                <a:lnTo>
                  <a:pt x="58510" y="60820"/>
                </a:lnTo>
                <a:lnTo>
                  <a:pt x="58500" y="60820"/>
                </a:lnTo>
                <a:lnTo>
                  <a:pt x="58500" y="60810"/>
                </a:lnTo>
                <a:lnTo>
                  <a:pt x="58490" y="60810"/>
                </a:lnTo>
                <a:lnTo>
                  <a:pt x="58480" y="60810"/>
                </a:lnTo>
                <a:lnTo>
                  <a:pt x="58480" y="60800"/>
                </a:lnTo>
                <a:lnTo>
                  <a:pt x="58480" y="60790"/>
                </a:lnTo>
                <a:lnTo>
                  <a:pt x="58470" y="60790"/>
                </a:lnTo>
                <a:lnTo>
                  <a:pt x="58470" y="60770"/>
                </a:lnTo>
                <a:lnTo>
                  <a:pt x="58480" y="60770"/>
                </a:lnTo>
                <a:lnTo>
                  <a:pt x="58480" y="60750"/>
                </a:lnTo>
                <a:lnTo>
                  <a:pt x="58480" y="60740"/>
                </a:lnTo>
                <a:lnTo>
                  <a:pt x="58480" y="60730"/>
                </a:lnTo>
                <a:lnTo>
                  <a:pt x="58470" y="60730"/>
                </a:lnTo>
                <a:lnTo>
                  <a:pt x="58460" y="60730"/>
                </a:lnTo>
                <a:lnTo>
                  <a:pt x="58460" y="60720"/>
                </a:lnTo>
                <a:lnTo>
                  <a:pt x="58460" y="60710"/>
                </a:lnTo>
                <a:lnTo>
                  <a:pt x="58450" y="60710"/>
                </a:lnTo>
                <a:lnTo>
                  <a:pt x="58450" y="60700"/>
                </a:lnTo>
                <a:lnTo>
                  <a:pt x="58440" y="60700"/>
                </a:lnTo>
                <a:lnTo>
                  <a:pt x="58430" y="60700"/>
                </a:lnTo>
                <a:lnTo>
                  <a:pt x="58430" y="60690"/>
                </a:lnTo>
                <a:lnTo>
                  <a:pt x="58430" y="60680"/>
                </a:lnTo>
                <a:lnTo>
                  <a:pt x="58420" y="60680"/>
                </a:lnTo>
                <a:lnTo>
                  <a:pt x="58420" y="60670"/>
                </a:lnTo>
                <a:lnTo>
                  <a:pt x="58430" y="60670"/>
                </a:lnTo>
                <a:close/>
                <a:moveTo>
                  <a:pt x="58750" y="60350"/>
                </a:moveTo>
                <a:lnTo>
                  <a:pt x="58750" y="60360"/>
                </a:lnTo>
                <a:lnTo>
                  <a:pt x="58760" y="60360"/>
                </a:lnTo>
                <a:lnTo>
                  <a:pt x="58760" y="60370"/>
                </a:lnTo>
                <a:lnTo>
                  <a:pt x="58760" y="60380"/>
                </a:lnTo>
                <a:lnTo>
                  <a:pt x="58750" y="60380"/>
                </a:lnTo>
                <a:lnTo>
                  <a:pt x="58750" y="60390"/>
                </a:lnTo>
                <a:lnTo>
                  <a:pt x="58740" y="60390"/>
                </a:lnTo>
                <a:lnTo>
                  <a:pt x="58740" y="60400"/>
                </a:lnTo>
                <a:lnTo>
                  <a:pt x="58720" y="60400"/>
                </a:lnTo>
                <a:lnTo>
                  <a:pt x="58720" y="60390"/>
                </a:lnTo>
                <a:lnTo>
                  <a:pt x="58710" y="60390"/>
                </a:lnTo>
                <a:lnTo>
                  <a:pt x="58710" y="60380"/>
                </a:lnTo>
                <a:lnTo>
                  <a:pt x="58710" y="60370"/>
                </a:lnTo>
                <a:lnTo>
                  <a:pt x="58720" y="60370"/>
                </a:lnTo>
                <a:lnTo>
                  <a:pt x="58730" y="60370"/>
                </a:lnTo>
                <a:lnTo>
                  <a:pt x="58730" y="60360"/>
                </a:lnTo>
                <a:lnTo>
                  <a:pt x="58730" y="60350"/>
                </a:lnTo>
                <a:lnTo>
                  <a:pt x="58750" y="60350"/>
                </a:lnTo>
                <a:close/>
                <a:moveTo>
                  <a:pt x="58820" y="60260"/>
                </a:moveTo>
                <a:lnTo>
                  <a:pt x="58830" y="60260"/>
                </a:lnTo>
                <a:lnTo>
                  <a:pt x="58830" y="60270"/>
                </a:lnTo>
                <a:lnTo>
                  <a:pt x="58830" y="60280"/>
                </a:lnTo>
                <a:lnTo>
                  <a:pt x="58820" y="60280"/>
                </a:lnTo>
                <a:lnTo>
                  <a:pt x="58820" y="60290"/>
                </a:lnTo>
                <a:lnTo>
                  <a:pt x="58810" y="60290"/>
                </a:lnTo>
                <a:lnTo>
                  <a:pt x="58810" y="60300"/>
                </a:lnTo>
                <a:lnTo>
                  <a:pt x="58810" y="60310"/>
                </a:lnTo>
                <a:lnTo>
                  <a:pt x="58800" y="60310"/>
                </a:lnTo>
                <a:lnTo>
                  <a:pt x="58800" y="60320"/>
                </a:lnTo>
                <a:lnTo>
                  <a:pt x="58790" y="60320"/>
                </a:lnTo>
                <a:lnTo>
                  <a:pt x="58790" y="60330"/>
                </a:lnTo>
                <a:lnTo>
                  <a:pt x="58780" y="60330"/>
                </a:lnTo>
                <a:lnTo>
                  <a:pt x="58780" y="60320"/>
                </a:lnTo>
                <a:lnTo>
                  <a:pt x="58770" y="60320"/>
                </a:lnTo>
                <a:lnTo>
                  <a:pt x="58770" y="60310"/>
                </a:lnTo>
                <a:lnTo>
                  <a:pt x="58770" y="60300"/>
                </a:lnTo>
                <a:lnTo>
                  <a:pt x="58780" y="60300"/>
                </a:lnTo>
                <a:lnTo>
                  <a:pt x="58780" y="60290"/>
                </a:lnTo>
                <a:lnTo>
                  <a:pt x="58790" y="60290"/>
                </a:lnTo>
                <a:lnTo>
                  <a:pt x="58790" y="60280"/>
                </a:lnTo>
                <a:lnTo>
                  <a:pt x="58790" y="60270"/>
                </a:lnTo>
                <a:lnTo>
                  <a:pt x="58790" y="60260"/>
                </a:lnTo>
                <a:lnTo>
                  <a:pt x="58800" y="60260"/>
                </a:lnTo>
                <a:lnTo>
                  <a:pt x="58810" y="60260"/>
                </a:lnTo>
                <a:lnTo>
                  <a:pt x="58820" y="60260"/>
                </a:lnTo>
                <a:close/>
                <a:moveTo>
                  <a:pt x="59090" y="60050"/>
                </a:moveTo>
                <a:lnTo>
                  <a:pt x="59080" y="60050"/>
                </a:lnTo>
                <a:lnTo>
                  <a:pt x="59070" y="60050"/>
                </a:lnTo>
                <a:lnTo>
                  <a:pt x="59070" y="60040"/>
                </a:lnTo>
                <a:lnTo>
                  <a:pt x="59080" y="60040"/>
                </a:lnTo>
                <a:lnTo>
                  <a:pt x="59080" y="60030"/>
                </a:lnTo>
                <a:lnTo>
                  <a:pt x="59090" y="60030"/>
                </a:lnTo>
                <a:lnTo>
                  <a:pt x="59090" y="60020"/>
                </a:lnTo>
                <a:lnTo>
                  <a:pt x="59100" y="60020"/>
                </a:lnTo>
                <a:lnTo>
                  <a:pt x="59100" y="60010"/>
                </a:lnTo>
                <a:lnTo>
                  <a:pt x="59110" y="60010"/>
                </a:lnTo>
                <a:lnTo>
                  <a:pt x="59110" y="60020"/>
                </a:lnTo>
                <a:lnTo>
                  <a:pt x="59110" y="60030"/>
                </a:lnTo>
                <a:lnTo>
                  <a:pt x="59100" y="60030"/>
                </a:lnTo>
                <a:lnTo>
                  <a:pt x="59100" y="60040"/>
                </a:lnTo>
                <a:lnTo>
                  <a:pt x="59090" y="60040"/>
                </a:lnTo>
                <a:lnTo>
                  <a:pt x="59090" y="60050"/>
                </a:lnTo>
                <a:close/>
                <a:moveTo>
                  <a:pt x="59190" y="59920"/>
                </a:moveTo>
                <a:lnTo>
                  <a:pt x="59190" y="59930"/>
                </a:lnTo>
                <a:lnTo>
                  <a:pt x="59190" y="59940"/>
                </a:lnTo>
                <a:lnTo>
                  <a:pt x="59180" y="59940"/>
                </a:lnTo>
                <a:lnTo>
                  <a:pt x="59180" y="59950"/>
                </a:lnTo>
                <a:lnTo>
                  <a:pt x="59180" y="59960"/>
                </a:lnTo>
                <a:lnTo>
                  <a:pt x="59170" y="59960"/>
                </a:lnTo>
                <a:lnTo>
                  <a:pt x="59160" y="59960"/>
                </a:lnTo>
                <a:lnTo>
                  <a:pt x="59160" y="59970"/>
                </a:lnTo>
                <a:lnTo>
                  <a:pt x="59150" y="59970"/>
                </a:lnTo>
                <a:lnTo>
                  <a:pt x="59150" y="59950"/>
                </a:lnTo>
                <a:lnTo>
                  <a:pt x="59160" y="59950"/>
                </a:lnTo>
                <a:lnTo>
                  <a:pt x="59160" y="59940"/>
                </a:lnTo>
                <a:lnTo>
                  <a:pt x="59160" y="59930"/>
                </a:lnTo>
                <a:lnTo>
                  <a:pt x="59170" y="59930"/>
                </a:lnTo>
                <a:lnTo>
                  <a:pt x="59170" y="59920"/>
                </a:lnTo>
                <a:lnTo>
                  <a:pt x="59180" y="59920"/>
                </a:lnTo>
                <a:lnTo>
                  <a:pt x="59190" y="59920"/>
                </a:lnTo>
                <a:close/>
                <a:moveTo>
                  <a:pt x="59320" y="59850"/>
                </a:moveTo>
                <a:lnTo>
                  <a:pt x="59320" y="59860"/>
                </a:lnTo>
                <a:lnTo>
                  <a:pt x="59320" y="59870"/>
                </a:lnTo>
                <a:lnTo>
                  <a:pt x="59310" y="59870"/>
                </a:lnTo>
                <a:lnTo>
                  <a:pt x="59310" y="59880"/>
                </a:lnTo>
                <a:lnTo>
                  <a:pt x="59300" y="59880"/>
                </a:lnTo>
                <a:lnTo>
                  <a:pt x="59300" y="59890"/>
                </a:lnTo>
                <a:lnTo>
                  <a:pt x="59300" y="59900"/>
                </a:lnTo>
                <a:lnTo>
                  <a:pt x="59290" y="59900"/>
                </a:lnTo>
                <a:lnTo>
                  <a:pt x="59290" y="59890"/>
                </a:lnTo>
                <a:lnTo>
                  <a:pt x="59280" y="59890"/>
                </a:lnTo>
                <a:lnTo>
                  <a:pt x="59280" y="59880"/>
                </a:lnTo>
                <a:lnTo>
                  <a:pt x="59270" y="59880"/>
                </a:lnTo>
                <a:lnTo>
                  <a:pt x="59270" y="59870"/>
                </a:lnTo>
                <a:lnTo>
                  <a:pt x="59280" y="59870"/>
                </a:lnTo>
                <a:lnTo>
                  <a:pt x="59290" y="59870"/>
                </a:lnTo>
                <a:lnTo>
                  <a:pt x="59300" y="59870"/>
                </a:lnTo>
                <a:lnTo>
                  <a:pt x="59300" y="59860"/>
                </a:lnTo>
                <a:lnTo>
                  <a:pt x="59300" y="59850"/>
                </a:lnTo>
                <a:lnTo>
                  <a:pt x="59310" y="59850"/>
                </a:lnTo>
                <a:lnTo>
                  <a:pt x="59320" y="59850"/>
                </a:lnTo>
                <a:close/>
                <a:moveTo>
                  <a:pt x="59440" y="59730"/>
                </a:moveTo>
                <a:lnTo>
                  <a:pt x="59440" y="59740"/>
                </a:lnTo>
                <a:lnTo>
                  <a:pt x="59430" y="59740"/>
                </a:lnTo>
                <a:lnTo>
                  <a:pt x="59430" y="59750"/>
                </a:lnTo>
                <a:lnTo>
                  <a:pt x="59420" y="59750"/>
                </a:lnTo>
                <a:lnTo>
                  <a:pt x="59420" y="59760"/>
                </a:lnTo>
                <a:lnTo>
                  <a:pt x="59410" y="59760"/>
                </a:lnTo>
                <a:lnTo>
                  <a:pt x="59410" y="59770"/>
                </a:lnTo>
                <a:lnTo>
                  <a:pt x="59400" y="59770"/>
                </a:lnTo>
                <a:lnTo>
                  <a:pt x="59400" y="59780"/>
                </a:lnTo>
                <a:lnTo>
                  <a:pt x="59390" y="59780"/>
                </a:lnTo>
                <a:lnTo>
                  <a:pt x="59390" y="59790"/>
                </a:lnTo>
                <a:lnTo>
                  <a:pt x="59380" y="59790"/>
                </a:lnTo>
                <a:lnTo>
                  <a:pt x="59380" y="59800"/>
                </a:lnTo>
                <a:lnTo>
                  <a:pt x="59370" y="59800"/>
                </a:lnTo>
                <a:lnTo>
                  <a:pt x="59370" y="59810"/>
                </a:lnTo>
                <a:lnTo>
                  <a:pt x="59360" y="59810"/>
                </a:lnTo>
                <a:lnTo>
                  <a:pt x="59360" y="59820"/>
                </a:lnTo>
                <a:lnTo>
                  <a:pt x="59350" y="59820"/>
                </a:lnTo>
                <a:lnTo>
                  <a:pt x="59350" y="59830"/>
                </a:lnTo>
                <a:lnTo>
                  <a:pt x="59340" y="59830"/>
                </a:lnTo>
                <a:lnTo>
                  <a:pt x="59340" y="59820"/>
                </a:lnTo>
                <a:lnTo>
                  <a:pt x="59340" y="59810"/>
                </a:lnTo>
                <a:lnTo>
                  <a:pt x="59350" y="59810"/>
                </a:lnTo>
                <a:lnTo>
                  <a:pt x="59350" y="59800"/>
                </a:lnTo>
                <a:lnTo>
                  <a:pt x="59360" y="59800"/>
                </a:lnTo>
                <a:lnTo>
                  <a:pt x="59360" y="59790"/>
                </a:lnTo>
                <a:lnTo>
                  <a:pt x="59370" y="59790"/>
                </a:lnTo>
                <a:lnTo>
                  <a:pt x="59370" y="59780"/>
                </a:lnTo>
                <a:lnTo>
                  <a:pt x="59370" y="59770"/>
                </a:lnTo>
                <a:lnTo>
                  <a:pt x="59380" y="59770"/>
                </a:lnTo>
                <a:lnTo>
                  <a:pt x="59380" y="59760"/>
                </a:lnTo>
                <a:lnTo>
                  <a:pt x="59390" y="59760"/>
                </a:lnTo>
                <a:lnTo>
                  <a:pt x="59390" y="59750"/>
                </a:lnTo>
                <a:lnTo>
                  <a:pt x="59400" y="59750"/>
                </a:lnTo>
                <a:lnTo>
                  <a:pt x="59400" y="59740"/>
                </a:lnTo>
                <a:lnTo>
                  <a:pt x="59410" y="59740"/>
                </a:lnTo>
                <a:lnTo>
                  <a:pt x="59420" y="59740"/>
                </a:lnTo>
                <a:lnTo>
                  <a:pt x="59420" y="59730"/>
                </a:lnTo>
                <a:lnTo>
                  <a:pt x="59430" y="59730"/>
                </a:lnTo>
                <a:lnTo>
                  <a:pt x="59440" y="59730"/>
                </a:lnTo>
                <a:close/>
                <a:moveTo>
                  <a:pt x="59830" y="59430"/>
                </a:moveTo>
                <a:lnTo>
                  <a:pt x="59810" y="59430"/>
                </a:lnTo>
                <a:lnTo>
                  <a:pt x="59810" y="59420"/>
                </a:lnTo>
                <a:lnTo>
                  <a:pt x="59820" y="59420"/>
                </a:lnTo>
                <a:lnTo>
                  <a:pt x="59820" y="59410"/>
                </a:lnTo>
                <a:lnTo>
                  <a:pt x="59830" y="59410"/>
                </a:lnTo>
                <a:lnTo>
                  <a:pt x="59830" y="59400"/>
                </a:lnTo>
                <a:lnTo>
                  <a:pt x="59840" y="59400"/>
                </a:lnTo>
                <a:lnTo>
                  <a:pt x="59840" y="59390"/>
                </a:lnTo>
                <a:lnTo>
                  <a:pt x="59850" y="59390"/>
                </a:lnTo>
                <a:lnTo>
                  <a:pt x="59850" y="59380"/>
                </a:lnTo>
                <a:lnTo>
                  <a:pt x="59860" y="59380"/>
                </a:lnTo>
                <a:lnTo>
                  <a:pt x="59870" y="59380"/>
                </a:lnTo>
                <a:lnTo>
                  <a:pt x="59870" y="59370"/>
                </a:lnTo>
                <a:lnTo>
                  <a:pt x="59890" y="59370"/>
                </a:lnTo>
                <a:lnTo>
                  <a:pt x="59900" y="59370"/>
                </a:lnTo>
                <a:lnTo>
                  <a:pt x="59910" y="59370"/>
                </a:lnTo>
                <a:lnTo>
                  <a:pt x="59910" y="59360"/>
                </a:lnTo>
                <a:lnTo>
                  <a:pt x="59920" y="59360"/>
                </a:lnTo>
                <a:lnTo>
                  <a:pt x="59920" y="59350"/>
                </a:lnTo>
                <a:lnTo>
                  <a:pt x="59930" y="59350"/>
                </a:lnTo>
                <a:lnTo>
                  <a:pt x="59930" y="59340"/>
                </a:lnTo>
                <a:lnTo>
                  <a:pt x="59940" y="59340"/>
                </a:lnTo>
                <a:lnTo>
                  <a:pt x="59940" y="59350"/>
                </a:lnTo>
                <a:lnTo>
                  <a:pt x="59940" y="59360"/>
                </a:lnTo>
                <a:lnTo>
                  <a:pt x="59940" y="59370"/>
                </a:lnTo>
                <a:lnTo>
                  <a:pt x="59930" y="59370"/>
                </a:lnTo>
                <a:lnTo>
                  <a:pt x="59920" y="59370"/>
                </a:lnTo>
                <a:lnTo>
                  <a:pt x="59920" y="59380"/>
                </a:lnTo>
                <a:lnTo>
                  <a:pt x="59910" y="59380"/>
                </a:lnTo>
                <a:lnTo>
                  <a:pt x="59900" y="59380"/>
                </a:lnTo>
                <a:lnTo>
                  <a:pt x="59880" y="59380"/>
                </a:lnTo>
                <a:lnTo>
                  <a:pt x="59880" y="59390"/>
                </a:lnTo>
                <a:lnTo>
                  <a:pt x="59870" y="59390"/>
                </a:lnTo>
                <a:lnTo>
                  <a:pt x="59870" y="59400"/>
                </a:lnTo>
                <a:lnTo>
                  <a:pt x="59860" y="59400"/>
                </a:lnTo>
                <a:lnTo>
                  <a:pt x="59850" y="59400"/>
                </a:lnTo>
                <a:lnTo>
                  <a:pt x="59850" y="59410"/>
                </a:lnTo>
                <a:lnTo>
                  <a:pt x="59840" y="59410"/>
                </a:lnTo>
                <a:lnTo>
                  <a:pt x="59840" y="59420"/>
                </a:lnTo>
                <a:lnTo>
                  <a:pt x="59830" y="59420"/>
                </a:lnTo>
                <a:lnTo>
                  <a:pt x="59830" y="59430"/>
                </a:lnTo>
                <a:close/>
                <a:moveTo>
                  <a:pt x="60080" y="59250"/>
                </a:moveTo>
                <a:lnTo>
                  <a:pt x="60080" y="59270"/>
                </a:lnTo>
                <a:lnTo>
                  <a:pt x="60080" y="59280"/>
                </a:lnTo>
                <a:lnTo>
                  <a:pt x="60070" y="59280"/>
                </a:lnTo>
                <a:lnTo>
                  <a:pt x="60070" y="59290"/>
                </a:lnTo>
                <a:lnTo>
                  <a:pt x="60060" y="59290"/>
                </a:lnTo>
                <a:lnTo>
                  <a:pt x="60060" y="59270"/>
                </a:lnTo>
                <a:lnTo>
                  <a:pt x="60060" y="59260"/>
                </a:lnTo>
                <a:lnTo>
                  <a:pt x="60060" y="59250"/>
                </a:lnTo>
                <a:lnTo>
                  <a:pt x="60070" y="59250"/>
                </a:lnTo>
                <a:lnTo>
                  <a:pt x="60080" y="59250"/>
                </a:lnTo>
                <a:close/>
                <a:moveTo>
                  <a:pt x="60460" y="58860"/>
                </a:moveTo>
                <a:lnTo>
                  <a:pt x="60460" y="58870"/>
                </a:lnTo>
                <a:lnTo>
                  <a:pt x="60460" y="58880"/>
                </a:lnTo>
                <a:lnTo>
                  <a:pt x="60450" y="58880"/>
                </a:lnTo>
                <a:lnTo>
                  <a:pt x="60440" y="58880"/>
                </a:lnTo>
                <a:lnTo>
                  <a:pt x="60440" y="58890"/>
                </a:lnTo>
                <a:lnTo>
                  <a:pt x="60440" y="58900"/>
                </a:lnTo>
                <a:lnTo>
                  <a:pt x="60430" y="58900"/>
                </a:lnTo>
                <a:lnTo>
                  <a:pt x="60420" y="58900"/>
                </a:lnTo>
                <a:lnTo>
                  <a:pt x="60420" y="58910"/>
                </a:lnTo>
                <a:lnTo>
                  <a:pt x="60410" y="58910"/>
                </a:lnTo>
                <a:lnTo>
                  <a:pt x="60410" y="58920"/>
                </a:lnTo>
                <a:lnTo>
                  <a:pt x="60400" y="58920"/>
                </a:lnTo>
                <a:lnTo>
                  <a:pt x="60400" y="58930"/>
                </a:lnTo>
                <a:lnTo>
                  <a:pt x="60390" y="58930"/>
                </a:lnTo>
                <a:lnTo>
                  <a:pt x="60390" y="58940"/>
                </a:lnTo>
                <a:lnTo>
                  <a:pt x="60370" y="58940"/>
                </a:lnTo>
                <a:lnTo>
                  <a:pt x="60360" y="58940"/>
                </a:lnTo>
                <a:lnTo>
                  <a:pt x="60360" y="58950"/>
                </a:lnTo>
                <a:lnTo>
                  <a:pt x="60360" y="58940"/>
                </a:lnTo>
                <a:lnTo>
                  <a:pt x="60350" y="58940"/>
                </a:lnTo>
                <a:lnTo>
                  <a:pt x="60340" y="58940"/>
                </a:lnTo>
                <a:lnTo>
                  <a:pt x="60340" y="58930"/>
                </a:lnTo>
                <a:lnTo>
                  <a:pt x="60330" y="58930"/>
                </a:lnTo>
                <a:lnTo>
                  <a:pt x="60330" y="58940"/>
                </a:lnTo>
                <a:lnTo>
                  <a:pt x="60320" y="58940"/>
                </a:lnTo>
                <a:lnTo>
                  <a:pt x="60320" y="58960"/>
                </a:lnTo>
                <a:lnTo>
                  <a:pt x="60330" y="58960"/>
                </a:lnTo>
                <a:lnTo>
                  <a:pt x="60340" y="58960"/>
                </a:lnTo>
                <a:lnTo>
                  <a:pt x="60340" y="58980"/>
                </a:lnTo>
                <a:lnTo>
                  <a:pt x="60330" y="58980"/>
                </a:lnTo>
                <a:lnTo>
                  <a:pt x="60330" y="58990"/>
                </a:lnTo>
                <a:lnTo>
                  <a:pt x="60330" y="59000"/>
                </a:lnTo>
                <a:lnTo>
                  <a:pt x="60320" y="59000"/>
                </a:lnTo>
                <a:lnTo>
                  <a:pt x="60310" y="59000"/>
                </a:lnTo>
                <a:lnTo>
                  <a:pt x="60310" y="59010"/>
                </a:lnTo>
                <a:lnTo>
                  <a:pt x="60310" y="59020"/>
                </a:lnTo>
                <a:lnTo>
                  <a:pt x="60300" y="59020"/>
                </a:lnTo>
                <a:lnTo>
                  <a:pt x="60300" y="59030"/>
                </a:lnTo>
                <a:lnTo>
                  <a:pt x="60300" y="59040"/>
                </a:lnTo>
                <a:lnTo>
                  <a:pt x="60290" y="59040"/>
                </a:lnTo>
                <a:lnTo>
                  <a:pt x="60290" y="59050"/>
                </a:lnTo>
                <a:lnTo>
                  <a:pt x="60280" y="59050"/>
                </a:lnTo>
                <a:lnTo>
                  <a:pt x="60280" y="59060"/>
                </a:lnTo>
                <a:lnTo>
                  <a:pt x="60280" y="59070"/>
                </a:lnTo>
                <a:lnTo>
                  <a:pt x="60270" y="59070"/>
                </a:lnTo>
                <a:lnTo>
                  <a:pt x="60260" y="59070"/>
                </a:lnTo>
                <a:lnTo>
                  <a:pt x="60260" y="59080"/>
                </a:lnTo>
                <a:lnTo>
                  <a:pt x="60250" y="59080"/>
                </a:lnTo>
                <a:lnTo>
                  <a:pt x="60250" y="59090"/>
                </a:lnTo>
                <a:lnTo>
                  <a:pt x="60240" y="59090"/>
                </a:lnTo>
                <a:lnTo>
                  <a:pt x="60240" y="59100"/>
                </a:lnTo>
                <a:lnTo>
                  <a:pt x="60230" y="59100"/>
                </a:lnTo>
                <a:lnTo>
                  <a:pt x="60230" y="59110"/>
                </a:lnTo>
                <a:lnTo>
                  <a:pt x="60230" y="59120"/>
                </a:lnTo>
                <a:lnTo>
                  <a:pt x="60220" y="59120"/>
                </a:lnTo>
                <a:lnTo>
                  <a:pt x="60220" y="59130"/>
                </a:lnTo>
                <a:lnTo>
                  <a:pt x="60220" y="59140"/>
                </a:lnTo>
                <a:lnTo>
                  <a:pt x="60210" y="59140"/>
                </a:lnTo>
                <a:lnTo>
                  <a:pt x="60210" y="59150"/>
                </a:lnTo>
                <a:lnTo>
                  <a:pt x="60200" y="59150"/>
                </a:lnTo>
                <a:lnTo>
                  <a:pt x="60200" y="59170"/>
                </a:lnTo>
                <a:lnTo>
                  <a:pt x="60200" y="59180"/>
                </a:lnTo>
                <a:lnTo>
                  <a:pt x="60190" y="59180"/>
                </a:lnTo>
                <a:lnTo>
                  <a:pt x="60190" y="59190"/>
                </a:lnTo>
                <a:lnTo>
                  <a:pt x="60180" y="59190"/>
                </a:lnTo>
                <a:lnTo>
                  <a:pt x="60180" y="59210"/>
                </a:lnTo>
                <a:lnTo>
                  <a:pt x="60170" y="59210"/>
                </a:lnTo>
                <a:lnTo>
                  <a:pt x="60170" y="59220"/>
                </a:lnTo>
                <a:lnTo>
                  <a:pt x="60170" y="59230"/>
                </a:lnTo>
                <a:lnTo>
                  <a:pt x="60160" y="59230"/>
                </a:lnTo>
                <a:lnTo>
                  <a:pt x="60160" y="59240"/>
                </a:lnTo>
                <a:lnTo>
                  <a:pt x="60160" y="59250"/>
                </a:lnTo>
                <a:lnTo>
                  <a:pt x="60150" y="59250"/>
                </a:lnTo>
                <a:lnTo>
                  <a:pt x="60150" y="59260"/>
                </a:lnTo>
                <a:lnTo>
                  <a:pt x="60140" y="59260"/>
                </a:lnTo>
                <a:lnTo>
                  <a:pt x="60140" y="59270"/>
                </a:lnTo>
                <a:lnTo>
                  <a:pt x="60130" y="59270"/>
                </a:lnTo>
                <a:lnTo>
                  <a:pt x="60130" y="59280"/>
                </a:lnTo>
                <a:lnTo>
                  <a:pt x="60130" y="59290"/>
                </a:lnTo>
                <a:lnTo>
                  <a:pt x="60130" y="59300"/>
                </a:lnTo>
                <a:lnTo>
                  <a:pt x="60120" y="59300"/>
                </a:lnTo>
                <a:lnTo>
                  <a:pt x="60120" y="59310"/>
                </a:lnTo>
                <a:lnTo>
                  <a:pt x="60120" y="59320"/>
                </a:lnTo>
                <a:lnTo>
                  <a:pt x="60110" y="59320"/>
                </a:lnTo>
                <a:lnTo>
                  <a:pt x="60110" y="59330"/>
                </a:lnTo>
                <a:lnTo>
                  <a:pt x="60110" y="59340"/>
                </a:lnTo>
                <a:lnTo>
                  <a:pt x="60100" y="59340"/>
                </a:lnTo>
                <a:lnTo>
                  <a:pt x="60090" y="59340"/>
                </a:lnTo>
                <a:lnTo>
                  <a:pt x="60090" y="59350"/>
                </a:lnTo>
                <a:lnTo>
                  <a:pt x="60080" y="59350"/>
                </a:lnTo>
                <a:lnTo>
                  <a:pt x="60080" y="59360"/>
                </a:lnTo>
                <a:lnTo>
                  <a:pt x="60080" y="59380"/>
                </a:lnTo>
                <a:lnTo>
                  <a:pt x="60070" y="59380"/>
                </a:lnTo>
                <a:lnTo>
                  <a:pt x="60070" y="59390"/>
                </a:lnTo>
                <a:lnTo>
                  <a:pt x="60070" y="59380"/>
                </a:lnTo>
                <a:lnTo>
                  <a:pt x="60060" y="59380"/>
                </a:lnTo>
                <a:lnTo>
                  <a:pt x="60050" y="59380"/>
                </a:lnTo>
                <a:lnTo>
                  <a:pt x="60050" y="59370"/>
                </a:lnTo>
                <a:lnTo>
                  <a:pt x="60040" y="59370"/>
                </a:lnTo>
                <a:lnTo>
                  <a:pt x="60040" y="59360"/>
                </a:lnTo>
                <a:lnTo>
                  <a:pt x="60050" y="59360"/>
                </a:lnTo>
                <a:lnTo>
                  <a:pt x="60050" y="59350"/>
                </a:lnTo>
                <a:lnTo>
                  <a:pt x="60060" y="59350"/>
                </a:lnTo>
                <a:lnTo>
                  <a:pt x="60060" y="59340"/>
                </a:lnTo>
                <a:lnTo>
                  <a:pt x="60070" y="59340"/>
                </a:lnTo>
                <a:lnTo>
                  <a:pt x="60070" y="59330"/>
                </a:lnTo>
                <a:lnTo>
                  <a:pt x="60070" y="59320"/>
                </a:lnTo>
                <a:lnTo>
                  <a:pt x="60080" y="59320"/>
                </a:lnTo>
                <a:lnTo>
                  <a:pt x="60080" y="59310"/>
                </a:lnTo>
                <a:lnTo>
                  <a:pt x="60080" y="59300"/>
                </a:lnTo>
                <a:lnTo>
                  <a:pt x="60090" y="59300"/>
                </a:lnTo>
                <a:lnTo>
                  <a:pt x="60090" y="59290"/>
                </a:lnTo>
                <a:lnTo>
                  <a:pt x="60090" y="59280"/>
                </a:lnTo>
                <a:lnTo>
                  <a:pt x="60090" y="59270"/>
                </a:lnTo>
                <a:lnTo>
                  <a:pt x="60100" y="59270"/>
                </a:lnTo>
                <a:lnTo>
                  <a:pt x="60110" y="59270"/>
                </a:lnTo>
                <a:lnTo>
                  <a:pt x="60110" y="59260"/>
                </a:lnTo>
                <a:lnTo>
                  <a:pt x="60120" y="59260"/>
                </a:lnTo>
                <a:lnTo>
                  <a:pt x="60130" y="59260"/>
                </a:lnTo>
                <a:lnTo>
                  <a:pt x="60130" y="59250"/>
                </a:lnTo>
                <a:lnTo>
                  <a:pt x="60130" y="59240"/>
                </a:lnTo>
                <a:lnTo>
                  <a:pt x="60130" y="59220"/>
                </a:lnTo>
                <a:lnTo>
                  <a:pt x="60140" y="59220"/>
                </a:lnTo>
                <a:lnTo>
                  <a:pt x="60140" y="59210"/>
                </a:lnTo>
                <a:lnTo>
                  <a:pt x="60140" y="59200"/>
                </a:lnTo>
                <a:lnTo>
                  <a:pt x="60150" y="59200"/>
                </a:lnTo>
                <a:lnTo>
                  <a:pt x="60150" y="59190"/>
                </a:lnTo>
                <a:lnTo>
                  <a:pt x="60160" y="59190"/>
                </a:lnTo>
                <a:lnTo>
                  <a:pt x="60160" y="59180"/>
                </a:lnTo>
                <a:lnTo>
                  <a:pt x="60160" y="59170"/>
                </a:lnTo>
                <a:lnTo>
                  <a:pt x="60160" y="59150"/>
                </a:lnTo>
                <a:lnTo>
                  <a:pt x="60170" y="59150"/>
                </a:lnTo>
                <a:lnTo>
                  <a:pt x="60170" y="59140"/>
                </a:lnTo>
                <a:lnTo>
                  <a:pt x="60170" y="59130"/>
                </a:lnTo>
                <a:lnTo>
                  <a:pt x="60180" y="59130"/>
                </a:lnTo>
                <a:lnTo>
                  <a:pt x="60190" y="59130"/>
                </a:lnTo>
                <a:lnTo>
                  <a:pt x="60190" y="59120"/>
                </a:lnTo>
                <a:lnTo>
                  <a:pt x="60200" y="59120"/>
                </a:lnTo>
                <a:lnTo>
                  <a:pt x="60200" y="59110"/>
                </a:lnTo>
                <a:lnTo>
                  <a:pt x="60210" y="59110"/>
                </a:lnTo>
                <a:lnTo>
                  <a:pt x="60210" y="59100"/>
                </a:lnTo>
                <a:lnTo>
                  <a:pt x="60220" y="59100"/>
                </a:lnTo>
                <a:lnTo>
                  <a:pt x="60220" y="59090"/>
                </a:lnTo>
                <a:lnTo>
                  <a:pt x="60230" y="59090"/>
                </a:lnTo>
                <a:lnTo>
                  <a:pt x="60230" y="59080"/>
                </a:lnTo>
                <a:lnTo>
                  <a:pt x="60240" y="59080"/>
                </a:lnTo>
                <a:lnTo>
                  <a:pt x="60240" y="59070"/>
                </a:lnTo>
                <a:lnTo>
                  <a:pt x="60250" y="59070"/>
                </a:lnTo>
                <a:lnTo>
                  <a:pt x="60250" y="59060"/>
                </a:lnTo>
                <a:lnTo>
                  <a:pt x="60250" y="59050"/>
                </a:lnTo>
                <a:lnTo>
                  <a:pt x="60260" y="59050"/>
                </a:lnTo>
                <a:lnTo>
                  <a:pt x="60260" y="59040"/>
                </a:lnTo>
                <a:lnTo>
                  <a:pt x="60260" y="59030"/>
                </a:lnTo>
                <a:lnTo>
                  <a:pt x="60270" y="59030"/>
                </a:lnTo>
                <a:lnTo>
                  <a:pt x="60270" y="59020"/>
                </a:lnTo>
                <a:lnTo>
                  <a:pt x="60270" y="59010"/>
                </a:lnTo>
                <a:lnTo>
                  <a:pt x="60280" y="59010"/>
                </a:lnTo>
                <a:lnTo>
                  <a:pt x="60280" y="59000"/>
                </a:lnTo>
                <a:lnTo>
                  <a:pt x="60290" y="59000"/>
                </a:lnTo>
                <a:lnTo>
                  <a:pt x="60300" y="59000"/>
                </a:lnTo>
                <a:lnTo>
                  <a:pt x="60300" y="58990"/>
                </a:lnTo>
                <a:lnTo>
                  <a:pt x="60300" y="58980"/>
                </a:lnTo>
                <a:lnTo>
                  <a:pt x="60310" y="58980"/>
                </a:lnTo>
                <a:lnTo>
                  <a:pt x="60310" y="58970"/>
                </a:lnTo>
                <a:lnTo>
                  <a:pt x="60300" y="58970"/>
                </a:lnTo>
                <a:lnTo>
                  <a:pt x="60300" y="58960"/>
                </a:lnTo>
                <a:lnTo>
                  <a:pt x="60290" y="58960"/>
                </a:lnTo>
                <a:lnTo>
                  <a:pt x="60290" y="58940"/>
                </a:lnTo>
                <a:lnTo>
                  <a:pt x="60290" y="58930"/>
                </a:lnTo>
                <a:lnTo>
                  <a:pt x="60300" y="58930"/>
                </a:lnTo>
                <a:lnTo>
                  <a:pt x="60310" y="58930"/>
                </a:lnTo>
                <a:lnTo>
                  <a:pt x="60310" y="58920"/>
                </a:lnTo>
                <a:lnTo>
                  <a:pt x="60330" y="58920"/>
                </a:lnTo>
                <a:lnTo>
                  <a:pt x="60330" y="58930"/>
                </a:lnTo>
                <a:lnTo>
                  <a:pt x="60330" y="58910"/>
                </a:lnTo>
                <a:lnTo>
                  <a:pt x="60340" y="58910"/>
                </a:lnTo>
                <a:lnTo>
                  <a:pt x="60340" y="58900"/>
                </a:lnTo>
                <a:lnTo>
                  <a:pt x="60340" y="58890"/>
                </a:lnTo>
                <a:lnTo>
                  <a:pt x="60350" y="58890"/>
                </a:lnTo>
                <a:lnTo>
                  <a:pt x="60350" y="58880"/>
                </a:lnTo>
                <a:lnTo>
                  <a:pt x="60370" y="58880"/>
                </a:lnTo>
                <a:lnTo>
                  <a:pt x="60390" y="58880"/>
                </a:lnTo>
                <a:lnTo>
                  <a:pt x="60390" y="58870"/>
                </a:lnTo>
                <a:lnTo>
                  <a:pt x="60400" y="58870"/>
                </a:lnTo>
                <a:lnTo>
                  <a:pt x="60410" y="58870"/>
                </a:lnTo>
                <a:lnTo>
                  <a:pt x="60410" y="58860"/>
                </a:lnTo>
                <a:lnTo>
                  <a:pt x="60420" y="58860"/>
                </a:lnTo>
                <a:lnTo>
                  <a:pt x="60460" y="58860"/>
                </a:lnTo>
                <a:close/>
                <a:moveTo>
                  <a:pt x="60560" y="58780"/>
                </a:moveTo>
                <a:lnTo>
                  <a:pt x="60570" y="58780"/>
                </a:lnTo>
                <a:lnTo>
                  <a:pt x="60570" y="58790"/>
                </a:lnTo>
                <a:lnTo>
                  <a:pt x="60560" y="58790"/>
                </a:lnTo>
                <a:lnTo>
                  <a:pt x="60560" y="58800"/>
                </a:lnTo>
                <a:lnTo>
                  <a:pt x="60550" y="58800"/>
                </a:lnTo>
                <a:lnTo>
                  <a:pt x="60550" y="58810"/>
                </a:lnTo>
                <a:lnTo>
                  <a:pt x="60540" y="58810"/>
                </a:lnTo>
                <a:lnTo>
                  <a:pt x="60540" y="58800"/>
                </a:lnTo>
                <a:lnTo>
                  <a:pt x="60540" y="58790"/>
                </a:lnTo>
                <a:lnTo>
                  <a:pt x="60540" y="58780"/>
                </a:lnTo>
                <a:lnTo>
                  <a:pt x="60550" y="58780"/>
                </a:lnTo>
                <a:lnTo>
                  <a:pt x="60560" y="58780"/>
                </a:lnTo>
                <a:close/>
                <a:moveTo>
                  <a:pt x="60810" y="58720"/>
                </a:moveTo>
                <a:lnTo>
                  <a:pt x="60820" y="58720"/>
                </a:lnTo>
                <a:lnTo>
                  <a:pt x="60820" y="58740"/>
                </a:lnTo>
                <a:lnTo>
                  <a:pt x="60810" y="58740"/>
                </a:lnTo>
                <a:lnTo>
                  <a:pt x="60810" y="58750"/>
                </a:lnTo>
                <a:lnTo>
                  <a:pt x="60810" y="58760"/>
                </a:lnTo>
                <a:lnTo>
                  <a:pt x="60800" y="58760"/>
                </a:lnTo>
                <a:lnTo>
                  <a:pt x="60790" y="58760"/>
                </a:lnTo>
                <a:lnTo>
                  <a:pt x="60780" y="58760"/>
                </a:lnTo>
                <a:lnTo>
                  <a:pt x="60780" y="58740"/>
                </a:lnTo>
                <a:lnTo>
                  <a:pt x="60790" y="58740"/>
                </a:lnTo>
                <a:lnTo>
                  <a:pt x="60790" y="58730"/>
                </a:lnTo>
                <a:lnTo>
                  <a:pt x="60800" y="58730"/>
                </a:lnTo>
                <a:lnTo>
                  <a:pt x="60800" y="58720"/>
                </a:lnTo>
                <a:lnTo>
                  <a:pt x="60810" y="58720"/>
                </a:lnTo>
                <a:close/>
                <a:moveTo>
                  <a:pt x="60860" y="58690"/>
                </a:moveTo>
                <a:lnTo>
                  <a:pt x="60850" y="58690"/>
                </a:lnTo>
                <a:lnTo>
                  <a:pt x="60850" y="58670"/>
                </a:lnTo>
                <a:lnTo>
                  <a:pt x="60860" y="58670"/>
                </a:lnTo>
                <a:lnTo>
                  <a:pt x="60860" y="58660"/>
                </a:lnTo>
                <a:lnTo>
                  <a:pt x="60860" y="58650"/>
                </a:lnTo>
                <a:lnTo>
                  <a:pt x="60870" y="58650"/>
                </a:lnTo>
                <a:lnTo>
                  <a:pt x="60870" y="58640"/>
                </a:lnTo>
                <a:lnTo>
                  <a:pt x="60880" y="58640"/>
                </a:lnTo>
                <a:lnTo>
                  <a:pt x="60880" y="58630"/>
                </a:lnTo>
                <a:lnTo>
                  <a:pt x="60890" y="58630"/>
                </a:lnTo>
                <a:lnTo>
                  <a:pt x="60890" y="58620"/>
                </a:lnTo>
                <a:lnTo>
                  <a:pt x="60910" y="58620"/>
                </a:lnTo>
                <a:lnTo>
                  <a:pt x="60910" y="58630"/>
                </a:lnTo>
                <a:lnTo>
                  <a:pt x="60900" y="58630"/>
                </a:lnTo>
                <a:lnTo>
                  <a:pt x="60900" y="58640"/>
                </a:lnTo>
                <a:lnTo>
                  <a:pt x="60890" y="58640"/>
                </a:lnTo>
                <a:lnTo>
                  <a:pt x="60890" y="58650"/>
                </a:lnTo>
                <a:lnTo>
                  <a:pt x="60880" y="58650"/>
                </a:lnTo>
                <a:lnTo>
                  <a:pt x="60880" y="58660"/>
                </a:lnTo>
                <a:lnTo>
                  <a:pt x="60870" y="58660"/>
                </a:lnTo>
                <a:lnTo>
                  <a:pt x="60870" y="58670"/>
                </a:lnTo>
                <a:lnTo>
                  <a:pt x="60870" y="58680"/>
                </a:lnTo>
                <a:lnTo>
                  <a:pt x="60860" y="58680"/>
                </a:lnTo>
                <a:lnTo>
                  <a:pt x="60860" y="58690"/>
                </a:lnTo>
                <a:close/>
                <a:moveTo>
                  <a:pt x="60700" y="58680"/>
                </a:moveTo>
                <a:lnTo>
                  <a:pt x="60680" y="58680"/>
                </a:lnTo>
                <a:lnTo>
                  <a:pt x="60680" y="58670"/>
                </a:lnTo>
                <a:lnTo>
                  <a:pt x="60690" y="58670"/>
                </a:lnTo>
                <a:lnTo>
                  <a:pt x="60690" y="58660"/>
                </a:lnTo>
                <a:lnTo>
                  <a:pt x="60690" y="58650"/>
                </a:lnTo>
                <a:lnTo>
                  <a:pt x="60700" y="58650"/>
                </a:lnTo>
                <a:lnTo>
                  <a:pt x="60700" y="58640"/>
                </a:lnTo>
                <a:lnTo>
                  <a:pt x="60710" y="58640"/>
                </a:lnTo>
                <a:lnTo>
                  <a:pt x="60710" y="58620"/>
                </a:lnTo>
                <a:lnTo>
                  <a:pt x="60720" y="58620"/>
                </a:lnTo>
                <a:lnTo>
                  <a:pt x="60720" y="58610"/>
                </a:lnTo>
                <a:lnTo>
                  <a:pt x="60730" y="58610"/>
                </a:lnTo>
                <a:lnTo>
                  <a:pt x="60740" y="58610"/>
                </a:lnTo>
                <a:lnTo>
                  <a:pt x="60740" y="58600"/>
                </a:lnTo>
                <a:lnTo>
                  <a:pt x="60750" y="58600"/>
                </a:lnTo>
                <a:lnTo>
                  <a:pt x="60750" y="58590"/>
                </a:lnTo>
                <a:lnTo>
                  <a:pt x="60760" y="58590"/>
                </a:lnTo>
                <a:lnTo>
                  <a:pt x="60760" y="58580"/>
                </a:lnTo>
                <a:lnTo>
                  <a:pt x="60770" y="58580"/>
                </a:lnTo>
                <a:lnTo>
                  <a:pt x="60770" y="58600"/>
                </a:lnTo>
                <a:lnTo>
                  <a:pt x="60770" y="58610"/>
                </a:lnTo>
                <a:lnTo>
                  <a:pt x="60760" y="58610"/>
                </a:lnTo>
                <a:lnTo>
                  <a:pt x="60750" y="58610"/>
                </a:lnTo>
                <a:lnTo>
                  <a:pt x="60750" y="58620"/>
                </a:lnTo>
                <a:lnTo>
                  <a:pt x="60740" y="58620"/>
                </a:lnTo>
                <a:lnTo>
                  <a:pt x="60740" y="58630"/>
                </a:lnTo>
                <a:lnTo>
                  <a:pt x="60730" y="58630"/>
                </a:lnTo>
                <a:lnTo>
                  <a:pt x="60730" y="58640"/>
                </a:lnTo>
                <a:lnTo>
                  <a:pt x="60730" y="58650"/>
                </a:lnTo>
                <a:lnTo>
                  <a:pt x="60720" y="58650"/>
                </a:lnTo>
                <a:lnTo>
                  <a:pt x="60720" y="58660"/>
                </a:lnTo>
                <a:lnTo>
                  <a:pt x="60710" y="58660"/>
                </a:lnTo>
                <a:lnTo>
                  <a:pt x="60710" y="58670"/>
                </a:lnTo>
                <a:lnTo>
                  <a:pt x="60700" y="58670"/>
                </a:lnTo>
                <a:lnTo>
                  <a:pt x="60700" y="58680"/>
                </a:lnTo>
                <a:close/>
                <a:moveTo>
                  <a:pt x="60900" y="58470"/>
                </a:moveTo>
                <a:lnTo>
                  <a:pt x="60890" y="58470"/>
                </a:lnTo>
                <a:lnTo>
                  <a:pt x="60890" y="58460"/>
                </a:lnTo>
                <a:lnTo>
                  <a:pt x="60900" y="58460"/>
                </a:lnTo>
                <a:lnTo>
                  <a:pt x="60900" y="58450"/>
                </a:lnTo>
                <a:lnTo>
                  <a:pt x="60910" y="58450"/>
                </a:lnTo>
                <a:lnTo>
                  <a:pt x="60910" y="58440"/>
                </a:lnTo>
                <a:lnTo>
                  <a:pt x="60920" y="58440"/>
                </a:lnTo>
                <a:lnTo>
                  <a:pt x="60920" y="58450"/>
                </a:lnTo>
                <a:lnTo>
                  <a:pt x="60920" y="58460"/>
                </a:lnTo>
                <a:lnTo>
                  <a:pt x="60910" y="58460"/>
                </a:lnTo>
                <a:lnTo>
                  <a:pt x="60910" y="58470"/>
                </a:lnTo>
                <a:lnTo>
                  <a:pt x="60900" y="58470"/>
                </a:lnTo>
                <a:close/>
                <a:moveTo>
                  <a:pt x="61410" y="58060"/>
                </a:moveTo>
                <a:lnTo>
                  <a:pt x="61410" y="58070"/>
                </a:lnTo>
                <a:lnTo>
                  <a:pt x="61420" y="58070"/>
                </a:lnTo>
                <a:lnTo>
                  <a:pt x="61420" y="58080"/>
                </a:lnTo>
                <a:lnTo>
                  <a:pt x="61410" y="58080"/>
                </a:lnTo>
                <a:lnTo>
                  <a:pt x="61400" y="58080"/>
                </a:lnTo>
                <a:lnTo>
                  <a:pt x="61390" y="58080"/>
                </a:lnTo>
                <a:lnTo>
                  <a:pt x="61390" y="58090"/>
                </a:lnTo>
                <a:lnTo>
                  <a:pt x="61380" y="58090"/>
                </a:lnTo>
                <a:lnTo>
                  <a:pt x="61370" y="58090"/>
                </a:lnTo>
                <a:lnTo>
                  <a:pt x="61370" y="58100"/>
                </a:lnTo>
                <a:lnTo>
                  <a:pt x="61360" y="58100"/>
                </a:lnTo>
                <a:lnTo>
                  <a:pt x="61350" y="58100"/>
                </a:lnTo>
                <a:lnTo>
                  <a:pt x="61350" y="58110"/>
                </a:lnTo>
                <a:lnTo>
                  <a:pt x="61340" y="58110"/>
                </a:lnTo>
                <a:lnTo>
                  <a:pt x="61330" y="58110"/>
                </a:lnTo>
                <a:lnTo>
                  <a:pt x="61330" y="58100"/>
                </a:lnTo>
                <a:lnTo>
                  <a:pt x="61340" y="58100"/>
                </a:lnTo>
                <a:lnTo>
                  <a:pt x="61340" y="58090"/>
                </a:lnTo>
                <a:lnTo>
                  <a:pt x="61340" y="58080"/>
                </a:lnTo>
                <a:lnTo>
                  <a:pt x="61350" y="58080"/>
                </a:lnTo>
                <a:lnTo>
                  <a:pt x="61350" y="58070"/>
                </a:lnTo>
                <a:lnTo>
                  <a:pt x="61360" y="58070"/>
                </a:lnTo>
                <a:lnTo>
                  <a:pt x="61370" y="58070"/>
                </a:lnTo>
                <a:lnTo>
                  <a:pt x="61370" y="58060"/>
                </a:lnTo>
                <a:lnTo>
                  <a:pt x="61410" y="58060"/>
                </a:lnTo>
                <a:close/>
                <a:moveTo>
                  <a:pt x="61920" y="57760"/>
                </a:moveTo>
                <a:lnTo>
                  <a:pt x="61920" y="57770"/>
                </a:lnTo>
                <a:lnTo>
                  <a:pt x="61930" y="57770"/>
                </a:lnTo>
                <a:lnTo>
                  <a:pt x="61930" y="57790"/>
                </a:lnTo>
                <a:lnTo>
                  <a:pt x="61920" y="57790"/>
                </a:lnTo>
                <a:lnTo>
                  <a:pt x="61920" y="57800"/>
                </a:lnTo>
                <a:lnTo>
                  <a:pt x="61910" y="57800"/>
                </a:lnTo>
                <a:lnTo>
                  <a:pt x="61900" y="57800"/>
                </a:lnTo>
                <a:lnTo>
                  <a:pt x="61890" y="57800"/>
                </a:lnTo>
                <a:lnTo>
                  <a:pt x="61890" y="57810"/>
                </a:lnTo>
                <a:lnTo>
                  <a:pt x="61880" y="57810"/>
                </a:lnTo>
                <a:lnTo>
                  <a:pt x="61880" y="57820"/>
                </a:lnTo>
                <a:lnTo>
                  <a:pt x="61860" y="57820"/>
                </a:lnTo>
                <a:lnTo>
                  <a:pt x="61860" y="57830"/>
                </a:lnTo>
                <a:lnTo>
                  <a:pt x="61850" y="57830"/>
                </a:lnTo>
                <a:lnTo>
                  <a:pt x="61850" y="57840"/>
                </a:lnTo>
                <a:lnTo>
                  <a:pt x="61840" y="57840"/>
                </a:lnTo>
                <a:lnTo>
                  <a:pt x="61830" y="57840"/>
                </a:lnTo>
                <a:lnTo>
                  <a:pt x="61830" y="57850"/>
                </a:lnTo>
                <a:lnTo>
                  <a:pt x="61830" y="57860"/>
                </a:lnTo>
                <a:lnTo>
                  <a:pt x="61820" y="57860"/>
                </a:lnTo>
                <a:lnTo>
                  <a:pt x="61810" y="57860"/>
                </a:lnTo>
                <a:lnTo>
                  <a:pt x="61810" y="57870"/>
                </a:lnTo>
                <a:lnTo>
                  <a:pt x="61800" y="57870"/>
                </a:lnTo>
                <a:lnTo>
                  <a:pt x="61800" y="57880"/>
                </a:lnTo>
                <a:lnTo>
                  <a:pt x="61790" y="57880"/>
                </a:lnTo>
                <a:lnTo>
                  <a:pt x="61780" y="57880"/>
                </a:lnTo>
                <a:lnTo>
                  <a:pt x="61770" y="57880"/>
                </a:lnTo>
                <a:lnTo>
                  <a:pt x="61770" y="57900"/>
                </a:lnTo>
                <a:lnTo>
                  <a:pt x="61770" y="57910"/>
                </a:lnTo>
                <a:lnTo>
                  <a:pt x="61760" y="57910"/>
                </a:lnTo>
                <a:lnTo>
                  <a:pt x="61750" y="57910"/>
                </a:lnTo>
                <a:lnTo>
                  <a:pt x="61750" y="57920"/>
                </a:lnTo>
                <a:lnTo>
                  <a:pt x="61740" y="57920"/>
                </a:lnTo>
                <a:lnTo>
                  <a:pt x="61740" y="57930"/>
                </a:lnTo>
                <a:lnTo>
                  <a:pt x="61720" y="57930"/>
                </a:lnTo>
                <a:lnTo>
                  <a:pt x="61720" y="57910"/>
                </a:lnTo>
                <a:lnTo>
                  <a:pt x="61730" y="57910"/>
                </a:lnTo>
                <a:lnTo>
                  <a:pt x="61730" y="57900"/>
                </a:lnTo>
                <a:lnTo>
                  <a:pt x="61740" y="57900"/>
                </a:lnTo>
                <a:lnTo>
                  <a:pt x="61740" y="57890"/>
                </a:lnTo>
                <a:lnTo>
                  <a:pt x="61750" y="57890"/>
                </a:lnTo>
                <a:lnTo>
                  <a:pt x="61750" y="57880"/>
                </a:lnTo>
                <a:lnTo>
                  <a:pt x="61760" y="57880"/>
                </a:lnTo>
                <a:lnTo>
                  <a:pt x="61760" y="57870"/>
                </a:lnTo>
                <a:lnTo>
                  <a:pt x="61770" y="57870"/>
                </a:lnTo>
                <a:lnTo>
                  <a:pt x="61780" y="57870"/>
                </a:lnTo>
                <a:lnTo>
                  <a:pt x="61780" y="57860"/>
                </a:lnTo>
                <a:lnTo>
                  <a:pt x="61790" y="57860"/>
                </a:lnTo>
                <a:lnTo>
                  <a:pt x="61800" y="57860"/>
                </a:lnTo>
                <a:lnTo>
                  <a:pt x="61800" y="57850"/>
                </a:lnTo>
                <a:lnTo>
                  <a:pt x="61810" y="57850"/>
                </a:lnTo>
                <a:lnTo>
                  <a:pt x="61810" y="57840"/>
                </a:lnTo>
                <a:lnTo>
                  <a:pt x="61820" y="57840"/>
                </a:lnTo>
                <a:lnTo>
                  <a:pt x="61820" y="57830"/>
                </a:lnTo>
                <a:lnTo>
                  <a:pt x="61830" y="57830"/>
                </a:lnTo>
                <a:lnTo>
                  <a:pt x="61840" y="57830"/>
                </a:lnTo>
                <a:lnTo>
                  <a:pt x="61840" y="57820"/>
                </a:lnTo>
                <a:lnTo>
                  <a:pt x="61840" y="57810"/>
                </a:lnTo>
                <a:lnTo>
                  <a:pt x="61850" y="57810"/>
                </a:lnTo>
                <a:lnTo>
                  <a:pt x="61860" y="57810"/>
                </a:lnTo>
                <a:lnTo>
                  <a:pt x="61870" y="57810"/>
                </a:lnTo>
                <a:lnTo>
                  <a:pt x="61870" y="57800"/>
                </a:lnTo>
                <a:lnTo>
                  <a:pt x="61880" y="57800"/>
                </a:lnTo>
                <a:lnTo>
                  <a:pt x="61880" y="57790"/>
                </a:lnTo>
                <a:lnTo>
                  <a:pt x="61890" y="57790"/>
                </a:lnTo>
                <a:lnTo>
                  <a:pt x="61890" y="57780"/>
                </a:lnTo>
                <a:lnTo>
                  <a:pt x="61900" y="57780"/>
                </a:lnTo>
                <a:lnTo>
                  <a:pt x="61900" y="57770"/>
                </a:lnTo>
                <a:lnTo>
                  <a:pt x="61910" y="57770"/>
                </a:lnTo>
                <a:lnTo>
                  <a:pt x="61910" y="57760"/>
                </a:lnTo>
                <a:lnTo>
                  <a:pt x="61920" y="57760"/>
                </a:lnTo>
                <a:close/>
                <a:moveTo>
                  <a:pt x="62050" y="57720"/>
                </a:moveTo>
                <a:lnTo>
                  <a:pt x="62050" y="57730"/>
                </a:lnTo>
                <a:lnTo>
                  <a:pt x="62050" y="57740"/>
                </a:lnTo>
                <a:lnTo>
                  <a:pt x="62040" y="57740"/>
                </a:lnTo>
                <a:lnTo>
                  <a:pt x="62040" y="57750"/>
                </a:lnTo>
                <a:lnTo>
                  <a:pt x="62030" y="57750"/>
                </a:lnTo>
                <a:lnTo>
                  <a:pt x="62020" y="57750"/>
                </a:lnTo>
                <a:lnTo>
                  <a:pt x="62010" y="57750"/>
                </a:lnTo>
                <a:lnTo>
                  <a:pt x="62010" y="57760"/>
                </a:lnTo>
                <a:lnTo>
                  <a:pt x="62000" y="57760"/>
                </a:lnTo>
                <a:lnTo>
                  <a:pt x="61990" y="57760"/>
                </a:lnTo>
                <a:lnTo>
                  <a:pt x="61990" y="57770"/>
                </a:lnTo>
                <a:lnTo>
                  <a:pt x="61980" y="57770"/>
                </a:lnTo>
                <a:lnTo>
                  <a:pt x="61970" y="57770"/>
                </a:lnTo>
                <a:lnTo>
                  <a:pt x="61980" y="57770"/>
                </a:lnTo>
                <a:lnTo>
                  <a:pt x="61980" y="57760"/>
                </a:lnTo>
                <a:lnTo>
                  <a:pt x="61980" y="57750"/>
                </a:lnTo>
                <a:lnTo>
                  <a:pt x="61990" y="57750"/>
                </a:lnTo>
                <a:lnTo>
                  <a:pt x="62000" y="57750"/>
                </a:lnTo>
                <a:lnTo>
                  <a:pt x="62000" y="57740"/>
                </a:lnTo>
                <a:lnTo>
                  <a:pt x="62010" y="57740"/>
                </a:lnTo>
                <a:lnTo>
                  <a:pt x="62010" y="57730"/>
                </a:lnTo>
                <a:lnTo>
                  <a:pt x="62020" y="57730"/>
                </a:lnTo>
                <a:lnTo>
                  <a:pt x="62030" y="57730"/>
                </a:lnTo>
                <a:lnTo>
                  <a:pt x="62040" y="57730"/>
                </a:lnTo>
                <a:lnTo>
                  <a:pt x="62040" y="57720"/>
                </a:lnTo>
                <a:lnTo>
                  <a:pt x="62050" y="57720"/>
                </a:lnTo>
                <a:close/>
                <a:moveTo>
                  <a:pt x="62490" y="57700"/>
                </a:moveTo>
                <a:lnTo>
                  <a:pt x="62470" y="57700"/>
                </a:lnTo>
                <a:lnTo>
                  <a:pt x="62470" y="57680"/>
                </a:lnTo>
                <a:lnTo>
                  <a:pt x="62480" y="57680"/>
                </a:lnTo>
                <a:lnTo>
                  <a:pt x="62480" y="57670"/>
                </a:lnTo>
                <a:lnTo>
                  <a:pt x="62490" y="57670"/>
                </a:lnTo>
                <a:lnTo>
                  <a:pt x="62490" y="57660"/>
                </a:lnTo>
                <a:lnTo>
                  <a:pt x="62500" y="57660"/>
                </a:lnTo>
                <a:lnTo>
                  <a:pt x="62510" y="57660"/>
                </a:lnTo>
                <a:lnTo>
                  <a:pt x="62510" y="57650"/>
                </a:lnTo>
                <a:lnTo>
                  <a:pt x="62540" y="57650"/>
                </a:lnTo>
                <a:lnTo>
                  <a:pt x="62540" y="57660"/>
                </a:lnTo>
                <a:lnTo>
                  <a:pt x="62530" y="57660"/>
                </a:lnTo>
                <a:lnTo>
                  <a:pt x="62530" y="57670"/>
                </a:lnTo>
                <a:lnTo>
                  <a:pt x="62520" y="57670"/>
                </a:lnTo>
                <a:lnTo>
                  <a:pt x="62520" y="57680"/>
                </a:lnTo>
                <a:lnTo>
                  <a:pt x="62510" y="57680"/>
                </a:lnTo>
                <a:lnTo>
                  <a:pt x="62500" y="57680"/>
                </a:lnTo>
                <a:lnTo>
                  <a:pt x="62500" y="57690"/>
                </a:lnTo>
                <a:lnTo>
                  <a:pt x="62490" y="57690"/>
                </a:lnTo>
                <a:lnTo>
                  <a:pt x="62490" y="57700"/>
                </a:lnTo>
                <a:close/>
                <a:moveTo>
                  <a:pt x="62820" y="57540"/>
                </a:moveTo>
                <a:lnTo>
                  <a:pt x="62800" y="57540"/>
                </a:lnTo>
                <a:lnTo>
                  <a:pt x="62800" y="57530"/>
                </a:lnTo>
                <a:lnTo>
                  <a:pt x="62820" y="57530"/>
                </a:lnTo>
                <a:lnTo>
                  <a:pt x="62830" y="57530"/>
                </a:lnTo>
                <a:lnTo>
                  <a:pt x="62830" y="57520"/>
                </a:lnTo>
                <a:lnTo>
                  <a:pt x="62840" y="57520"/>
                </a:lnTo>
                <a:lnTo>
                  <a:pt x="62840" y="57530"/>
                </a:lnTo>
                <a:lnTo>
                  <a:pt x="62830" y="57530"/>
                </a:lnTo>
                <a:lnTo>
                  <a:pt x="62830" y="57540"/>
                </a:lnTo>
                <a:lnTo>
                  <a:pt x="62820" y="5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