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Eleuthera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North Eleuther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3820" y="30960"/>
                </a:moveTo>
                <a:lnTo>
                  <a:pt x="53820" y="30970"/>
                </a:lnTo>
                <a:lnTo>
                  <a:pt x="53830" y="30970"/>
                </a:lnTo>
                <a:lnTo>
                  <a:pt x="53840" y="30970"/>
                </a:lnTo>
                <a:lnTo>
                  <a:pt x="53840" y="30980"/>
                </a:lnTo>
                <a:lnTo>
                  <a:pt x="53850" y="30980"/>
                </a:lnTo>
                <a:lnTo>
                  <a:pt x="53850" y="31010"/>
                </a:lnTo>
                <a:lnTo>
                  <a:pt x="53850" y="31020"/>
                </a:lnTo>
                <a:lnTo>
                  <a:pt x="53850" y="31030"/>
                </a:lnTo>
                <a:lnTo>
                  <a:pt x="53850" y="31040"/>
                </a:lnTo>
                <a:lnTo>
                  <a:pt x="53840" y="31040"/>
                </a:lnTo>
                <a:lnTo>
                  <a:pt x="53840" y="31050"/>
                </a:lnTo>
                <a:lnTo>
                  <a:pt x="53840" y="31020"/>
                </a:lnTo>
                <a:lnTo>
                  <a:pt x="53830" y="31020"/>
                </a:lnTo>
                <a:lnTo>
                  <a:pt x="53830" y="31010"/>
                </a:lnTo>
                <a:lnTo>
                  <a:pt x="53830" y="31000"/>
                </a:lnTo>
                <a:lnTo>
                  <a:pt x="53820" y="31000"/>
                </a:lnTo>
                <a:lnTo>
                  <a:pt x="53820" y="30990"/>
                </a:lnTo>
                <a:lnTo>
                  <a:pt x="53790" y="30990"/>
                </a:lnTo>
                <a:lnTo>
                  <a:pt x="53790" y="30980"/>
                </a:lnTo>
                <a:lnTo>
                  <a:pt x="53800" y="30980"/>
                </a:lnTo>
                <a:lnTo>
                  <a:pt x="53800" y="30970"/>
                </a:lnTo>
                <a:lnTo>
                  <a:pt x="53810" y="30970"/>
                </a:lnTo>
                <a:lnTo>
                  <a:pt x="53810" y="30960"/>
                </a:lnTo>
                <a:lnTo>
                  <a:pt x="53820" y="30960"/>
                </a:lnTo>
                <a:close/>
                <a:moveTo>
                  <a:pt x="52990" y="30090"/>
                </a:moveTo>
                <a:lnTo>
                  <a:pt x="52990" y="30100"/>
                </a:lnTo>
                <a:lnTo>
                  <a:pt x="53000" y="30100"/>
                </a:lnTo>
                <a:lnTo>
                  <a:pt x="53010" y="30100"/>
                </a:lnTo>
                <a:lnTo>
                  <a:pt x="53020" y="30100"/>
                </a:lnTo>
                <a:lnTo>
                  <a:pt x="53030" y="30100"/>
                </a:lnTo>
                <a:lnTo>
                  <a:pt x="53020" y="30100"/>
                </a:lnTo>
                <a:lnTo>
                  <a:pt x="53020" y="30110"/>
                </a:lnTo>
                <a:lnTo>
                  <a:pt x="53020" y="30120"/>
                </a:lnTo>
                <a:lnTo>
                  <a:pt x="53010" y="30120"/>
                </a:lnTo>
                <a:lnTo>
                  <a:pt x="53010" y="30130"/>
                </a:lnTo>
                <a:lnTo>
                  <a:pt x="53010" y="30150"/>
                </a:lnTo>
                <a:lnTo>
                  <a:pt x="53000" y="30150"/>
                </a:lnTo>
                <a:lnTo>
                  <a:pt x="52990" y="30150"/>
                </a:lnTo>
                <a:lnTo>
                  <a:pt x="52990" y="30140"/>
                </a:lnTo>
                <a:lnTo>
                  <a:pt x="52990" y="30130"/>
                </a:lnTo>
                <a:lnTo>
                  <a:pt x="52980" y="30130"/>
                </a:lnTo>
                <a:lnTo>
                  <a:pt x="52980" y="30120"/>
                </a:lnTo>
                <a:lnTo>
                  <a:pt x="52980" y="30110"/>
                </a:lnTo>
                <a:lnTo>
                  <a:pt x="52970" y="30110"/>
                </a:lnTo>
                <a:lnTo>
                  <a:pt x="52970" y="30100"/>
                </a:lnTo>
                <a:lnTo>
                  <a:pt x="52980" y="30100"/>
                </a:lnTo>
                <a:lnTo>
                  <a:pt x="52980" y="30090"/>
                </a:lnTo>
                <a:lnTo>
                  <a:pt x="52990" y="30090"/>
                </a:lnTo>
                <a:close/>
                <a:moveTo>
                  <a:pt x="46450" y="30050"/>
                </a:moveTo>
                <a:lnTo>
                  <a:pt x="46450" y="30080"/>
                </a:lnTo>
                <a:lnTo>
                  <a:pt x="46440" y="30080"/>
                </a:lnTo>
                <a:lnTo>
                  <a:pt x="46440" y="30090"/>
                </a:lnTo>
                <a:lnTo>
                  <a:pt x="46440" y="30100"/>
                </a:lnTo>
                <a:lnTo>
                  <a:pt x="46420" y="30100"/>
                </a:lnTo>
                <a:lnTo>
                  <a:pt x="46420" y="30110"/>
                </a:lnTo>
                <a:lnTo>
                  <a:pt x="46410" y="30110"/>
                </a:lnTo>
                <a:lnTo>
                  <a:pt x="46410" y="30120"/>
                </a:lnTo>
                <a:lnTo>
                  <a:pt x="46410" y="30130"/>
                </a:lnTo>
                <a:lnTo>
                  <a:pt x="46400" y="30130"/>
                </a:lnTo>
                <a:lnTo>
                  <a:pt x="46400" y="30140"/>
                </a:lnTo>
                <a:lnTo>
                  <a:pt x="46390" y="30140"/>
                </a:lnTo>
                <a:lnTo>
                  <a:pt x="46390" y="30150"/>
                </a:lnTo>
                <a:lnTo>
                  <a:pt x="46370" y="30150"/>
                </a:lnTo>
                <a:lnTo>
                  <a:pt x="46370" y="30140"/>
                </a:lnTo>
                <a:lnTo>
                  <a:pt x="46370" y="30130"/>
                </a:lnTo>
                <a:lnTo>
                  <a:pt x="46370" y="30120"/>
                </a:lnTo>
                <a:lnTo>
                  <a:pt x="46380" y="30120"/>
                </a:lnTo>
                <a:lnTo>
                  <a:pt x="46380" y="30110"/>
                </a:lnTo>
                <a:lnTo>
                  <a:pt x="46390" y="30110"/>
                </a:lnTo>
                <a:lnTo>
                  <a:pt x="46390" y="30100"/>
                </a:lnTo>
                <a:lnTo>
                  <a:pt x="46400" y="30100"/>
                </a:lnTo>
                <a:lnTo>
                  <a:pt x="46410" y="30100"/>
                </a:lnTo>
                <a:lnTo>
                  <a:pt x="46410" y="30090"/>
                </a:lnTo>
                <a:lnTo>
                  <a:pt x="46420" y="30090"/>
                </a:lnTo>
                <a:lnTo>
                  <a:pt x="46420" y="30080"/>
                </a:lnTo>
                <a:lnTo>
                  <a:pt x="46430" y="30080"/>
                </a:lnTo>
                <a:lnTo>
                  <a:pt x="46430" y="30070"/>
                </a:lnTo>
                <a:lnTo>
                  <a:pt x="46440" y="30070"/>
                </a:lnTo>
                <a:lnTo>
                  <a:pt x="46440" y="30060"/>
                </a:lnTo>
                <a:lnTo>
                  <a:pt x="46440" y="30050"/>
                </a:lnTo>
                <a:lnTo>
                  <a:pt x="46450" y="30050"/>
                </a:lnTo>
                <a:close/>
                <a:moveTo>
                  <a:pt x="46660" y="29640"/>
                </a:moveTo>
                <a:lnTo>
                  <a:pt x="46660" y="29650"/>
                </a:lnTo>
                <a:lnTo>
                  <a:pt x="46660" y="29660"/>
                </a:lnTo>
                <a:lnTo>
                  <a:pt x="46650" y="29660"/>
                </a:lnTo>
                <a:lnTo>
                  <a:pt x="46650" y="29670"/>
                </a:lnTo>
                <a:lnTo>
                  <a:pt x="46650" y="29680"/>
                </a:lnTo>
                <a:lnTo>
                  <a:pt x="46650" y="29690"/>
                </a:lnTo>
                <a:lnTo>
                  <a:pt x="46640" y="29690"/>
                </a:lnTo>
                <a:lnTo>
                  <a:pt x="46640" y="29700"/>
                </a:lnTo>
                <a:lnTo>
                  <a:pt x="46630" y="29700"/>
                </a:lnTo>
                <a:lnTo>
                  <a:pt x="46610" y="29700"/>
                </a:lnTo>
                <a:lnTo>
                  <a:pt x="46620" y="29700"/>
                </a:lnTo>
                <a:lnTo>
                  <a:pt x="46620" y="29690"/>
                </a:lnTo>
                <a:lnTo>
                  <a:pt x="46620" y="29680"/>
                </a:lnTo>
                <a:lnTo>
                  <a:pt x="46630" y="29680"/>
                </a:lnTo>
                <a:lnTo>
                  <a:pt x="46630" y="29670"/>
                </a:lnTo>
                <a:lnTo>
                  <a:pt x="46640" y="29670"/>
                </a:lnTo>
                <a:lnTo>
                  <a:pt x="46640" y="29660"/>
                </a:lnTo>
                <a:lnTo>
                  <a:pt x="46650" y="29660"/>
                </a:lnTo>
                <a:lnTo>
                  <a:pt x="46650" y="29650"/>
                </a:lnTo>
                <a:lnTo>
                  <a:pt x="46650" y="29640"/>
                </a:lnTo>
                <a:lnTo>
                  <a:pt x="46660" y="29640"/>
                </a:lnTo>
                <a:close/>
                <a:moveTo>
                  <a:pt x="46960" y="29110"/>
                </a:moveTo>
                <a:lnTo>
                  <a:pt x="46960" y="29130"/>
                </a:lnTo>
                <a:lnTo>
                  <a:pt x="46960" y="29140"/>
                </a:lnTo>
                <a:lnTo>
                  <a:pt x="46950" y="29140"/>
                </a:lnTo>
                <a:lnTo>
                  <a:pt x="46950" y="29150"/>
                </a:lnTo>
                <a:lnTo>
                  <a:pt x="46950" y="29160"/>
                </a:lnTo>
                <a:lnTo>
                  <a:pt x="46940" y="29160"/>
                </a:lnTo>
                <a:lnTo>
                  <a:pt x="46940" y="29170"/>
                </a:lnTo>
                <a:lnTo>
                  <a:pt x="46940" y="29180"/>
                </a:lnTo>
                <a:lnTo>
                  <a:pt x="46930" y="29180"/>
                </a:lnTo>
                <a:lnTo>
                  <a:pt x="46930" y="29190"/>
                </a:lnTo>
                <a:lnTo>
                  <a:pt x="46930" y="29200"/>
                </a:lnTo>
                <a:lnTo>
                  <a:pt x="46920" y="29200"/>
                </a:lnTo>
                <a:lnTo>
                  <a:pt x="46920" y="29210"/>
                </a:lnTo>
                <a:lnTo>
                  <a:pt x="46920" y="29220"/>
                </a:lnTo>
                <a:lnTo>
                  <a:pt x="46910" y="29220"/>
                </a:lnTo>
                <a:lnTo>
                  <a:pt x="46910" y="29230"/>
                </a:lnTo>
                <a:lnTo>
                  <a:pt x="46910" y="29240"/>
                </a:lnTo>
                <a:lnTo>
                  <a:pt x="46900" y="29240"/>
                </a:lnTo>
                <a:lnTo>
                  <a:pt x="46900" y="29250"/>
                </a:lnTo>
                <a:lnTo>
                  <a:pt x="46900" y="29260"/>
                </a:lnTo>
                <a:lnTo>
                  <a:pt x="46900" y="29270"/>
                </a:lnTo>
                <a:lnTo>
                  <a:pt x="46890" y="29270"/>
                </a:lnTo>
                <a:lnTo>
                  <a:pt x="46890" y="29280"/>
                </a:lnTo>
                <a:lnTo>
                  <a:pt x="46880" y="29280"/>
                </a:lnTo>
                <a:lnTo>
                  <a:pt x="46880" y="29290"/>
                </a:lnTo>
                <a:lnTo>
                  <a:pt x="46880" y="29300"/>
                </a:lnTo>
                <a:lnTo>
                  <a:pt x="46870" y="29300"/>
                </a:lnTo>
                <a:lnTo>
                  <a:pt x="46870" y="29310"/>
                </a:lnTo>
                <a:lnTo>
                  <a:pt x="46870" y="29320"/>
                </a:lnTo>
                <a:lnTo>
                  <a:pt x="46860" y="29320"/>
                </a:lnTo>
                <a:lnTo>
                  <a:pt x="46860" y="29330"/>
                </a:lnTo>
                <a:lnTo>
                  <a:pt x="46850" y="29330"/>
                </a:lnTo>
                <a:lnTo>
                  <a:pt x="46850" y="29340"/>
                </a:lnTo>
                <a:lnTo>
                  <a:pt x="46850" y="29360"/>
                </a:lnTo>
                <a:lnTo>
                  <a:pt x="46840" y="29360"/>
                </a:lnTo>
                <a:lnTo>
                  <a:pt x="46840" y="29370"/>
                </a:lnTo>
                <a:lnTo>
                  <a:pt x="46830" y="29370"/>
                </a:lnTo>
                <a:lnTo>
                  <a:pt x="46830" y="29380"/>
                </a:lnTo>
                <a:lnTo>
                  <a:pt x="46830" y="29390"/>
                </a:lnTo>
                <a:lnTo>
                  <a:pt x="46820" y="29390"/>
                </a:lnTo>
                <a:lnTo>
                  <a:pt x="46820" y="29400"/>
                </a:lnTo>
                <a:lnTo>
                  <a:pt x="46820" y="29410"/>
                </a:lnTo>
                <a:lnTo>
                  <a:pt x="46810" y="29410"/>
                </a:lnTo>
                <a:lnTo>
                  <a:pt x="46810" y="29420"/>
                </a:lnTo>
                <a:lnTo>
                  <a:pt x="46810" y="29430"/>
                </a:lnTo>
                <a:lnTo>
                  <a:pt x="46800" y="29430"/>
                </a:lnTo>
                <a:lnTo>
                  <a:pt x="46800" y="29440"/>
                </a:lnTo>
                <a:lnTo>
                  <a:pt x="46800" y="29450"/>
                </a:lnTo>
                <a:lnTo>
                  <a:pt x="46790" y="29450"/>
                </a:lnTo>
                <a:lnTo>
                  <a:pt x="46790" y="29460"/>
                </a:lnTo>
                <a:lnTo>
                  <a:pt x="46790" y="29470"/>
                </a:lnTo>
                <a:lnTo>
                  <a:pt x="46780" y="29470"/>
                </a:lnTo>
                <a:lnTo>
                  <a:pt x="46780" y="29480"/>
                </a:lnTo>
                <a:lnTo>
                  <a:pt x="46780" y="29490"/>
                </a:lnTo>
                <a:lnTo>
                  <a:pt x="46770" y="29490"/>
                </a:lnTo>
                <a:lnTo>
                  <a:pt x="46770" y="29500"/>
                </a:lnTo>
                <a:lnTo>
                  <a:pt x="46760" y="29500"/>
                </a:lnTo>
                <a:lnTo>
                  <a:pt x="46760" y="29510"/>
                </a:lnTo>
                <a:lnTo>
                  <a:pt x="46750" y="29510"/>
                </a:lnTo>
                <a:lnTo>
                  <a:pt x="46750" y="29520"/>
                </a:lnTo>
                <a:lnTo>
                  <a:pt x="46750" y="29530"/>
                </a:lnTo>
                <a:lnTo>
                  <a:pt x="46740" y="29530"/>
                </a:lnTo>
                <a:lnTo>
                  <a:pt x="46740" y="29540"/>
                </a:lnTo>
                <a:lnTo>
                  <a:pt x="46740" y="29550"/>
                </a:lnTo>
                <a:lnTo>
                  <a:pt x="46730" y="29550"/>
                </a:lnTo>
                <a:lnTo>
                  <a:pt x="46730" y="29560"/>
                </a:lnTo>
                <a:lnTo>
                  <a:pt x="46730" y="29570"/>
                </a:lnTo>
                <a:lnTo>
                  <a:pt x="46720" y="29570"/>
                </a:lnTo>
                <a:lnTo>
                  <a:pt x="46720" y="29580"/>
                </a:lnTo>
                <a:lnTo>
                  <a:pt x="46710" y="29580"/>
                </a:lnTo>
                <a:lnTo>
                  <a:pt x="46710" y="29590"/>
                </a:lnTo>
                <a:lnTo>
                  <a:pt x="46710" y="29600"/>
                </a:lnTo>
                <a:lnTo>
                  <a:pt x="46700" y="29600"/>
                </a:lnTo>
                <a:lnTo>
                  <a:pt x="46700" y="29610"/>
                </a:lnTo>
                <a:lnTo>
                  <a:pt x="46690" y="29610"/>
                </a:lnTo>
                <a:lnTo>
                  <a:pt x="46690" y="29620"/>
                </a:lnTo>
                <a:lnTo>
                  <a:pt x="46680" y="29620"/>
                </a:lnTo>
                <a:lnTo>
                  <a:pt x="46680" y="29610"/>
                </a:lnTo>
                <a:lnTo>
                  <a:pt x="46680" y="29600"/>
                </a:lnTo>
                <a:lnTo>
                  <a:pt x="46690" y="29600"/>
                </a:lnTo>
                <a:lnTo>
                  <a:pt x="46690" y="29590"/>
                </a:lnTo>
                <a:lnTo>
                  <a:pt x="46700" y="29590"/>
                </a:lnTo>
                <a:lnTo>
                  <a:pt x="46700" y="29580"/>
                </a:lnTo>
                <a:lnTo>
                  <a:pt x="46700" y="29570"/>
                </a:lnTo>
                <a:lnTo>
                  <a:pt x="46710" y="29570"/>
                </a:lnTo>
                <a:lnTo>
                  <a:pt x="46710" y="29550"/>
                </a:lnTo>
                <a:lnTo>
                  <a:pt x="46710" y="29540"/>
                </a:lnTo>
                <a:lnTo>
                  <a:pt x="46710" y="29530"/>
                </a:lnTo>
                <a:lnTo>
                  <a:pt x="46720" y="29530"/>
                </a:lnTo>
                <a:lnTo>
                  <a:pt x="46720" y="29520"/>
                </a:lnTo>
                <a:lnTo>
                  <a:pt x="46720" y="29510"/>
                </a:lnTo>
                <a:lnTo>
                  <a:pt x="46730" y="29510"/>
                </a:lnTo>
                <a:lnTo>
                  <a:pt x="46730" y="29500"/>
                </a:lnTo>
                <a:lnTo>
                  <a:pt x="46740" y="29500"/>
                </a:lnTo>
                <a:lnTo>
                  <a:pt x="46740" y="29490"/>
                </a:lnTo>
                <a:lnTo>
                  <a:pt x="46740" y="29470"/>
                </a:lnTo>
                <a:lnTo>
                  <a:pt x="46750" y="29470"/>
                </a:lnTo>
                <a:lnTo>
                  <a:pt x="46750" y="29460"/>
                </a:lnTo>
                <a:lnTo>
                  <a:pt x="46760" y="29460"/>
                </a:lnTo>
                <a:lnTo>
                  <a:pt x="46760" y="29450"/>
                </a:lnTo>
                <a:lnTo>
                  <a:pt x="46760" y="29440"/>
                </a:lnTo>
                <a:lnTo>
                  <a:pt x="46770" y="29440"/>
                </a:lnTo>
                <a:lnTo>
                  <a:pt x="46770" y="29430"/>
                </a:lnTo>
                <a:lnTo>
                  <a:pt x="46780" y="29430"/>
                </a:lnTo>
                <a:lnTo>
                  <a:pt x="46790" y="29430"/>
                </a:lnTo>
                <a:lnTo>
                  <a:pt x="46790" y="29420"/>
                </a:lnTo>
                <a:lnTo>
                  <a:pt x="46790" y="29410"/>
                </a:lnTo>
                <a:lnTo>
                  <a:pt x="46800" y="29410"/>
                </a:lnTo>
                <a:lnTo>
                  <a:pt x="46800" y="29400"/>
                </a:lnTo>
                <a:lnTo>
                  <a:pt x="46810" y="29400"/>
                </a:lnTo>
                <a:lnTo>
                  <a:pt x="46810" y="29390"/>
                </a:lnTo>
                <a:lnTo>
                  <a:pt x="46810" y="29380"/>
                </a:lnTo>
                <a:lnTo>
                  <a:pt x="46820" y="29380"/>
                </a:lnTo>
                <a:lnTo>
                  <a:pt x="46820" y="29370"/>
                </a:lnTo>
                <a:lnTo>
                  <a:pt x="46820" y="29360"/>
                </a:lnTo>
                <a:lnTo>
                  <a:pt x="46830" y="29360"/>
                </a:lnTo>
                <a:lnTo>
                  <a:pt x="46830" y="29350"/>
                </a:lnTo>
                <a:lnTo>
                  <a:pt x="46830" y="29340"/>
                </a:lnTo>
                <a:lnTo>
                  <a:pt x="46840" y="29340"/>
                </a:lnTo>
                <a:lnTo>
                  <a:pt x="46840" y="29330"/>
                </a:lnTo>
                <a:lnTo>
                  <a:pt x="46840" y="29320"/>
                </a:lnTo>
                <a:lnTo>
                  <a:pt x="46850" y="29320"/>
                </a:lnTo>
                <a:lnTo>
                  <a:pt x="46850" y="29310"/>
                </a:lnTo>
                <a:lnTo>
                  <a:pt x="46850" y="29300"/>
                </a:lnTo>
                <a:lnTo>
                  <a:pt x="46860" y="29300"/>
                </a:lnTo>
                <a:lnTo>
                  <a:pt x="46860" y="29290"/>
                </a:lnTo>
                <a:lnTo>
                  <a:pt x="46860" y="29280"/>
                </a:lnTo>
                <a:lnTo>
                  <a:pt x="46870" y="29280"/>
                </a:lnTo>
                <a:lnTo>
                  <a:pt x="46870" y="29270"/>
                </a:lnTo>
                <a:lnTo>
                  <a:pt x="46870" y="29250"/>
                </a:lnTo>
                <a:lnTo>
                  <a:pt x="46880" y="29250"/>
                </a:lnTo>
                <a:lnTo>
                  <a:pt x="46880" y="29240"/>
                </a:lnTo>
                <a:lnTo>
                  <a:pt x="46880" y="29230"/>
                </a:lnTo>
                <a:lnTo>
                  <a:pt x="46890" y="29230"/>
                </a:lnTo>
                <a:lnTo>
                  <a:pt x="46890" y="29220"/>
                </a:lnTo>
                <a:lnTo>
                  <a:pt x="46900" y="29220"/>
                </a:lnTo>
                <a:lnTo>
                  <a:pt x="46900" y="29210"/>
                </a:lnTo>
                <a:lnTo>
                  <a:pt x="46900" y="29200"/>
                </a:lnTo>
                <a:lnTo>
                  <a:pt x="46900" y="29190"/>
                </a:lnTo>
                <a:lnTo>
                  <a:pt x="46910" y="29190"/>
                </a:lnTo>
                <a:lnTo>
                  <a:pt x="46910" y="29180"/>
                </a:lnTo>
                <a:lnTo>
                  <a:pt x="46910" y="29170"/>
                </a:lnTo>
                <a:lnTo>
                  <a:pt x="46920" y="29170"/>
                </a:lnTo>
                <a:lnTo>
                  <a:pt x="46920" y="29160"/>
                </a:lnTo>
                <a:lnTo>
                  <a:pt x="46920" y="29150"/>
                </a:lnTo>
                <a:lnTo>
                  <a:pt x="46930" y="29150"/>
                </a:lnTo>
                <a:lnTo>
                  <a:pt x="46930" y="29140"/>
                </a:lnTo>
                <a:lnTo>
                  <a:pt x="46940" y="29140"/>
                </a:lnTo>
                <a:lnTo>
                  <a:pt x="46940" y="29130"/>
                </a:lnTo>
                <a:lnTo>
                  <a:pt x="46940" y="29120"/>
                </a:lnTo>
                <a:lnTo>
                  <a:pt x="46950" y="29120"/>
                </a:lnTo>
                <a:lnTo>
                  <a:pt x="46950" y="29110"/>
                </a:lnTo>
                <a:lnTo>
                  <a:pt x="46960" y="29110"/>
                </a:lnTo>
                <a:close/>
                <a:moveTo>
                  <a:pt x="46990" y="28520"/>
                </a:moveTo>
                <a:lnTo>
                  <a:pt x="46990" y="28530"/>
                </a:lnTo>
                <a:lnTo>
                  <a:pt x="46990" y="28540"/>
                </a:lnTo>
                <a:lnTo>
                  <a:pt x="46990" y="28560"/>
                </a:lnTo>
                <a:lnTo>
                  <a:pt x="46980" y="28560"/>
                </a:lnTo>
                <a:lnTo>
                  <a:pt x="46980" y="28550"/>
                </a:lnTo>
                <a:lnTo>
                  <a:pt x="46980" y="28530"/>
                </a:lnTo>
                <a:lnTo>
                  <a:pt x="46980" y="28520"/>
                </a:lnTo>
                <a:lnTo>
                  <a:pt x="46990" y="28520"/>
                </a:lnTo>
                <a:close/>
                <a:moveTo>
                  <a:pt x="47750" y="27700"/>
                </a:moveTo>
                <a:lnTo>
                  <a:pt x="47760" y="27700"/>
                </a:lnTo>
                <a:lnTo>
                  <a:pt x="47770" y="27700"/>
                </a:lnTo>
                <a:lnTo>
                  <a:pt x="47770" y="27710"/>
                </a:lnTo>
                <a:lnTo>
                  <a:pt x="47780" y="27710"/>
                </a:lnTo>
                <a:lnTo>
                  <a:pt x="47780" y="27720"/>
                </a:lnTo>
                <a:lnTo>
                  <a:pt x="47760" y="27720"/>
                </a:lnTo>
                <a:lnTo>
                  <a:pt x="47750" y="27720"/>
                </a:lnTo>
                <a:lnTo>
                  <a:pt x="47750" y="27710"/>
                </a:lnTo>
                <a:lnTo>
                  <a:pt x="47730" y="27710"/>
                </a:lnTo>
                <a:lnTo>
                  <a:pt x="47740" y="27710"/>
                </a:lnTo>
                <a:lnTo>
                  <a:pt x="47740" y="27700"/>
                </a:lnTo>
                <a:lnTo>
                  <a:pt x="47750" y="27700"/>
                </a:lnTo>
                <a:close/>
                <a:moveTo>
                  <a:pt x="47930" y="27680"/>
                </a:moveTo>
                <a:lnTo>
                  <a:pt x="47950" y="27680"/>
                </a:lnTo>
                <a:lnTo>
                  <a:pt x="47950" y="27690"/>
                </a:lnTo>
                <a:lnTo>
                  <a:pt x="47960" y="27690"/>
                </a:lnTo>
                <a:lnTo>
                  <a:pt x="47960" y="27700"/>
                </a:lnTo>
                <a:lnTo>
                  <a:pt x="47960" y="27710"/>
                </a:lnTo>
                <a:lnTo>
                  <a:pt x="47950" y="27710"/>
                </a:lnTo>
                <a:lnTo>
                  <a:pt x="47950" y="27700"/>
                </a:lnTo>
                <a:lnTo>
                  <a:pt x="47930" y="27700"/>
                </a:lnTo>
                <a:lnTo>
                  <a:pt x="47920" y="27700"/>
                </a:lnTo>
                <a:lnTo>
                  <a:pt x="47920" y="27690"/>
                </a:lnTo>
                <a:lnTo>
                  <a:pt x="47920" y="27680"/>
                </a:lnTo>
                <a:lnTo>
                  <a:pt x="47930" y="27680"/>
                </a:lnTo>
                <a:close/>
                <a:moveTo>
                  <a:pt x="47960" y="27360"/>
                </a:moveTo>
                <a:lnTo>
                  <a:pt x="47960" y="27390"/>
                </a:lnTo>
                <a:lnTo>
                  <a:pt x="47970" y="27390"/>
                </a:lnTo>
                <a:lnTo>
                  <a:pt x="47970" y="27400"/>
                </a:lnTo>
                <a:lnTo>
                  <a:pt x="47980" y="27400"/>
                </a:lnTo>
                <a:lnTo>
                  <a:pt x="47980" y="27410"/>
                </a:lnTo>
                <a:lnTo>
                  <a:pt x="47980" y="27420"/>
                </a:lnTo>
                <a:lnTo>
                  <a:pt x="47960" y="27420"/>
                </a:lnTo>
                <a:lnTo>
                  <a:pt x="47960" y="27410"/>
                </a:lnTo>
                <a:lnTo>
                  <a:pt x="47950" y="27410"/>
                </a:lnTo>
                <a:lnTo>
                  <a:pt x="47950" y="27400"/>
                </a:lnTo>
                <a:lnTo>
                  <a:pt x="47950" y="27370"/>
                </a:lnTo>
                <a:lnTo>
                  <a:pt x="47950" y="27360"/>
                </a:lnTo>
                <a:lnTo>
                  <a:pt x="47960" y="27360"/>
                </a:lnTo>
                <a:close/>
                <a:moveTo>
                  <a:pt x="47940" y="27280"/>
                </a:moveTo>
                <a:lnTo>
                  <a:pt x="47940" y="27290"/>
                </a:lnTo>
                <a:lnTo>
                  <a:pt x="47940" y="27300"/>
                </a:lnTo>
                <a:lnTo>
                  <a:pt x="47950" y="27300"/>
                </a:lnTo>
                <a:lnTo>
                  <a:pt x="47950" y="27310"/>
                </a:lnTo>
                <a:lnTo>
                  <a:pt x="47960" y="27310"/>
                </a:lnTo>
                <a:lnTo>
                  <a:pt x="47960" y="27320"/>
                </a:lnTo>
                <a:lnTo>
                  <a:pt x="47950" y="27320"/>
                </a:lnTo>
                <a:lnTo>
                  <a:pt x="47950" y="27330"/>
                </a:lnTo>
                <a:lnTo>
                  <a:pt x="47950" y="27340"/>
                </a:lnTo>
                <a:lnTo>
                  <a:pt x="47940" y="27340"/>
                </a:lnTo>
                <a:lnTo>
                  <a:pt x="47930" y="27340"/>
                </a:lnTo>
                <a:lnTo>
                  <a:pt x="47930" y="27310"/>
                </a:lnTo>
                <a:lnTo>
                  <a:pt x="47930" y="27300"/>
                </a:lnTo>
                <a:lnTo>
                  <a:pt x="47930" y="27290"/>
                </a:lnTo>
                <a:lnTo>
                  <a:pt x="47930" y="27280"/>
                </a:lnTo>
                <a:lnTo>
                  <a:pt x="47940" y="27280"/>
                </a:lnTo>
                <a:close/>
                <a:moveTo>
                  <a:pt x="47900" y="27120"/>
                </a:moveTo>
                <a:lnTo>
                  <a:pt x="47910" y="27120"/>
                </a:lnTo>
                <a:lnTo>
                  <a:pt x="47910" y="27130"/>
                </a:lnTo>
                <a:lnTo>
                  <a:pt x="47920" y="27130"/>
                </a:lnTo>
                <a:lnTo>
                  <a:pt x="47920" y="27140"/>
                </a:lnTo>
                <a:lnTo>
                  <a:pt x="47930" y="27140"/>
                </a:lnTo>
                <a:lnTo>
                  <a:pt x="47930" y="27150"/>
                </a:lnTo>
                <a:lnTo>
                  <a:pt x="47930" y="27160"/>
                </a:lnTo>
                <a:lnTo>
                  <a:pt x="47940" y="27160"/>
                </a:lnTo>
                <a:lnTo>
                  <a:pt x="47940" y="27170"/>
                </a:lnTo>
                <a:lnTo>
                  <a:pt x="47950" y="27170"/>
                </a:lnTo>
                <a:lnTo>
                  <a:pt x="47950" y="27180"/>
                </a:lnTo>
                <a:lnTo>
                  <a:pt x="47940" y="27180"/>
                </a:lnTo>
                <a:lnTo>
                  <a:pt x="47930" y="27180"/>
                </a:lnTo>
                <a:lnTo>
                  <a:pt x="47930" y="27170"/>
                </a:lnTo>
                <a:lnTo>
                  <a:pt x="47920" y="27170"/>
                </a:lnTo>
                <a:lnTo>
                  <a:pt x="47910" y="27170"/>
                </a:lnTo>
                <a:lnTo>
                  <a:pt x="47910" y="27160"/>
                </a:lnTo>
                <a:lnTo>
                  <a:pt x="47910" y="27140"/>
                </a:lnTo>
                <a:lnTo>
                  <a:pt x="47900" y="27140"/>
                </a:lnTo>
                <a:lnTo>
                  <a:pt x="47900" y="27130"/>
                </a:lnTo>
                <a:lnTo>
                  <a:pt x="47890" y="27130"/>
                </a:lnTo>
                <a:lnTo>
                  <a:pt x="47890" y="27120"/>
                </a:lnTo>
                <a:lnTo>
                  <a:pt x="47880" y="27120"/>
                </a:lnTo>
                <a:lnTo>
                  <a:pt x="47900" y="27120"/>
                </a:lnTo>
                <a:close/>
                <a:moveTo>
                  <a:pt x="49020" y="26980"/>
                </a:moveTo>
                <a:lnTo>
                  <a:pt x="49020" y="26990"/>
                </a:lnTo>
                <a:lnTo>
                  <a:pt x="49030" y="26990"/>
                </a:lnTo>
                <a:lnTo>
                  <a:pt x="49030" y="27010"/>
                </a:lnTo>
                <a:lnTo>
                  <a:pt x="49030" y="27020"/>
                </a:lnTo>
                <a:lnTo>
                  <a:pt x="49020" y="27020"/>
                </a:lnTo>
                <a:lnTo>
                  <a:pt x="49020" y="27000"/>
                </a:lnTo>
                <a:lnTo>
                  <a:pt x="49010" y="27000"/>
                </a:lnTo>
                <a:lnTo>
                  <a:pt x="49010" y="26990"/>
                </a:lnTo>
                <a:lnTo>
                  <a:pt x="49020" y="26990"/>
                </a:lnTo>
                <a:lnTo>
                  <a:pt x="49020" y="26980"/>
                </a:lnTo>
                <a:close/>
                <a:moveTo>
                  <a:pt x="49170" y="26960"/>
                </a:moveTo>
                <a:lnTo>
                  <a:pt x="49170" y="26970"/>
                </a:lnTo>
                <a:lnTo>
                  <a:pt x="49180" y="26970"/>
                </a:lnTo>
                <a:lnTo>
                  <a:pt x="49180" y="26990"/>
                </a:lnTo>
                <a:lnTo>
                  <a:pt x="49170" y="26990"/>
                </a:lnTo>
                <a:lnTo>
                  <a:pt x="49170" y="27000"/>
                </a:lnTo>
                <a:lnTo>
                  <a:pt x="49160" y="27000"/>
                </a:lnTo>
                <a:lnTo>
                  <a:pt x="49160" y="26990"/>
                </a:lnTo>
                <a:lnTo>
                  <a:pt x="49150" y="26990"/>
                </a:lnTo>
                <a:lnTo>
                  <a:pt x="49150" y="26980"/>
                </a:lnTo>
                <a:lnTo>
                  <a:pt x="49150" y="26970"/>
                </a:lnTo>
                <a:lnTo>
                  <a:pt x="49150" y="26960"/>
                </a:lnTo>
                <a:lnTo>
                  <a:pt x="49170" y="26960"/>
                </a:lnTo>
                <a:close/>
                <a:moveTo>
                  <a:pt x="47820" y="26950"/>
                </a:moveTo>
                <a:lnTo>
                  <a:pt x="47820" y="26960"/>
                </a:lnTo>
                <a:lnTo>
                  <a:pt x="47830" y="26960"/>
                </a:lnTo>
                <a:lnTo>
                  <a:pt x="47830" y="26970"/>
                </a:lnTo>
                <a:lnTo>
                  <a:pt x="47830" y="26980"/>
                </a:lnTo>
                <a:lnTo>
                  <a:pt x="47830" y="27010"/>
                </a:lnTo>
                <a:lnTo>
                  <a:pt x="47820" y="27010"/>
                </a:lnTo>
                <a:lnTo>
                  <a:pt x="47820" y="27020"/>
                </a:lnTo>
                <a:lnTo>
                  <a:pt x="47820" y="27030"/>
                </a:lnTo>
                <a:lnTo>
                  <a:pt x="47820" y="27040"/>
                </a:lnTo>
                <a:lnTo>
                  <a:pt x="47820" y="27050"/>
                </a:lnTo>
                <a:lnTo>
                  <a:pt x="47830" y="27050"/>
                </a:lnTo>
                <a:lnTo>
                  <a:pt x="47830" y="27060"/>
                </a:lnTo>
                <a:lnTo>
                  <a:pt x="47840" y="27060"/>
                </a:lnTo>
                <a:lnTo>
                  <a:pt x="47840" y="27100"/>
                </a:lnTo>
                <a:lnTo>
                  <a:pt x="47840" y="27110"/>
                </a:lnTo>
                <a:lnTo>
                  <a:pt x="47850" y="27110"/>
                </a:lnTo>
                <a:lnTo>
                  <a:pt x="47850" y="27120"/>
                </a:lnTo>
                <a:lnTo>
                  <a:pt x="47860" y="27120"/>
                </a:lnTo>
                <a:lnTo>
                  <a:pt x="47860" y="27130"/>
                </a:lnTo>
                <a:lnTo>
                  <a:pt x="47870" y="27130"/>
                </a:lnTo>
                <a:lnTo>
                  <a:pt x="47870" y="27140"/>
                </a:lnTo>
                <a:lnTo>
                  <a:pt x="47860" y="27140"/>
                </a:lnTo>
                <a:lnTo>
                  <a:pt x="47860" y="27150"/>
                </a:lnTo>
                <a:lnTo>
                  <a:pt x="47840" y="27150"/>
                </a:lnTo>
                <a:lnTo>
                  <a:pt x="47840" y="27140"/>
                </a:lnTo>
                <a:lnTo>
                  <a:pt x="47830" y="27140"/>
                </a:lnTo>
                <a:lnTo>
                  <a:pt x="47830" y="27130"/>
                </a:lnTo>
                <a:lnTo>
                  <a:pt x="47820" y="27130"/>
                </a:lnTo>
                <a:lnTo>
                  <a:pt x="47820" y="27120"/>
                </a:lnTo>
                <a:lnTo>
                  <a:pt x="47820" y="27110"/>
                </a:lnTo>
                <a:lnTo>
                  <a:pt x="47820" y="27100"/>
                </a:lnTo>
                <a:lnTo>
                  <a:pt x="47810" y="27100"/>
                </a:lnTo>
                <a:lnTo>
                  <a:pt x="47810" y="27090"/>
                </a:lnTo>
                <a:lnTo>
                  <a:pt x="47820" y="27090"/>
                </a:lnTo>
                <a:lnTo>
                  <a:pt x="47820" y="27080"/>
                </a:lnTo>
                <a:lnTo>
                  <a:pt x="47820" y="27070"/>
                </a:lnTo>
                <a:lnTo>
                  <a:pt x="47820" y="27060"/>
                </a:lnTo>
                <a:lnTo>
                  <a:pt x="47810" y="27060"/>
                </a:lnTo>
                <a:lnTo>
                  <a:pt x="47810" y="27050"/>
                </a:lnTo>
                <a:lnTo>
                  <a:pt x="47810" y="27030"/>
                </a:lnTo>
                <a:lnTo>
                  <a:pt x="47810" y="27010"/>
                </a:lnTo>
                <a:lnTo>
                  <a:pt x="47820" y="27010"/>
                </a:lnTo>
                <a:lnTo>
                  <a:pt x="47820" y="26990"/>
                </a:lnTo>
                <a:lnTo>
                  <a:pt x="47810" y="26990"/>
                </a:lnTo>
                <a:lnTo>
                  <a:pt x="47810" y="26970"/>
                </a:lnTo>
                <a:lnTo>
                  <a:pt x="47810" y="26950"/>
                </a:lnTo>
                <a:lnTo>
                  <a:pt x="47820" y="26950"/>
                </a:lnTo>
                <a:close/>
                <a:moveTo>
                  <a:pt x="49520" y="26930"/>
                </a:moveTo>
                <a:lnTo>
                  <a:pt x="49530" y="26930"/>
                </a:lnTo>
                <a:lnTo>
                  <a:pt x="49530" y="26940"/>
                </a:lnTo>
                <a:lnTo>
                  <a:pt x="49530" y="26950"/>
                </a:lnTo>
                <a:lnTo>
                  <a:pt x="49530" y="26960"/>
                </a:lnTo>
                <a:lnTo>
                  <a:pt x="49530" y="26970"/>
                </a:lnTo>
                <a:lnTo>
                  <a:pt x="49530" y="26980"/>
                </a:lnTo>
                <a:lnTo>
                  <a:pt x="49530" y="26990"/>
                </a:lnTo>
                <a:lnTo>
                  <a:pt x="49520" y="26990"/>
                </a:lnTo>
                <a:lnTo>
                  <a:pt x="49520" y="27000"/>
                </a:lnTo>
                <a:lnTo>
                  <a:pt x="49530" y="27000"/>
                </a:lnTo>
                <a:lnTo>
                  <a:pt x="49530" y="27010"/>
                </a:lnTo>
                <a:lnTo>
                  <a:pt x="49530" y="27020"/>
                </a:lnTo>
                <a:lnTo>
                  <a:pt x="49530" y="27030"/>
                </a:lnTo>
                <a:lnTo>
                  <a:pt x="49530" y="27040"/>
                </a:lnTo>
                <a:lnTo>
                  <a:pt x="49540" y="27040"/>
                </a:lnTo>
                <a:lnTo>
                  <a:pt x="49540" y="27050"/>
                </a:lnTo>
                <a:lnTo>
                  <a:pt x="49540" y="27070"/>
                </a:lnTo>
                <a:lnTo>
                  <a:pt x="49550" y="27070"/>
                </a:lnTo>
                <a:lnTo>
                  <a:pt x="49550" y="27080"/>
                </a:lnTo>
                <a:lnTo>
                  <a:pt x="49550" y="27090"/>
                </a:lnTo>
                <a:lnTo>
                  <a:pt x="49550" y="27100"/>
                </a:lnTo>
                <a:lnTo>
                  <a:pt x="49550" y="27120"/>
                </a:lnTo>
                <a:lnTo>
                  <a:pt x="49550" y="27130"/>
                </a:lnTo>
                <a:lnTo>
                  <a:pt x="49550" y="27160"/>
                </a:lnTo>
                <a:lnTo>
                  <a:pt x="49560" y="27160"/>
                </a:lnTo>
                <a:lnTo>
                  <a:pt x="49560" y="27170"/>
                </a:lnTo>
                <a:lnTo>
                  <a:pt x="49560" y="27180"/>
                </a:lnTo>
                <a:lnTo>
                  <a:pt x="49560" y="27210"/>
                </a:lnTo>
                <a:lnTo>
                  <a:pt x="49560" y="27220"/>
                </a:lnTo>
                <a:lnTo>
                  <a:pt x="49560" y="27230"/>
                </a:lnTo>
                <a:lnTo>
                  <a:pt x="49560" y="27250"/>
                </a:lnTo>
                <a:lnTo>
                  <a:pt x="49560" y="27300"/>
                </a:lnTo>
                <a:lnTo>
                  <a:pt x="49570" y="27300"/>
                </a:lnTo>
                <a:lnTo>
                  <a:pt x="49570" y="27310"/>
                </a:lnTo>
                <a:lnTo>
                  <a:pt x="49570" y="27320"/>
                </a:lnTo>
                <a:lnTo>
                  <a:pt x="49570" y="27330"/>
                </a:lnTo>
                <a:lnTo>
                  <a:pt x="49560" y="27330"/>
                </a:lnTo>
                <a:lnTo>
                  <a:pt x="49560" y="27340"/>
                </a:lnTo>
                <a:lnTo>
                  <a:pt x="49570" y="27340"/>
                </a:lnTo>
                <a:lnTo>
                  <a:pt x="49570" y="27350"/>
                </a:lnTo>
                <a:lnTo>
                  <a:pt x="49570" y="27410"/>
                </a:lnTo>
                <a:lnTo>
                  <a:pt x="49570" y="27420"/>
                </a:lnTo>
                <a:lnTo>
                  <a:pt x="49580" y="27420"/>
                </a:lnTo>
                <a:lnTo>
                  <a:pt x="49580" y="27430"/>
                </a:lnTo>
                <a:lnTo>
                  <a:pt x="49590" y="27430"/>
                </a:lnTo>
                <a:lnTo>
                  <a:pt x="49590" y="27440"/>
                </a:lnTo>
                <a:lnTo>
                  <a:pt x="49590" y="27450"/>
                </a:lnTo>
                <a:lnTo>
                  <a:pt x="49590" y="27460"/>
                </a:lnTo>
                <a:lnTo>
                  <a:pt x="49580" y="27460"/>
                </a:lnTo>
                <a:lnTo>
                  <a:pt x="49580" y="27480"/>
                </a:lnTo>
                <a:lnTo>
                  <a:pt x="49590" y="27480"/>
                </a:lnTo>
                <a:lnTo>
                  <a:pt x="49590" y="27490"/>
                </a:lnTo>
                <a:lnTo>
                  <a:pt x="49590" y="27510"/>
                </a:lnTo>
                <a:lnTo>
                  <a:pt x="49600" y="27510"/>
                </a:lnTo>
                <a:lnTo>
                  <a:pt x="49600" y="27520"/>
                </a:lnTo>
                <a:lnTo>
                  <a:pt x="49610" y="27520"/>
                </a:lnTo>
                <a:lnTo>
                  <a:pt x="49610" y="27540"/>
                </a:lnTo>
                <a:lnTo>
                  <a:pt x="49600" y="27540"/>
                </a:lnTo>
                <a:lnTo>
                  <a:pt x="49590" y="27540"/>
                </a:lnTo>
                <a:lnTo>
                  <a:pt x="49590" y="27550"/>
                </a:lnTo>
                <a:lnTo>
                  <a:pt x="49580" y="27550"/>
                </a:lnTo>
                <a:lnTo>
                  <a:pt x="49580" y="27560"/>
                </a:lnTo>
                <a:lnTo>
                  <a:pt x="49570" y="27560"/>
                </a:lnTo>
                <a:lnTo>
                  <a:pt x="49570" y="27550"/>
                </a:lnTo>
                <a:lnTo>
                  <a:pt x="49550" y="27550"/>
                </a:lnTo>
                <a:lnTo>
                  <a:pt x="49550" y="27540"/>
                </a:lnTo>
                <a:lnTo>
                  <a:pt x="49540" y="27540"/>
                </a:lnTo>
                <a:lnTo>
                  <a:pt x="49540" y="27520"/>
                </a:lnTo>
                <a:lnTo>
                  <a:pt x="49540" y="27470"/>
                </a:lnTo>
                <a:lnTo>
                  <a:pt x="49530" y="27470"/>
                </a:lnTo>
                <a:lnTo>
                  <a:pt x="49530" y="27430"/>
                </a:lnTo>
                <a:lnTo>
                  <a:pt x="49530" y="27420"/>
                </a:lnTo>
                <a:lnTo>
                  <a:pt x="49520" y="27420"/>
                </a:lnTo>
                <a:lnTo>
                  <a:pt x="49510" y="27420"/>
                </a:lnTo>
                <a:lnTo>
                  <a:pt x="49510" y="27410"/>
                </a:lnTo>
                <a:lnTo>
                  <a:pt x="49510" y="27400"/>
                </a:lnTo>
                <a:lnTo>
                  <a:pt x="49500" y="27400"/>
                </a:lnTo>
                <a:lnTo>
                  <a:pt x="49500" y="27390"/>
                </a:lnTo>
                <a:lnTo>
                  <a:pt x="49500" y="27380"/>
                </a:lnTo>
                <a:lnTo>
                  <a:pt x="49490" y="27380"/>
                </a:lnTo>
                <a:lnTo>
                  <a:pt x="49490" y="27370"/>
                </a:lnTo>
                <a:lnTo>
                  <a:pt x="49490" y="27360"/>
                </a:lnTo>
                <a:lnTo>
                  <a:pt x="49480" y="27360"/>
                </a:lnTo>
                <a:lnTo>
                  <a:pt x="49490" y="27360"/>
                </a:lnTo>
                <a:lnTo>
                  <a:pt x="49490" y="27350"/>
                </a:lnTo>
                <a:lnTo>
                  <a:pt x="49500" y="27350"/>
                </a:lnTo>
                <a:lnTo>
                  <a:pt x="49500" y="27340"/>
                </a:lnTo>
                <a:lnTo>
                  <a:pt x="49510" y="27340"/>
                </a:lnTo>
                <a:lnTo>
                  <a:pt x="49510" y="27320"/>
                </a:lnTo>
                <a:lnTo>
                  <a:pt x="49510" y="27310"/>
                </a:lnTo>
                <a:lnTo>
                  <a:pt x="49510" y="27300"/>
                </a:lnTo>
                <a:lnTo>
                  <a:pt x="49500" y="27300"/>
                </a:lnTo>
                <a:lnTo>
                  <a:pt x="49500" y="27290"/>
                </a:lnTo>
                <a:lnTo>
                  <a:pt x="49490" y="27290"/>
                </a:lnTo>
                <a:lnTo>
                  <a:pt x="49480" y="27290"/>
                </a:lnTo>
                <a:lnTo>
                  <a:pt x="49480" y="27280"/>
                </a:lnTo>
                <a:lnTo>
                  <a:pt x="49480" y="27260"/>
                </a:lnTo>
                <a:lnTo>
                  <a:pt x="49490" y="27260"/>
                </a:lnTo>
                <a:lnTo>
                  <a:pt x="49490" y="27250"/>
                </a:lnTo>
                <a:lnTo>
                  <a:pt x="49480" y="27250"/>
                </a:lnTo>
                <a:lnTo>
                  <a:pt x="49480" y="27240"/>
                </a:lnTo>
                <a:lnTo>
                  <a:pt x="49480" y="27230"/>
                </a:lnTo>
                <a:lnTo>
                  <a:pt x="49470" y="27230"/>
                </a:lnTo>
                <a:lnTo>
                  <a:pt x="49470" y="27220"/>
                </a:lnTo>
                <a:lnTo>
                  <a:pt x="49470" y="27200"/>
                </a:lnTo>
                <a:lnTo>
                  <a:pt x="49470" y="27190"/>
                </a:lnTo>
                <a:lnTo>
                  <a:pt x="49460" y="27190"/>
                </a:lnTo>
                <a:lnTo>
                  <a:pt x="49460" y="27180"/>
                </a:lnTo>
                <a:lnTo>
                  <a:pt x="49450" y="27180"/>
                </a:lnTo>
                <a:lnTo>
                  <a:pt x="49450" y="27190"/>
                </a:lnTo>
                <a:lnTo>
                  <a:pt x="49440" y="27190"/>
                </a:lnTo>
                <a:lnTo>
                  <a:pt x="49440" y="27180"/>
                </a:lnTo>
                <a:lnTo>
                  <a:pt x="49450" y="27180"/>
                </a:lnTo>
                <a:lnTo>
                  <a:pt x="49460" y="27180"/>
                </a:lnTo>
                <a:lnTo>
                  <a:pt x="49460" y="27170"/>
                </a:lnTo>
                <a:lnTo>
                  <a:pt x="49460" y="27160"/>
                </a:lnTo>
                <a:lnTo>
                  <a:pt x="49470" y="27160"/>
                </a:lnTo>
                <a:lnTo>
                  <a:pt x="49470" y="27140"/>
                </a:lnTo>
                <a:lnTo>
                  <a:pt x="49480" y="27140"/>
                </a:lnTo>
                <a:lnTo>
                  <a:pt x="49480" y="27130"/>
                </a:lnTo>
                <a:lnTo>
                  <a:pt x="49480" y="27120"/>
                </a:lnTo>
                <a:lnTo>
                  <a:pt x="49480" y="27100"/>
                </a:lnTo>
                <a:lnTo>
                  <a:pt x="49480" y="27090"/>
                </a:lnTo>
                <a:lnTo>
                  <a:pt x="49490" y="27090"/>
                </a:lnTo>
                <a:lnTo>
                  <a:pt x="49490" y="27080"/>
                </a:lnTo>
                <a:lnTo>
                  <a:pt x="49490" y="27070"/>
                </a:lnTo>
                <a:lnTo>
                  <a:pt x="49480" y="27070"/>
                </a:lnTo>
                <a:lnTo>
                  <a:pt x="49490" y="27070"/>
                </a:lnTo>
                <a:lnTo>
                  <a:pt x="49490" y="27060"/>
                </a:lnTo>
                <a:lnTo>
                  <a:pt x="49490" y="27050"/>
                </a:lnTo>
                <a:lnTo>
                  <a:pt x="49490" y="27040"/>
                </a:lnTo>
                <a:lnTo>
                  <a:pt x="49500" y="27040"/>
                </a:lnTo>
                <a:lnTo>
                  <a:pt x="49490" y="27040"/>
                </a:lnTo>
                <a:lnTo>
                  <a:pt x="49490" y="27030"/>
                </a:lnTo>
                <a:lnTo>
                  <a:pt x="49490" y="27020"/>
                </a:lnTo>
                <a:lnTo>
                  <a:pt x="49480" y="27020"/>
                </a:lnTo>
                <a:lnTo>
                  <a:pt x="49480" y="27000"/>
                </a:lnTo>
                <a:lnTo>
                  <a:pt x="49490" y="27000"/>
                </a:lnTo>
                <a:lnTo>
                  <a:pt x="49490" y="26980"/>
                </a:lnTo>
                <a:lnTo>
                  <a:pt x="49480" y="26980"/>
                </a:lnTo>
                <a:lnTo>
                  <a:pt x="49480" y="26950"/>
                </a:lnTo>
                <a:lnTo>
                  <a:pt x="49490" y="26950"/>
                </a:lnTo>
                <a:lnTo>
                  <a:pt x="49490" y="26940"/>
                </a:lnTo>
                <a:lnTo>
                  <a:pt x="49500" y="26940"/>
                </a:lnTo>
                <a:lnTo>
                  <a:pt x="49500" y="26930"/>
                </a:lnTo>
                <a:lnTo>
                  <a:pt x="49510" y="26930"/>
                </a:lnTo>
                <a:lnTo>
                  <a:pt x="49520" y="26930"/>
                </a:lnTo>
                <a:close/>
                <a:moveTo>
                  <a:pt x="49510" y="26830"/>
                </a:moveTo>
                <a:lnTo>
                  <a:pt x="49510" y="26840"/>
                </a:lnTo>
                <a:lnTo>
                  <a:pt x="49520" y="26840"/>
                </a:lnTo>
                <a:lnTo>
                  <a:pt x="49520" y="26850"/>
                </a:lnTo>
                <a:lnTo>
                  <a:pt x="49530" y="26850"/>
                </a:lnTo>
                <a:lnTo>
                  <a:pt x="49530" y="26840"/>
                </a:lnTo>
                <a:lnTo>
                  <a:pt x="49530" y="26850"/>
                </a:lnTo>
                <a:lnTo>
                  <a:pt x="49530" y="26860"/>
                </a:lnTo>
                <a:lnTo>
                  <a:pt x="49530" y="26870"/>
                </a:lnTo>
                <a:lnTo>
                  <a:pt x="49530" y="26910"/>
                </a:lnTo>
                <a:lnTo>
                  <a:pt x="49520" y="26910"/>
                </a:lnTo>
                <a:lnTo>
                  <a:pt x="49510" y="26910"/>
                </a:lnTo>
                <a:lnTo>
                  <a:pt x="49510" y="26900"/>
                </a:lnTo>
                <a:lnTo>
                  <a:pt x="49510" y="26890"/>
                </a:lnTo>
                <a:lnTo>
                  <a:pt x="49510" y="26880"/>
                </a:lnTo>
                <a:lnTo>
                  <a:pt x="49500" y="26880"/>
                </a:lnTo>
                <a:lnTo>
                  <a:pt x="49500" y="26860"/>
                </a:lnTo>
                <a:lnTo>
                  <a:pt x="49500" y="26840"/>
                </a:lnTo>
                <a:lnTo>
                  <a:pt x="49500" y="26830"/>
                </a:lnTo>
                <a:lnTo>
                  <a:pt x="49510" y="26830"/>
                </a:lnTo>
                <a:close/>
                <a:moveTo>
                  <a:pt x="49500" y="26780"/>
                </a:moveTo>
                <a:lnTo>
                  <a:pt x="49500" y="26790"/>
                </a:lnTo>
                <a:lnTo>
                  <a:pt x="49510" y="26790"/>
                </a:lnTo>
                <a:lnTo>
                  <a:pt x="49510" y="26800"/>
                </a:lnTo>
                <a:lnTo>
                  <a:pt x="49520" y="26800"/>
                </a:lnTo>
                <a:lnTo>
                  <a:pt x="49520" y="26810"/>
                </a:lnTo>
                <a:lnTo>
                  <a:pt x="49530" y="26810"/>
                </a:lnTo>
                <a:lnTo>
                  <a:pt x="49530" y="26820"/>
                </a:lnTo>
                <a:lnTo>
                  <a:pt x="49520" y="26820"/>
                </a:lnTo>
                <a:lnTo>
                  <a:pt x="49510" y="26820"/>
                </a:lnTo>
                <a:lnTo>
                  <a:pt x="49510" y="26810"/>
                </a:lnTo>
                <a:lnTo>
                  <a:pt x="49510" y="26800"/>
                </a:lnTo>
                <a:lnTo>
                  <a:pt x="49490" y="26800"/>
                </a:lnTo>
                <a:lnTo>
                  <a:pt x="49490" y="26790"/>
                </a:lnTo>
                <a:lnTo>
                  <a:pt x="49500" y="26790"/>
                </a:lnTo>
                <a:lnTo>
                  <a:pt x="49500" y="26780"/>
                </a:lnTo>
                <a:close/>
                <a:moveTo>
                  <a:pt x="48810" y="26690"/>
                </a:moveTo>
                <a:lnTo>
                  <a:pt x="48810" y="26700"/>
                </a:lnTo>
                <a:lnTo>
                  <a:pt x="48820" y="26700"/>
                </a:lnTo>
                <a:lnTo>
                  <a:pt x="48820" y="26710"/>
                </a:lnTo>
                <a:lnTo>
                  <a:pt x="48830" y="26710"/>
                </a:lnTo>
                <a:lnTo>
                  <a:pt x="48830" y="26720"/>
                </a:lnTo>
                <a:lnTo>
                  <a:pt x="48820" y="26720"/>
                </a:lnTo>
                <a:lnTo>
                  <a:pt x="48820" y="26730"/>
                </a:lnTo>
                <a:lnTo>
                  <a:pt x="48820" y="26740"/>
                </a:lnTo>
                <a:lnTo>
                  <a:pt x="48790" y="26740"/>
                </a:lnTo>
                <a:lnTo>
                  <a:pt x="48770" y="26740"/>
                </a:lnTo>
                <a:lnTo>
                  <a:pt x="48770" y="26730"/>
                </a:lnTo>
                <a:lnTo>
                  <a:pt x="48770" y="26720"/>
                </a:lnTo>
                <a:lnTo>
                  <a:pt x="48780" y="26720"/>
                </a:lnTo>
                <a:lnTo>
                  <a:pt x="48780" y="26710"/>
                </a:lnTo>
                <a:lnTo>
                  <a:pt x="48780" y="26700"/>
                </a:lnTo>
                <a:lnTo>
                  <a:pt x="48790" y="26700"/>
                </a:lnTo>
                <a:lnTo>
                  <a:pt x="48800" y="26700"/>
                </a:lnTo>
                <a:lnTo>
                  <a:pt x="48810" y="26700"/>
                </a:lnTo>
                <a:lnTo>
                  <a:pt x="48810" y="26690"/>
                </a:lnTo>
                <a:lnTo>
                  <a:pt x="48820" y="26690"/>
                </a:lnTo>
                <a:lnTo>
                  <a:pt x="48810" y="26690"/>
                </a:lnTo>
                <a:close/>
                <a:moveTo>
                  <a:pt x="49310" y="26520"/>
                </a:moveTo>
                <a:lnTo>
                  <a:pt x="49340" y="26520"/>
                </a:lnTo>
                <a:lnTo>
                  <a:pt x="49350" y="26520"/>
                </a:lnTo>
                <a:lnTo>
                  <a:pt x="49350" y="26530"/>
                </a:lnTo>
                <a:lnTo>
                  <a:pt x="49360" y="26530"/>
                </a:lnTo>
                <a:lnTo>
                  <a:pt x="49360" y="26520"/>
                </a:lnTo>
                <a:lnTo>
                  <a:pt x="49370" y="26520"/>
                </a:lnTo>
                <a:lnTo>
                  <a:pt x="49370" y="26530"/>
                </a:lnTo>
                <a:lnTo>
                  <a:pt x="49380" y="26530"/>
                </a:lnTo>
                <a:lnTo>
                  <a:pt x="49380" y="26540"/>
                </a:lnTo>
                <a:lnTo>
                  <a:pt x="49390" y="26540"/>
                </a:lnTo>
                <a:lnTo>
                  <a:pt x="49400" y="26540"/>
                </a:lnTo>
                <a:lnTo>
                  <a:pt x="49400" y="26550"/>
                </a:lnTo>
                <a:lnTo>
                  <a:pt x="49400" y="26560"/>
                </a:lnTo>
                <a:lnTo>
                  <a:pt x="49410" y="26560"/>
                </a:lnTo>
                <a:lnTo>
                  <a:pt x="49420" y="26560"/>
                </a:lnTo>
                <a:lnTo>
                  <a:pt x="49420" y="26570"/>
                </a:lnTo>
                <a:lnTo>
                  <a:pt x="49430" y="26570"/>
                </a:lnTo>
                <a:lnTo>
                  <a:pt x="49440" y="26570"/>
                </a:lnTo>
                <a:lnTo>
                  <a:pt x="49440" y="26580"/>
                </a:lnTo>
                <a:lnTo>
                  <a:pt x="49450" y="26580"/>
                </a:lnTo>
                <a:lnTo>
                  <a:pt x="49450" y="26590"/>
                </a:lnTo>
                <a:lnTo>
                  <a:pt x="49460" y="26590"/>
                </a:lnTo>
                <a:lnTo>
                  <a:pt x="49460" y="26610"/>
                </a:lnTo>
                <a:lnTo>
                  <a:pt x="49470" y="26610"/>
                </a:lnTo>
                <a:lnTo>
                  <a:pt x="49470" y="26620"/>
                </a:lnTo>
                <a:lnTo>
                  <a:pt x="49480" y="26620"/>
                </a:lnTo>
                <a:lnTo>
                  <a:pt x="49480" y="26630"/>
                </a:lnTo>
                <a:lnTo>
                  <a:pt x="49480" y="26640"/>
                </a:lnTo>
                <a:lnTo>
                  <a:pt x="49480" y="26660"/>
                </a:lnTo>
                <a:lnTo>
                  <a:pt x="49490" y="26660"/>
                </a:lnTo>
                <a:lnTo>
                  <a:pt x="49500" y="26660"/>
                </a:lnTo>
                <a:lnTo>
                  <a:pt x="49500" y="26670"/>
                </a:lnTo>
                <a:lnTo>
                  <a:pt x="49500" y="26660"/>
                </a:lnTo>
                <a:lnTo>
                  <a:pt x="49520" y="26660"/>
                </a:lnTo>
                <a:lnTo>
                  <a:pt x="49520" y="26670"/>
                </a:lnTo>
                <a:lnTo>
                  <a:pt x="49520" y="26690"/>
                </a:lnTo>
                <a:lnTo>
                  <a:pt x="49520" y="26700"/>
                </a:lnTo>
                <a:lnTo>
                  <a:pt x="49530" y="26700"/>
                </a:lnTo>
                <a:lnTo>
                  <a:pt x="49530" y="26730"/>
                </a:lnTo>
                <a:lnTo>
                  <a:pt x="49520" y="26730"/>
                </a:lnTo>
                <a:lnTo>
                  <a:pt x="49520" y="26740"/>
                </a:lnTo>
                <a:lnTo>
                  <a:pt x="49520" y="26750"/>
                </a:lnTo>
                <a:lnTo>
                  <a:pt x="49520" y="26770"/>
                </a:lnTo>
                <a:lnTo>
                  <a:pt x="49510" y="26770"/>
                </a:lnTo>
                <a:lnTo>
                  <a:pt x="49500" y="26770"/>
                </a:lnTo>
                <a:lnTo>
                  <a:pt x="49500" y="26760"/>
                </a:lnTo>
                <a:lnTo>
                  <a:pt x="49490" y="26760"/>
                </a:lnTo>
                <a:lnTo>
                  <a:pt x="49490" y="26740"/>
                </a:lnTo>
                <a:lnTo>
                  <a:pt x="49490" y="26730"/>
                </a:lnTo>
                <a:lnTo>
                  <a:pt x="49490" y="26720"/>
                </a:lnTo>
                <a:lnTo>
                  <a:pt x="49480" y="26720"/>
                </a:lnTo>
                <a:lnTo>
                  <a:pt x="49480" y="26700"/>
                </a:lnTo>
                <a:lnTo>
                  <a:pt x="49480" y="26690"/>
                </a:lnTo>
                <a:lnTo>
                  <a:pt x="49470" y="26690"/>
                </a:lnTo>
                <a:lnTo>
                  <a:pt x="49470" y="26680"/>
                </a:lnTo>
                <a:lnTo>
                  <a:pt x="49460" y="26680"/>
                </a:lnTo>
                <a:lnTo>
                  <a:pt x="49450" y="26680"/>
                </a:lnTo>
                <a:lnTo>
                  <a:pt x="49450" y="26670"/>
                </a:lnTo>
                <a:lnTo>
                  <a:pt x="49440" y="26670"/>
                </a:lnTo>
                <a:lnTo>
                  <a:pt x="49440" y="26650"/>
                </a:lnTo>
                <a:lnTo>
                  <a:pt x="49440" y="26640"/>
                </a:lnTo>
                <a:lnTo>
                  <a:pt x="49430" y="26640"/>
                </a:lnTo>
                <a:lnTo>
                  <a:pt x="49430" y="26630"/>
                </a:lnTo>
                <a:lnTo>
                  <a:pt x="49430" y="26620"/>
                </a:lnTo>
                <a:lnTo>
                  <a:pt x="49420" y="26620"/>
                </a:lnTo>
                <a:lnTo>
                  <a:pt x="49400" y="26620"/>
                </a:lnTo>
                <a:lnTo>
                  <a:pt x="49400" y="26610"/>
                </a:lnTo>
                <a:lnTo>
                  <a:pt x="49390" y="26610"/>
                </a:lnTo>
                <a:lnTo>
                  <a:pt x="49380" y="26610"/>
                </a:lnTo>
                <a:lnTo>
                  <a:pt x="49380" y="26590"/>
                </a:lnTo>
                <a:lnTo>
                  <a:pt x="49380" y="26570"/>
                </a:lnTo>
                <a:lnTo>
                  <a:pt x="49370" y="26570"/>
                </a:lnTo>
                <a:lnTo>
                  <a:pt x="49370" y="26560"/>
                </a:lnTo>
                <a:lnTo>
                  <a:pt x="49350" y="26560"/>
                </a:lnTo>
                <a:lnTo>
                  <a:pt x="49340" y="26560"/>
                </a:lnTo>
                <a:lnTo>
                  <a:pt x="49340" y="26550"/>
                </a:lnTo>
                <a:lnTo>
                  <a:pt x="49330" y="26550"/>
                </a:lnTo>
                <a:lnTo>
                  <a:pt x="49330" y="26540"/>
                </a:lnTo>
                <a:lnTo>
                  <a:pt x="49320" y="26540"/>
                </a:lnTo>
                <a:lnTo>
                  <a:pt x="49310" y="26540"/>
                </a:lnTo>
                <a:lnTo>
                  <a:pt x="49310" y="26530"/>
                </a:lnTo>
                <a:lnTo>
                  <a:pt x="49300" y="26530"/>
                </a:lnTo>
                <a:lnTo>
                  <a:pt x="49300" y="26520"/>
                </a:lnTo>
                <a:lnTo>
                  <a:pt x="49310" y="26520"/>
                </a:lnTo>
                <a:close/>
                <a:moveTo>
                  <a:pt x="49210" y="26490"/>
                </a:moveTo>
                <a:lnTo>
                  <a:pt x="49210" y="26500"/>
                </a:lnTo>
                <a:lnTo>
                  <a:pt x="49240" y="26500"/>
                </a:lnTo>
                <a:lnTo>
                  <a:pt x="49250" y="26500"/>
                </a:lnTo>
                <a:lnTo>
                  <a:pt x="49260" y="26500"/>
                </a:lnTo>
                <a:lnTo>
                  <a:pt x="49270" y="26500"/>
                </a:lnTo>
                <a:lnTo>
                  <a:pt x="49270" y="26510"/>
                </a:lnTo>
                <a:lnTo>
                  <a:pt x="49270" y="26520"/>
                </a:lnTo>
                <a:lnTo>
                  <a:pt x="49260" y="26520"/>
                </a:lnTo>
                <a:lnTo>
                  <a:pt x="49260" y="26530"/>
                </a:lnTo>
                <a:lnTo>
                  <a:pt x="49220" y="26530"/>
                </a:lnTo>
                <a:lnTo>
                  <a:pt x="49220" y="26520"/>
                </a:lnTo>
                <a:lnTo>
                  <a:pt x="49210" y="26520"/>
                </a:lnTo>
                <a:lnTo>
                  <a:pt x="49200" y="26520"/>
                </a:lnTo>
                <a:lnTo>
                  <a:pt x="49190" y="26520"/>
                </a:lnTo>
                <a:lnTo>
                  <a:pt x="49190" y="26510"/>
                </a:lnTo>
                <a:lnTo>
                  <a:pt x="49190" y="26490"/>
                </a:lnTo>
                <a:lnTo>
                  <a:pt x="49200" y="26490"/>
                </a:lnTo>
                <a:lnTo>
                  <a:pt x="49200" y="26500"/>
                </a:lnTo>
                <a:lnTo>
                  <a:pt x="49210" y="26500"/>
                </a:lnTo>
                <a:lnTo>
                  <a:pt x="49210" y="26490"/>
                </a:lnTo>
                <a:close/>
                <a:moveTo>
                  <a:pt x="54090" y="30940"/>
                </a:moveTo>
                <a:lnTo>
                  <a:pt x="54080" y="30980"/>
                </a:lnTo>
                <a:lnTo>
                  <a:pt x="54070" y="31040"/>
                </a:lnTo>
                <a:lnTo>
                  <a:pt x="54050" y="31090"/>
                </a:lnTo>
                <a:lnTo>
                  <a:pt x="54050" y="31100"/>
                </a:lnTo>
                <a:lnTo>
                  <a:pt x="54040" y="31100"/>
                </a:lnTo>
                <a:lnTo>
                  <a:pt x="54040" y="31090"/>
                </a:lnTo>
                <a:lnTo>
                  <a:pt x="54030" y="31090"/>
                </a:lnTo>
                <a:lnTo>
                  <a:pt x="54030" y="31100"/>
                </a:lnTo>
                <a:lnTo>
                  <a:pt x="54020" y="31100"/>
                </a:lnTo>
                <a:lnTo>
                  <a:pt x="54000" y="31100"/>
                </a:lnTo>
                <a:lnTo>
                  <a:pt x="54000" y="31090"/>
                </a:lnTo>
                <a:lnTo>
                  <a:pt x="53990" y="31090"/>
                </a:lnTo>
                <a:lnTo>
                  <a:pt x="53980" y="31090"/>
                </a:lnTo>
                <a:lnTo>
                  <a:pt x="53980" y="31080"/>
                </a:lnTo>
                <a:lnTo>
                  <a:pt x="53970" y="31080"/>
                </a:lnTo>
                <a:lnTo>
                  <a:pt x="53970" y="31070"/>
                </a:lnTo>
                <a:lnTo>
                  <a:pt x="53960" y="31070"/>
                </a:lnTo>
                <a:lnTo>
                  <a:pt x="53940" y="31070"/>
                </a:lnTo>
                <a:lnTo>
                  <a:pt x="53940" y="31060"/>
                </a:lnTo>
                <a:lnTo>
                  <a:pt x="53940" y="31040"/>
                </a:lnTo>
                <a:lnTo>
                  <a:pt x="53940" y="31030"/>
                </a:lnTo>
                <a:lnTo>
                  <a:pt x="53950" y="31030"/>
                </a:lnTo>
                <a:lnTo>
                  <a:pt x="53950" y="31010"/>
                </a:lnTo>
                <a:lnTo>
                  <a:pt x="53960" y="31010"/>
                </a:lnTo>
                <a:lnTo>
                  <a:pt x="53960" y="31000"/>
                </a:lnTo>
                <a:lnTo>
                  <a:pt x="53960" y="30990"/>
                </a:lnTo>
                <a:lnTo>
                  <a:pt x="53950" y="30990"/>
                </a:lnTo>
                <a:lnTo>
                  <a:pt x="53940" y="30990"/>
                </a:lnTo>
                <a:lnTo>
                  <a:pt x="53940" y="30980"/>
                </a:lnTo>
                <a:lnTo>
                  <a:pt x="53930" y="30980"/>
                </a:lnTo>
                <a:lnTo>
                  <a:pt x="53930" y="30970"/>
                </a:lnTo>
                <a:lnTo>
                  <a:pt x="53920" y="30970"/>
                </a:lnTo>
                <a:lnTo>
                  <a:pt x="53910" y="30970"/>
                </a:lnTo>
                <a:lnTo>
                  <a:pt x="53900" y="30970"/>
                </a:lnTo>
                <a:lnTo>
                  <a:pt x="53890" y="30970"/>
                </a:lnTo>
                <a:lnTo>
                  <a:pt x="53890" y="30960"/>
                </a:lnTo>
                <a:lnTo>
                  <a:pt x="53880" y="30960"/>
                </a:lnTo>
                <a:lnTo>
                  <a:pt x="53880" y="30950"/>
                </a:lnTo>
                <a:lnTo>
                  <a:pt x="53880" y="30930"/>
                </a:lnTo>
                <a:lnTo>
                  <a:pt x="53870" y="30930"/>
                </a:lnTo>
                <a:lnTo>
                  <a:pt x="53870" y="30920"/>
                </a:lnTo>
                <a:lnTo>
                  <a:pt x="53860" y="30920"/>
                </a:lnTo>
                <a:lnTo>
                  <a:pt x="53860" y="30910"/>
                </a:lnTo>
                <a:lnTo>
                  <a:pt x="53860" y="30900"/>
                </a:lnTo>
                <a:lnTo>
                  <a:pt x="53850" y="30900"/>
                </a:lnTo>
                <a:lnTo>
                  <a:pt x="53840" y="30900"/>
                </a:lnTo>
                <a:lnTo>
                  <a:pt x="53830" y="30900"/>
                </a:lnTo>
                <a:lnTo>
                  <a:pt x="53830" y="30890"/>
                </a:lnTo>
                <a:lnTo>
                  <a:pt x="53820" y="30890"/>
                </a:lnTo>
                <a:lnTo>
                  <a:pt x="53780" y="30890"/>
                </a:lnTo>
                <a:lnTo>
                  <a:pt x="53780" y="30880"/>
                </a:lnTo>
                <a:lnTo>
                  <a:pt x="53770" y="30880"/>
                </a:lnTo>
                <a:lnTo>
                  <a:pt x="53770" y="30870"/>
                </a:lnTo>
                <a:lnTo>
                  <a:pt x="53760" y="30870"/>
                </a:lnTo>
                <a:lnTo>
                  <a:pt x="53760" y="30860"/>
                </a:lnTo>
                <a:lnTo>
                  <a:pt x="53750" y="30860"/>
                </a:lnTo>
                <a:lnTo>
                  <a:pt x="53750" y="30850"/>
                </a:lnTo>
                <a:lnTo>
                  <a:pt x="53740" y="30850"/>
                </a:lnTo>
                <a:lnTo>
                  <a:pt x="53740" y="30840"/>
                </a:lnTo>
                <a:lnTo>
                  <a:pt x="53730" y="30840"/>
                </a:lnTo>
                <a:lnTo>
                  <a:pt x="53720" y="30840"/>
                </a:lnTo>
                <a:lnTo>
                  <a:pt x="53720" y="30830"/>
                </a:lnTo>
                <a:lnTo>
                  <a:pt x="53720" y="30820"/>
                </a:lnTo>
                <a:lnTo>
                  <a:pt x="53710" y="30820"/>
                </a:lnTo>
                <a:lnTo>
                  <a:pt x="53710" y="30810"/>
                </a:lnTo>
                <a:lnTo>
                  <a:pt x="53700" y="30810"/>
                </a:lnTo>
                <a:lnTo>
                  <a:pt x="53700" y="30800"/>
                </a:lnTo>
                <a:lnTo>
                  <a:pt x="53700" y="30790"/>
                </a:lnTo>
                <a:lnTo>
                  <a:pt x="53690" y="30790"/>
                </a:lnTo>
                <a:lnTo>
                  <a:pt x="53690" y="30780"/>
                </a:lnTo>
                <a:lnTo>
                  <a:pt x="53690" y="30760"/>
                </a:lnTo>
                <a:lnTo>
                  <a:pt x="53680" y="30760"/>
                </a:lnTo>
                <a:lnTo>
                  <a:pt x="53680" y="30750"/>
                </a:lnTo>
                <a:lnTo>
                  <a:pt x="53670" y="30750"/>
                </a:lnTo>
                <a:lnTo>
                  <a:pt x="53670" y="30740"/>
                </a:lnTo>
                <a:lnTo>
                  <a:pt x="53670" y="30730"/>
                </a:lnTo>
                <a:lnTo>
                  <a:pt x="53660" y="30730"/>
                </a:lnTo>
                <a:lnTo>
                  <a:pt x="53650" y="30730"/>
                </a:lnTo>
                <a:lnTo>
                  <a:pt x="53650" y="30720"/>
                </a:lnTo>
                <a:lnTo>
                  <a:pt x="53640" y="30720"/>
                </a:lnTo>
                <a:lnTo>
                  <a:pt x="53640" y="30710"/>
                </a:lnTo>
                <a:lnTo>
                  <a:pt x="53640" y="30700"/>
                </a:lnTo>
                <a:lnTo>
                  <a:pt x="53630" y="30700"/>
                </a:lnTo>
                <a:lnTo>
                  <a:pt x="53630" y="30690"/>
                </a:lnTo>
                <a:lnTo>
                  <a:pt x="53620" y="30690"/>
                </a:lnTo>
                <a:lnTo>
                  <a:pt x="53620" y="30680"/>
                </a:lnTo>
                <a:lnTo>
                  <a:pt x="53610" y="30680"/>
                </a:lnTo>
                <a:lnTo>
                  <a:pt x="53600" y="30680"/>
                </a:lnTo>
                <a:lnTo>
                  <a:pt x="53600" y="30670"/>
                </a:lnTo>
                <a:lnTo>
                  <a:pt x="53600" y="30680"/>
                </a:lnTo>
                <a:lnTo>
                  <a:pt x="53590" y="30680"/>
                </a:lnTo>
                <a:lnTo>
                  <a:pt x="53590" y="30670"/>
                </a:lnTo>
                <a:lnTo>
                  <a:pt x="53580" y="30670"/>
                </a:lnTo>
                <a:lnTo>
                  <a:pt x="53580" y="30660"/>
                </a:lnTo>
                <a:lnTo>
                  <a:pt x="53570" y="30660"/>
                </a:lnTo>
                <a:lnTo>
                  <a:pt x="53570" y="30650"/>
                </a:lnTo>
                <a:lnTo>
                  <a:pt x="53570" y="30640"/>
                </a:lnTo>
                <a:lnTo>
                  <a:pt x="53560" y="30640"/>
                </a:lnTo>
                <a:lnTo>
                  <a:pt x="53550" y="30640"/>
                </a:lnTo>
                <a:lnTo>
                  <a:pt x="53530" y="30640"/>
                </a:lnTo>
                <a:lnTo>
                  <a:pt x="53520" y="30640"/>
                </a:lnTo>
                <a:lnTo>
                  <a:pt x="53520" y="30630"/>
                </a:lnTo>
                <a:lnTo>
                  <a:pt x="53520" y="30620"/>
                </a:lnTo>
                <a:lnTo>
                  <a:pt x="53510" y="30620"/>
                </a:lnTo>
                <a:lnTo>
                  <a:pt x="53510" y="30610"/>
                </a:lnTo>
                <a:lnTo>
                  <a:pt x="53510" y="30600"/>
                </a:lnTo>
                <a:lnTo>
                  <a:pt x="53510" y="30590"/>
                </a:lnTo>
                <a:lnTo>
                  <a:pt x="53520" y="30590"/>
                </a:lnTo>
                <a:lnTo>
                  <a:pt x="53520" y="30570"/>
                </a:lnTo>
                <a:lnTo>
                  <a:pt x="53510" y="30570"/>
                </a:lnTo>
                <a:lnTo>
                  <a:pt x="53510" y="30560"/>
                </a:lnTo>
                <a:lnTo>
                  <a:pt x="53500" y="30560"/>
                </a:lnTo>
                <a:lnTo>
                  <a:pt x="53490" y="30560"/>
                </a:lnTo>
                <a:lnTo>
                  <a:pt x="53490" y="30550"/>
                </a:lnTo>
                <a:lnTo>
                  <a:pt x="53490" y="30540"/>
                </a:lnTo>
                <a:lnTo>
                  <a:pt x="53480" y="30540"/>
                </a:lnTo>
                <a:lnTo>
                  <a:pt x="53480" y="30530"/>
                </a:lnTo>
                <a:lnTo>
                  <a:pt x="53480" y="30520"/>
                </a:lnTo>
                <a:lnTo>
                  <a:pt x="53470" y="30520"/>
                </a:lnTo>
                <a:lnTo>
                  <a:pt x="53460" y="30520"/>
                </a:lnTo>
                <a:lnTo>
                  <a:pt x="53460" y="30510"/>
                </a:lnTo>
                <a:lnTo>
                  <a:pt x="53430" y="30510"/>
                </a:lnTo>
                <a:lnTo>
                  <a:pt x="53420" y="30510"/>
                </a:lnTo>
                <a:lnTo>
                  <a:pt x="53420" y="30500"/>
                </a:lnTo>
                <a:lnTo>
                  <a:pt x="53410" y="30500"/>
                </a:lnTo>
                <a:lnTo>
                  <a:pt x="53410" y="30490"/>
                </a:lnTo>
                <a:lnTo>
                  <a:pt x="53400" y="30490"/>
                </a:lnTo>
                <a:lnTo>
                  <a:pt x="53390" y="30490"/>
                </a:lnTo>
                <a:lnTo>
                  <a:pt x="53390" y="30480"/>
                </a:lnTo>
                <a:lnTo>
                  <a:pt x="53390" y="30460"/>
                </a:lnTo>
                <a:lnTo>
                  <a:pt x="53390" y="30450"/>
                </a:lnTo>
                <a:lnTo>
                  <a:pt x="53390" y="30440"/>
                </a:lnTo>
                <a:lnTo>
                  <a:pt x="53380" y="30440"/>
                </a:lnTo>
                <a:lnTo>
                  <a:pt x="53370" y="30440"/>
                </a:lnTo>
                <a:lnTo>
                  <a:pt x="53370" y="30430"/>
                </a:lnTo>
                <a:lnTo>
                  <a:pt x="53350" y="30430"/>
                </a:lnTo>
                <a:lnTo>
                  <a:pt x="53350" y="30440"/>
                </a:lnTo>
                <a:lnTo>
                  <a:pt x="53330" y="30440"/>
                </a:lnTo>
                <a:lnTo>
                  <a:pt x="53320" y="30440"/>
                </a:lnTo>
                <a:lnTo>
                  <a:pt x="53320" y="30450"/>
                </a:lnTo>
                <a:lnTo>
                  <a:pt x="53310" y="30450"/>
                </a:lnTo>
                <a:lnTo>
                  <a:pt x="53300" y="30450"/>
                </a:lnTo>
                <a:lnTo>
                  <a:pt x="53300" y="30460"/>
                </a:lnTo>
                <a:lnTo>
                  <a:pt x="53290" y="30460"/>
                </a:lnTo>
                <a:lnTo>
                  <a:pt x="53290" y="30470"/>
                </a:lnTo>
                <a:lnTo>
                  <a:pt x="53290" y="30480"/>
                </a:lnTo>
                <a:lnTo>
                  <a:pt x="53280" y="30480"/>
                </a:lnTo>
                <a:lnTo>
                  <a:pt x="53280" y="30490"/>
                </a:lnTo>
                <a:lnTo>
                  <a:pt x="53270" y="30490"/>
                </a:lnTo>
                <a:lnTo>
                  <a:pt x="53260" y="30490"/>
                </a:lnTo>
                <a:lnTo>
                  <a:pt x="53250" y="30490"/>
                </a:lnTo>
                <a:lnTo>
                  <a:pt x="53250" y="30480"/>
                </a:lnTo>
                <a:lnTo>
                  <a:pt x="53250" y="30470"/>
                </a:lnTo>
                <a:lnTo>
                  <a:pt x="53260" y="30470"/>
                </a:lnTo>
                <a:lnTo>
                  <a:pt x="53270" y="30470"/>
                </a:lnTo>
                <a:lnTo>
                  <a:pt x="53270" y="30450"/>
                </a:lnTo>
                <a:lnTo>
                  <a:pt x="53270" y="30440"/>
                </a:lnTo>
                <a:lnTo>
                  <a:pt x="53270" y="30430"/>
                </a:lnTo>
                <a:lnTo>
                  <a:pt x="53260" y="30430"/>
                </a:lnTo>
                <a:lnTo>
                  <a:pt x="53260" y="30420"/>
                </a:lnTo>
                <a:lnTo>
                  <a:pt x="53250" y="30420"/>
                </a:lnTo>
                <a:lnTo>
                  <a:pt x="53250" y="30410"/>
                </a:lnTo>
                <a:lnTo>
                  <a:pt x="53240" y="30410"/>
                </a:lnTo>
                <a:lnTo>
                  <a:pt x="53240" y="30400"/>
                </a:lnTo>
                <a:lnTo>
                  <a:pt x="53220" y="30400"/>
                </a:lnTo>
                <a:lnTo>
                  <a:pt x="53220" y="30410"/>
                </a:lnTo>
                <a:lnTo>
                  <a:pt x="53200" y="30410"/>
                </a:lnTo>
                <a:lnTo>
                  <a:pt x="53190" y="30410"/>
                </a:lnTo>
                <a:lnTo>
                  <a:pt x="53180" y="30410"/>
                </a:lnTo>
                <a:lnTo>
                  <a:pt x="53180" y="30400"/>
                </a:lnTo>
                <a:lnTo>
                  <a:pt x="53170" y="30400"/>
                </a:lnTo>
                <a:lnTo>
                  <a:pt x="53170" y="30380"/>
                </a:lnTo>
                <a:lnTo>
                  <a:pt x="53170" y="30370"/>
                </a:lnTo>
                <a:lnTo>
                  <a:pt x="53180" y="30370"/>
                </a:lnTo>
                <a:lnTo>
                  <a:pt x="53180" y="30380"/>
                </a:lnTo>
                <a:lnTo>
                  <a:pt x="53180" y="30370"/>
                </a:lnTo>
                <a:lnTo>
                  <a:pt x="53190" y="30370"/>
                </a:lnTo>
                <a:lnTo>
                  <a:pt x="53200" y="30370"/>
                </a:lnTo>
                <a:lnTo>
                  <a:pt x="53210" y="30370"/>
                </a:lnTo>
                <a:lnTo>
                  <a:pt x="53210" y="30380"/>
                </a:lnTo>
                <a:lnTo>
                  <a:pt x="53210" y="30370"/>
                </a:lnTo>
                <a:lnTo>
                  <a:pt x="53220" y="30370"/>
                </a:lnTo>
                <a:lnTo>
                  <a:pt x="53220" y="30360"/>
                </a:lnTo>
                <a:lnTo>
                  <a:pt x="53230" y="30360"/>
                </a:lnTo>
                <a:lnTo>
                  <a:pt x="53230" y="30340"/>
                </a:lnTo>
                <a:lnTo>
                  <a:pt x="53230" y="30300"/>
                </a:lnTo>
                <a:lnTo>
                  <a:pt x="53240" y="30300"/>
                </a:lnTo>
                <a:lnTo>
                  <a:pt x="53240" y="30290"/>
                </a:lnTo>
                <a:lnTo>
                  <a:pt x="53230" y="30290"/>
                </a:lnTo>
                <a:lnTo>
                  <a:pt x="53240" y="30290"/>
                </a:lnTo>
                <a:lnTo>
                  <a:pt x="53240" y="30270"/>
                </a:lnTo>
                <a:lnTo>
                  <a:pt x="53230" y="30270"/>
                </a:lnTo>
                <a:lnTo>
                  <a:pt x="53230" y="30260"/>
                </a:lnTo>
                <a:lnTo>
                  <a:pt x="53230" y="30250"/>
                </a:lnTo>
                <a:lnTo>
                  <a:pt x="53220" y="30250"/>
                </a:lnTo>
                <a:lnTo>
                  <a:pt x="53220" y="30240"/>
                </a:lnTo>
                <a:lnTo>
                  <a:pt x="53220" y="30230"/>
                </a:lnTo>
                <a:lnTo>
                  <a:pt x="53220" y="30220"/>
                </a:lnTo>
                <a:lnTo>
                  <a:pt x="53210" y="30220"/>
                </a:lnTo>
                <a:lnTo>
                  <a:pt x="53210" y="30200"/>
                </a:lnTo>
                <a:lnTo>
                  <a:pt x="53200" y="30200"/>
                </a:lnTo>
                <a:lnTo>
                  <a:pt x="53200" y="30190"/>
                </a:lnTo>
                <a:lnTo>
                  <a:pt x="53190" y="30190"/>
                </a:lnTo>
                <a:lnTo>
                  <a:pt x="53190" y="30180"/>
                </a:lnTo>
                <a:lnTo>
                  <a:pt x="53180" y="30180"/>
                </a:lnTo>
                <a:lnTo>
                  <a:pt x="53180" y="30170"/>
                </a:lnTo>
                <a:lnTo>
                  <a:pt x="53170" y="30170"/>
                </a:lnTo>
                <a:lnTo>
                  <a:pt x="53160" y="30170"/>
                </a:lnTo>
                <a:lnTo>
                  <a:pt x="53160" y="30160"/>
                </a:lnTo>
                <a:lnTo>
                  <a:pt x="53160" y="30150"/>
                </a:lnTo>
                <a:lnTo>
                  <a:pt x="53150" y="30150"/>
                </a:lnTo>
                <a:lnTo>
                  <a:pt x="53140" y="30150"/>
                </a:lnTo>
                <a:lnTo>
                  <a:pt x="53140" y="30140"/>
                </a:lnTo>
                <a:lnTo>
                  <a:pt x="53130" y="30140"/>
                </a:lnTo>
                <a:lnTo>
                  <a:pt x="53130" y="30130"/>
                </a:lnTo>
                <a:lnTo>
                  <a:pt x="53120" y="30130"/>
                </a:lnTo>
                <a:lnTo>
                  <a:pt x="53120" y="30100"/>
                </a:lnTo>
                <a:lnTo>
                  <a:pt x="53110" y="30100"/>
                </a:lnTo>
                <a:lnTo>
                  <a:pt x="53110" y="30090"/>
                </a:lnTo>
                <a:lnTo>
                  <a:pt x="53100" y="30090"/>
                </a:lnTo>
                <a:lnTo>
                  <a:pt x="53100" y="30080"/>
                </a:lnTo>
                <a:lnTo>
                  <a:pt x="53090" y="30080"/>
                </a:lnTo>
                <a:lnTo>
                  <a:pt x="53060" y="30080"/>
                </a:lnTo>
                <a:lnTo>
                  <a:pt x="53060" y="30070"/>
                </a:lnTo>
                <a:lnTo>
                  <a:pt x="53040" y="30070"/>
                </a:lnTo>
                <a:lnTo>
                  <a:pt x="53040" y="30060"/>
                </a:lnTo>
                <a:lnTo>
                  <a:pt x="53030" y="30060"/>
                </a:lnTo>
                <a:lnTo>
                  <a:pt x="53020" y="30060"/>
                </a:lnTo>
                <a:lnTo>
                  <a:pt x="53020" y="30050"/>
                </a:lnTo>
                <a:lnTo>
                  <a:pt x="53030" y="30050"/>
                </a:lnTo>
                <a:lnTo>
                  <a:pt x="53030" y="30000"/>
                </a:lnTo>
                <a:lnTo>
                  <a:pt x="53020" y="30000"/>
                </a:lnTo>
                <a:lnTo>
                  <a:pt x="53020" y="29990"/>
                </a:lnTo>
                <a:lnTo>
                  <a:pt x="53020" y="29980"/>
                </a:lnTo>
                <a:lnTo>
                  <a:pt x="53020" y="29970"/>
                </a:lnTo>
                <a:lnTo>
                  <a:pt x="53020" y="29960"/>
                </a:lnTo>
                <a:lnTo>
                  <a:pt x="53010" y="29960"/>
                </a:lnTo>
                <a:lnTo>
                  <a:pt x="53010" y="29950"/>
                </a:lnTo>
                <a:lnTo>
                  <a:pt x="53010" y="29930"/>
                </a:lnTo>
                <a:lnTo>
                  <a:pt x="53000" y="29930"/>
                </a:lnTo>
                <a:lnTo>
                  <a:pt x="53000" y="29920"/>
                </a:lnTo>
                <a:lnTo>
                  <a:pt x="52990" y="29920"/>
                </a:lnTo>
                <a:lnTo>
                  <a:pt x="52990" y="29910"/>
                </a:lnTo>
                <a:lnTo>
                  <a:pt x="52980" y="29910"/>
                </a:lnTo>
                <a:lnTo>
                  <a:pt x="52980" y="29900"/>
                </a:lnTo>
                <a:lnTo>
                  <a:pt x="52970" y="29900"/>
                </a:lnTo>
                <a:lnTo>
                  <a:pt x="52970" y="29890"/>
                </a:lnTo>
                <a:lnTo>
                  <a:pt x="52970" y="29880"/>
                </a:lnTo>
                <a:lnTo>
                  <a:pt x="52960" y="29880"/>
                </a:lnTo>
                <a:lnTo>
                  <a:pt x="52960" y="29870"/>
                </a:lnTo>
                <a:lnTo>
                  <a:pt x="52950" y="29870"/>
                </a:lnTo>
                <a:lnTo>
                  <a:pt x="52950" y="29860"/>
                </a:lnTo>
                <a:lnTo>
                  <a:pt x="52940" y="29860"/>
                </a:lnTo>
                <a:lnTo>
                  <a:pt x="52940" y="29850"/>
                </a:lnTo>
                <a:lnTo>
                  <a:pt x="52940" y="29840"/>
                </a:lnTo>
                <a:lnTo>
                  <a:pt x="52930" y="29840"/>
                </a:lnTo>
                <a:lnTo>
                  <a:pt x="52930" y="29820"/>
                </a:lnTo>
                <a:lnTo>
                  <a:pt x="52930" y="29810"/>
                </a:lnTo>
                <a:lnTo>
                  <a:pt x="52920" y="29810"/>
                </a:lnTo>
                <a:lnTo>
                  <a:pt x="52920" y="29800"/>
                </a:lnTo>
                <a:lnTo>
                  <a:pt x="52920" y="29790"/>
                </a:lnTo>
                <a:lnTo>
                  <a:pt x="52910" y="29790"/>
                </a:lnTo>
                <a:lnTo>
                  <a:pt x="52910" y="29770"/>
                </a:lnTo>
                <a:lnTo>
                  <a:pt x="52910" y="29750"/>
                </a:lnTo>
                <a:lnTo>
                  <a:pt x="52900" y="29750"/>
                </a:lnTo>
                <a:lnTo>
                  <a:pt x="52900" y="29740"/>
                </a:lnTo>
                <a:lnTo>
                  <a:pt x="52900" y="29730"/>
                </a:lnTo>
                <a:lnTo>
                  <a:pt x="52900" y="29720"/>
                </a:lnTo>
                <a:lnTo>
                  <a:pt x="52890" y="29720"/>
                </a:lnTo>
                <a:lnTo>
                  <a:pt x="52890" y="29710"/>
                </a:lnTo>
                <a:lnTo>
                  <a:pt x="52880" y="29710"/>
                </a:lnTo>
                <a:lnTo>
                  <a:pt x="52880" y="29700"/>
                </a:lnTo>
                <a:lnTo>
                  <a:pt x="52870" y="29700"/>
                </a:lnTo>
                <a:lnTo>
                  <a:pt x="52860" y="29700"/>
                </a:lnTo>
                <a:lnTo>
                  <a:pt x="52860" y="29690"/>
                </a:lnTo>
                <a:lnTo>
                  <a:pt x="52860" y="29680"/>
                </a:lnTo>
                <a:lnTo>
                  <a:pt x="52850" y="29680"/>
                </a:lnTo>
                <a:lnTo>
                  <a:pt x="52850" y="29670"/>
                </a:lnTo>
                <a:lnTo>
                  <a:pt x="52840" y="29670"/>
                </a:lnTo>
                <a:lnTo>
                  <a:pt x="52840" y="29660"/>
                </a:lnTo>
                <a:lnTo>
                  <a:pt x="52830" y="29660"/>
                </a:lnTo>
                <a:lnTo>
                  <a:pt x="52830" y="29650"/>
                </a:lnTo>
                <a:lnTo>
                  <a:pt x="52820" y="29650"/>
                </a:lnTo>
                <a:lnTo>
                  <a:pt x="52820" y="29640"/>
                </a:lnTo>
                <a:lnTo>
                  <a:pt x="52820" y="29620"/>
                </a:lnTo>
                <a:lnTo>
                  <a:pt x="52810" y="29620"/>
                </a:lnTo>
                <a:lnTo>
                  <a:pt x="52810" y="29610"/>
                </a:lnTo>
                <a:lnTo>
                  <a:pt x="52800" y="29610"/>
                </a:lnTo>
                <a:lnTo>
                  <a:pt x="52790" y="29610"/>
                </a:lnTo>
                <a:lnTo>
                  <a:pt x="52790" y="29600"/>
                </a:lnTo>
                <a:lnTo>
                  <a:pt x="52780" y="29600"/>
                </a:lnTo>
                <a:lnTo>
                  <a:pt x="52780" y="29590"/>
                </a:lnTo>
                <a:lnTo>
                  <a:pt x="52780" y="29580"/>
                </a:lnTo>
                <a:lnTo>
                  <a:pt x="52770" y="29580"/>
                </a:lnTo>
                <a:lnTo>
                  <a:pt x="52760" y="29580"/>
                </a:lnTo>
                <a:lnTo>
                  <a:pt x="52760" y="29570"/>
                </a:lnTo>
                <a:lnTo>
                  <a:pt x="52750" y="29570"/>
                </a:lnTo>
                <a:lnTo>
                  <a:pt x="52750" y="29560"/>
                </a:lnTo>
                <a:lnTo>
                  <a:pt x="52750" y="29550"/>
                </a:lnTo>
                <a:lnTo>
                  <a:pt x="52740" y="29550"/>
                </a:lnTo>
                <a:lnTo>
                  <a:pt x="52740" y="29540"/>
                </a:lnTo>
                <a:lnTo>
                  <a:pt x="52730" y="29540"/>
                </a:lnTo>
                <a:lnTo>
                  <a:pt x="52720" y="29540"/>
                </a:lnTo>
                <a:lnTo>
                  <a:pt x="52720" y="29530"/>
                </a:lnTo>
                <a:lnTo>
                  <a:pt x="52700" y="29530"/>
                </a:lnTo>
                <a:lnTo>
                  <a:pt x="52700" y="29520"/>
                </a:lnTo>
                <a:lnTo>
                  <a:pt x="52690" y="29520"/>
                </a:lnTo>
                <a:lnTo>
                  <a:pt x="52680" y="29520"/>
                </a:lnTo>
                <a:lnTo>
                  <a:pt x="52680" y="29510"/>
                </a:lnTo>
                <a:lnTo>
                  <a:pt x="52670" y="29510"/>
                </a:lnTo>
                <a:lnTo>
                  <a:pt x="52670" y="29500"/>
                </a:lnTo>
                <a:lnTo>
                  <a:pt x="52660" y="29500"/>
                </a:lnTo>
                <a:lnTo>
                  <a:pt x="52650" y="29500"/>
                </a:lnTo>
                <a:lnTo>
                  <a:pt x="52640" y="29500"/>
                </a:lnTo>
                <a:lnTo>
                  <a:pt x="52640" y="29490"/>
                </a:lnTo>
                <a:lnTo>
                  <a:pt x="52630" y="29490"/>
                </a:lnTo>
                <a:lnTo>
                  <a:pt x="52620" y="29490"/>
                </a:lnTo>
                <a:lnTo>
                  <a:pt x="52620" y="29480"/>
                </a:lnTo>
                <a:lnTo>
                  <a:pt x="52610" y="29480"/>
                </a:lnTo>
                <a:lnTo>
                  <a:pt x="52600" y="29480"/>
                </a:lnTo>
                <a:lnTo>
                  <a:pt x="52600" y="29470"/>
                </a:lnTo>
                <a:lnTo>
                  <a:pt x="52590" y="29470"/>
                </a:lnTo>
                <a:lnTo>
                  <a:pt x="52590" y="29480"/>
                </a:lnTo>
                <a:lnTo>
                  <a:pt x="52590" y="29470"/>
                </a:lnTo>
                <a:lnTo>
                  <a:pt x="52580" y="29470"/>
                </a:lnTo>
                <a:lnTo>
                  <a:pt x="52580" y="29460"/>
                </a:lnTo>
                <a:lnTo>
                  <a:pt x="52530" y="29460"/>
                </a:lnTo>
                <a:lnTo>
                  <a:pt x="52520" y="29460"/>
                </a:lnTo>
                <a:lnTo>
                  <a:pt x="52520" y="29450"/>
                </a:lnTo>
                <a:lnTo>
                  <a:pt x="52510" y="29450"/>
                </a:lnTo>
                <a:lnTo>
                  <a:pt x="52480" y="29450"/>
                </a:lnTo>
                <a:lnTo>
                  <a:pt x="52480" y="29440"/>
                </a:lnTo>
                <a:lnTo>
                  <a:pt x="52450" y="29440"/>
                </a:lnTo>
                <a:lnTo>
                  <a:pt x="52430" y="29440"/>
                </a:lnTo>
                <a:lnTo>
                  <a:pt x="52420" y="29440"/>
                </a:lnTo>
                <a:lnTo>
                  <a:pt x="52410" y="29440"/>
                </a:lnTo>
                <a:lnTo>
                  <a:pt x="52410" y="29430"/>
                </a:lnTo>
                <a:lnTo>
                  <a:pt x="52410" y="29440"/>
                </a:lnTo>
                <a:lnTo>
                  <a:pt x="52380" y="29440"/>
                </a:lnTo>
                <a:lnTo>
                  <a:pt x="52380" y="29430"/>
                </a:lnTo>
                <a:lnTo>
                  <a:pt x="52360" y="29430"/>
                </a:lnTo>
                <a:lnTo>
                  <a:pt x="52360" y="29440"/>
                </a:lnTo>
                <a:lnTo>
                  <a:pt x="52360" y="29430"/>
                </a:lnTo>
                <a:lnTo>
                  <a:pt x="52360" y="29440"/>
                </a:lnTo>
                <a:lnTo>
                  <a:pt x="52320" y="29440"/>
                </a:lnTo>
                <a:lnTo>
                  <a:pt x="52310" y="29440"/>
                </a:lnTo>
                <a:lnTo>
                  <a:pt x="52280" y="29440"/>
                </a:lnTo>
                <a:lnTo>
                  <a:pt x="52280" y="29430"/>
                </a:lnTo>
                <a:lnTo>
                  <a:pt x="52260" y="29430"/>
                </a:lnTo>
                <a:lnTo>
                  <a:pt x="52260" y="29440"/>
                </a:lnTo>
                <a:lnTo>
                  <a:pt x="52250" y="29440"/>
                </a:lnTo>
                <a:lnTo>
                  <a:pt x="52250" y="29430"/>
                </a:lnTo>
                <a:lnTo>
                  <a:pt x="52240" y="29430"/>
                </a:lnTo>
                <a:lnTo>
                  <a:pt x="52220" y="29430"/>
                </a:lnTo>
                <a:lnTo>
                  <a:pt x="52200" y="29430"/>
                </a:lnTo>
                <a:lnTo>
                  <a:pt x="52190" y="29430"/>
                </a:lnTo>
                <a:lnTo>
                  <a:pt x="52180" y="29430"/>
                </a:lnTo>
                <a:lnTo>
                  <a:pt x="52160" y="29430"/>
                </a:lnTo>
                <a:lnTo>
                  <a:pt x="52150" y="29430"/>
                </a:lnTo>
                <a:lnTo>
                  <a:pt x="52140" y="29430"/>
                </a:lnTo>
                <a:lnTo>
                  <a:pt x="52120" y="29430"/>
                </a:lnTo>
                <a:lnTo>
                  <a:pt x="52110" y="29430"/>
                </a:lnTo>
                <a:lnTo>
                  <a:pt x="52110" y="29420"/>
                </a:lnTo>
                <a:lnTo>
                  <a:pt x="52100" y="29420"/>
                </a:lnTo>
                <a:lnTo>
                  <a:pt x="52080" y="29420"/>
                </a:lnTo>
                <a:lnTo>
                  <a:pt x="52060" y="29420"/>
                </a:lnTo>
                <a:lnTo>
                  <a:pt x="52050" y="29420"/>
                </a:lnTo>
                <a:lnTo>
                  <a:pt x="52050" y="29430"/>
                </a:lnTo>
                <a:lnTo>
                  <a:pt x="52010" y="29430"/>
                </a:lnTo>
                <a:lnTo>
                  <a:pt x="52010" y="29420"/>
                </a:lnTo>
                <a:lnTo>
                  <a:pt x="52000" y="29420"/>
                </a:lnTo>
                <a:lnTo>
                  <a:pt x="51960" y="29420"/>
                </a:lnTo>
                <a:lnTo>
                  <a:pt x="51950" y="29420"/>
                </a:lnTo>
                <a:lnTo>
                  <a:pt x="51940" y="29420"/>
                </a:lnTo>
                <a:lnTo>
                  <a:pt x="51920" y="29420"/>
                </a:lnTo>
                <a:lnTo>
                  <a:pt x="51910" y="29420"/>
                </a:lnTo>
                <a:lnTo>
                  <a:pt x="51910" y="29430"/>
                </a:lnTo>
                <a:lnTo>
                  <a:pt x="51900" y="29430"/>
                </a:lnTo>
                <a:lnTo>
                  <a:pt x="51900" y="29420"/>
                </a:lnTo>
                <a:lnTo>
                  <a:pt x="51900" y="29410"/>
                </a:lnTo>
                <a:lnTo>
                  <a:pt x="51910" y="29410"/>
                </a:lnTo>
                <a:lnTo>
                  <a:pt x="51910" y="29400"/>
                </a:lnTo>
                <a:lnTo>
                  <a:pt x="51900" y="29400"/>
                </a:lnTo>
                <a:lnTo>
                  <a:pt x="51900" y="29390"/>
                </a:lnTo>
                <a:lnTo>
                  <a:pt x="51890" y="29390"/>
                </a:lnTo>
                <a:lnTo>
                  <a:pt x="51890" y="29380"/>
                </a:lnTo>
                <a:lnTo>
                  <a:pt x="51880" y="29380"/>
                </a:lnTo>
                <a:lnTo>
                  <a:pt x="51880" y="29370"/>
                </a:lnTo>
                <a:lnTo>
                  <a:pt x="51870" y="29370"/>
                </a:lnTo>
                <a:lnTo>
                  <a:pt x="51850" y="29370"/>
                </a:lnTo>
                <a:lnTo>
                  <a:pt x="51850" y="29360"/>
                </a:lnTo>
                <a:lnTo>
                  <a:pt x="51840" y="29360"/>
                </a:lnTo>
                <a:lnTo>
                  <a:pt x="51820" y="29360"/>
                </a:lnTo>
                <a:lnTo>
                  <a:pt x="51760" y="29360"/>
                </a:lnTo>
                <a:lnTo>
                  <a:pt x="51750" y="29360"/>
                </a:lnTo>
                <a:lnTo>
                  <a:pt x="51740" y="29360"/>
                </a:lnTo>
                <a:lnTo>
                  <a:pt x="51740" y="29350"/>
                </a:lnTo>
                <a:lnTo>
                  <a:pt x="51730" y="29350"/>
                </a:lnTo>
                <a:lnTo>
                  <a:pt x="51720" y="29350"/>
                </a:lnTo>
                <a:lnTo>
                  <a:pt x="51720" y="29340"/>
                </a:lnTo>
                <a:lnTo>
                  <a:pt x="51710" y="29340"/>
                </a:lnTo>
                <a:lnTo>
                  <a:pt x="51700" y="29340"/>
                </a:lnTo>
                <a:lnTo>
                  <a:pt x="51700" y="29330"/>
                </a:lnTo>
                <a:lnTo>
                  <a:pt x="51690" y="29330"/>
                </a:lnTo>
                <a:lnTo>
                  <a:pt x="51690" y="29320"/>
                </a:lnTo>
                <a:lnTo>
                  <a:pt x="51680" y="29320"/>
                </a:lnTo>
                <a:lnTo>
                  <a:pt x="51680" y="29310"/>
                </a:lnTo>
                <a:lnTo>
                  <a:pt x="51670" y="29310"/>
                </a:lnTo>
                <a:lnTo>
                  <a:pt x="51670" y="29300"/>
                </a:lnTo>
                <a:lnTo>
                  <a:pt x="51640" y="29300"/>
                </a:lnTo>
                <a:lnTo>
                  <a:pt x="51640" y="29290"/>
                </a:lnTo>
                <a:lnTo>
                  <a:pt x="51630" y="29290"/>
                </a:lnTo>
                <a:lnTo>
                  <a:pt x="51630" y="29280"/>
                </a:lnTo>
                <a:lnTo>
                  <a:pt x="51630" y="29270"/>
                </a:lnTo>
                <a:lnTo>
                  <a:pt x="51630" y="29260"/>
                </a:lnTo>
                <a:lnTo>
                  <a:pt x="51620" y="29260"/>
                </a:lnTo>
                <a:lnTo>
                  <a:pt x="51620" y="29250"/>
                </a:lnTo>
                <a:lnTo>
                  <a:pt x="51590" y="29250"/>
                </a:lnTo>
                <a:lnTo>
                  <a:pt x="51580" y="29250"/>
                </a:lnTo>
                <a:lnTo>
                  <a:pt x="51510" y="29250"/>
                </a:lnTo>
                <a:lnTo>
                  <a:pt x="51510" y="29240"/>
                </a:lnTo>
                <a:lnTo>
                  <a:pt x="51500" y="29240"/>
                </a:lnTo>
                <a:lnTo>
                  <a:pt x="51500" y="29230"/>
                </a:lnTo>
                <a:lnTo>
                  <a:pt x="51500" y="29220"/>
                </a:lnTo>
                <a:lnTo>
                  <a:pt x="51490" y="29220"/>
                </a:lnTo>
                <a:lnTo>
                  <a:pt x="51480" y="29220"/>
                </a:lnTo>
                <a:lnTo>
                  <a:pt x="51480" y="29210"/>
                </a:lnTo>
                <a:lnTo>
                  <a:pt x="51450" y="29210"/>
                </a:lnTo>
                <a:lnTo>
                  <a:pt x="51420" y="29210"/>
                </a:lnTo>
                <a:lnTo>
                  <a:pt x="51410" y="29210"/>
                </a:lnTo>
                <a:lnTo>
                  <a:pt x="51410" y="29200"/>
                </a:lnTo>
                <a:lnTo>
                  <a:pt x="51410" y="29190"/>
                </a:lnTo>
                <a:lnTo>
                  <a:pt x="51400" y="29190"/>
                </a:lnTo>
                <a:lnTo>
                  <a:pt x="51370" y="29190"/>
                </a:lnTo>
                <a:lnTo>
                  <a:pt x="51360" y="29190"/>
                </a:lnTo>
                <a:lnTo>
                  <a:pt x="51360" y="29200"/>
                </a:lnTo>
                <a:lnTo>
                  <a:pt x="51350" y="29200"/>
                </a:lnTo>
                <a:lnTo>
                  <a:pt x="51340" y="29200"/>
                </a:lnTo>
                <a:lnTo>
                  <a:pt x="51340" y="29210"/>
                </a:lnTo>
                <a:lnTo>
                  <a:pt x="51330" y="29210"/>
                </a:lnTo>
                <a:lnTo>
                  <a:pt x="51330" y="29220"/>
                </a:lnTo>
                <a:lnTo>
                  <a:pt x="51320" y="29220"/>
                </a:lnTo>
                <a:lnTo>
                  <a:pt x="51320" y="29230"/>
                </a:lnTo>
                <a:lnTo>
                  <a:pt x="51310" y="29230"/>
                </a:lnTo>
                <a:lnTo>
                  <a:pt x="51310" y="29240"/>
                </a:lnTo>
                <a:lnTo>
                  <a:pt x="51300" y="29240"/>
                </a:lnTo>
                <a:lnTo>
                  <a:pt x="51290" y="29240"/>
                </a:lnTo>
                <a:lnTo>
                  <a:pt x="51290" y="29250"/>
                </a:lnTo>
                <a:lnTo>
                  <a:pt x="51290" y="29270"/>
                </a:lnTo>
                <a:lnTo>
                  <a:pt x="51280" y="29270"/>
                </a:lnTo>
                <a:lnTo>
                  <a:pt x="51260" y="29270"/>
                </a:lnTo>
                <a:lnTo>
                  <a:pt x="51260" y="29260"/>
                </a:lnTo>
                <a:lnTo>
                  <a:pt x="51240" y="29260"/>
                </a:lnTo>
                <a:lnTo>
                  <a:pt x="51240" y="29250"/>
                </a:lnTo>
                <a:lnTo>
                  <a:pt x="51230" y="29250"/>
                </a:lnTo>
                <a:lnTo>
                  <a:pt x="51200" y="29250"/>
                </a:lnTo>
                <a:lnTo>
                  <a:pt x="51200" y="29240"/>
                </a:lnTo>
                <a:lnTo>
                  <a:pt x="51190" y="29240"/>
                </a:lnTo>
                <a:lnTo>
                  <a:pt x="51180" y="29240"/>
                </a:lnTo>
                <a:lnTo>
                  <a:pt x="51180" y="29230"/>
                </a:lnTo>
                <a:lnTo>
                  <a:pt x="51170" y="29230"/>
                </a:lnTo>
                <a:lnTo>
                  <a:pt x="51160" y="29230"/>
                </a:lnTo>
                <a:lnTo>
                  <a:pt x="51160" y="29220"/>
                </a:lnTo>
                <a:lnTo>
                  <a:pt x="51150" y="29220"/>
                </a:lnTo>
                <a:lnTo>
                  <a:pt x="51140" y="29220"/>
                </a:lnTo>
                <a:lnTo>
                  <a:pt x="51140" y="29210"/>
                </a:lnTo>
                <a:lnTo>
                  <a:pt x="51130" y="29210"/>
                </a:lnTo>
                <a:lnTo>
                  <a:pt x="51130" y="29200"/>
                </a:lnTo>
                <a:lnTo>
                  <a:pt x="51120" y="29200"/>
                </a:lnTo>
                <a:lnTo>
                  <a:pt x="51120" y="29190"/>
                </a:lnTo>
                <a:lnTo>
                  <a:pt x="51110" y="29190"/>
                </a:lnTo>
                <a:lnTo>
                  <a:pt x="51090" y="29190"/>
                </a:lnTo>
                <a:lnTo>
                  <a:pt x="51090" y="29180"/>
                </a:lnTo>
                <a:lnTo>
                  <a:pt x="51080" y="29180"/>
                </a:lnTo>
                <a:lnTo>
                  <a:pt x="51060" y="29180"/>
                </a:lnTo>
                <a:lnTo>
                  <a:pt x="51060" y="29170"/>
                </a:lnTo>
                <a:lnTo>
                  <a:pt x="51060" y="29180"/>
                </a:lnTo>
                <a:lnTo>
                  <a:pt x="51050" y="29180"/>
                </a:lnTo>
                <a:lnTo>
                  <a:pt x="51050" y="29170"/>
                </a:lnTo>
                <a:lnTo>
                  <a:pt x="51040" y="29170"/>
                </a:lnTo>
                <a:lnTo>
                  <a:pt x="51040" y="29160"/>
                </a:lnTo>
                <a:lnTo>
                  <a:pt x="51030" y="29160"/>
                </a:lnTo>
                <a:lnTo>
                  <a:pt x="51030" y="29150"/>
                </a:lnTo>
                <a:lnTo>
                  <a:pt x="51020" y="29150"/>
                </a:lnTo>
                <a:lnTo>
                  <a:pt x="51010" y="29150"/>
                </a:lnTo>
                <a:lnTo>
                  <a:pt x="51010" y="29140"/>
                </a:lnTo>
                <a:lnTo>
                  <a:pt x="51000" y="29140"/>
                </a:lnTo>
                <a:lnTo>
                  <a:pt x="51000" y="29130"/>
                </a:lnTo>
                <a:lnTo>
                  <a:pt x="50990" y="29130"/>
                </a:lnTo>
                <a:lnTo>
                  <a:pt x="50980" y="29130"/>
                </a:lnTo>
                <a:lnTo>
                  <a:pt x="50980" y="29120"/>
                </a:lnTo>
                <a:lnTo>
                  <a:pt x="50970" y="29120"/>
                </a:lnTo>
                <a:lnTo>
                  <a:pt x="50960" y="29120"/>
                </a:lnTo>
                <a:lnTo>
                  <a:pt x="50960" y="29110"/>
                </a:lnTo>
                <a:lnTo>
                  <a:pt x="50950" y="29110"/>
                </a:lnTo>
                <a:lnTo>
                  <a:pt x="50950" y="29100"/>
                </a:lnTo>
                <a:lnTo>
                  <a:pt x="50940" y="29100"/>
                </a:lnTo>
                <a:lnTo>
                  <a:pt x="50930" y="29100"/>
                </a:lnTo>
                <a:lnTo>
                  <a:pt x="50930" y="29090"/>
                </a:lnTo>
                <a:lnTo>
                  <a:pt x="50920" y="29090"/>
                </a:lnTo>
                <a:lnTo>
                  <a:pt x="50920" y="29080"/>
                </a:lnTo>
                <a:lnTo>
                  <a:pt x="50910" y="29080"/>
                </a:lnTo>
                <a:lnTo>
                  <a:pt x="50910" y="29070"/>
                </a:lnTo>
                <a:lnTo>
                  <a:pt x="50900" y="29070"/>
                </a:lnTo>
                <a:lnTo>
                  <a:pt x="50900" y="29060"/>
                </a:lnTo>
                <a:lnTo>
                  <a:pt x="50890" y="29060"/>
                </a:lnTo>
                <a:lnTo>
                  <a:pt x="50890" y="29040"/>
                </a:lnTo>
                <a:lnTo>
                  <a:pt x="50890" y="29030"/>
                </a:lnTo>
                <a:lnTo>
                  <a:pt x="50880" y="29030"/>
                </a:lnTo>
                <a:lnTo>
                  <a:pt x="50880" y="29020"/>
                </a:lnTo>
                <a:lnTo>
                  <a:pt x="50870" y="29020"/>
                </a:lnTo>
                <a:lnTo>
                  <a:pt x="50860" y="29020"/>
                </a:lnTo>
                <a:lnTo>
                  <a:pt x="50860" y="29010"/>
                </a:lnTo>
                <a:lnTo>
                  <a:pt x="50850" y="29010"/>
                </a:lnTo>
                <a:lnTo>
                  <a:pt x="50850" y="29020"/>
                </a:lnTo>
                <a:lnTo>
                  <a:pt x="50840" y="29020"/>
                </a:lnTo>
                <a:lnTo>
                  <a:pt x="50840" y="29010"/>
                </a:lnTo>
                <a:lnTo>
                  <a:pt x="50830" y="29010"/>
                </a:lnTo>
                <a:lnTo>
                  <a:pt x="50830" y="29000"/>
                </a:lnTo>
                <a:lnTo>
                  <a:pt x="50820" y="29000"/>
                </a:lnTo>
                <a:lnTo>
                  <a:pt x="50810" y="29000"/>
                </a:lnTo>
                <a:lnTo>
                  <a:pt x="50800" y="29000"/>
                </a:lnTo>
                <a:lnTo>
                  <a:pt x="50800" y="28990"/>
                </a:lnTo>
                <a:lnTo>
                  <a:pt x="50790" y="28990"/>
                </a:lnTo>
                <a:lnTo>
                  <a:pt x="50780" y="28990"/>
                </a:lnTo>
                <a:lnTo>
                  <a:pt x="50780" y="28980"/>
                </a:lnTo>
                <a:lnTo>
                  <a:pt x="50770" y="28980"/>
                </a:lnTo>
                <a:lnTo>
                  <a:pt x="50770" y="28970"/>
                </a:lnTo>
                <a:lnTo>
                  <a:pt x="50760" y="28970"/>
                </a:lnTo>
                <a:lnTo>
                  <a:pt x="50760" y="28960"/>
                </a:lnTo>
                <a:lnTo>
                  <a:pt x="50760" y="28950"/>
                </a:lnTo>
                <a:lnTo>
                  <a:pt x="50760" y="28940"/>
                </a:lnTo>
                <a:lnTo>
                  <a:pt x="50750" y="28940"/>
                </a:lnTo>
                <a:lnTo>
                  <a:pt x="50750" y="28930"/>
                </a:lnTo>
                <a:lnTo>
                  <a:pt x="50750" y="28920"/>
                </a:lnTo>
                <a:lnTo>
                  <a:pt x="50740" y="28920"/>
                </a:lnTo>
                <a:lnTo>
                  <a:pt x="50730" y="28920"/>
                </a:lnTo>
                <a:lnTo>
                  <a:pt x="50730" y="28910"/>
                </a:lnTo>
                <a:lnTo>
                  <a:pt x="50720" y="28910"/>
                </a:lnTo>
                <a:lnTo>
                  <a:pt x="50720" y="28900"/>
                </a:lnTo>
                <a:lnTo>
                  <a:pt x="50710" y="28900"/>
                </a:lnTo>
                <a:lnTo>
                  <a:pt x="50710" y="28890"/>
                </a:lnTo>
                <a:lnTo>
                  <a:pt x="50690" y="28890"/>
                </a:lnTo>
                <a:lnTo>
                  <a:pt x="50690" y="28880"/>
                </a:lnTo>
                <a:lnTo>
                  <a:pt x="50690" y="28870"/>
                </a:lnTo>
                <a:lnTo>
                  <a:pt x="50680" y="28870"/>
                </a:lnTo>
                <a:lnTo>
                  <a:pt x="50680" y="28860"/>
                </a:lnTo>
                <a:lnTo>
                  <a:pt x="50670" y="28860"/>
                </a:lnTo>
                <a:lnTo>
                  <a:pt x="50660" y="28860"/>
                </a:lnTo>
                <a:lnTo>
                  <a:pt x="50660" y="28850"/>
                </a:lnTo>
                <a:lnTo>
                  <a:pt x="50650" y="28850"/>
                </a:lnTo>
                <a:lnTo>
                  <a:pt x="50650" y="28840"/>
                </a:lnTo>
                <a:lnTo>
                  <a:pt x="50650" y="28830"/>
                </a:lnTo>
                <a:lnTo>
                  <a:pt x="50640" y="28830"/>
                </a:lnTo>
                <a:lnTo>
                  <a:pt x="50640" y="28820"/>
                </a:lnTo>
                <a:lnTo>
                  <a:pt x="50630" y="28820"/>
                </a:lnTo>
                <a:lnTo>
                  <a:pt x="50630" y="28810"/>
                </a:lnTo>
                <a:lnTo>
                  <a:pt x="50610" y="28810"/>
                </a:lnTo>
                <a:lnTo>
                  <a:pt x="50610" y="28800"/>
                </a:lnTo>
                <a:lnTo>
                  <a:pt x="50600" y="28800"/>
                </a:lnTo>
                <a:lnTo>
                  <a:pt x="50590" y="28800"/>
                </a:lnTo>
                <a:lnTo>
                  <a:pt x="50590" y="28790"/>
                </a:lnTo>
                <a:lnTo>
                  <a:pt x="50580" y="28790"/>
                </a:lnTo>
                <a:lnTo>
                  <a:pt x="50580" y="28780"/>
                </a:lnTo>
                <a:lnTo>
                  <a:pt x="50570" y="28780"/>
                </a:lnTo>
                <a:lnTo>
                  <a:pt x="50570" y="28770"/>
                </a:lnTo>
                <a:lnTo>
                  <a:pt x="50560" y="28770"/>
                </a:lnTo>
                <a:lnTo>
                  <a:pt x="50560" y="28760"/>
                </a:lnTo>
                <a:lnTo>
                  <a:pt x="50550" y="28760"/>
                </a:lnTo>
                <a:lnTo>
                  <a:pt x="50550" y="28750"/>
                </a:lnTo>
                <a:lnTo>
                  <a:pt x="50540" y="28750"/>
                </a:lnTo>
                <a:lnTo>
                  <a:pt x="50530" y="28750"/>
                </a:lnTo>
                <a:lnTo>
                  <a:pt x="50520" y="28750"/>
                </a:lnTo>
                <a:lnTo>
                  <a:pt x="50520" y="28740"/>
                </a:lnTo>
                <a:lnTo>
                  <a:pt x="50510" y="28740"/>
                </a:lnTo>
                <a:lnTo>
                  <a:pt x="50510" y="28730"/>
                </a:lnTo>
                <a:lnTo>
                  <a:pt x="50500" y="28730"/>
                </a:lnTo>
                <a:lnTo>
                  <a:pt x="50490" y="28730"/>
                </a:lnTo>
                <a:lnTo>
                  <a:pt x="50490" y="28720"/>
                </a:lnTo>
                <a:lnTo>
                  <a:pt x="50490" y="28710"/>
                </a:lnTo>
                <a:lnTo>
                  <a:pt x="50480" y="28710"/>
                </a:lnTo>
                <a:lnTo>
                  <a:pt x="50470" y="28710"/>
                </a:lnTo>
                <a:lnTo>
                  <a:pt x="50470" y="28700"/>
                </a:lnTo>
                <a:lnTo>
                  <a:pt x="50460" y="28700"/>
                </a:lnTo>
                <a:lnTo>
                  <a:pt x="50460" y="28690"/>
                </a:lnTo>
                <a:lnTo>
                  <a:pt x="50450" y="28690"/>
                </a:lnTo>
                <a:lnTo>
                  <a:pt x="50440" y="28690"/>
                </a:lnTo>
                <a:lnTo>
                  <a:pt x="50440" y="28680"/>
                </a:lnTo>
                <a:lnTo>
                  <a:pt x="50430" y="28680"/>
                </a:lnTo>
                <a:lnTo>
                  <a:pt x="50430" y="28660"/>
                </a:lnTo>
                <a:lnTo>
                  <a:pt x="50420" y="28660"/>
                </a:lnTo>
                <a:lnTo>
                  <a:pt x="50420" y="28670"/>
                </a:lnTo>
                <a:lnTo>
                  <a:pt x="50410" y="28670"/>
                </a:lnTo>
                <a:lnTo>
                  <a:pt x="50410" y="28660"/>
                </a:lnTo>
                <a:lnTo>
                  <a:pt x="50400" y="28660"/>
                </a:lnTo>
                <a:lnTo>
                  <a:pt x="50390" y="28660"/>
                </a:lnTo>
                <a:lnTo>
                  <a:pt x="50390" y="28650"/>
                </a:lnTo>
                <a:lnTo>
                  <a:pt x="50380" y="28650"/>
                </a:lnTo>
                <a:lnTo>
                  <a:pt x="50370" y="28650"/>
                </a:lnTo>
                <a:lnTo>
                  <a:pt x="50370" y="28640"/>
                </a:lnTo>
                <a:lnTo>
                  <a:pt x="50360" y="28640"/>
                </a:lnTo>
                <a:lnTo>
                  <a:pt x="50360" y="28620"/>
                </a:lnTo>
                <a:lnTo>
                  <a:pt x="50350" y="28620"/>
                </a:lnTo>
                <a:lnTo>
                  <a:pt x="50340" y="28620"/>
                </a:lnTo>
                <a:lnTo>
                  <a:pt x="50340" y="28610"/>
                </a:lnTo>
                <a:lnTo>
                  <a:pt x="50330" y="28610"/>
                </a:lnTo>
                <a:lnTo>
                  <a:pt x="50330" y="28620"/>
                </a:lnTo>
                <a:lnTo>
                  <a:pt x="50330" y="28610"/>
                </a:lnTo>
                <a:lnTo>
                  <a:pt x="50320" y="28610"/>
                </a:lnTo>
                <a:lnTo>
                  <a:pt x="50300" y="28610"/>
                </a:lnTo>
                <a:lnTo>
                  <a:pt x="50300" y="28600"/>
                </a:lnTo>
                <a:lnTo>
                  <a:pt x="50290" y="28600"/>
                </a:lnTo>
                <a:lnTo>
                  <a:pt x="50290" y="28590"/>
                </a:lnTo>
                <a:lnTo>
                  <a:pt x="50280" y="28590"/>
                </a:lnTo>
                <a:lnTo>
                  <a:pt x="50270" y="28590"/>
                </a:lnTo>
                <a:lnTo>
                  <a:pt x="50270" y="28580"/>
                </a:lnTo>
                <a:lnTo>
                  <a:pt x="50270" y="28570"/>
                </a:lnTo>
                <a:lnTo>
                  <a:pt x="50260" y="28570"/>
                </a:lnTo>
                <a:lnTo>
                  <a:pt x="50260" y="28550"/>
                </a:lnTo>
                <a:lnTo>
                  <a:pt x="50250" y="28550"/>
                </a:lnTo>
                <a:lnTo>
                  <a:pt x="50250" y="28540"/>
                </a:lnTo>
                <a:lnTo>
                  <a:pt x="50250" y="28530"/>
                </a:lnTo>
                <a:lnTo>
                  <a:pt x="50240" y="28530"/>
                </a:lnTo>
                <a:lnTo>
                  <a:pt x="50240" y="28540"/>
                </a:lnTo>
                <a:lnTo>
                  <a:pt x="50230" y="28540"/>
                </a:lnTo>
                <a:lnTo>
                  <a:pt x="50230" y="28530"/>
                </a:lnTo>
                <a:lnTo>
                  <a:pt x="50220" y="28530"/>
                </a:lnTo>
                <a:lnTo>
                  <a:pt x="50220" y="28520"/>
                </a:lnTo>
                <a:lnTo>
                  <a:pt x="50210" y="28520"/>
                </a:lnTo>
                <a:lnTo>
                  <a:pt x="50210" y="28510"/>
                </a:lnTo>
                <a:lnTo>
                  <a:pt x="50200" y="28510"/>
                </a:lnTo>
                <a:lnTo>
                  <a:pt x="50200" y="28500"/>
                </a:lnTo>
                <a:lnTo>
                  <a:pt x="50190" y="28500"/>
                </a:lnTo>
                <a:lnTo>
                  <a:pt x="50170" y="28500"/>
                </a:lnTo>
                <a:lnTo>
                  <a:pt x="50170" y="28490"/>
                </a:lnTo>
                <a:lnTo>
                  <a:pt x="50160" y="28490"/>
                </a:lnTo>
                <a:lnTo>
                  <a:pt x="50140" y="28490"/>
                </a:lnTo>
                <a:lnTo>
                  <a:pt x="50140" y="28480"/>
                </a:lnTo>
                <a:lnTo>
                  <a:pt x="50130" y="28480"/>
                </a:lnTo>
                <a:lnTo>
                  <a:pt x="50130" y="28470"/>
                </a:lnTo>
                <a:lnTo>
                  <a:pt x="50120" y="28470"/>
                </a:lnTo>
                <a:lnTo>
                  <a:pt x="50120" y="28460"/>
                </a:lnTo>
                <a:lnTo>
                  <a:pt x="50110" y="28460"/>
                </a:lnTo>
                <a:lnTo>
                  <a:pt x="50110" y="28450"/>
                </a:lnTo>
                <a:lnTo>
                  <a:pt x="50100" y="28450"/>
                </a:lnTo>
                <a:lnTo>
                  <a:pt x="50100" y="28440"/>
                </a:lnTo>
                <a:lnTo>
                  <a:pt x="50100" y="28430"/>
                </a:lnTo>
                <a:lnTo>
                  <a:pt x="50090" y="28430"/>
                </a:lnTo>
                <a:lnTo>
                  <a:pt x="50090" y="28420"/>
                </a:lnTo>
                <a:lnTo>
                  <a:pt x="50070" y="28420"/>
                </a:lnTo>
                <a:lnTo>
                  <a:pt x="50050" y="28420"/>
                </a:lnTo>
                <a:lnTo>
                  <a:pt x="50040" y="28420"/>
                </a:lnTo>
                <a:lnTo>
                  <a:pt x="50030" y="28420"/>
                </a:lnTo>
                <a:lnTo>
                  <a:pt x="50030" y="28410"/>
                </a:lnTo>
                <a:lnTo>
                  <a:pt x="50030" y="28400"/>
                </a:lnTo>
                <a:lnTo>
                  <a:pt x="50030" y="28390"/>
                </a:lnTo>
                <a:lnTo>
                  <a:pt x="50040" y="28390"/>
                </a:lnTo>
                <a:lnTo>
                  <a:pt x="50040" y="28380"/>
                </a:lnTo>
                <a:lnTo>
                  <a:pt x="50050" y="28380"/>
                </a:lnTo>
                <a:lnTo>
                  <a:pt x="50050" y="28370"/>
                </a:lnTo>
                <a:lnTo>
                  <a:pt x="50050" y="28360"/>
                </a:lnTo>
                <a:lnTo>
                  <a:pt x="50040" y="28360"/>
                </a:lnTo>
                <a:lnTo>
                  <a:pt x="50040" y="28340"/>
                </a:lnTo>
                <a:lnTo>
                  <a:pt x="50040" y="28330"/>
                </a:lnTo>
                <a:lnTo>
                  <a:pt x="50030" y="28330"/>
                </a:lnTo>
                <a:lnTo>
                  <a:pt x="50030" y="28320"/>
                </a:lnTo>
                <a:lnTo>
                  <a:pt x="50030" y="28300"/>
                </a:lnTo>
                <a:lnTo>
                  <a:pt x="50040" y="28300"/>
                </a:lnTo>
                <a:lnTo>
                  <a:pt x="50040" y="28290"/>
                </a:lnTo>
                <a:lnTo>
                  <a:pt x="50030" y="28290"/>
                </a:lnTo>
                <a:lnTo>
                  <a:pt x="50030" y="28280"/>
                </a:lnTo>
                <a:lnTo>
                  <a:pt x="50020" y="28280"/>
                </a:lnTo>
                <a:lnTo>
                  <a:pt x="50020" y="28270"/>
                </a:lnTo>
                <a:lnTo>
                  <a:pt x="50010" y="28270"/>
                </a:lnTo>
                <a:lnTo>
                  <a:pt x="50010" y="28260"/>
                </a:lnTo>
                <a:lnTo>
                  <a:pt x="50010" y="28250"/>
                </a:lnTo>
                <a:lnTo>
                  <a:pt x="50000" y="28250"/>
                </a:lnTo>
                <a:lnTo>
                  <a:pt x="50000" y="28240"/>
                </a:lnTo>
                <a:lnTo>
                  <a:pt x="50000" y="28230"/>
                </a:lnTo>
                <a:lnTo>
                  <a:pt x="49990" y="28230"/>
                </a:lnTo>
                <a:lnTo>
                  <a:pt x="49990" y="28220"/>
                </a:lnTo>
                <a:lnTo>
                  <a:pt x="49990" y="28210"/>
                </a:lnTo>
                <a:lnTo>
                  <a:pt x="49980" y="28210"/>
                </a:lnTo>
                <a:lnTo>
                  <a:pt x="49980" y="28200"/>
                </a:lnTo>
                <a:lnTo>
                  <a:pt x="49950" y="28200"/>
                </a:lnTo>
                <a:lnTo>
                  <a:pt x="49940" y="28200"/>
                </a:lnTo>
                <a:lnTo>
                  <a:pt x="49940" y="28190"/>
                </a:lnTo>
                <a:lnTo>
                  <a:pt x="49940" y="28180"/>
                </a:lnTo>
                <a:lnTo>
                  <a:pt x="49950" y="28180"/>
                </a:lnTo>
                <a:lnTo>
                  <a:pt x="49950" y="28170"/>
                </a:lnTo>
                <a:lnTo>
                  <a:pt x="49950" y="28160"/>
                </a:lnTo>
                <a:lnTo>
                  <a:pt x="49950" y="28150"/>
                </a:lnTo>
                <a:lnTo>
                  <a:pt x="49950" y="28140"/>
                </a:lnTo>
                <a:lnTo>
                  <a:pt x="49940" y="28140"/>
                </a:lnTo>
                <a:lnTo>
                  <a:pt x="49940" y="28130"/>
                </a:lnTo>
                <a:lnTo>
                  <a:pt x="49930" y="28130"/>
                </a:lnTo>
                <a:lnTo>
                  <a:pt x="49930" y="28120"/>
                </a:lnTo>
                <a:lnTo>
                  <a:pt x="49930" y="28110"/>
                </a:lnTo>
                <a:lnTo>
                  <a:pt x="49920" y="28110"/>
                </a:lnTo>
                <a:lnTo>
                  <a:pt x="49910" y="28110"/>
                </a:lnTo>
                <a:lnTo>
                  <a:pt x="49910" y="28100"/>
                </a:lnTo>
                <a:lnTo>
                  <a:pt x="49900" y="28100"/>
                </a:lnTo>
                <a:lnTo>
                  <a:pt x="49900" y="28080"/>
                </a:lnTo>
                <a:lnTo>
                  <a:pt x="49900" y="28070"/>
                </a:lnTo>
                <a:lnTo>
                  <a:pt x="49890" y="28070"/>
                </a:lnTo>
                <a:lnTo>
                  <a:pt x="49890" y="28060"/>
                </a:lnTo>
                <a:lnTo>
                  <a:pt x="49880" y="28060"/>
                </a:lnTo>
                <a:lnTo>
                  <a:pt x="49880" y="28050"/>
                </a:lnTo>
                <a:lnTo>
                  <a:pt x="49870" y="28050"/>
                </a:lnTo>
                <a:lnTo>
                  <a:pt x="49860" y="28050"/>
                </a:lnTo>
                <a:lnTo>
                  <a:pt x="49860" y="28040"/>
                </a:lnTo>
                <a:lnTo>
                  <a:pt x="49850" y="28040"/>
                </a:lnTo>
                <a:lnTo>
                  <a:pt x="49850" y="28030"/>
                </a:lnTo>
                <a:lnTo>
                  <a:pt x="49840" y="28030"/>
                </a:lnTo>
                <a:lnTo>
                  <a:pt x="49840" y="28020"/>
                </a:lnTo>
                <a:lnTo>
                  <a:pt x="49830" y="28020"/>
                </a:lnTo>
                <a:lnTo>
                  <a:pt x="49810" y="28020"/>
                </a:lnTo>
                <a:lnTo>
                  <a:pt x="49800" y="28020"/>
                </a:lnTo>
                <a:lnTo>
                  <a:pt x="49730" y="28020"/>
                </a:lnTo>
                <a:lnTo>
                  <a:pt x="49700" y="28020"/>
                </a:lnTo>
                <a:lnTo>
                  <a:pt x="49680" y="28020"/>
                </a:lnTo>
                <a:lnTo>
                  <a:pt x="49680" y="28030"/>
                </a:lnTo>
                <a:lnTo>
                  <a:pt x="49670" y="28030"/>
                </a:lnTo>
                <a:lnTo>
                  <a:pt x="49660" y="28030"/>
                </a:lnTo>
                <a:lnTo>
                  <a:pt x="49650" y="28030"/>
                </a:lnTo>
                <a:lnTo>
                  <a:pt x="49640" y="28030"/>
                </a:lnTo>
                <a:lnTo>
                  <a:pt x="49630" y="28030"/>
                </a:lnTo>
                <a:lnTo>
                  <a:pt x="49630" y="28040"/>
                </a:lnTo>
                <a:lnTo>
                  <a:pt x="49620" y="28040"/>
                </a:lnTo>
                <a:lnTo>
                  <a:pt x="49610" y="28040"/>
                </a:lnTo>
                <a:lnTo>
                  <a:pt x="49590" y="28040"/>
                </a:lnTo>
                <a:lnTo>
                  <a:pt x="49590" y="28050"/>
                </a:lnTo>
                <a:lnTo>
                  <a:pt x="49580" y="28050"/>
                </a:lnTo>
                <a:lnTo>
                  <a:pt x="49570" y="28050"/>
                </a:lnTo>
                <a:lnTo>
                  <a:pt x="49560" y="28050"/>
                </a:lnTo>
                <a:lnTo>
                  <a:pt x="49560" y="28060"/>
                </a:lnTo>
                <a:lnTo>
                  <a:pt x="49550" y="28060"/>
                </a:lnTo>
                <a:lnTo>
                  <a:pt x="49530" y="28060"/>
                </a:lnTo>
                <a:lnTo>
                  <a:pt x="49500" y="28060"/>
                </a:lnTo>
                <a:lnTo>
                  <a:pt x="49500" y="28070"/>
                </a:lnTo>
                <a:lnTo>
                  <a:pt x="49490" y="28070"/>
                </a:lnTo>
                <a:lnTo>
                  <a:pt x="49480" y="28070"/>
                </a:lnTo>
                <a:lnTo>
                  <a:pt x="49470" y="28070"/>
                </a:lnTo>
                <a:lnTo>
                  <a:pt x="49470" y="28080"/>
                </a:lnTo>
                <a:lnTo>
                  <a:pt x="49430" y="28080"/>
                </a:lnTo>
                <a:lnTo>
                  <a:pt x="49420" y="28080"/>
                </a:lnTo>
                <a:lnTo>
                  <a:pt x="49400" y="28080"/>
                </a:lnTo>
                <a:lnTo>
                  <a:pt x="49380" y="28080"/>
                </a:lnTo>
                <a:lnTo>
                  <a:pt x="49360" y="28080"/>
                </a:lnTo>
                <a:lnTo>
                  <a:pt x="49300" y="28080"/>
                </a:lnTo>
                <a:lnTo>
                  <a:pt x="49300" y="28070"/>
                </a:lnTo>
                <a:lnTo>
                  <a:pt x="49300" y="28080"/>
                </a:lnTo>
                <a:lnTo>
                  <a:pt x="49280" y="28080"/>
                </a:lnTo>
                <a:lnTo>
                  <a:pt x="49280" y="28070"/>
                </a:lnTo>
                <a:lnTo>
                  <a:pt x="49270" y="28070"/>
                </a:lnTo>
                <a:lnTo>
                  <a:pt x="49260" y="28070"/>
                </a:lnTo>
                <a:lnTo>
                  <a:pt x="49240" y="28070"/>
                </a:lnTo>
                <a:lnTo>
                  <a:pt x="49240" y="28060"/>
                </a:lnTo>
                <a:lnTo>
                  <a:pt x="49220" y="28060"/>
                </a:lnTo>
                <a:lnTo>
                  <a:pt x="49210" y="28060"/>
                </a:lnTo>
                <a:lnTo>
                  <a:pt x="49180" y="28060"/>
                </a:lnTo>
                <a:lnTo>
                  <a:pt x="49180" y="28050"/>
                </a:lnTo>
                <a:lnTo>
                  <a:pt x="49170" y="28050"/>
                </a:lnTo>
                <a:lnTo>
                  <a:pt x="49160" y="28050"/>
                </a:lnTo>
                <a:lnTo>
                  <a:pt x="49150" y="28050"/>
                </a:lnTo>
                <a:lnTo>
                  <a:pt x="49150" y="28040"/>
                </a:lnTo>
                <a:lnTo>
                  <a:pt x="49140" y="28040"/>
                </a:lnTo>
                <a:lnTo>
                  <a:pt x="49140" y="28030"/>
                </a:lnTo>
                <a:lnTo>
                  <a:pt x="49130" y="28030"/>
                </a:lnTo>
                <a:lnTo>
                  <a:pt x="49120" y="28030"/>
                </a:lnTo>
                <a:lnTo>
                  <a:pt x="49120" y="28020"/>
                </a:lnTo>
                <a:lnTo>
                  <a:pt x="49110" y="28020"/>
                </a:lnTo>
                <a:lnTo>
                  <a:pt x="49100" y="28020"/>
                </a:lnTo>
                <a:lnTo>
                  <a:pt x="49090" y="28020"/>
                </a:lnTo>
                <a:lnTo>
                  <a:pt x="49090" y="28010"/>
                </a:lnTo>
                <a:lnTo>
                  <a:pt x="49080" y="28010"/>
                </a:lnTo>
                <a:lnTo>
                  <a:pt x="49070" y="28010"/>
                </a:lnTo>
                <a:lnTo>
                  <a:pt x="49060" y="28010"/>
                </a:lnTo>
                <a:lnTo>
                  <a:pt x="49060" y="28000"/>
                </a:lnTo>
                <a:lnTo>
                  <a:pt x="49050" y="28000"/>
                </a:lnTo>
                <a:lnTo>
                  <a:pt x="49040" y="28000"/>
                </a:lnTo>
                <a:lnTo>
                  <a:pt x="49040" y="27990"/>
                </a:lnTo>
                <a:lnTo>
                  <a:pt x="49020" y="27990"/>
                </a:lnTo>
                <a:lnTo>
                  <a:pt x="49010" y="27990"/>
                </a:lnTo>
                <a:lnTo>
                  <a:pt x="49000" y="27990"/>
                </a:lnTo>
                <a:lnTo>
                  <a:pt x="49000" y="27980"/>
                </a:lnTo>
                <a:lnTo>
                  <a:pt x="48990" y="27980"/>
                </a:lnTo>
                <a:lnTo>
                  <a:pt x="48970" y="27980"/>
                </a:lnTo>
                <a:lnTo>
                  <a:pt x="48970" y="27970"/>
                </a:lnTo>
                <a:lnTo>
                  <a:pt x="48960" y="27970"/>
                </a:lnTo>
                <a:lnTo>
                  <a:pt x="48950" y="27970"/>
                </a:lnTo>
                <a:lnTo>
                  <a:pt x="48930" y="27970"/>
                </a:lnTo>
                <a:lnTo>
                  <a:pt x="48930" y="27960"/>
                </a:lnTo>
                <a:lnTo>
                  <a:pt x="48920" y="27960"/>
                </a:lnTo>
                <a:lnTo>
                  <a:pt x="48900" y="27960"/>
                </a:lnTo>
                <a:lnTo>
                  <a:pt x="48900" y="27950"/>
                </a:lnTo>
                <a:lnTo>
                  <a:pt x="48880" y="27950"/>
                </a:lnTo>
                <a:lnTo>
                  <a:pt x="48870" y="27950"/>
                </a:lnTo>
                <a:lnTo>
                  <a:pt x="48870" y="27940"/>
                </a:lnTo>
                <a:lnTo>
                  <a:pt x="48860" y="27940"/>
                </a:lnTo>
                <a:lnTo>
                  <a:pt x="48850" y="27940"/>
                </a:lnTo>
                <a:lnTo>
                  <a:pt x="48840" y="27940"/>
                </a:lnTo>
                <a:lnTo>
                  <a:pt x="48840" y="27930"/>
                </a:lnTo>
                <a:lnTo>
                  <a:pt x="48830" y="27930"/>
                </a:lnTo>
                <a:lnTo>
                  <a:pt x="48810" y="27930"/>
                </a:lnTo>
                <a:lnTo>
                  <a:pt x="48790" y="27930"/>
                </a:lnTo>
                <a:lnTo>
                  <a:pt x="48790" y="27920"/>
                </a:lnTo>
                <a:lnTo>
                  <a:pt x="48760" y="27920"/>
                </a:lnTo>
                <a:lnTo>
                  <a:pt x="48740" y="27920"/>
                </a:lnTo>
                <a:lnTo>
                  <a:pt x="48720" y="27920"/>
                </a:lnTo>
                <a:lnTo>
                  <a:pt x="48670" y="27920"/>
                </a:lnTo>
                <a:lnTo>
                  <a:pt x="48670" y="27930"/>
                </a:lnTo>
                <a:lnTo>
                  <a:pt x="48660" y="27930"/>
                </a:lnTo>
                <a:lnTo>
                  <a:pt x="48640" y="27930"/>
                </a:lnTo>
                <a:lnTo>
                  <a:pt x="48620" y="27930"/>
                </a:lnTo>
                <a:lnTo>
                  <a:pt x="48620" y="27940"/>
                </a:lnTo>
                <a:lnTo>
                  <a:pt x="48590" y="27940"/>
                </a:lnTo>
                <a:lnTo>
                  <a:pt x="48580" y="27940"/>
                </a:lnTo>
                <a:lnTo>
                  <a:pt x="48580" y="27950"/>
                </a:lnTo>
                <a:lnTo>
                  <a:pt x="48570" y="27950"/>
                </a:lnTo>
                <a:lnTo>
                  <a:pt x="48550" y="27950"/>
                </a:lnTo>
                <a:lnTo>
                  <a:pt x="48550" y="27960"/>
                </a:lnTo>
                <a:lnTo>
                  <a:pt x="48540" y="27960"/>
                </a:lnTo>
                <a:lnTo>
                  <a:pt x="48530" y="27960"/>
                </a:lnTo>
                <a:lnTo>
                  <a:pt x="48520" y="27960"/>
                </a:lnTo>
                <a:lnTo>
                  <a:pt x="48520" y="27970"/>
                </a:lnTo>
                <a:lnTo>
                  <a:pt x="48500" y="27970"/>
                </a:lnTo>
                <a:lnTo>
                  <a:pt x="48490" y="27970"/>
                </a:lnTo>
                <a:lnTo>
                  <a:pt x="48490" y="27980"/>
                </a:lnTo>
                <a:lnTo>
                  <a:pt x="48470" y="27980"/>
                </a:lnTo>
                <a:lnTo>
                  <a:pt x="48460" y="27980"/>
                </a:lnTo>
                <a:lnTo>
                  <a:pt x="48460" y="27990"/>
                </a:lnTo>
                <a:lnTo>
                  <a:pt x="48450" y="27990"/>
                </a:lnTo>
                <a:lnTo>
                  <a:pt x="48440" y="27990"/>
                </a:lnTo>
                <a:lnTo>
                  <a:pt x="48430" y="27990"/>
                </a:lnTo>
                <a:lnTo>
                  <a:pt x="48430" y="28000"/>
                </a:lnTo>
                <a:lnTo>
                  <a:pt x="48420" y="28000"/>
                </a:lnTo>
                <a:lnTo>
                  <a:pt x="48410" y="28000"/>
                </a:lnTo>
                <a:lnTo>
                  <a:pt x="48410" y="28010"/>
                </a:lnTo>
                <a:lnTo>
                  <a:pt x="48400" y="28010"/>
                </a:lnTo>
                <a:lnTo>
                  <a:pt x="48390" y="28010"/>
                </a:lnTo>
                <a:lnTo>
                  <a:pt x="48380" y="28010"/>
                </a:lnTo>
                <a:lnTo>
                  <a:pt x="48380" y="28020"/>
                </a:lnTo>
                <a:lnTo>
                  <a:pt x="48370" y="28020"/>
                </a:lnTo>
                <a:lnTo>
                  <a:pt x="48360" y="28020"/>
                </a:lnTo>
                <a:lnTo>
                  <a:pt x="48350" y="28020"/>
                </a:lnTo>
                <a:lnTo>
                  <a:pt x="48350" y="28030"/>
                </a:lnTo>
                <a:lnTo>
                  <a:pt x="48340" y="28030"/>
                </a:lnTo>
                <a:lnTo>
                  <a:pt x="48330" y="28030"/>
                </a:lnTo>
                <a:lnTo>
                  <a:pt x="48330" y="28040"/>
                </a:lnTo>
                <a:lnTo>
                  <a:pt x="48320" y="28040"/>
                </a:lnTo>
                <a:lnTo>
                  <a:pt x="48310" y="28040"/>
                </a:lnTo>
                <a:lnTo>
                  <a:pt x="48310" y="28050"/>
                </a:lnTo>
                <a:lnTo>
                  <a:pt x="48300" y="28050"/>
                </a:lnTo>
                <a:lnTo>
                  <a:pt x="48290" y="28050"/>
                </a:lnTo>
                <a:lnTo>
                  <a:pt x="48290" y="28060"/>
                </a:lnTo>
                <a:lnTo>
                  <a:pt x="48280" y="28060"/>
                </a:lnTo>
                <a:lnTo>
                  <a:pt x="48270" y="28060"/>
                </a:lnTo>
                <a:lnTo>
                  <a:pt x="48260" y="28060"/>
                </a:lnTo>
                <a:lnTo>
                  <a:pt x="48260" y="28070"/>
                </a:lnTo>
                <a:lnTo>
                  <a:pt x="48250" y="28070"/>
                </a:lnTo>
                <a:lnTo>
                  <a:pt x="48240" y="28070"/>
                </a:lnTo>
                <a:lnTo>
                  <a:pt x="48240" y="28080"/>
                </a:lnTo>
                <a:lnTo>
                  <a:pt x="48230" y="28080"/>
                </a:lnTo>
                <a:lnTo>
                  <a:pt x="48220" y="28080"/>
                </a:lnTo>
                <a:lnTo>
                  <a:pt x="48220" y="28090"/>
                </a:lnTo>
                <a:lnTo>
                  <a:pt x="48200" y="28090"/>
                </a:lnTo>
                <a:lnTo>
                  <a:pt x="48200" y="28100"/>
                </a:lnTo>
                <a:lnTo>
                  <a:pt x="48190" y="28100"/>
                </a:lnTo>
                <a:lnTo>
                  <a:pt x="48190" y="28110"/>
                </a:lnTo>
                <a:lnTo>
                  <a:pt x="48180" y="28110"/>
                </a:lnTo>
                <a:lnTo>
                  <a:pt x="48170" y="28110"/>
                </a:lnTo>
                <a:lnTo>
                  <a:pt x="48170" y="28120"/>
                </a:lnTo>
                <a:lnTo>
                  <a:pt x="48160" y="28120"/>
                </a:lnTo>
                <a:lnTo>
                  <a:pt x="48150" y="28120"/>
                </a:lnTo>
                <a:lnTo>
                  <a:pt x="48150" y="28130"/>
                </a:lnTo>
                <a:lnTo>
                  <a:pt x="48140" y="28130"/>
                </a:lnTo>
                <a:lnTo>
                  <a:pt x="48140" y="28140"/>
                </a:lnTo>
                <a:lnTo>
                  <a:pt x="48130" y="28140"/>
                </a:lnTo>
                <a:lnTo>
                  <a:pt x="48120" y="28140"/>
                </a:lnTo>
                <a:lnTo>
                  <a:pt x="48120" y="28150"/>
                </a:lnTo>
                <a:lnTo>
                  <a:pt x="48110" y="28150"/>
                </a:lnTo>
                <a:lnTo>
                  <a:pt x="48100" y="28150"/>
                </a:lnTo>
                <a:lnTo>
                  <a:pt x="48100" y="28160"/>
                </a:lnTo>
                <a:lnTo>
                  <a:pt x="48090" y="28160"/>
                </a:lnTo>
                <a:lnTo>
                  <a:pt x="48080" y="28160"/>
                </a:lnTo>
                <a:lnTo>
                  <a:pt x="48080" y="28170"/>
                </a:lnTo>
                <a:lnTo>
                  <a:pt x="48070" y="28170"/>
                </a:lnTo>
                <a:lnTo>
                  <a:pt x="48070" y="28180"/>
                </a:lnTo>
                <a:lnTo>
                  <a:pt x="48060" y="28180"/>
                </a:lnTo>
                <a:lnTo>
                  <a:pt x="48060" y="28190"/>
                </a:lnTo>
                <a:lnTo>
                  <a:pt x="48050" y="28190"/>
                </a:lnTo>
                <a:lnTo>
                  <a:pt x="48040" y="28190"/>
                </a:lnTo>
                <a:lnTo>
                  <a:pt x="48040" y="28200"/>
                </a:lnTo>
                <a:lnTo>
                  <a:pt x="48030" y="28200"/>
                </a:lnTo>
                <a:lnTo>
                  <a:pt x="48030" y="28210"/>
                </a:lnTo>
                <a:lnTo>
                  <a:pt x="48020" y="28210"/>
                </a:lnTo>
                <a:lnTo>
                  <a:pt x="48010" y="28210"/>
                </a:lnTo>
                <a:lnTo>
                  <a:pt x="48010" y="28220"/>
                </a:lnTo>
                <a:lnTo>
                  <a:pt x="48000" y="28220"/>
                </a:lnTo>
                <a:lnTo>
                  <a:pt x="48000" y="28230"/>
                </a:lnTo>
                <a:lnTo>
                  <a:pt x="47990" y="28230"/>
                </a:lnTo>
                <a:lnTo>
                  <a:pt x="47990" y="28240"/>
                </a:lnTo>
                <a:lnTo>
                  <a:pt x="47980" y="28240"/>
                </a:lnTo>
                <a:lnTo>
                  <a:pt x="47970" y="28240"/>
                </a:lnTo>
                <a:lnTo>
                  <a:pt x="47970" y="28250"/>
                </a:lnTo>
                <a:lnTo>
                  <a:pt x="47960" y="28250"/>
                </a:lnTo>
                <a:lnTo>
                  <a:pt x="47960" y="28260"/>
                </a:lnTo>
                <a:lnTo>
                  <a:pt x="47950" y="28260"/>
                </a:lnTo>
                <a:lnTo>
                  <a:pt x="47940" y="28260"/>
                </a:lnTo>
                <a:lnTo>
                  <a:pt x="47940" y="28270"/>
                </a:lnTo>
                <a:lnTo>
                  <a:pt x="47940" y="28280"/>
                </a:lnTo>
                <a:lnTo>
                  <a:pt x="47930" y="28280"/>
                </a:lnTo>
                <a:lnTo>
                  <a:pt x="47930" y="28290"/>
                </a:lnTo>
                <a:lnTo>
                  <a:pt x="47920" y="28290"/>
                </a:lnTo>
                <a:lnTo>
                  <a:pt x="47910" y="28290"/>
                </a:lnTo>
                <a:lnTo>
                  <a:pt x="47910" y="28300"/>
                </a:lnTo>
                <a:lnTo>
                  <a:pt x="47900" y="28300"/>
                </a:lnTo>
                <a:lnTo>
                  <a:pt x="47900" y="28310"/>
                </a:lnTo>
                <a:lnTo>
                  <a:pt x="47890" y="28310"/>
                </a:lnTo>
                <a:lnTo>
                  <a:pt x="47890" y="28320"/>
                </a:lnTo>
                <a:lnTo>
                  <a:pt x="47880" y="28320"/>
                </a:lnTo>
                <a:lnTo>
                  <a:pt x="47880" y="28330"/>
                </a:lnTo>
                <a:lnTo>
                  <a:pt x="47870" y="28330"/>
                </a:lnTo>
                <a:lnTo>
                  <a:pt x="47870" y="28340"/>
                </a:lnTo>
                <a:lnTo>
                  <a:pt x="47860" y="28340"/>
                </a:lnTo>
                <a:lnTo>
                  <a:pt x="47860" y="28350"/>
                </a:lnTo>
                <a:lnTo>
                  <a:pt x="47850" y="28350"/>
                </a:lnTo>
                <a:lnTo>
                  <a:pt x="47850" y="28360"/>
                </a:lnTo>
                <a:lnTo>
                  <a:pt x="47840" y="28360"/>
                </a:lnTo>
                <a:lnTo>
                  <a:pt x="47840" y="28370"/>
                </a:lnTo>
                <a:lnTo>
                  <a:pt x="47840" y="28380"/>
                </a:lnTo>
                <a:lnTo>
                  <a:pt x="47830" y="28380"/>
                </a:lnTo>
                <a:lnTo>
                  <a:pt x="47840" y="28380"/>
                </a:lnTo>
                <a:lnTo>
                  <a:pt x="47840" y="28390"/>
                </a:lnTo>
                <a:lnTo>
                  <a:pt x="47840" y="28400"/>
                </a:lnTo>
                <a:lnTo>
                  <a:pt x="47850" y="28400"/>
                </a:lnTo>
                <a:lnTo>
                  <a:pt x="47850" y="28410"/>
                </a:lnTo>
                <a:lnTo>
                  <a:pt x="47840" y="28410"/>
                </a:lnTo>
                <a:lnTo>
                  <a:pt x="47840" y="28420"/>
                </a:lnTo>
                <a:lnTo>
                  <a:pt x="47830" y="28420"/>
                </a:lnTo>
                <a:lnTo>
                  <a:pt x="47830" y="28430"/>
                </a:lnTo>
                <a:lnTo>
                  <a:pt x="47830" y="28440"/>
                </a:lnTo>
                <a:lnTo>
                  <a:pt x="47820" y="28440"/>
                </a:lnTo>
                <a:lnTo>
                  <a:pt x="47820" y="28450"/>
                </a:lnTo>
                <a:lnTo>
                  <a:pt x="47820" y="28460"/>
                </a:lnTo>
                <a:lnTo>
                  <a:pt x="47810" y="28460"/>
                </a:lnTo>
                <a:lnTo>
                  <a:pt x="47810" y="28470"/>
                </a:lnTo>
                <a:lnTo>
                  <a:pt x="47800" y="28470"/>
                </a:lnTo>
                <a:lnTo>
                  <a:pt x="47780" y="28470"/>
                </a:lnTo>
                <a:lnTo>
                  <a:pt x="47780" y="28480"/>
                </a:lnTo>
                <a:lnTo>
                  <a:pt x="47780" y="28490"/>
                </a:lnTo>
                <a:lnTo>
                  <a:pt x="47770" y="28490"/>
                </a:lnTo>
                <a:lnTo>
                  <a:pt x="47770" y="28500"/>
                </a:lnTo>
                <a:lnTo>
                  <a:pt x="47750" y="28500"/>
                </a:lnTo>
                <a:lnTo>
                  <a:pt x="47710" y="28500"/>
                </a:lnTo>
                <a:lnTo>
                  <a:pt x="47680" y="28500"/>
                </a:lnTo>
                <a:lnTo>
                  <a:pt x="47680" y="28510"/>
                </a:lnTo>
                <a:lnTo>
                  <a:pt x="47690" y="28510"/>
                </a:lnTo>
                <a:lnTo>
                  <a:pt x="47690" y="28520"/>
                </a:lnTo>
                <a:lnTo>
                  <a:pt x="47700" y="28520"/>
                </a:lnTo>
                <a:lnTo>
                  <a:pt x="47700" y="28550"/>
                </a:lnTo>
                <a:lnTo>
                  <a:pt x="47700" y="28560"/>
                </a:lnTo>
                <a:lnTo>
                  <a:pt x="47710" y="28560"/>
                </a:lnTo>
                <a:lnTo>
                  <a:pt x="47710" y="28570"/>
                </a:lnTo>
                <a:lnTo>
                  <a:pt x="47720" y="28570"/>
                </a:lnTo>
                <a:lnTo>
                  <a:pt x="47720" y="28560"/>
                </a:lnTo>
                <a:lnTo>
                  <a:pt x="47720" y="28550"/>
                </a:lnTo>
                <a:lnTo>
                  <a:pt x="47730" y="28550"/>
                </a:lnTo>
                <a:lnTo>
                  <a:pt x="47730" y="28540"/>
                </a:lnTo>
                <a:lnTo>
                  <a:pt x="47730" y="28530"/>
                </a:lnTo>
                <a:lnTo>
                  <a:pt x="47740" y="28530"/>
                </a:lnTo>
                <a:lnTo>
                  <a:pt x="47740" y="28550"/>
                </a:lnTo>
                <a:lnTo>
                  <a:pt x="47740" y="28560"/>
                </a:lnTo>
                <a:lnTo>
                  <a:pt x="47730" y="28560"/>
                </a:lnTo>
                <a:lnTo>
                  <a:pt x="47730" y="28570"/>
                </a:lnTo>
                <a:lnTo>
                  <a:pt x="47730" y="28590"/>
                </a:lnTo>
                <a:lnTo>
                  <a:pt x="47730" y="28600"/>
                </a:lnTo>
                <a:lnTo>
                  <a:pt x="47720" y="28600"/>
                </a:lnTo>
                <a:lnTo>
                  <a:pt x="47720" y="28610"/>
                </a:lnTo>
                <a:lnTo>
                  <a:pt x="47720" y="28620"/>
                </a:lnTo>
                <a:lnTo>
                  <a:pt x="47720" y="28630"/>
                </a:lnTo>
                <a:lnTo>
                  <a:pt x="47720" y="28640"/>
                </a:lnTo>
                <a:lnTo>
                  <a:pt x="47720" y="28650"/>
                </a:lnTo>
                <a:lnTo>
                  <a:pt x="47720" y="28660"/>
                </a:lnTo>
                <a:lnTo>
                  <a:pt x="47710" y="28660"/>
                </a:lnTo>
                <a:lnTo>
                  <a:pt x="47710" y="28670"/>
                </a:lnTo>
                <a:lnTo>
                  <a:pt x="47700" y="28670"/>
                </a:lnTo>
                <a:lnTo>
                  <a:pt x="47700" y="28680"/>
                </a:lnTo>
                <a:lnTo>
                  <a:pt x="47690" y="28680"/>
                </a:lnTo>
                <a:lnTo>
                  <a:pt x="47690" y="28690"/>
                </a:lnTo>
                <a:lnTo>
                  <a:pt x="47680" y="28690"/>
                </a:lnTo>
                <a:lnTo>
                  <a:pt x="47680" y="28700"/>
                </a:lnTo>
                <a:lnTo>
                  <a:pt x="47670" y="28700"/>
                </a:lnTo>
                <a:lnTo>
                  <a:pt x="47670" y="28710"/>
                </a:lnTo>
                <a:lnTo>
                  <a:pt x="47660" y="28710"/>
                </a:lnTo>
                <a:lnTo>
                  <a:pt x="47660" y="28730"/>
                </a:lnTo>
                <a:lnTo>
                  <a:pt x="47660" y="28740"/>
                </a:lnTo>
                <a:lnTo>
                  <a:pt x="47660" y="28750"/>
                </a:lnTo>
                <a:lnTo>
                  <a:pt x="47650" y="28750"/>
                </a:lnTo>
                <a:lnTo>
                  <a:pt x="47650" y="28760"/>
                </a:lnTo>
                <a:lnTo>
                  <a:pt x="47650" y="28770"/>
                </a:lnTo>
                <a:lnTo>
                  <a:pt x="47630" y="28770"/>
                </a:lnTo>
                <a:lnTo>
                  <a:pt x="47630" y="28760"/>
                </a:lnTo>
                <a:lnTo>
                  <a:pt x="47620" y="28760"/>
                </a:lnTo>
                <a:lnTo>
                  <a:pt x="47620" y="28750"/>
                </a:lnTo>
                <a:lnTo>
                  <a:pt x="47610" y="28750"/>
                </a:lnTo>
                <a:lnTo>
                  <a:pt x="47610" y="28740"/>
                </a:lnTo>
                <a:lnTo>
                  <a:pt x="47600" y="28740"/>
                </a:lnTo>
                <a:lnTo>
                  <a:pt x="47600" y="28750"/>
                </a:lnTo>
                <a:lnTo>
                  <a:pt x="47590" y="28750"/>
                </a:lnTo>
                <a:lnTo>
                  <a:pt x="47590" y="28760"/>
                </a:lnTo>
                <a:lnTo>
                  <a:pt x="47600" y="28760"/>
                </a:lnTo>
                <a:lnTo>
                  <a:pt x="47600" y="28770"/>
                </a:lnTo>
                <a:lnTo>
                  <a:pt x="47600" y="28780"/>
                </a:lnTo>
                <a:lnTo>
                  <a:pt x="47600" y="28790"/>
                </a:lnTo>
                <a:lnTo>
                  <a:pt x="47590" y="28790"/>
                </a:lnTo>
                <a:lnTo>
                  <a:pt x="47590" y="28800"/>
                </a:lnTo>
                <a:lnTo>
                  <a:pt x="47590" y="28810"/>
                </a:lnTo>
                <a:lnTo>
                  <a:pt x="47590" y="28820"/>
                </a:lnTo>
                <a:lnTo>
                  <a:pt x="47590" y="28830"/>
                </a:lnTo>
                <a:lnTo>
                  <a:pt x="47600" y="28830"/>
                </a:lnTo>
                <a:lnTo>
                  <a:pt x="47600" y="28840"/>
                </a:lnTo>
                <a:lnTo>
                  <a:pt x="47600" y="28850"/>
                </a:lnTo>
                <a:lnTo>
                  <a:pt x="47590" y="28850"/>
                </a:lnTo>
                <a:lnTo>
                  <a:pt x="47590" y="28860"/>
                </a:lnTo>
                <a:lnTo>
                  <a:pt x="47590" y="28890"/>
                </a:lnTo>
                <a:lnTo>
                  <a:pt x="47590" y="28900"/>
                </a:lnTo>
                <a:lnTo>
                  <a:pt x="47590" y="28910"/>
                </a:lnTo>
                <a:lnTo>
                  <a:pt x="47600" y="28910"/>
                </a:lnTo>
                <a:lnTo>
                  <a:pt x="47610" y="28910"/>
                </a:lnTo>
                <a:lnTo>
                  <a:pt x="47610" y="28930"/>
                </a:lnTo>
                <a:lnTo>
                  <a:pt x="47610" y="28940"/>
                </a:lnTo>
                <a:lnTo>
                  <a:pt x="47610" y="28950"/>
                </a:lnTo>
                <a:lnTo>
                  <a:pt x="47600" y="28950"/>
                </a:lnTo>
                <a:lnTo>
                  <a:pt x="47600" y="28960"/>
                </a:lnTo>
                <a:lnTo>
                  <a:pt x="47590" y="28960"/>
                </a:lnTo>
                <a:lnTo>
                  <a:pt x="47580" y="28960"/>
                </a:lnTo>
                <a:lnTo>
                  <a:pt x="47580" y="28970"/>
                </a:lnTo>
                <a:lnTo>
                  <a:pt x="47570" y="28970"/>
                </a:lnTo>
                <a:lnTo>
                  <a:pt x="47570" y="28960"/>
                </a:lnTo>
                <a:lnTo>
                  <a:pt x="47560" y="28960"/>
                </a:lnTo>
                <a:lnTo>
                  <a:pt x="47550" y="28960"/>
                </a:lnTo>
                <a:lnTo>
                  <a:pt x="47540" y="28960"/>
                </a:lnTo>
                <a:lnTo>
                  <a:pt x="47530" y="28960"/>
                </a:lnTo>
                <a:lnTo>
                  <a:pt x="47530" y="28970"/>
                </a:lnTo>
                <a:lnTo>
                  <a:pt x="47520" y="28970"/>
                </a:lnTo>
                <a:lnTo>
                  <a:pt x="47520" y="28980"/>
                </a:lnTo>
                <a:lnTo>
                  <a:pt x="47510" y="28980"/>
                </a:lnTo>
                <a:lnTo>
                  <a:pt x="47510" y="28990"/>
                </a:lnTo>
                <a:lnTo>
                  <a:pt x="47500" y="28990"/>
                </a:lnTo>
                <a:lnTo>
                  <a:pt x="47500" y="29000"/>
                </a:lnTo>
                <a:lnTo>
                  <a:pt x="47490" y="29000"/>
                </a:lnTo>
                <a:lnTo>
                  <a:pt x="47490" y="29010"/>
                </a:lnTo>
                <a:lnTo>
                  <a:pt x="47480" y="29010"/>
                </a:lnTo>
                <a:lnTo>
                  <a:pt x="47480" y="29020"/>
                </a:lnTo>
                <a:lnTo>
                  <a:pt x="47470" y="29020"/>
                </a:lnTo>
                <a:lnTo>
                  <a:pt x="47470" y="29030"/>
                </a:lnTo>
                <a:lnTo>
                  <a:pt x="47460" y="29030"/>
                </a:lnTo>
                <a:lnTo>
                  <a:pt x="47460" y="29040"/>
                </a:lnTo>
                <a:lnTo>
                  <a:pt x="47450" y="29040"/>
                </a:lnTo>
                <a:lnTo>
                  <a:pt x="47450" y="29050"/>
                </a:lnTo>
                <a:lnTo>
                  <a:pt x="47440" y="29050"/>
                </a:lnTo>
                <a:lnTo>
                  <a:pt x="47440" y="29060"/>
                </a:lnTo>
                <a:lnTo>
                  <a:pt x="47430" y="29060"/>
                </a:lnTo>
                <a:lnTo>
                  <a:pt x="47430" y="29070"/>
                </a:lnTo>
                <a:lnTo>
                  <a:pt x="47420" y="29070"/>
                </a:lnTo>
                <a:lnTo>
                  <a:pt x="47420" y="29080"/>
                </a:lnTo>
                <a:lnTo>
                  <a:pt x="47420" y="29090"/>
                </a:lnTo>
                <a:lnTo>
                  <a:pt x="47410" y="29090"/>
                </a:lnTo>
                <a:lnTo>
                  <a:pt x="47410" y="29100"/>
                </a:lnTo>
                <a:lnTo>
                  <a:pt x="47400" y="29100"/>
                </a:lnTo>
                <a:lnTo>
                  <a:pt x="47390" y="29100"/>
                </a:lnTo>
                <a:lnTo>
                  <a:pt x="47390" y="29110"/>
                </a:lnTo>
                <a:lnTo>
                  <a:pt x="47380" y="29110"/>
                </a:lnTo>
                <a:lnTo>
                  <a:pt x="47380" y="29120"/>
                </a:lnTo>
                <a:lnTo>
                  <a:pt x="47380" y="29130"/>
                </a:lnTo>
                <a:lnTo>
                  <a:pt x="47370" y="29130"/>
                </a:lnTo>
                <a:lnTo>
                  <a:pt x="47370" y="29140"/>
                </a:lnTo>
                <a:lnTo>
                  <a:pt x="47360" y="29140"/>
                </a:lnTo>
                <a:lnTo>
                  <a:pt x="47360" y="29150"/>
                </a:lnTo>
                <a:lnTo>
                  <a:pt x="47350" y="29150"/>
                </a:lnTo>
                <a:lnTo>
                  <a:pt x="47350" y="29160"/>
                </a:lnTo>
                <a:lnTo>
                  <a:pt x="47340" y="29160"/>
                </a:lnTo>
                <a:lnTo>
                  <a:pt x="47340" y="29170"/>
                </a:lnTo>
                <a:lnTo>
                  <a:pt x="47340" y="29180"/>
                </a:lnTo>
                <a:lnTo>
                  <a:pt x="47330" y="29180"/>
                </a:lnTo>
                <a:lnTo>
                  <a:pt x="47330" y="29190"/>
                </a:lnTo>
                <a:lnTo>
                  <a:pt x="47320" y="29190"/>
                </a:lnTo>
                <a:lnTo>
                  <a:pt x="47320" y="29200"/>
                </a:lnTo>
                <a:lnTo>
                  <a:pt x="47310" y="29200"/>
                </a:lnTo>
                <a:lnTo>
                  <a:pt x="47310" y="29210"/>
                </a:lnTo>
                <a:lnTo>
                  <a:pt x="47300" y="29210"/>
                </a:lnTo>
                <a:lnTo>
                  <a:pt x="47300" y="29220"/>
                </a:lnTo>
                <a:lnTo>
                  <a:pt x="47290" y="29220"/>
                </a:lnTo>
                <a:lnTo>
                  <a:pt x="47290" y="29230"/>
                </a:lnTo>
                <a:lnTo>
                  <a:pt x="47290" y="29240"/>
                </a:lnTo>
                <a:lnTo>
                  <a:pt x="47280" y="29240"/>
                </a:lnTo>
                <a:lnTo>
                  <a:pt x="47270" y="29240"/>
                </a:lnTo>
                <a:lnTo>
                  <a:pt x="47270" y="29250"/>
                </a:lnTo>
                <a:lnTo>
                  <a:pt x="47260" y="29250"/>
                </a:lnTo>
                <a:lnTo>
                  <a:pt x="47260" y="29260"/>
                </a:lnTo>
                <a:lnTo>
                  <a:pt x="47260" y="29270"/>
                </a:lnTo>
                <a:lnTo>
                  <a:pt x="47250" y="29270"/>
                </a:lnTo>
                <a:lnTo>
                  <a:pt x="47250" y="29280"/>
                </a:lnTo>
                <a:lnTo>
                  <a:pt x="47240" y="29280"/>
                </a:lnTo>
                <a:lnTo>
                  <a:pt x="47240" y="29290"/>
                </a:lnTo>
                <a:lnTo>
                  <a:pt x="47240" y="29300"/>
                </a:lnTo>
                <a:lnTo>
                  <a:pt x="47230" y="29300"/>
                </a:lnTo>
                <a:lnTo>
                  <a:pt x="47230" y="29310"/>
                </a:lnTo>
                <a:lnTo>
                  <a:pt x="47220" y="29310"/>
                </a:lnTo>
                <a:lnTo>
                  <a:pt x="47220" y="29320"/>
                </a:lnTo>
                <a:lnTo>
                  <a:pt x="47220" y="29330"/>
                </a:lnTo>
                <a:lnTo>
                  <a:pt x="47210" y="29330"/>
                </a:lnTo>
                <a:lnTo>
                  <a:pt x="47210" y="29340"/>
                </a:lnTo>
                <a:lnTo>
                  <a:pt x="47200" y="29340"/>
                </a:lnTo>
                <a:lnTo>
                  <a:pt x="47200" y="29350"/>
                </a:lnTo>
                <a:lnTo>
                  <a:pt x="47200" y="29360"/>
                </a:lnTo>
                <a:lnTo>
                  <a:pt x="47190" y="29360"/>
                </a:lnTo>
                <a:lnTo>
                  <a:pt x="47190" y="29370"/>
                </a:lnTo>
                <a:lnTo>
                  <a:pt x="47180" y="29370"/>
                </a:lnTo>
                <a:lnTo>
                  <a:pt x="47180" y="29380"/>
                </a:lnTo>
                <a:lnTo>
                  <a:pt x="47170" y="29380"/>
                </a:lnTo>
                <a:lnTo>
                  <a:pt x="47170" y="29390"/>
                </a:lnTo>
                <a:lnTo>
                  <a:pt x="47170" y="29400"/>
                </a:lnTo>
                <a:lnTo>
                  <a:pt x="47160" y="29400"/>
                </a:lnTo>
                <a:lnTo>
                  <a:pt x="47160" y="29410"/>
                </a:lnTo>
                <a:lnTo>
                  <a:pt x="47150" y="29410"/>
                </a:lnTo>
                <a:lnTo>
                  <a:pt x="47150" y="29420"/>
                </a:lnTo>
                <a:lnTo>
                  <a:pt x="47150" y="29430"/>
                </a:lnTo>
                <a:lnTo>
                  <a:pt x="47140" y="29430"/>
                </a:lnTo>
                <a:lnTo>
                  <a:pt x="47140" y="29440"/>
                </a:lnTo>
                <a:lnTo>
                  <a:pt x="47130" y="29440"/>
                </a:lnTo>
                <a:lnTo>
                  <a:pt x="47130" y="29450"/>
                </a:lnTo>
                <a:lnTo>
                  <a:pt x="47130" y="29460"/>
                </a:lnTo>
                <a:lnTo>
                  <a:pt x="47120" y="29460"/>
                </a:lnTo>
                <a:lnTo>
                  <a:pt x="47120" y="29470"/>
                </a:lnTo>
                <a:lnTo>
                  <a:pt x="47110" y="29470"/>
                </a:lnTo>
                <a:lnTo>
                  <a:pt x="47110" y="29480"/>
                </a:lnTo>
                <a:lnTo>
                  <a:pt x="47110" y="29490"/>
                </a:lnTo>
                <a:lnTo>
                  <a:pt x="47110" y="29500"/>
                </a:lnTo>
                <a:lnTo>
                  <a:pt x="47100" y="29500"/>
                </a:lnTo>
                <a:lnTo>
                  <a:pt x="47100" y="29510"/>
                </a:lnTo>
                <a:lnTo>
                  <a:pt x="47100" y="29520"/>
                </a:lnTo>
                <a:lnTo>
                  <a:pt x="47090" y="29520"/>
                </a:lnTo>
                <a:lnTo>
                  <a:pt x="47090" y="29530"/>
                </a:lnTo>
                <a:lnTo>
                  <a:pt x="47090" y="29540"/>
                </a:lnTo>
                <a:lnTo>
                  <a:pt x="47080" y="29540"/>
                </a:lnTo>
                <a:lnTo>
                  <a:pt x="47080" y="29550"/>
                </a:lnTo>
                <a:lnTo>
                  <a:pt x="47070" y="29550"/>
                </a:lnTo>
                <a:lnTo>
                  <a:pt x="47070" y="29560"/>
                </a:lnTo>
                <a:lnTo>
                  <a:pt x="47060" y="29560"/>
                </a:lnTo>
                <a:lnTo>
                  <a:pt x="47060" y="29570"/>
                </a:lnTo>
                <a:lnTo>
                  <a:pt x="47050" y="29570"/>
                </a:lnTo>
                <a:lnTo>
                  <a:pt x="47050" y="29580"/>
                </a:lnTo>
                <a:lnTo>
                  <a:pt x="47040" y="29580"/>
                </a:lnTo>
                <a:lnTo>
                  <a:pt x="47040" y="29590"/>
                </a:lnTo>
                <a:lnTo>
                  <a:pt x="47030" y="29590"/>
                </a:lnTo>
                <a:lnTo>
                  <a:pt x="47030" y="29600"/>
                </a:lnTo>
                <a:lnTo>
                  <a:pt x="47020" y="29600"/>
                </a:lnTo>
                <a:lnTo>
                  <a:pt x="47020" y="29610"/>
                </a:lnTo>
                <a:lnTo>
                  <a:pt x="47010" y="29610"/>
                </a:lnTo>
                <a:lnTo>
                  <a:pt x="47010" y="29620"/>
                </a:lnTo>
                <a:lnTo>
                  <a:pt x="47010" y="29630"/>
                </a:lnTo>
                <a:lnTo>
                  <a:pt x="47000" y="29630"/>
                </a:lnTo>
                <a:lnTo>
                  <a:pt x="47000" y="29640"/>
                </a:lnTo>
                <a:lnTo>
                  <a:pt x="46990" y="29640"/>
                </a:lnTo>
                <a:lnTo>
                  <a:pt x="47000" y="29640"/>
                </a:lnTo>
                <a:lnTo>
                  <a:pt x="47000" y="29650"/>
                </a:lnTo>
                <a:lnTo>
                  <a:pt x="46990" y="29650"/>
                </a:lnTo>
                <a:lnTo>
                  <a:pt x="46990" y="29660"/>
                </a:lnTo>
                <a:lnTo>
                  <a:pt x="46980" y="29660"/>
                </a:lnTo>
                <a:lnTo>
                  <a:pt x="46980" y="29670"/>
                </a:lnTo>
                <a:lnTo>
                  <a:pt x="46970" y="29670"/>
                </a:lnTo>
                <a:lnTo>
                  <a:pt x="46970" y="29680"/>
                </a:lnTo>
                <a:lnTo>
                  <a:pt x="46960" y="29680"/>
                </a:lnTo>
                <a:lnTo>
                  <a:pt x="46960" y="29690"/>
                </a:lnTo>
                <a:lnTo>
                  <a:pt x="46950" y="29690"/>
                </a:lnTo>
                <a:lnTo>
                  <a:pt x="46950" y="29700"/>
                </a:lnTo>
                <a:lnTo>
                  <a:pt x="46940" y="29700"/>
                </a:lnTo>
                <a:lnTo>
                  <a:pt x="46940" y="29690"/>
                </a:lnTo>
                <a:lnTo>
                  <a:pt x="46940" y="29670"/>
                </a:lnTo>
                <a:lnTo>
                  <a:pt x="46940" y="29660"/>
                </a:lnTo>
                <a:lnTo>
                  <a:pt x="46940" y="29650"/>
                </a:lnTo>
                <a:lnTo>
                  <a:pt x="46950" y="29650"/>
                </a:lnTo>
                <a:lnTo>
                  <a:pt x="46950" y="29640"/>
                </a:lnTo>
                <a:lnTo>
                  <a:pt x="46950" y="29630"/>
                </a:lnTo>
                <a:lnTo>
                  <a:pt x="46950" y="29620"/>
                </a:lnTo>
                <a:lnTo>
                  <a:pt x="46960" y="29620"/>
                </a:lnTo>
                <a:lnTo>
                  <a:pt x="46960" y="29610"/>
                </a:lnTo>
                <a:lnTo>
                  <a:pt x="46960" y="29600"/>
                </a:lnTo>
                <a:lnTo>
                  <a:pt x="46970" y="29600"/>
                </a:lnTo>
                <a:lnTo>
                  <a:pt x="46970" y="29590"/>
                </a:lnTo>
                <a:lnTo>
                  <a:pt x="46970" y="29580"/>
                </a:lnTo>
                <a:lnTo>
                  <a:pt x="46970" y="29570"/>
                </a:lnTo>
                <a:lnTo>
                  <a:pt x="46980" y="29570"/>
                </a:lnTo>
                <a:lnTo>
                  <a:pt x="46980" y="29560"/>
                </a:lnTo>
                <a:lnTo>
                  <a:pt x="46980" y="29550"/>
                </a:lnTo>
                <a:lnTo>
                  <a:pt x="46980" y="29540"/>
                </a:lnTo>
                <a:lnTo>
                  <a:pt x="46980" y="29530"/>
                </a:lnTo>
                <a:lnTo>
                  <a:pt x="46990" y="29530"/>
                </a:lnTo>
                <a:lnTo>
                  <a:pt x="46990" y="29520"/>
                </a:lnTo>
                <a:lnTo>
                  <a:pt x="47000" y="29520"/>
                </a:lnTo>
                <a:lnTo>
                  <a:pt x="47000" y="29510"/>
                </a:lnTo>
                <a:lnTo>
                  <a:pt x="47010" y="29510"/>
                </a:lnTo>
                <a:lnTo>
                  <a:pt x="47010" y="29500"/>
                </a:lnTo>
                <a:lnTo>
                  <a:pt x="47020" y="29500"/>
                </a:lnTo>
                <a:lnTo>
                  <a:pt x="47020" y="29490"/>
                </a:lnTo>
                <a:lnTo>
                  <a:pt x="47020" y="29480"/>
                </a:lnTo>
                <a:lnTo>
                  <a:pt x="47030" y="29480"/>
                </a:lnTo>
                <a:lnTo>
                  <a:pt x="47030" y="29470"/>
                </a:lnTo>
                <a:lnTo>
                  <a:pt x="47040" y="29470"/>
                </a:lnTo>
                <a:lnTo>
                  <a:pt x="47040" y="29460"/>
                </a:lnTo>
                <a:lnTo>
                  <a:pt x="47040" y="29450"/>
                </a:lnTo>
                <a:lnTo>
                  <a:pt x="47050" y="29450"/>
                </a:lnTo>
                <a:lnTo>
                  <a:pt x="47050" y="29440"/>
                </a:lnTo>
                <a:lnTo>
                  <a:pt x="47050" y="29430"/>
                </a:lnTo>
                <a:lnTo>
                  <a:pt x="47060" y="29430"/>
                </a:lnTo>
                <a:lnTo>
                  <a:pt x="47060" y="29420"/>
                </a:lnTo>
                <a:lnTo>
                  <a:pt x="47070" y="29420"/>
                </a:lnTo>
                <a:lnTo>
                  <a:pt x="47070" y="29410"/>
                </a:lnTo>
                <a:lnTo>
                  <a:pt x="47070" y="29400"/>
                </a:lnTo>
                <a:lnTo>
                  <a:pt x="47080" y="29400"/>
                </a:lnTo>
                <a:lnTo>
                  <a:pt x="47080" y="29390"/>
                </a:lnTo>
                <a:lnTo>
                  <a:pt x="47080" y="29380"/>
                </a:lnTo>
                <a:lnTo>
                  <a:pt x="47090" y="29380"/>
                </a:lnTo>
                <a:lnTo>
                  <a:pt x="47090" y="29370"/>
                </a:lnTo>
                <a:lnTo>
                  <a:pt x="47100" y="29370"/>
                </a:lnTo>
                <a:lnTo>
                  <a:pt x="47100" y="29360"/>
                </a:lnTo>
                <a:lnTo>
                  <a:pt x="47100" y="29340"/>
                </a:lnTo>
                <a:lnTo>
                  <a:pt x="47110" y="29340"/>
                </a:lnTo>
                <a:lnTo>
                  <a:pt x="47110" y="29330"/>
                </a:lnTo>
                <a:lnTo>
                  <a:pt x="47110" y="29320"/>
                </a:lnTo>
                <a:lnTo>
                  <a:pt x="47120" y="29320"/>
                </a:lnTo>
                <a:lnTo>
                  <a:pt x="47120" y="29310"/>
                </a:lnTo>
                <a:lnTo>
                  <a:pt x="47130" y="29310"/>
                </a:lnTo>
                <a:lnTo>
                  <a:pt x="47130" y="29300"/>
                </a:lnTo>
                <a:lnTo>
                  <a:pt x="47130" y="29290"/>
                </a:lnTo>
                <a:lnTo>
                  <a:pt x="47140" y="29290"/>
                </a:lnTo>
                <a:lnTo>
                  <a:pt x="47140" y="29280"/>
                </a:lnTo>
                <a:lnTo>
                  <a:pt x="47150" y="29280"/>
                </a:lnTo>
                <a:lnTo>
                  <a:pt x="47160" y="29280"/>
                </a:lnTo>
                <a:lnTo>
                  <a:pt x="47160" y="29270"/>
                </a:lnTo>
                <a:lnTo>
                  <a:pt x="47160" y="29260"/>
                </a:lnTo>
                <a:lnTo>
                  <a:pt x="47170" y="29260"/>
                </a:lnTo>
                <a:lnTo>
                  <a:pt x="47170" y="29250"/>
                </a:lnTo>
                <a:lnTo>
                  <a:pt x="47170" y="29240"/>
                </a:lnTo>
                <a:lnTo>
                  <a:pt x="47180" y="29240"/>
                </a:lnTo>
                <a:lnTo>
                  <a:pt x="47180" y="29230"/>
                </a:lnTo>
                <a:lnTo>
                  <a:pt x="47190" y="29230"/>
                </a:lnTo>
                <a:lnTo>
                  <a:pt x="47190" y="29220"/>
                </a:lnTo>
                <a:lnTo>
                  <a:pt x="47200" y="29220"/>
                </a:lnTo>
                <a:lnTo>
                  <a:pt x="47200" y="29210"/>
                </a:lnTo>
                <a:lnTo>
                  <a:pt x="47200" y="29200"/>
                </a:lnTo>
                <a:lnTo>
                  <a:pt x="47210" y="29200"/>
                </a:lnTo>
                <a:lnTo>
                  <a:pt x="47210" y="29190"/>
                </a:lnTo>
                <a:lnTo>
                  <a:pt x="47220" y="29190"/>
                </a:lnTo>
                <a:lnTo>
                  <a:pt x="47220" y="29180"/>
                </a:lnTo>
                <a:lnTo>
                  <a:pt x="47230" y="29180"/>
                </a:lnTo>
                <a:lnTo>
                  <a:pt x="47230" y="29170"/>
                </a:lnTo>
                <a:lnTo>
                  <a:pt x="47230" y="29160"/>
                </a:lnTo>
                <a:lnTo>
                  <a:pt x="47240" y="29160"/>
                </a:lnTo>
                <a:lnTo>
                  <a:pt x="47240" y="29150"/>
                </a:lnTo>
                <a:lnTo>
                  <a:pt x="47240" y="29140"/>
                </a:lnTo>
                <a:lnTo>
                  <a:pt x="47250" y="29140"/>
                </a:lnTo>
                <a:lnTo>
                  <a:pt x="47250" y="29130"/>
                </a:lnTo>
                <a:lnTo>
                  <a:pt x="47260" y="29130"/>
                </a:lnTo>
                <a:lnTo>
                  <a:pt x="47260" y="29120"/>
                </a:lnTo>
                <a:lnTo>
                  <a:pt x="47260" y="29110"/>
                </a:lnTo>
                <a:lnTo>
                  <a:pt x="47270" y="29110"/>
                </a:lnTo>
                <a:lnTo>
                  <a:pt x="47280" y="29110"/>
                </a:lnTo>
                <a:lnTo>
                  <a:pt x="47280" y="29100"/>
                </a:lnTo>
                <a:lnTo>
                  <a:pt x="47280" y="29090"/>
                </a:lnTo>
                <a:lnTo>
                  <a:pt x="47290" y="29090"/>
                </a:lnTo>
                <a:lnTo>
                  <a:pt x="47290" y="29080"/>
                </a:lnTo>
                <a:lnTo>
                  <a:pt x="47290" y="29070"/>
                </a:lnTo>
                <a:lnTo>
                  <a:pt x="47300" y="29070"/>
                </a:lnTo>
                <a:lnTo>
                  <a:pt x="47310" y="29070"/>
                </a:lnTo>
                <a:lnTo>
                  <a:pt x="47310" y="29060"/>
                </a:lnTo>
                <a:lnTo>
                  <a:pt x="47310" y="29050"/>
                </a:lnTo>
                <a:lnTo>
                  <a:pt x="47320" y="29050"/>
                </a:lnTo>
                <a:lnTo>
                  <a:pt x="47320" y="29040"/>
                </a:lnTo>
                <a:lnTo>
                  <a:pt x="47330" y="29040"/>
                </a:lnTo>
                <a:lnTo>
                  <a:pt x="47330" y="29030"/>
                </a:lnTo>
                <a:lnTo>
                  <a:pt x="47330" y="29020"/>
                </a:lnTo>
                <a:lnTo>
                  <a:pt x="47340" y="29020"/>
                </a:lnTo>
                <a:lnTo>
                  <a:pt x="47340" y="29010"/>
                </a:lnTo>
                <a:lnTo>
                  <a:pt x="47350" y="29010"/>
                </a:lnTo>
                <a:lnTo>
                  <a:pt x="47350" y="29000"/>
                </a:lnTo>
                <a:lnTo>
                  <a:pt x="47360" y="29000"/>
                </a:lnTo>
                <a:lnTo>
                  <a:pt x="47360" y="28990"/>
                </a:lnTo>
                <a:lnTo>
                  <a:pt x="47360" y="28980"/>
                </a:lnTo>
                <a:lnTo>
                  <a:pt x="47370" y="28980"/>
                </a:lnTo>
                <a:lnTo>
                  <a:pt x="47370" y="28970"/>
                </a:lnTo>
                <a:lnTo>
                  <a:pt x="47380" y="28970"/>
                </a:lnTo>
                <a:lnTo>
                  <a:pt x="47380" y="28960"/>
                </a:lnTo>
                <a:lnTo>
                  <a:pt x="47380" y="28950"/>
                </a:lnTo>
                <a:lnTo>
                  <a:pt x="47390" y="28950"/>
                </a:lnTo>
                <a:lnTo>
                  <a:pt x="47390" y="28930"/>
                </a:lnTo>
                <a:lnTo>
                  <a:pt x="47400" y="28930"/>
                </a:lnTo>
                <a:lnTo>
                  <a:pt x="47400" y="28920"/>
                </a:lnTo>
                <a:lnTo>
                  <a:pt x="47400" y="28910"/>
                </a:lnTo>
                <a:lnTo>
                  <a:pt x="47410" y="28910"/>
                </a:lnTo>
                <a:lnTo>
                  <a:pt x="47410" y="28900"/>
                </a:lnTo>
                <a:lnTo>
                  <a:pt x="47410" y="28890"/>
                </a:lnTo>
                <a:lnTo>
                  <a:pt x="47420" y="28890"/>
                </a:lnTo>
                <a:lnTo>
                  <a:pt x="47420" y="28880"/>
                </a:lnTo>
                <a:lnTo>
                  <a:pt x="47420" y="28870"/>
                </a:lnTo>
                <a:lnTo>
                  <a:pt x="47430" y="28870"/>
                </a:lnTo>
                <a:lnTo>
                  <a:pt x="47430" y="28860"/>
                </a:lnTo>
                <a:lnTo>
                  <a:pt x="47430" y="28850"/>
                </a:lnTo>
                <a:lnTo>
                  <a:pt x="47430" y="28840"/>
                </a:lnTo>
                <a:lnTo>
                  <a:pt x="47440" y="28840"/>
                </a:lnTo>
                <a:lnTo>
                  <a:pt x="47440" y="28830"/>
                </a:lnTo>
                <a:lnTo>
                  <a:pt x="47450" y="28830"/>
                </a:lnTo>
                <a:lnTo>
                  <a:pt x="47450" y="28820"/>
                </a:lnTo>
                <a:lnTo>
                  <a:pt x="47460" y="28820"/>
                </a:lnTo>
                <a:lnTo>
                  <a:pt x="47460" y="28810"/>
                </a:lnTo>
                <a:lnTo>
                  <a:pt x="47470" y="28810"/>
                </a:lnTo>
                <a:lnTo>
                  <a:pt x="47470" y="28800"/>
                </a:lnTo>
                <a:lnTo>
                  <a:pt x="47480" y="28800"/>
                </a:lnTo>
                <a:lnTo>
                  <a:pt x="47480" y="28790"/>
                </a:lnTo>
                <a:lnTo>
                  <a:pt x="47490" y="28790"/>
                </a:lnTo>
                <a:lnTo>
                  <a:pt x="47490" y="28780"/>
                </a:lnTo>
                <a:lnTo>
                  <a:pt x="47490" y="28770"/>
                </a:lnTo>
                <a:lnTo>
                  <a:pt x="47500" y="28770"/>
                </a:lnTo>
                <a:lnTo>
                  <a:pt x="47500" y="28760"/>
                </a:lnTo>
                <a:lnTo>
                  <a:pt x="47500" y="28750"/>
                </a:lnTo>
                <a:lnTo>
                  <a:pt x="47510" y="28750"/>
                </a:lnTo>
                <a:lnTo>
                  <a:pt x="47510" y="28740"/>
                </a:lnTo>
                <a:lnTo>
                  <a:pt x="47520" y="28740"/>
                </a:lnTo>
                <a:lnTo>
                  <a:pt x="47520" y="28730"/>
                </a:lnTo>
                <a:lnTo>
                  <a:pt x="47530" y="28730"/>
                </a:lnTo>
                <a:lnTo>
                  <a:pt x="47530" y="28720"/>
                </a:lnTo>
                <a:lnTo>
                  <a:pt x="47530" y="28710"/>
                </a:lnTo>
                <a:lnTo>
                  <a:pt x="47540" y="28710"/>
                </a:lnTo>
                <a:lnTo>
                  <a:pt x="47540" y="28700"/>
                </a:lnTo>
                <a:lnTo>
                  <a:pt x="47550" y="28700"/>
                </a:lnTo>
                <a:lnTo>
                  <a:pt x="47550" y="28690"/>
                </a:lnTo>
                <a:lnTo>
                  <a:pt x="47560" y="28690"/>
                </a:lnTo>
                <a:lnTo>
                  <a:pt x="47560" y="28680"/>
                </a:lnTo>
                <a:lnTo>
                  <a:pt x="47560" y="28670"/>
                </a:lnTo>
                <a:lnTo>
                  <a:pt x="47570" y="28670"/>
                </a:lnTo>
                <a:lnTo>
                  <a:pt x="47570" y="28660"/>
                </a:lnTo>
                <a:lnTo>
                  <a:pt x="47580" y="28660"/>
                </a:lnTo>
                <a:lnTo>
                  <a:pt x="47580" y="28650"/>
                </a:lnTo>
                <a:lnTo>
                  <a:pt x="47590" y="28650"/>
                </a:lnTo>
                <a:lnTo>
                  <a:pt x="47590" y="28640"/>
                </a:lnTo>
                <a:lnTo>
                  <a:pt x="47590" y="28630"/>
                </a:lnTo>
                <a:lnTo>
                  <a:pt x="47590" y="28620"/>
                </a:lnTo>
                <a:lnTo>
                  <a:pt x="47600" y="28620"/>
                </a:lnTo>
                <a:lnTo>
                  <a:pt x="47600" y="28610"/>
                </a:lnTo>
                <a:lnTo>
                  <a:pt x="47600" y="28580"/>
                </a:lnTo>
                <a:lnTo>
                  <a:pt x="47600" y="28560"/>
                </a:lnTo>
                <a:lnTo>
                  <a:pt x="47600" y="28550"/>
                </a:lnTo>
                <a:lnTo>
                  <a:pt x="47610" y="28550"/>
                </a:lnTo>
                <a:lnTo>
                  <a:pt x="47610" y="28540"/>
                </a:lnTo>
                <a:lnTo>
                  <a:pt x="47620" y="28540"/>
                </a:lnTo>
                <a:lnTo>
                  <a:pt x="47620" y="28530"/>
                </a:lnTo>
                <a:lnTo>
                  <a:pt x="47630" y="28530"/>
                </a:lnTo>
                <a:lnTo>
                  <a:pt x="47630" y="28520"/>
                </a:lnTo>
                <a:lnTo>
                  <a:pt x="47640" y="28520"/>
                </a:lnTo>
                <a:lnTo>
                  <a:pt x="47640" y="28510"/>
                </a:lnTo>
                <a:lnTo>
                  <a:pt x="47650" y="28510"/>
                </a:lnTo>
                <a:lnTo>
                  <a:pt x="47650" y="28500"/>
                </a:lnTo>
                <a:lnTo>
                  <a:pt x="47660" y="28500"/>
                </a:lnTo>
                <a:lnTo>
                  <a:pt x="47660" y="28490"/>
                </a:lnTo>
                <a:lnTo>
                  <a:pt x="47670" y="28490"/>
                </a:lnTo>
                <a:lnTo>
                  <a:pt x="47670" y="28480"/>
                </a:lnTo>
                <a:lnTo>
                  <a:pt x="47660" y="28480"/>
                </a:lnTo>
                <a:lnTo>
                  <a:pt x="47660" y="28470"/>
                </a:lnTo>
                <a:lnTo>
                  <a:pt x="47660" y="28460"/>
                </a:lnTo>
                <a:lnTo>
                  <a:pt x="47670" y="28460"/>
                </a:lnTo>
                <a:lnTo>
                  <a:pt x="47670" y="28450"/>
                </a:lnTo>
                <a:lnTo>
                  <a:pt x="47680" y="28450"/>
                </a:lnTo>
                <a:lnTo>
                  <a:pt x="47680" y="28440"/>
                </a:lnTo>
                <a:lnTo>
                  <a:pt x="47690" y="28440"/>
                </a:lnTo>
                <a:lnTo>
                  <a:pt x="47690" y="28430"/>
                </a:lnTo>
                <a:lnTo>
                  <a:pt x="47700" y="28430"/>
                </a:lnTo>
                <a:lnTo>
                  <a:pt x="47700" y="28420"/>
                </a:lnTo>
                <a:lnTo>
                  <a:pt x="47710" y="28420"/>
                </a:lnTo>
                <a:lnTo>
                  <a:pt x="47710" y="28410"/>
                </a:lnTo>
                <a:lnTo>
                  <a:pt x="47720" y="28410"/>
                </a:lnTo>
                <a:lnTo>
                  <a:pt x="47720" y="28400"/>
                </a:lnTo>
                <a:lnTo>
                  <a:pt x="47720" y="28390"/>
                </a:lnTo>
                <a:lnTo>
                  <a:pt x="47730" y="28390"/>
                </a:lnTo>
                <a:lnTo>
                  <a:pt x="47730" y="28380"/>
                </a:lnTo>
                <a:lnTo>
                  <a:pt x="47740" y="28380"/>
                </a:lnTo>
                <a:lnTo>
                  <a:pt x="47740" y="28370"/>
                </a:lnTo>
                <a:lnTo>
                  <a:pt x="47750" y="28370"/>
                </a:lnTo>
                <a:lnTo>
                  <a:pt x="47750" y="28360"/>
                </a:lnTo>
                <a:lnTo>
                  <a:pt x="47750" y="28350"/>
                </a:lnTo>
                <a:lnTo>
                  <a:pt x="47760" y="28350"/>
                </a:lnTo>
                <a:lnTo>
                  <a:pt x="47760" y="28340"/>
                </a:lnTo>
                <a:lnTo>
                  <a:pt x="47760" y="28330"/>
                </a:lnTo>
                <a:lnTo>
                  <a:pt x="47770" y="28330"/>
                </a:lnTo>
                <a:lnTo>
                  <a:pt x="47770" y="28320"/>
                </a:lnTo>
                <a:lnTo>
                  <a:pt x="47780" y="28320"/>
                </a:lnTo>
                <a:lnTo>
                  <a:pt x="47780" y="28310"/>
                </a:lnTo>
                <a:lnTo>
                  <a:pt x="47780" y="28300"/>
                </a:lnTo>
                <a:lnTo>
                  <a:pt x="47790" y="28300"/>
                </a:lnTo>
                <a:lnTo>
                  <a:pt x="47790" y="28290"/>
                </a:lnTo>
                <a:lnTo>
                  <a:pt x="47790" y="28280"/>
                </a:lnTo>
                <a:lnTo>
                  <a:pt x="47800" y="28280"/>
                </a:lnTo>
                <a:lnTo>
                  <a:pt x="47800" y="28270"/>
                </a:lnTo>
                <a:lnTo>
                  <a:pt x="47800" y="28260"/>
                </a:lnTo>
                <a:lnTo>
                  <a:pt x="47810" y="28260"/>
                </a:lnTo>
                <a:lnTo>
                  <a:pt x="47810" y="28250"/>
                </a:lnTo>
                <a:lnTo>
                  <a:pt x="47820" y="28250"/>
                </a:lnTo>
                <a:lnTo>
                  <a:pt x="47820" y="28240"/>
                </a:lnTo>
                <a:lnTo>
                  <a:pt x="47830" y="28240"/>
                </a:lnTo>
                <a:lnTo>
                  <a:pt x="47830" y="28230"/>
                </a:lnTo>
                <a:lnTo>
                  <a:pt x="47840" y="28230"/>
                </a:lnTo>
                <a:lnTo>
                  <a:pt x="47840" y="28220"/>
                </a:lnTo>
                <a:lnTo>
                  <a:pt x="47840" y="28210"/>
                </a:lnTo>
                <a:lnTo>
                  <a:pt x="47850" y="28210"/>
                </a:lnTo>
                <a:lnTo>
                  <a:pt x="47850" y="28200"/>
                </a:lnTo>
                <a:lnTo>
                  <a:pt x="47860" y="28200"/>
                </a:lnTo>
                <a:lnTo>
                  <a:pt x="47860" y="28190"/>
                </a:lnTo>
                <a:lnTo>
                  <a:pt x="47870" y="28190"/>
                </a:lnTo>
                <a:lnTo>
                  <a:pt x="47870" y="28180"/>
                </a:lnTo>
                <a:lnTo>
                  <a:pt x="47880" y="28180"/>
                </a:lnTo>
                <a:lnTo>
                  <a:pt x="47880" y="28170"/>
                </a:lnTo>
                <a:lnTo>
                  <a:pt x="47890" y="28170"/>
                </a:lnTo>
                <a:lnTo>
                  <a:pt x="47890" y="28160"/>
                </a:lnTo>
                <a:lnTo>
                  <a:pt x="47900" y="28160"/>
                </a:lnTo>
                <a:lnTo>
                  <a:pt x="47900" y="28150"/>
                </a:lnTo>
                <a:lnTo>
                  <a:pt x="47910" y="28150"/>
                </a:lnTo>
                <a:lnTo>
                  <a:pt x="47910" y="28140"/>
                </a:lnTo>
                <a:lnTo>
                  <a:pt x="47910" y="28130"/>
                </a:lnTo>
                <a:lnTo>
                  <a:pt x="47920" y="28130"/>
                </a:lnTo>
                <a:lnTo>
                  <a:pt x="47920" y="28120"/>
                </a:lnTo>
                <a:lnTo>
                  <a:pt x="47920" y="28110"/>
                </a:lnTo>
                <a:lnTo>
                  <a:pt x="47930" y="28110"/>
                </a:lnTo>
                <a:lnTo>
                  <a:pt x="47930" y="28100"/>
                </a:lnTo>
                <a:lnTo>
                  <a:pt x="47930" y="28090"/>
                </a:lnTo>
                <a:lnTo>
                  <a:pt x="47940" y="28090"/>
                </a:lnTo>
                <a:lnTo>
                  <a:pt x="47940" y="28080"/>
                </a:lnTo>
                <a:lnTo>
                  <a:pt x="47940" y="28070"/>
                </a:lnTo>
                <a:lnTo>
                  <a:pt x="47950" y="28070"/>
                </a:lnTo>
                <a:lnTo>
                  <a:pt x="47950" y="28060"/>
                </a:lnTo>
                <a:lnTo>
                  <a:pt x="47950" y="28050"/>
                </a:lnTo>
                <a:lnTo>
                  <a:pt x="47960" y="28050"/>
                </a:lnTo>
                <a:lnTo>
                  <a:pt x="47960" y="28040"/>
                </a:lnTo>
                <a:lnTo>
                  <a:pt x="47960" y="28030"/>
                </a:lnTo>
                <a:lnTo>
                  <a:pt x="47960" y="28020"/>
                </a:lnTo>
                <a:lnTo>
                  <a:pt x="47970" y="28020"/>
                </a:lnTo>
                <a:lnTo>
                  <a:pt x="47970" y="28010"/>
                </a:lnTo>
                <a:lnTo>
                  <a:pt x="47970" y="28000"/>
                </a:lnTo>
                <a:lnTo>
                  <a:pt x="47980" y="28000"/>
                </a:lnTo>
                <a:lnTo>
                  <a:pt x="47980" y="27990"/>
                </a:lnTo>
                <a:lnTo>
                  <a:pt x="47990" y="27990"/>
                </a:lnTo>
                <a:lnTo>
                  <a:pt x="48000" y="27990"/>
                </a:lnTo>
                <a:lnTo>
                  <a:pt x="48000" y="27970"/>
                </a:lnTo>
                <a:lnTo>
                  <a:pt x="48010" y="27970"/>
                </a:lnTo>
                <a:lnTo>
                  <a:pt x="48010" y="27960"/>
                </a:lnTo>
                <a:lnTo>
                  <a:pt x="48010" y="27940"/>
                </a:lnTo>
                <a:lnTo>
                  <a:pt x="48010" y="27920"/>
                </a:lnTo>
                <a:lnTo>
                  <a:pt x="48010" y="27910"/>
                </a:lnTo>
                <a:lnTo>
                  <a:pt x="48010" y="27890"/>
                </a:lnTo>
                <a:lnTo>
                  <a:pt x="48020" y="27890"/>
                </a:lnTo>
                <a:lnTo>
                  <a:pt x="48020" y="27870"/>
                </a:lnTo>
                <a:lnTo>
                  <a:pt x="48020" y="27850"/>
                </a:lnTo>
                <a:lnTo>
                  <a:pt x="48020" y="27840"/>
                </a:lnTo>
                <a:lnTo>
                  <a:pt x="48020" y="27830"/>
                </a:lnTo>
                <a:lnTo>
                  <a:pt x="48030" y="27830"/>
                </a:lnTo>
                <a:lnTo>
                  <a:pt x="48030" y="27820"/>
                </a:lnTo>
                <a:lnTo>
                  <a:pt x="48030" y="27800"/>
                </a:lnTo>
                <a:lnTo>
                  <a:pt x="48030" y="27760"/>
                </a:lnTo>
                <a:lnTo>
                  <a:pt x="48040" y="27760"/>
                </a:lnTo>
                <a:lnTo>
                  <a:pt x="48040" y="27740"/>
                </a:lnTo>
                <a:lnTo>
                  <a:pt x="48040" y="27730"/>
                </a:lnTo>
                <a:lnTo>
                  <a:pt x="48030" y="27730"/>
                </a:lnTo>
                <a:lnTo>
                  <a:pt x="48030" y="27720"/>
                </a:lnTo>
                <a:lnTo>
                  <a:pt x="48030" y="27700"/>
                </a:lnTo>
                <a:lnTo>
                  <a:pt x="48040" y="27700"/>
                </a:lnTo>
                <a:lnTo>
                  <a:pt x="48030" y="27700"/>
                </a:lnTo>
                <a:lnTo>
                  <a:pt x="48030" y="27690"/>
                </a:lnTo>
                <a:lnTo>
                  <a:pt x="48040" y="27690"/>
                </a:lnTo>
                <a:lnTo>
                  <a:pt x="48040" y="27680"/>
                </a:lnTo>
                <a:lnTo>
                  <a:pt x="48030" y="27680"/>
                </a:lnTo>
                <a:lnTo>
                  <a:pt x="48030" y="27670"/>
                </a:lnTo>
                <a:lnTo>
                  <a:pt x="48040" y="27670"/>
                </a:lnTo>
                <a:lnTo>
                  <a:pt x="48040" y="27660"/>
                </a:lnTo>
                <a:lnTo>
                  <a:pt x="48040" y="27650"/>
                </a:lnTo>
                <a:lnTo>
                  <a:pt x="48050" y="27650"/>
                </a:lnTo>
                <a:lnTo>
                  <a:pt x="48050" y="27640"/>
                </a:lnTo>
                <a:lnTo>
                  <a:pt x="48050" y="27630"/>
                </a:lnTo>
                <a:lnTo>
                  <a:pt x="48060" y="27630"/>
                </a:lnTo>
                <a:lnTo>
                  <a:pt x="48060" y="27620"/>
                </a:lnTo>
                <a:lnTo>
                  <a:pt x="48070" y="27620"/>
                </a:lnTo>
                <a:lnTo>
                  <a:pt x="48070" y="27610"/>
                </a:lnTo>
                <a:lnTo>
                  <a:pt x="48070" y="27600"/>
                </a:lnTo>
                <a:lnTo>
                  <a:pt x="48080" y="27600"/>
                </a:lnTo>
                <a:lnTo>
                  <a:pt x="48080" y="27590"/>
                </a:lnTo>
                <a:lnTo>
                  <a:pt x="48080" y="27580"/>
                </a:lnTo>
                <a:lnTo>
                  <a:pt x="48090" y="27580"/>
                </a:lnTo>
                <a:lnTo>
                  <a:pt x="48090" y="27570"/>
                </a:lnTo>
                <a:lnTo>
                  <a:pt x="48090" y="27540"/>
                </a:lnTo>
                <a:lnTo>
                  <a:pt x="48100" y="27540"/>
                </a:lnTo>
                <a:lnTo>
                  <a:pt x="48100" y="27530"/>
                </a:lnTo>
                <a:lnTo>
                  <a:pt x="48110" y="27530"/>
                </a:lnTo>
                <a:lnTo>
                  <a:pt x="48110" y="27520"/>
                </a:lnTo>
                <a:lnTo>
                  <a:pt x="48120" y="27520"/>
                </a:lnTo>
                <a:lnTo>
                  <a:pt x="48120" y="27510"/>
                </a:lnTo>
                <a:lnTo>
                  <a:pt x="48120" y="27500"/>
                </a:lnTo>
                <a:lnTo>
                  <a:pt x="48130" y="27500"/>
                </a:lnTo>
                <a:lnTo>
                  <a:pt x="48130" y="27490"/>
                </a:lnTo>
                <a:lnTo>
                  <a:pt x="48140" y="27490"/>
                </a:lnTo>
                <a:lnTo>
                  <a:pt x="48140" y="27480"/>
                </a:lnTo>
                <a:lnTo>
                  <a:pt x="48140" y="27470"/>
                </a:lnTo>
                <a:lnTo>
                  <a:pt x="48140" y="27460"/>
                </a:lnTo>
                <a:lnTo>
                  <a:pt x="48150" y="27460"/>
                </a:lnTo>
                <a:lnTo>
                  <a:pt x="48150" y="27450"/>
                </a:lnTo>
                <a:lnTo>
                  <a:pt x="48160" y="27450"/>
                </a:lnTo>
                <a:lnTo>
                  <a:pt x="48160" y="27440"/>
                </a:lnTo>
                <a:lnTo>
                  <a:pt x="48160" y="27430"/>
                </a:lnTo>
                <a:lnTo>
                  <a:pt x="48160" y="27420"/>
                </a:lnTo>
                <a:lnTo>
                  <a:pt x="48160" y="27410"/>
                </a:lnTo>
                <a:lnTo>
                  <a:pt x="48170" y="27410"/>
                </a:lnTo>
                <a:lnTo>
                  <a:pt x="48170" y="27400"/>
                </a:lnTo>
                <a:lnTo>
                  <a:pt x="48170" y="27390"/>
                </a:lnTo>
                <a:lnTo>
                  <a:pt x="48180" y="27390"/>
                </a:lnTo>
                <a:lnTo>
                  <a:pt x="48190" y="27390"/>
                </a:lnTo>
                <a:lnTo>
                  <a:pt x="48190" y="27380"/>
                </a:lnTo>
                <a:lnTo>
                  <a:pt x="48190" y="27360"/>
                </a:lnTo>
                <a:lnTo>
                  <a:pt x="48200" y="27360"/>
                </a:lnTo>
                <a:lnTo>
                  <a:pt x="48200" y="27350"/>
                </a:lnTo>
                <a:lnTo>
                  <a:pt x="48200" y="27340"/>
                </a:lnTo>
                <a:lnTo>
                  <a:pt x="48200" y="27330"/>
                </a:lnTo>
                <a:lnTo>
                  <a:pt x="48210" y="27330"/>
                </a:lnTo>
                <a:lnTo>
                  <a:pt x="48210" y="27320"/>
                </a:lnTo>
                <a:lnTo>
                  <a:pt x="48210" y="27310"/>
                </a:lnTo>
                <a:lnTo>
                  <a:pt x="48220" y="27310"/>
                </a:lnTo>
                <a:lnTo>
                  <a:pt x="48220" y="27290"/>
                </a:lnTo>
                <a:lnTo>
                  <a:pt x="48220" y="27270"/>
                </a:lnTo>
                <a:lnTo>
                  <a:pt x="48230" y="27270"/>
                </a:lnTo>
                <a:lnTo>
                  <a:pt x="48230" y="27260"/>
                </a:lnTo>
                <a:lnTo>
                  <a:pt x="48230" y="27250"/>
                </a:lnTo>
                <a:lnTo>
                  <a:pt x="48230" y="27240"/>
                </a:lnTo>
                <a:lnTo>
                  <a:pt x="48240" y="27240"/>
                </a:lnTo>
                <a:lnTo>
                  <a:pt x="48240" y="27230"/>
                </a:lnTo>
                <a:lnTo>
                  <a:pt x="48240" y="27220"/>
                </a:lnTo>
                <a:lnTo>
                  <a:pt x="48250" y="27220"/>
                </a:lnTo>
                <a:lnTo>
                  <a:pt x="48250" y="27210"/>
                </a:lnTo>
                <a:lnTo>
                  <a:pt x="48260" y="27210"/>
                </a:lnTo>
                <a:lnTo>
                  <a:pt x="48260" y="27200"/>
                </a:lnTo>
                <a:lnTo>
                  <a:pt x="48270" y="27200"/>
                </a:lnTo>
                <a:lnTo>
                  <a:pt x="48270" y="27190"/>
                </a:lnTo>
                <a:lnTo>
                  <a:pt x="48270" y="27180"/>
                </a:lnTo>
                <a:lnTo>
                  <a:pt x="48280" y="27180"/>
                </a:lnTo>
                <a:lnTo>
                  <a:pt x="48290" y="27180"/>
                </a:lnTo>
                <a:lnTo>
                  <a:pt x="48290" y="27170"/>
                </a:lnTo>
                <a:lnTo>
                  <a:pt x="48300" y="27170"/>
                </a:lnTo>
                <a:lnTo>
                  <a:pt x="48300" y="27160"/>
                </a:lnTo>
                <a:lnTo>
                  <a:pt x="48310" y="27160"/>
                </a:lnTo>
                <a:lnTo>
                  <a:pt x="48310" y="27150"/>
                </a:lnTo>
                <a:lnTo>
                  <a:pt x="48320" y="27150"/>
                </a:lnTo>
                <a:lnTo>
                  <a:pt x="48320" y="27140"/>
                </a:lnTo>
                <a:lnTo>
                  <a:pt x="48330" y="27140"/>
                </a:lnTo>
                <a:lnTo>
                  <a:pt x="48330" y="27130"/>
                </a:lnTo>
                <a:lnTo>
                  <a:pt x="48330" y="27120"/>
                </a:lnTo>
                <a:lnTo>
                  <a:pt x="48340" y="27120"/>
                </a:lnTo>
                <a:lnTo>
                  <a:pt x="48340" y="27100"/>
                </a:lnTo>
                <a:lnTo>
                  <a:pt x="48350" y="27100"/>
                </a:lnTo>
                <a:lnTo>
                  <a:pt x="48350" y="27090"/>
                </a:lnTo>
                <a:lnTo>
                  <a:pt x="48360" y="27090"/>
                </a:lnTo>
                <a:lnTo>
                  <a:pt x="48360" y="27080"/>
                </a:lnTo>
                <a:lnTo>
                  <a:pt x="48360" y="27070"/>
                </a:lnTo>
                <a:lnTo>
                  <a:pt x="48360" y="27060"/>
                </a:lnTo>
                <a:lnTo>
                  <a:pt x="48370" y="27060"/>
                </a:lnTo>
                <a:lnTo>
                  <a:pt x="48370" y="27050"/>
                </a:lnTo>
                <a:lnTo>
                  <a:pt x="48380" y="27050"/>
                </a:lnTo>
                <a:lnTo>
                  <a:pt x="48380" y="27040"/>
                </a:lnTo>
                <a:lnTo>
                  <a:pt x="48380" y="27020"/>
                </a:lnTo>
                <a:lnTo>
                  <a:pt x="48390" y="27020"/>
                </a:lnTo>
                <a:lnTo>
                  <a:pt x="48390" y="27010"/>
                </a:lnTo>
                <a:lnTo>
                  <a:pt x="48390" y="27000"/>
                </a:lnTo>
                <a:lnTo>
                  <a:pt x="48400" y="27000"/>
                </a:lnTo>
                <a:lnTo>
                  <a:pt x="48400" y="26990"/>
                </a:lnTo>
                <a:lnTo>
                  <a:pt x="48410" y="26990"/>
                </a:lnTo>
                <a:lnTo>
                  <a:pt x="48410" y="26980"/>
                </a:lnTo>
                <a:lnTo>
                  <a:pt x="48410" y="26970"/>
                </a:lnTo>
                <a:lnTo>
                  <a:pt x="48420" y="26970"/>
                </a:lnTo>
                <a:lnTo>
                  <a:pt x="48420" y="26960"/>
                </a:lnTo>
                <a:lnTo>
                  <a:pt x="48430" y="26960"/>
                </a:lnTo>
                <a:lnTo>
                  <a:pt x="48430" y="26950"/>
                </a:lnTo>
                <a:lnTo>
                  <a:pt x="48430" y="26940"/>
                </a:lnTo>
                <a:lnTo>
                  <a:pt x="48440" y="26940"/>
                </a:lnTo>
                <a:lnTo>
                  <a:pt x="48440" y="26910"/>
                </a:lnTo>
                <a:lnTo>
                  <a:pt x="48450" y="26910"/>
                </a:lnTo>
                <a:lnTo>
                  <a:pt x="48450" y="26900"/>
                </a:lnTo>
                <a:lnTo>
                  <a:pt x="48450" y="26890"/>
                </a:lnTo>
                <a:lnTo>
                  <a:pt x="48450" y="26880"/>
                </a:lnTo>
                <a:lnTo>
                  <a:pt x="48450" y="26860"/>
                </a:lnTo>
                <a:lnTo>
                  <a:pt x="48460" y="26860"/>
                </a:lnTo>
                <a:lnTo>
                  <a:pt x="48460" y="26850"/>
                </a:lnTo>
                <a:lnTo>
                  <a:pt x="48450" y="26850"/>
                </a:lnTo>
                <a:lnTo>
                  <a:pt x="48460" y="26850"/>
                </a:lnTo>
                <a:lnTo>
                  <a:pt x="48460" y="26830"/>
                </a:lnTo>
                <a:lnTo>
                  <a:pt x="48460" y="26820"/>
                </a:lnTo>
                <a:lnTo>
                  <a:pt x="48460" y="26810"/>
                </a:lnTo>
                <a:lnTo>
                  <a:pt x="48470" y="26810"/>
                </a:lnTo>
                <a:lnTo>
                  <a:pt x="48470" y="26790"/>
                </a:lnTo>
                <a:lnTo>
                  <a:pt x="48470" y="26750"/>
                </a:lnTo>
                <a:lnTo>
                  <a:pt x="48470" y="26740"/>
                </a:lnTo>
                <a:lnTo>
                  <a:pt x="48470" y="26730"/>
                </a:lnTo>
                <a:lnTo>
                  <a:pt x="48470" y="26720"/>
                </a:lnTo>
                <a:lnTo>
                  <a:pt x="48470" y="26700"/>
                </a:lnTo>
                <a:lnTo>
                  <a:pt x="48460" y="26700"/>
                </a:lnTo>
                <a:lnTo>
                  <a:pt x="48460" y="26690"/>
                </a:lnTo>
                <a:lnTo>
                  <a:pt x="48450" y="26690"/>
                </a:lnTo>
                <a:lnTo>
                  <a:pt x="48450" y="26680"/>
                </a:lnTo>
                <a:lnTo>
                  <a:pt x="48450" y="26670"/>
                </a:lnTo>
                <a:lnTo>
                  <a:pt x="48440" y="26670"/>
                </a:lnTo>
                <a:lnTo>
                  <a:pt x="48440" y="26660"/>
                </a:lnTo>
                <a:lnTo>
                  <a:pt x="48430" y="26660"/>
                </a:lnTo>
                <a:lnTo>
                  <a:pt x="48430" y="26650"/>
                </a:lnTo>
                <a:lnTo>
                  <a:pt x="48420" y="26650"/>
                </a:lnTo>
                <a:lnTo>
                  <a:pt x="48420" y="26640"/>
                </a:lnTo>
                <a:lnTo>
                  <a:pt x="48400" y="26640"/>
                </a:lnTo>
                <a:lnTo>
                  <a:pt x="48380" y="26640"/>
                </a:lnTo>
                <a:lnTo>
                  <a:pt x="48380" y="26630"/>
                </a:lnTo>
                <a:lnTo>
                  <a:pt x="48370" y="26630"/>
                </a:lnTo>
                <a:lnTo>
                  <a:pt x="48370" y="26620"/>
                </a:lnTo>
                <a:lnTo>
                  <a:pt x="48370" y="26610"/>
                </a:lnTo>
                <a:lnTo>
                  <a:pt x="48360" y="26610"/>
                </a:lnTo>
                <a:lnTo>
                  <a:pt x="48360" y="26600"/>
                </a:lnTo>
                <a:lnTo>
                  <a:pt x="48350" y="26600"/>
                </a:lnTo>
                <a:lnTo>
                  <a:pt x="48350" y="26590"/>
                </a:lnTo>
                <a:lnTo>
                  <a:pt x="48340" y="26590"/>
                </a:lnTo>
                <a:lnTo>
                  <a:pt x="48340" y="26580"/>
                </a:lnTo>
                <a:lnTo>
                  <a:pt x="48330" y="26580"/>
                </a:lnTo>
                <a:lnTo>
                  <a:pt x="48320" y="26580"/>
                </a:lnTo>
                <a:lnTo>
                  <a:pt x="48320" y="26590"/>
                </a:lnTo>
                <a:lnTo>
                  <a:pt x="48300" y="26590"/>
                </a:lnTo>
                <a:lnTo>
                  <a:pt x="48290" y="26590"/>
                </a:lnTo>
                <a:lnTo>
                  <a:pt x="48290" y="26600"/>
                </a:lnTo>
                <a:lnTo>
                  <a:pt x="48280" y="26600"/>
                </a:lnTo>
                <a:lnTo>
                  <a:pt x="48270" y="26600"/>
                </a:lnTo>
                <a:lnTo>
                  <a:pt x="48270" y="26610"/>
                </a:lnTo>
                <a:lnTo>
                  <a:pt x="48260" y="26610"/>
                </a:lnTo>
                <a:lnTo>
                  <a:pt x="48250" y="26610"/>
                </a:lnTo>
                <a:lnTo>
                  <a:pt x="48240" y="26610"/>
                </a:lnTo>
                <a:lnTo>
                  <a:pt x="48240" y="26600"/>
                </a:lnTo>
                <a:lnTo>
                  <a:pt x="48250" y="26600"/>
                </a:lnTo>
                <a:lnTo>
                  <a:pt x="48250" y="26590"/>
                </a:lnTo>
                <a:lnTo>
                  <a:pt x="48260" y="26590"/>
                </a:lnTo>
                <a:lnTo>
                  <a:pt x="48270" y="26590"/>
                </a:lnTo>
                <a:lnTo>
                  <a:pt x="48270" y="26580"/>
                </a:lnTo>
                <a:lnTo>
                  <a:pt x="48280" y="26580"/>
                </a:lnTo>
                <a:lnTo>
                  <a:pt x="48290" y="26580"/>
                </a:lnTo>
                <a:lnTo>
                  <a:pt x="48290" y="26570"/>
                </a:lnTo>
                <a:lnTo>
                  <a:pt x="48300" y="26570"/>
                </a:lnTo>
                <a:lnTo>
                  <a:pt x="48300" y="26560"/>
                </a:lnTo>
                <a:lnTo>
                  <a:pt x="48310" y="26560"/>
                </a:lnTo>
                <a:lnTo>
                  <a:pt x="48310" y="26550"/>
                </a:lnTo>
                <a:lnTo>
                  <a:pt x="48310" y="26540"/>
                </a:lnTo>
                <a:lnTo>
                  <a:pt x="48320" y="26540"/>
                </a:lnTo>
                <a:lnTo>
                  <a:pt x="48320" y="26530"/>
                </a:lnTo>
                <a:lnTo>
                  <a:pt x="48320" y="26510"/>
                </a:lnTo>
                <a:lnTo>
                  <a:pt x="48310" y="26510"/>
                </a:lnTo>
                <a:lnTo>
                  <a:pt x="48310" y="26500"/>
                </a:lnTo>
                <a:lnTo>
                  <a:pt x="48310" y="26490"/>
                </a:lnTo>
                <a:lnTo>
                  <a:pt x="48300" y="26490"/>
                </a:lnTo>
                <a:lnTo>
                  <a:pt x="48300" y="26480"/>
                </a:lnTo>
                <a:lnTo>
                  <a:pt x="48310" y="26480"/>
                </a:lnTo>
                <a:lnTo>
                  <a:pt x="48320" y="26480"/>
                </a:lnTo>
                <a:lnTo>
                  <a:pt x="48330" y="26480"/>
                </a:lnTo>
                <a:lnTo>
                  <a:pt x="48350" y="26480"/>
                </a:lnTo>
                <a:lnTo>
                  <a:pt x="48360" y="26480"/>
                </a:lnTo>
                <a:lnTo>
                  <a:pt x="48370" y="26480"/>
                </a:lnTo>
                <a:lnTo>
                  <a:pt x="48390" y="26480"/>
                </a:lnTo>
                <a:lnTo>
                  <a:pt x="48430" y="26480"/>
                </a:lnTo>
                <a:lnTo>
                  <a:pt x="48430" y="26470"/>
                </a:lnTo>
                <a:lnTo>
                  <a:pt x="48450" y="26470"/>
                </a:lnTo>
                <a:lnTo>
                  <a:pt x="48460" y="26470"/>
                </a:lnTo>
                <a:lnTo>
                  <a:pt x="48460" y="26480"/>
                </a:lnTo>
                <a:lnTo>
                  <a:pt x="48470" y="26480"/>
                </a:lnTo>
                <a:lnTo>
                  <a:pt x="48470" y="26470"/>
                </a:lnTo>
                <a:lnTo>
                  <a:pt x="48470" y="26460"/>
                </a:lnTo>
                <a:lnTo>
                  <a:pt x="48480" y="26460"/>
                </a:lnTo>
                <a:lnTo>
                  <a:pt x="48480" y="26450"/>
                </a:lnTo>
                <a:lnTo>
                  <a:pt x="48490" y="26450"/>
                </a:lnTo>
                <a:lnTo>
                  <a:pt x="48490" y="26440"/>
                </a:lnTo>
                <a:lnTo>
                  <a:pt x="48490" y="26430"/>
                </a:lnTo>
                <a:lnTo>
                  <a:pt x="48500" y="26430"/>
                </a:lnTo>
                <a:lnTo>
                  <a:pt x="48500" y="26420"/>
                </a:lnTo>
                <a:lnTo>
                  <a:pt x="48520" y="26420"/>
                </a:lnTo>
                <a:lnTo>
                  <a:pt x="48540" y="26420"/>
                </a:lnTo>
                <a:lnTo>
                  <a:pt x="48550" y="26420"/>
                </a:lnTo>
                <a:lnTo>
                  <a:pt x="48550" y="26430"/>
                </a:lnTo>
                <a:lnTo>
                  <a:pt x="48570" y="26430"/>
                </a:lnTo>
                <a:lnTo>
                  <a:pt x="48580" y="26430"/>
                </a:lnTo>
                <a:lnTo>
                  <a:pt x="48580" y="26440"/>
                </a:lnTo>
                <a:lnTo>
                  <a:pt x="48590" y="26440"/>
                </a:lnTo>
                <a:lnTo>
                  <a:pt x="48590" y="26430"/>
                </a:lnTo>
                <a:lnTo>
                  <a:pt x="48600" y="26430"/>
                </a:lnTo>
                <a:lnTo>
                  <a:pt x="48640" y="26430"/>
                </a:lnTo>
                <a:lnTo>
                  <a:pt x="48660" y="26430"/>
                </a:lnTo>
                <a:lnTo>
                  <a:pt x="48660" y="26440"/>
                </a:lnTo>
                <a:lnTo>
                  <a:pt x="48670" y="26440"/>
                </a:lnTo>
                <a:lnTo>
                  <a:pt x="48690" y="26440"/>
                </a:lnTo>
                <a:lnTo>
                  <a:pt x="48690" y="26450"/>
                </a:lnTo>
                <a:lnTo>
                  <a:pt x="48710" y="26450"/>
                </a:lnTo>
                <a:lnTo>
                  <a:pt x="48720" y="26450"/>
                </a:lnTo>
                <a:lnTo>
                  <a:pt x="48730" y="26450"/>
                </a:lnTo>
                <a:lnTo>
                  <a:pt x="48750" y="26450"/>
                </a:lnTo>
                <a:lnTo>
                  <a:pt x="48750" y="26460"/>
                </a:lnTo>
                <a:lnTo>
                  <a:pt x="48790" y="26460"/>
                </a:lnTo>
                <a:lnTo>
                  <a:pt x="48800" y="26460"/>
                </a:lnTo>
                <a:lnTo>
                  <a:pt x="48800" y="26470"/>
                </a:lnTo>
                <a:lnTo>
                  <a:pt x="48810" y="26470"/>
                </a:lnTo>
                <a:lnTo>
                  <a:pt x="48820" y="26470"/>
                </a:lnTo>
                <a:lnTo>
                  <a:pt x="48830" y="26470"/>
                </a:lnTo>
                <a:lnTo>
                  <a:pt x="48850" y="26470"/>
                </a:lnTo>
                <a:lnTo>
                  <a:pt x="48850" y="26460"/>
                </a:lnTo>
                <a:lnTo>
                  <a:pt x="48860" y="26460"/>
                </a:lnTo>
                <a:lnTo>
                  <a:pt x="48860" y="26470"/>
                </a:lnTo>
                <a:lnTo>
                  <a:pt x="48870" y="26470"/>
                </a:lnTo>
                <a:lnTo>
                  <a:pt x="48890" y="26470"/>
                </a:lnTo>
                <a:lnTo>
                  <a:pt x="48900" y="26470"/>
                </a:lnTo>
                <a:lnTo>
                  <a:pt x="48920" y="26470"/>
                </a:lnTo>
                <a:lnTo>
                  <a:pt x="48920" y="26480"/>
                </a:lnTo>
                <a:lnTo>
                  <a:pt x="48910" y="26480"/>
                </a:lnTo>
                <a:lnTo>
                  <a:pt x="48910" y="26490"/>
                </a:lnTo>
                <a:lnTo>
                  <a:pt x="48910" y="26500"/>
                </a:lnTo>
                <a:lnTo>
                  <a:pt x="48910" y="26510"/>
                </a:lnTo>
                <a:lnTo>
                  <a:pt x="48920" y="26510"/>
                </a:lnTo>
                <a:lnTo>
                  <a:pt x="48920" y="26520"/>
                </a:lnTo>
                <a:lnTo>
                  <a:pt x="48930" y="26520"/>
                </a:lnTo>
                <a:lnTo>
                  <a:pt x="48950" y="26520"/>
                </a:lnTo>
                <a:lnTo>
                  <a:pt x="48950" y="26530"/>
                </a:lnTo>
                <a:lnTo>
                  <a:pt x="48960" y="26530"/>
                </a:lnTo>
                <a:lnTo>
                  <a:pt x="48960" y="26540"/>
                </a:lnTo>
                <a:lnTo>
                  <a:pt x="48970" y="26540"/>
                </a:lnTo>
                <a:lnTo>
                  <a:pt x="48990" y="26540"/>
                </a:lnTo>
                <a:lnTo>
                  <a:pt x="49000" y="26540"/>
                </a:lnTo>
                <a:lnTo>
                  <a:pt x="49000" y="26550"/>
                </a:lnTo>
                <a:lnTo>
                  <a:pt x="49010" y="26550"/>
                </a:lnTo>
                <a:lnTo>
                  <a:pt x="49020" y="26550"/>
                </a:lnTo>
                <a:lnTo>
                  <a:pt x="49020" y="26560"/>
                </a:lnTo>
                <a:lnTo>
                  <a:pt x="49030" y="26560"/>
                </a:lnTo>
                <a:lnTo>
                  <a:pt x="49040" y="26560"/>
                </a:lnTo>
                <a:lnTo>
                  <a:pt x="49040" y="26570"/>
                </a:lnTo>
                <a:lnTo>
                  <a:pt x="49050" y="26570"/>
                </a:lnTo>
                <a:lnTo>
                  <a:pt x="49050" y="26560"/>
                </a:lnTo>
                <a:lnTo>
                  <a:pt x="49070" y="26560"/>
                </a:lnTo>
                <a:lnTo>
                  <a:pt x="49070" y="26570"/>
                </a:lnTo>
                <a:lnTo>
                  <a:pt x="49070" y="26580"/>
                </a:lnTo>
                <a:lnTo>
                  <a:pt x="49080" y="26580"/>
                </a:lnTo>
                <a:lnTo>
                  <a:pt x="49080" y="26590"/>
                </a:lnTo>
                <a:lnTo>
                  <a:pt x="49090" y="26590"/>
                </a:lnTo>
                <a:lnTo>
                  <a:pt x="49100" y="26590"/>
                </a:lnTo>
                <a:lnTo>
                  <a:pt x="49100" y="26570"/>
                </a:lnTo>
                <a:lnTo>
                  <a:pt x="49110" y="26570"/>
                </a:lnTo>
                <a:lnTo>
                  <a:pt x="49110" y="26580"/>
                </a:lnTo>
                <a:lnTo>
                  <a:pt x="49120" y="26580"/>
                </a:lnTo>
                <a:lnTo>
                  <a:pt x="49130" y="26580"/>
                </a:lnTo>
                <a:lnTo>
                  <a:pt x="49130" y="26590"/>
                </a:lnTo>
                <a:lnTo>
                  <a:pt x="49150" y="26590"/>
                </a:lnTo>
                <a:lnTo>
                  <a:pt x="49150" y="26580"/>
                </a:lnTo>
                <a:lnTo>
                  <a:pt x="49160" y="26580"/>
                </a:lnTo>
                <a:lnTo>
                  <a:pt x="49160" y="26590"/>
                </a:lnTo>
                <a:lnTo>
                  <a:pt x="49150" y="26590"/>
                </a:lnTo>
                <a:lnTo>
                  <a:pt x="49150" y="26600"/>
                </a:lnTo>
                <a:lnTo>
                  <a:pt x="49140" y="26600"/>
                </a:lnTo>
                <a:lnTo>
                  <a:pt x="49130" y="26600"/>
                </a:lnTo>
                <a:lnTo>
                  <a:pt x="49130" y="26610"/>
                </a:lnTo>
                <a:lnTo>
                  <a:pt x="49120" y="26610"/>
                </a:lnTo>
                <a:lnTo>
                  <a:pt x="49100" y="26610"/>
                </a:lnTo>
                <a:lnTo>
                  <a:pt x="49090" y="26610"/>
                </a:lnTo>
                <a:lnTo>
                  <a:pt x="49070" y="26610"/>
                </a:lnTo>
                <a:lnTo>
                  <a:pt x="49070" y="26600"/>
                </a:lnTo>
                <a:lnTo>
                  <a:pt x="49060" y="26600"/>
                </a:lnTo>
                <a:lnTo>
                  <a:pt x="49050" y="26600"/>
                </a:lnTo>
                <a:lnTo>
                  <a:pt x="49040" y="26600"/>
                </a:lnTo>
                <a:lnTo>
                  <a:pt x="49040" y="26610"/>
                </a:lnTo>
                <a:lnTo>
                  <a:pt x="49030" y="26610"/>
                </a:lnTo>
                <a:lnTo>
                  <a:pt x="49030" y="26620"/>
                </a:lnTo>
                <a:lnTo>
                  <a:pt x="49020" y="26620"/>
                </a:lnTo>
                <a:lnTo>
                  <a:pt x="49020" y="26610"/>
                </a:lnTo>
                <a:lnTo>
                  <a:pt x="49010" y="26610"/>
                </a:lnTo>
                <a:lnTo>
                  <a:pt x="48990" y="26610"/>
                </a:lnTo>
                <a:lnTo>
                  <a:pt x="48980" y="26610"/>
                </a:lnTo>
                <a:lnTo>
                  <a:pt x="48980" y="26620"/>
                </a:lnTo>
                <a:lnTo>
                  <a:pt x="48960" y="26620"/>
                </a:lnTo>
                <a:lnTo>
                  <a:pt x="48950" y="26620"/>
                </a:lnTo>
                <a:lnTo>
                  <a:pt x="48950" y="26630"/>
                </a:lnTo>
                <a:lnTo>
                  <a:pt x="48940" y="26630"/>
                </a:lnTo>
                <a:lnTo>
                  <a:pt x="48940" y="26640"/>
                </a:lnTo>
                <a:lnTo>
                  <a:pt x="48930" y="26640"/>
                </a:lnTo>
                <a:lnTo>
                  <a:pt x="48930" y="26650"/>
                </a:lnTo>
                <a:lnTo>
                  <a:pt x="48920" y="26650"/>
                </a:lnTo>
                <a:lnTo>
                  <a:pt x="48920" y="26660"/>
                </a:lnTo>
                <a:lnTo>
                  <a:pt x="48920" y="26670"/>
                </a:lnTo>
                <a:lnTo>
                  <a:pt x="48910" y="26670"/>
                </a:lnTo>
                <a:lnTo>
                  <a:pt x="48880" y="26670"/>
                </a:lnTo>
                <a:lnTo>
                  <a:pt x="48870" y="26670"/>
                </a:lnTo>
                <a:lnTo>
                  <a:pt x="48870" y="26690"/>
                </a:lnTo>
                <a:lnTo>
                  <a:pt x="48860" y="26690"/>
                </a:lnTo>
                <a:lnTo>
                  <a:pt x="48860" y="26700"/>
                </a:lnTo>
                <a:lnTo>
                  <a:pt x="48850" y="26700"/>
                </a:lnTo>
                <a:lnTo>
                  <a:pt x="48850" y="26680"/>
                </a:lnTo>
                <a:lnTo>
                  <a:pt x="48840" y="26680"/>
                </a:lnTo>
                <a:lnTo>
                  <a:pt x="48840" y="26670"/>
                </a:lnTo>
                <a:lnTo>
                  <a:pt x="48830" y="26670"/>
                </a:lnTo>
                <a:lnTo>
                  <a:pt x="48830" y="26680"/>
                </a:lnTo>
                <a:lnTo>
                  <a:pt x="48820" y="26680"/>
                </a:lnTo>
                <a:lnTo>
                  <a:pt x="48780" y="26680"/>
                </a:lnTo>
                <a:lnTo>
                  <a:pt x="48770" y="26680"/>
                </a:lnTo>
                <a:lnTo>
                  <a:pt x="48760" y="26680"/>
                </a:lnTo>
                <a:lnTo>
                  <a:pt x="48750" y="26680"/>
                </a:lnTo>
                <a:lnTo>
                  <a:pt x="48740" y="26680"/>
                </a:lnTo>
                <a:lnTo>
                  <a:pt x="48730" y="26680"/>
                </a:lnTo>
                <a:lnTo>
                  <a:pt x="48730" y="26670"/>
                </a:lnTo>
                <a:lnTo>
                  <a:pt x="48720" y="26670"/>
                </a:lnTo>
                <a:lnTo>
                  <a:pt x="48720" y="26660"/>
                </a:lnTo>
                <a:lnTo>
                  <a:pt x="48710" y="26660"/>
                </a:lnTo>
                <a:lnTo>
                  <a:pt x="48710" y="26670"/>
                </a:lnTo>
                <a:lnTo>
                  <a:pt x="48690" y="26670"/>
                </a:lnTo>
                <a:lnTo>
                  <a:pt x="48690" y="26660"/>
                </a:lnTo>
                <a:lnTo>
                  <a:pt x="48680" y="26660"/>
                </a:lnTo>
                <a:lnTo>
                  <a:pt x="48680" y="26670"/>
                </a:lnTo>
                <a:lnTo>
                  <a:pt x="48680" y="26680"/>
                </a:lnTo>
                <a:lnTo>
                  <a:pt x="48680" y="26690"/>
                </a:lnTo>
                <a:lnTo>
                  <a:pt x="48680" y="26700"/>
                </a:lnTo>
                <a:lnTo>
                  <a:pt x="48700" y="26700"/>
                </a:lnTo>
                <a:lnTo>
                  <a:pt x="48700" y="26720"/>
                </a:lnTo>
                <a:lnTo>
                  <a:pt x="48690" y="26720"/>
                </a:lnTo>
                <a:lnTo>
                  <a:pt x="48690" y="26730"/>
                </a:lnTo>
                <a:lnTo>
                  <a:pt x="48680" y="26730"/>
                </a:lnTo>
                <a:lnTo>
                  <a:pt x="48680" y="26740"/>
                </a:lnTo>
                <a:lnTo>
                  <a:pt x="48670" y="26740"/>
                </a:lnTo>
                <a:lnTo>
                  <a:pt x="48670" y="26730"/>
                </a:lnTo>
                <a:lnTo>
                  <a:pt x="48670" y="26720"/>
                </a:lnTo>
                <a:lnTo>
                  <a:pt x="48650" y="26720"/>
                </a:lnTo>
                <a:lnTo>
                  <a:pt x="48650" y="26730"/>
                </a:lnTo>
                <a:lnTo>
                  <a:pt x="48640" y="26730"/>
                </a:lnTo>
                <a:lnTo>
                  <a:pt x="48640" y="26740"/>
                </a:lnTo>
                <a:lnTo>
                  <a:pt x="48650" y="26740"/>
                </a:lnTo>
                <a:lnTo>
                  <a:pt x="48650" y="26730"/>
                </a:lnTo>
                <a:lnTo>
                  <a:pt x="48660" y="26730"/>
                </a:lnTo>
                <a:lnTo>
                  <a:pt x="48660" y="26740"/>
                </a:lnTo>
                <a:lnTo>
                  <a:pt x="48660" y="26750"/>
                </a:lnTo>
                <a:lnTo>
                  <a:pt x="48660" y="26760"/>
                </a:lnTo>
                <a:lnTo>
                  <a:pt x="48660" y="26770"/>
                </a:lnTo>
                <a:lnTo>
                  <a:pt x="48650" y="26770"/>
                </a:lnTo>
                <a:lnTo>
                  <a:pt x="48650" y="26780"/>
                </a:lnTo>
                <a:lnTo>
                  <a:pt x="48650" y="26790"/>
                </a:lnTo>
                <a:lnTo>
                  <a:pt x="48640" y="26790"/>
                </a:lnTo>
                <a:lnTo>
                  <a:pt x="48640" y="26800"/>
                </a:lnTo>
                <a:lnTo>
                  <a:pt x="48640" y="26810"/>
                </a:lnTo>
                <a:lnTo>
                  <a:pt x="48630" y="26810"/>
                </a:lnTo>
                <a:lnTo>
                  <a:pt x="48620" y="26810"/>
                </a:lnTo>
                <a:lnTo>
                  <a:pt x="48610" y="26810"/>
                </a:lnTo>
                <a:lnTo>
                  <a:pt x="48610" y="26820"/>
                </a:lnTo>
                <a:lnTo>
                  <a:pt x="48600" y="26820"/>
                </a:lnTo>
                <a:lnTo>
                  <a:pt x="48600" y="26830"/>
                </a:lnTo>
                <a:lnTo>
                  <a:pt x="48590" y="26830"/>
                </a:lnTo>
                <a:lnTo>
                  <a:pt x="48600" y="26830"/>
                </a:lnTo>
                <a:lnTo>
                  <a:pt x="48600" y="26840"/>
                </a:lnTo>
                <a:lnTo>
                  <a:pt x="48600" y="26850"/>
                </a:lnTo>
                <a:lnTo>
                  <a:pt x="48660" y="26850"/>
                </a:lnTo>
                <a:lnTo>
                  <a:pt x="48660" y="26820"/>
                </a:lnTo>
                <a:lnTo>
                  <a:pt x="48670" y="26820"/>
                </a:lnTo>
                <a:lnTo>
                  <a:pt x="48670" y="26810"/>
                </a:lnTo>
                <a:lnTo>
                  <a:pt x="48680" y="26810"/>
                </a:lnTo>
                <a:lnTo>
                  <a:pt x="48680" y="26800"/>
                </a:lnTo>
                <a:lnTo>
                  <a:pt x="48680" y="26790"/>
                </a:lnTo>
                <a:lnTo>
                  <a:pt x="48690" y="26790"/>
                </a:lnTo>
                <a:lnTo>
                  <a:pt x="48690" y="26780"/>
                </a:lnTo>
                <a:lnTo>
                  <a:pt x="48690" y="26770"/>
                </a:lnTo>
                <a:lnTo>
                  <a:pt x="48700" y="26770"/>
                </a:lnTo>
                <a:lnTo>
                  <a:pt x="48700" y="26760"/>
                </a:lnTo>
                <a:lnTo>
                  <a:pt x="48710" y="26760"/>
                </a:lnTo>
                <a:lnTo>
                  <a:pt x="48720" y="26760"/>
                </a:lnTo>
                <a:lnTo>
                  <a:pt x="48730" y="26760"/>
                </a:lnTo>
                <a:lnTo>
                  <a:pt x="48730" y="26770"/>
                </a:lnTo>
                <a:lnTo>
                  <a:pt x="48740" y="26770"/>
                </a:lnTo>
                <a:lnTo>
                  <a:pt x="48740" y="26780"/>
                </a:lnTo>
                <a:lnTo>
                  <a:pt x="48730" y="26780"/>
                </a:lnTo>
                <a:lnTo>
                  <a:pt x="48730" y="26790"/>
                </a:lnTo>
                <a:lnTo>
                  <a:pt x="48730" y="26800"/>
                </a:lnTo>
                <a:lnTo>
                  <a:pt x="48720" y="26800"/>
                </a:lnTo>
                <a:lnTo>
                  <a:pt x="48720" y="26820"/>
                </a:lnTo>
                <a:lnTo>
                  <a:pt x="48720" y="26830"/>
                </a:lnTo>
                <a:lnTo>
                  <a:pt x="48720" y="26840"/>
                </a:lnTo>
                <a:lnTo>
                  <a:pt x="48720" y="26850"/>
                </a:lnTo>
                <a:lnTo>
                  <a:pt x="48710" y="26850"/>
                </a:lnTo>
                <a:lnTo>
                  <a:pt x="48710" y="26860"/>
                </a:lnTo>
                <a:lnTo>
                  <a:pt x="48710" y="26870"/>
                </a:lnTo>
                <a:lnTo>
                  <a:pt x="48710" y="26880"/>
                </a:lnTo>
                <a:lnTo>
                  <a:pt x="48700" y="26880"/>
                </a:lnTo>
                <a:lnTo>
                  <a:pt x="48700" y="26900"/>
                </a:lnTo>
                <a:lnTo>
                  <a:pt x="48700" y="26910"/>
                </a:lnTo>
                <a:lnTo>
                  <a:pt x="48700" y="26930"/>
                </a:lnTo>
                <a:lnTo>
                  <a:pt x="48700" y="26920"/>
                </a:lnTo>
                <a:lnTo>
                  <a:pt x="48690" y="26920"/>
                </a:lnTo>
                <a:lnTo>
                  <a:pt x="48690" y="26930"/>
                </a:lnTo>
                <a:lnTo>
                  <a:pt x="48680" y="26930"/>
                </a:lnTo>
                <a:lnTo>
                  <a:pt x="48680" y="26940"/>
                </a:lnTo>
                <a:lnTo>
                  <a:pt x="48670" y="26940"/>
                </a:lnTo>
                <a:lnTo>
                  <a:pt x="48670" y="26970"/>
                </a:lnTo>
                <a:lnTo>
                  <a:pt x="48680" y="26970"/>
                </a:lnTo>
                <a:lnTo>
                  <a:pt x="48680" y="26980"/>
                </a:lnTo>
                <a:lnTo>
                  <a:pt x="48690" y="26980"/>
                </a:lnTo>
                <a:lnTo>
                  <a:pt x="48690" y="26990"/>
                </a:lnTo>
                <a:lnTo>
                  <a:pt x="48690" y="27000"/>
                </a:lnTo>
                <a:lnTo>
                  <a:pt x="48700" y="27000"/>
                </a:lnTo>
                <a:lnTo>
                  <a:pt x="48700" y="27010"/>
                </a:lnTo>
                <a:lnTo>
                  <a:pt x="48710" y="27010"/>
                </a:lnTo>
                <a:lnTo>
                  <a:pt x="48710" y="27020"/>
                </a:lnTo>
                <a:lnTo>
                  <a:pt x="48720" y="27020"/>
                </a:lnTo>
                <a:lnTo>
                  <a:pt x="48720" y="27030"/>
                </a:lnTo>
                <a:lnTo>
                  <a:pt x="48730" y="27030"/>
                </a:lnTo>
                <a:lnTo>
                  <a:pt x="48730" y="27040"/>
                </a:lnTo>
                <a:lnTo>
                  <a:pt x="48740" y="27040"/>
                </a:lnTo>
                <a:lnTo>
                  <a:pt x="48740" y="27050"/>
                </a:lnTo>
                <a:lnTo>
                  <a:pt x="48740" y="27070"/>
                </a:lnTo>
                <a:lnTo>
                  <a:pt x="48740" y="27080"/>
                </a:lnTo>
                <a:lnTo>
                  <a:pt x="48750" y="27080"/>
                </a:lnTo>
                <a:lnTo>
                  <a:pt x="48750" y="27100"/>
                </a:lnTo>
                <a:lnTo>
                  <a:pt x="48750" y="27110"/>
                </a:lnTo>
                <a:lnTo>
                  <a:pt x="48750" y="27130"/>
                </a:lnTo>
                <a:lnTo>
                  <a:pt x="48750" y="27120"/>
                </a:lnTo>
                <a:lnTo>
                  <a:pt x="48750" y="27130"/>
                </a:lnTo>
                <a:lnTo>
                  <a:pt x="48740" y="27130"/>
                </a:lnTo>
                <a:lnTo>
                  <a:pt x="48740" y="27120"/>
                </a:lnTo>
                <a:lnTo>
                  <a:pt x="48730" y="27120"/>
                </a:lnTo>
                <a:lnTo>
                  <a:pt x="48730" y="27110"/>
                </a:lnTo>
                <a:lnTo>
                  <a:pt x="48720" y="27110"/>
                </a:lnTo>
                <a:lnTo>
                  <a:pt x="48720" y="27100"/>
                </a:lnTo>
                <a:lnTo>
                  <a:pt x="48710" y="27100"/>
                </a:lnTo>
                <a:lnTo>
                  <a:pt x="48710" y="27090"/>
                </a:lnTo>
                <a:lnTo>
                  <a:pt x="48700" y="27090"/>
                </a:lnTo>
                <a:lnTo>
                  <a:pt x="48690" y="27090"/>
                </a:lnTo>
                <a:lnTo>
                  <a:pt x="48690" y="27100"/>
                </a:lnTo>
                <a:lnTo>
                  <a:pt x="48680" y="27100"/>
                </a:lnTo>
                <a:lnTo>
                  <a:pt x="48680" y="27120"/>
                </a:lnTo>
                <a:lnTo>
                  <a:pt x="48670" y="27120"/>
                </a:lnTo>
                <a:lnTo>
                  <a:pt x="48680" y="27120"/>
                </a:lnTo>
                <a:lnTo>
                  <a:pt x="48680" y="27130"/>
                </a:lnTo>
                <a:lnTo>
                  <a:pt x="48680" y="27140"/>
                </a:lnTo>
                <a:lnTo>
                  <a:pt x="48690" y="27140"/>
                </a:lnTo>
                <a:lnTo>
                  <a:pt x="48690" y="27150"/>
                </a:lnTo>
                <a:lnTo>
                  <a:pt x="48690" y="27160"/>
                </a:lnTo>
                <a:lnTo>
                  <a:pt x="48700" y="27160"/>
                </a:lnTo>
                <a:lnTo>
                  <a:pt x="48700" y="27180"/>
                </a:lnTo>
                <a:lnTo>
                  <a:pt x="48710" y="27180"/>
                </a:lnTo>
                <a:lnTo>
                  <a:pt x="48710" y="27190"/>
                </a:lnTo>
                <a:lnTo>
                  <a:pt x="48720" y="27190"/>
                </a:lnTo>
                <a:lnTo>
                  <a:pt x="48720" y="27200"/>
                </a:lnTo>
                <a:lnTo>
                  <a:pt x="48730" y="27200"/>
                </a:lnTo>
                <a:lnTo>
                  <a:pt x="48730" y="27210"/>
                </a:lnTo>
                <a:lnTo>
                  <a:pt x="48770" y="27210"/>
                </a:lnTo>
                <a:lnTo>
                  <a:pt x="48780" y="27210"/>
                </a:lnTo>
                <a:lnTo>
                  <a:pt x="48780" y="27220"/>
                </a:lnTo>
                <a:lnTo>
                  <a:pt x="48770" y="27220"/>
                </a:lnTo>
                <a:lnTo>
                  <a:pt x="48770" y="27230"/>
                </a:lnTo>
                <a:lnTo>
                  <a:pt x="48760" y="27230"/>
                </a:lnTo>
                <a:lnTo>
                  <a:pt x="48760" y="27240"/>
                </a:lnTo>
                <a:lnTo>
                  <a:pt x="48770" y="27240"/>
                </a:lnTo>
                <a:lnTo>
                  <a:pt x="48770" y="27250"/>
                </a:lnTo>
                <a:lnTo>
                  <a:pt x="48780" y="27250"/>
                </a:lnTo>
                <a:lnTo>
                  <a:pt x="48800" y="27250"/>
                </a:lnTo>
                <a:lnTo>
                  <a:pt x="48800" y="27260"/>
                </a:lnTo>
                <a:lnTo>
                  <a:pt x="48810" y="27260"/>
                </a:lnTo>
                <a:lnTo>
                  <a:pt x="48820" y="27260"/>
                </a:lnTo>
                <a:lnTo>
                  <a:pt x="48820" y="27270"/>
                </a:lnTo>
                <a:lnTo>
                  <a:pt x="48820" y="27290"/>
                </a:lnTo>
                <a:lnTo>
                  <a:pt x="48810" y="27290"/>
                </a:lnTo>
                <a:lnTo>
                  <a:pt x="48810" y="27300"/>
                </a:lnTo>
                <a:lnTo>
                  <a:pt x="48810" y="27310"/>
                </a:lnTo>
                <a:lnTo>
                  <a:pt x="48820" y="27310"/>
                </a:lnTo>
                <a:lnTo>
                  <a:pt x="48830" y="27310"/>
                </a:lnTo>
                <a:lnTo>
                  <a:pt x="48840" y="27310"/>
                </a:lnTo>
                <a:lnTo>
                  <a:pt x="48840" y="27320"/>
                </a:lnTo>
                <a:lnTo>
                  <a:pt x="48830" y="27320"/>
                </a:lnTo>
                <a:lnTo>
                  <a:pt x="48830" y="27330"/>
                </a:lnTo>
                <a:lnTo>
                  <a:pt x="48820" y="27330"/>
                </a:lnTo>
                <a:lnTo>
                  <a:pt x="48810" y="27330"/>
                </a:lnTo>
                <a:lnTo>
                  <a:pt x="48800" y="27330"/>
                </a:lnTo>
                <a:lnTo>
                  <a:pt x="48800" y="27340"/>
                </a:lnTo>
                <a:lnTo>
                  <a:pt x="48790" y="27340"/>
                </a:lnTo>
                <a:lnTo>
                  <a:pt x="48770" y="27340"/>
                </a:lnTo>
                <a:lnTo>
                  <a:pt x="48760" y="27340"/>
                </a:lnTo>
                <a:lnTo>
                  <a:pt x="48760" y="27350"/>
                </a:lnTo>
                <a:lnTo>
                  <a:pt x="48750" y="27350"/>
                </a:lnTo>
                <a:lnTo>
                  <a:pt x="48750" y="27370"/>
                </a:lnTo>
                <a:lnTo>
                  <a:pt x="48760" y="27370"/>
                </a:lnTo>
                <a:lnTo>
                  <a:pt x="48760" y="27380"/>
                </a:lnTo>
                <a:lnTo>
                  <a:pt x="48770" y="27380"/>
                </a:lnTo>
                <a:lnTo>
                  <a:pt x="48790" y="27380"/>
                </a:lnTo>
                <a:lnTo>
                  <a:pt x="48800" y="27380"/>
                </a:lnTo>
                <a:lnTo>
                  <a:pt x="48800" y="27370"/>
                </a:lnTo>
                <a:lnTo>
                  <a:pt x="48810" y="27370"/>
                </a:lnTo>
                <a:lnTo>
                  <a:pt x="48810" y="27360"/>
                </a:lnTo>
                <a:lnTo>
                  <a:pt x="48820" y="27360"/>
                </a:lnTo>
                <a:lnTo>
                  <a:pt x="48830" y="27360"/>
                </a:lnTo>
                <a:lnTo>
                  <a:pt x="48850" y="27360"/>
                </a:lnTo>
                <a:lnTo>
                  <a:pt x="48860" y="27360"/>
                </a:lnTo>
                <a:lnTo>
                  <a:pt x="48860" y="27350"/>
                </a:lnTo>
                <a:lnTo>
                  <a:pt x="48860" y="27340"/>
                </a:lnTo>
                <a:lnTo>
                  <a:pt x="48870" y="27340"/>
                </a:lnTo>
                <a:lnTo>
                  <a:pt x="48870" y="27350"/>
                </a:lnTo>
                <a:lnTo>
                  <a:pt x="48890" y="27350"/>
                </a:lnTo>
                <a:lnTo>
                  <a:pt x="48890" y="27340"/>
                </a:lnTo>
                <a:lnTo>
                  <a:pt x="48900" y="27340"/>
                </a:lnTo>
                <a:lnTo>
                  <a:pt x="48900" y="27330"/>
                </a:lnTo>
                <a:lnTo>
                  <a:pt x="48910" y="27330"/>
                </a:lnTo>
                <a:lnTo>
                  <a:pt x="48910" y="27320"/>
                </a:lnTo>
                <a:lnTo>
                  <a:pt x="48900" y="27320"/>
                </a:lnTo>
                <a:lnTo>
                  <a:pt x="48900" y="27310"/>
                </a:lnTo>
                <a:lnTo>
                  <a:pt x="48870" y="27310"/>
                </a:lnTo>
                <a:lnTo>
                  <a:pt x="48870" y="27300"/>
                </a:lnTo>
                <a:lnTo>
                  <a:pt x="48880" y="27300"/>
                </a:lnTo>
                <a:lnTo>
                  <a:pt x="48880" y="27290"/>
                </a:lnTo>
                <a:lnTo>
                  <a:pt x="48890" y="27290"/>
                </a:lnTo>
                <a:lnTo>
                  <a:pt x="48890" y="27300"/>
                </a:lnTo>
                <a:lnTo>
                  <a:pt x="48900" y="27300"/>
                </a:lnTo>
                <a:lnTo>
                  <a:pt x="48910" y="27300"/>
                </a:lnTo>
                <a:lnTo>
                  <a:pt x="48910" y="27290"/>
                </a:lnTo>
                <a:lnTo>
                  <a:pt x="48920" y="27290"/>
                </a:lnTo>
                <a:lnTo>
                  <a:pt x="48910" y="27290"/>
                </a:lnTo>
                <a:lnTo>
                  <a:pt x="48910" y="27280"/>
                </a:lnTo>
                <a:lnTo>
                  <a:pt x="48880" y="27280"/>
                </a:lnTo>
                <a:lnTo>
                  <a:pt x="48880" y="27290"/>
                </a:lnTo>
                <a:lnTo>
                  <a:pt x="48870" y="27290"/>
                </a:lnTo>
                <a:lnTo>
                  <a:pt x="48860" y="27290"/>
                </a:lnTo>
                <a:lnTo>
                  <a:pt x="48860" y="27300"/>
                </a:lnTo>
                <a:lnTo>
                  <a:pt x="48850" y="27300"/>
                </a:lnTo>
                <a:lnTo>
                  <a:pt x="48840" y="27300"/>
                </a:lnTo>
                <a:lnTo>
                  <a:pt x="48840" y="27290"/>
                </a:lnTo>
                <a:lnTo>
                  <a:pt x="48830" y="27290"/>
                </a:lnTo>
                <a:lnTo>
                  <a:pt x="48830" y="27280"/>
                </a:lnTo>
                <a:lnTo>
                  <a:pt x="48830" y="27270"/>
                </a:lnTo>
                <a:lnTo>
                  <a:pt x="48840" y="27270"/>
                </a:lnTo>
                <a:lnTo>
                  <a:pt x="48850" y="27270"/>
                </a:lnTo>
                <a:lnTo>
                  <a:pt x="48860" y="27270"/>
                </a:lnTo>
                <a:lnTo>
                  <a:pt x="48860" y="27260"/>
                </a:lnTo>
                <a:lnTo>
                  <a:pt x="48870" y="27260"/>
                </a:lnTo>
                <a:lnTo>
                  <a:pt x="48880" y="27260"/>
                </a:lnTo>
                <a:lnTo>
                  <a:pt x="48880" y="27250"/>
                </a:lnTo>
                <a:lnTo>
                  <a:pt x="48890" y="27250"/>
                </a:lnTo>
                <a:lnTo>
                  <a:pt x="48890" y="27260"/>
                </a:lnTo>
                <a:lnTo>
                  <a:pt x="48890" y="27250"/>
                </a:lnTo>
                <a:lnTo>
                  <a:pt x="48920" y="27250"/>
                </a:lnTo>
                <a:lnTo>
                  <a:pt x="48920" y="27260"/>
                </a:lnTo>
                <a:lnTo>
                  <a:pt x="48930" y="27260"/>
                </a:lnTo>
                <a:lnTo>
                  <a:pt x="48930" y="27250"/>
                </a:lnTo>
                <a:lnTo>
                  <a:pt x="48940" y="27250"/>
                </a:lnTo>
                <a:lnTo>
                  <a:pt x="48940" y="27240"/>
                </a:lnTo>
                <a:lnTo>
                  <a:pt x="48950" y="27240"/>
                </a:lnTo>
                <a:lnTo>
                  <a:pt x="48950" y="27230"/>
                </a:lnTo>
                <a:lnTo>
                  <a:pt x="48950" y="27220"/>
                </a:lnTo>
                <a:lnTo>
                  <a:pt x="48960" y="27220"/>
                </a:lnTo>
                <a:lnTo>
                  <a:pt x="48960" y="27210"/>
                </a:lnTo>
                <a:lnTo>
                  <a:pt x="48950" y="27210"/>
                </a:lnTo>
                <a:lnTo>
                  <a:pt x="48950" y="27200"/>
                </a:lnTo>
                <a:lnTo>
                  <a:pt x="48950" y="27190"/>
                </a:lnTo>
                <a:lnTo>
                  <a:pt x="48940" y="27190"/>
                </a:lnTo>
                <a:lnTo>
                  <a:pt x="48930" y="27190"/>
                </a:lnTo>
                <a:lnTo>
                  <a:pt x="48930" y="27180"/>
                </a:lnTo>
                <a:lnTo>
                  <a:pt x="48920" y="27180"/>
                </a:lnTo>
                <a:lnTo>
                  <a:pt x="48920" y="27160"/>
                </a:lnTo>
                <a:lnTo>
                  <a:pt x="48930" y="27160"/>
                </a:lnTo>
                <a:lnTo>
                  <a:pt x="48930" y="27150"/>
                </a:lnTo>
                <a:lnTo>
                  <a:pt x="48920" y="27150"/>
                </a:lnTo>
                <a:lnTo>
                  <a:pt x="48910" y="27150"/>
                </a:lnTo>
                <a:lnTo>
                  <a:pt x="48910" y="27140"/>
                </a:lnTo>
                <a:lnTo>
                  <a:pt x="48890" y="27140"/>
                </a:lnTo>
                <a:lnTo>
                  <a:pt x="48880" y="27140"/>
                </a:lnTo>
                <a:lnTo>
                  <a:pt x="48860" y="27140"/>
                </a:lnTo>
                <a:lnTo>
                  <a:pt x="48840" y="27140"/>
                </a:lnTo>
                <a:lnTo>
                  <a:pt x="48840" y="27150"/>
                </a:lnTo>
                <a:lnTo>
                  <a:pt x="48850" y="27150"/>
                </a:lnTo>
                <a:lnTo>
                  <a:pt x="48850" y="27160"/>
                </a:lnTo>
                <a:lnTo>
                  <a:pt x="48840" y="27160"/>
                </a:lnTo>
                <a:lnTo>
                  <a:pt x="48840" y="27170"/>
                </a:lnTo>
                <a:lnTo>
                  <a:pt x="48840" y="27160"/>
                </a:lnTo>
                <a:lnTo>
                  <a:pt x="48830" y="27160"/>
                </a:lnTo>
                <a:lnTo>
                  <a:pt x="48830" y="27150"/>
                </a:lnTo>
                <a:lnTo>
                  <a:pt x="48820" y="27150"/>
                </a:lnTo>
                <a:lnTo>
                  <a:pt x="48820" y="27140"/>
                </a:lnTo>
                <a:lnTo>
                  <a:pt x="48810" y="27140"/>
                </a:lnTo>
                <a:lnTo>
                  <a:pt x="48800" y="27140"/>
                </a:lnTo>
                <a:lnTo>
                  <a:pt x="48800" y="27130"/>
                </a:lnTo>
                <a:lnTo>
                  <a:pt x="48790" y="27130"/>
                </a:lnTo>
                <a:lnTo>
                  <a:pt x="48790" y="27120"/>
                </a:lnTo>
                <a:lnTo>
                  <a:pt x="48790" y="27100"/>
                </a:lnTo>
                <a:lnTo>
                  <a:pt x="48780" y="27100"/>
                </a:lnTo>
                <a:lnTo>
                  <a:pt x="48780" y="27090"/>
                </a:lnTo>
                <a:lnTo>
                  <a:pt x="48820" y="27090"/>
                </a:lnTo>
                <a:lnTo>
                  <a:pt x="48820" y="27100"/>
                </a:lnTo>
                <a:lnTo>
                  <a:pt x="48820" y="27090"/>
                </a:lnTo>
                <a:lnTo>
                  <a:pt x="48840" y="27090"/>
                </a:lnTo>
                <a:lnTo>
                  <a:pt x="48840" y="27100"/>
                </a:lnTo>
                <a:lnTo>
                  <a:pt x="48850" y="27100"/>
                </a:lnTo>
                <a:lnTo>
                  <a:pt x="48850" y="27110"/>
                </a:lnTo>
                <a:lnTo>
                  <a:pt x="48860" y="27110"/>
                </a:lnTo>
                <a:lnTo>
                  <a:pt x="48860" y="27120"/>
                </a:lnTo>
                <a:lnTo>
                  <a:pt x="48870" y="27120"/>
                </a:lnTo>
                <a:lnTo>
                  <a:pt x="48880" y="27120"/>
                </a:lnTo>
                <a:lnTo>
                  <a:pt x="48880" y="27110"/>
                </a:lnTo>
                <a:lnTo>
                  <a:pt x="48890" y="27110"/>
                </a:lnTo>
                <a:lnTo>
                  <a:pt x="48890" y="27120"/>
                </a:lnTo>
                <a:lnTo>
                  <a:pt x="48900" y="27120"/>
                </a:lnTo>
                <a:lnTo>
                  <a:pt x="48900" y="27110"/>
                </a:lnTo>
                <a:lnTo>
                  <a:pt x="48910" y="27110"/>
                </a:lnTo>
                <a:lnTo>
                  <a:pt x="48910" y="27120"/>
                </a:lnTo>
                <a:lnTo>
                  <a:pt x="48920" y="27120"/>
                </a:lnTo>
                <a:lnTo>
                  <a:pt x="48950" y="27120"/>
                </a:lnTo>
                <a:lnTo>
                  <a:pt x="48950" y="27110"/>
                </a:lnTo>
                <a:lnTo>
                  <a:pt x="48960" y="27110"/>
                </a:lnTo>
                <a:lnTo>
                  <a:pt x="48960" y="27100"/>
                </a:lnTo>
                <a:lnTo>
                  <a:pt x="48960" y="27090"/>
                </a:lnTo>
                <a:lnTo>
                  <a:pt x="48970" y="27090"/>
                </a:lnTo>
                <a:lnTo>
                  <a:pt x="48970" y="27080"/>
                </a:lnTo>
                <a:lnTo>
                  <a:pt x="48970" y="27070"/>
                </a:lnTo>
                <a:lnTo>
                  <a:pt x="48980" y="27070"/>
                </a:lnTo>
                <a:lnTo>
                  <a:pt x="48990" y="27070"/>
                </a:lnTo>
                <a:lnTo>
                  <a:pt x="48990" y="27080"/>
                </a:lnTo>
                <a:lnTo>
                  <a:pt x="48990" y="27090"/>
                </a:lnTo>
                <a:lnTo>
                  <a:pt x="49000" y="27090"/>
                </a:lnTo>
                <a:lnTo>
                  <a:pt x="49000" y="27080"/>
                </a:lnTo>
                <a:lnTo>
                  <a:pt x="49000" y="27070"/>
                </a:lnTo>
                <a:lnTo>
                  <a:pt x="49000" y="27050"/>
                </a:lnTo>
                <a:lnTo>
                  <a:pt x="49000" y="27040"/>
                </a:lnTo>
                <a:lnTo>
                  <a:pt x="49010" y="27040"/>
                </a:lnTo>
                <a:lnTo>
                  <a:pt x="49030" y="27040"/>
                </a:lnTo>
                <a:lnTo>
                  <a:pt x="49030" y="27070"/>
                </a:lnTo>
                <a:lnTo>
                  <a:pt x="49030" y="27080"/>
                </a:lnTo>
                <a:lnTo>
                  <a:pt x="49040" y="27080"/>
                </a:lnTo>
                <a:lnTo>
                  <a:pt x="49040" y="27090"/>
                </a:lnTo>
                <a:lnTo>
                  <a:pt x="49060" y="27090"/>
                </a:lnTo>
                <a:lnTo>
                  <a:pt x="49080" y="27090"/>
                </a:lnTo>
                <a:lnTo>
                  <a:pt x="49080" y="27100"/>
                </a:lnTo>
                <a:lnTo>
                  <a:pt x="49090" y="27100"/>
                </a:lnTo>
                <a:lnTo>
                  <a:pt x="49090" y="27110"/>
                </a:lnTo>
                <a:lnTo>
                  <a:pt x="49090" y="27120"/>
                </a:lnTo>
                <a:lnTo>
                  <a:pt x="49080" y="27120"/>
                </a:lnTo>
                <a:lnTo>
                  <a:pt x="49090" y="27120"/>
                </a:lnTo>
                <a:lnTo>
                  <a:pt x="49090" y="27130"/>
                </a:lnTo>
                <a:lnTo>
                  <a:pt x="49100" y="27130"/>
                </a:lnTo>
                <a:lnTo>
                  <a:pt x="49100" y="27120"/>
                </a:lnTo>
                <a:lnTo>
                  <a:pt x="49110" y="27120"/>
                </a:lnTo>
                <a:lnTo>
                  <a:pt x="49110" y="27130"/>
                </a:lnTo>
                <a:lnTo>
                  <a:pt x="49120" y="27130"/>
                </a:lnTo>
                <a:lnTo>
                  <a:pt x="49130" y="27130"/>
                </a:lnTo>
                <a:lnTo>
                  <a:pt x="49140" y="27130"/>
                </a:lnTo>
                <a:lnTo>
                  <a:pt x="49140" y="27160"/>
                </a:lnTo>
                <a:lnTo>
                  <a:pt x="49140" y="27170"/>
                </a:lnTo>
                <a:lnTo>
                  <a:pt x="49150" y="27170"/>
                </a:lnTo>
                <a:lnTo>
                  <a:pt x="49140" y="27170"/>
                </a:lnTo>
                <a:lnTo>
                  <a:pt x="49140" y="27210"/>
                </a:lnTo>
                <a:lnTo>
                  <a:pt x="49150" y="27210"/>
                </a:lnTo>
                <a:lnTo>
                  <a:pt x="49150" y="27220"/>
                </a:lnTo>
                <a:lnTo>
                  <a:pt x="49160" y="27220"/>
                </a:lnTo>
                <a:lnTo>
                  <a:pt x="49160" y="27230"/>
                </a:lnTo>
                <a:lnTo>
                  <a:pt x="49170" y="27230"/>
                </a:lnTo>
                <a:lnTo>
                  <a:pt x="49160" y="27230"/>
                </a:lnTo>
                <a:lnTo>
                  <a:pt x="49160" y="27240"/>
                </a:lnTo>
                <a:lnTo>
                  <a:pt x="49150" y="27240"/>
                </a:lnTo>
                <a:lnTo>
                  <a:pt x="49150" y="27250"/>
                </a:lnTo>
                <a:lnTo>
                  <a:pt x="49150" y="27270"/>
                </a:lnTo>
                <a:lnTo>
                  <a:pt x="49150" y="27280"/>
                </a:lnTo>
                <a:lnTo>
                  <a:pt x="49150" y="27300"/>
                </a:lnTo>
                <a:lnTo>
                  <a:pt x="49160" y="27300"/>
                </a:lnTo>
                <a:lnTo>
                  <a:pt x="49160" y="27310"/>
                </a:lnTo>
                <a:lnTo>
                  <a:pt x="49170" y="27310"/>
                </a:lnTo>
                <a:lnTo>
                  <a:pt x="49170" y="27300"/>
                </a:lnTo>
                <a:lnTo>
                  <a:pt x="49180" y="27300"/>
                </a:lnTo>
                <a:lnTo>
                  <a:pt x="49180" y="27310"/>
                </a:lnTo>
                <a:lnTo>
                  <a:pt x="49180" y="27320"/>
                </a:lnTo>
                <a:lnTo>
                  <a:pt x="49190" y="27320"/>
                </a:lnTo>
                <a:lnTo>
                  <a:pt x="49190" y="27330"/>
                </a:lnTo>
                <a:lnTo>
                  <a:pt x="49190" y="27340"/>
                </a:lnTo>
                <a:lnTo>
                  <a:pt x="49180" y="27340"/>
                </a:lnTo>
                <a:lnTo>
                  <a:pt x="49180" y="27350"/>
                </a:lnTo>
                <a:lnTo>
                  <a:pt x="49170" y="27350"/>
                </a:lnTo>
                <a:lnTo>
                  <a:pt x="49170" y="27360"/>
                </a:lnTo>
                <a:lnTo>
                  <a:pt x="49170" y="27370"/>
                </a:lnTo>
                <a:lnTo>
                  <a:pt x="49180" y="27370"/>
                </a:lnTo>
                <a:lnTo>
                  <a:pt x="49190" y="27370"/>
                </a:lnTo>
                <a:lnTo>
                  <a:pt x="49190" y="27380"/>
                </a:lnTo>
                <a:lnTo>
                  <a:pt x="49190" y="27390"/>
                </a:lnTo>
                <a:lnTo>
                  <a:pt x="49190" y="27410"/>
                </a:lnTo>
                <a:lnTo>
                  <a:pt x="49190" y="27440"/>
                </a:lnTo>
                <a:lnTo>
                  <a:pt x="49190" y="27460"/>
                </a:lnTo>
                <a:lnTo>
                  <a:pt x="49200" y="27460"/>
                </a:lnTo>
                <a:lnTo>
                  <a:pt x="49200" y="27470"/>
                </a:lnTo>
                <a:lnTo>
                  <a:pt x="49200" y="27480"/>
                </a:lnTo>
                <a:lnTo>
                  <a:pt x="49210" y="27480"/>
                </a:lnTo>
                <a:lnTo>
                  <a:pt x="49210" y="27490"/>
                </a:lnTo>
                <a:lnTo>
                  <a:pt x="49210" y="27500"/>
                </a:lnTo>
                <a:lnTo>
                  <a:pt x="49220" y="27500"/>
                </a:lnTo>
                <a:lnTo>
                  <a:pt x="49230" y="27500"/>
                </a:lnTo>
                <a:lnTo>
                  <a:pt x="49230" y="27510"/>
                </a:lnTo>
                <a:lnTo>
                  <a:pt x="49230" y="27520"/>
                </a:lnTo>
                <a:lnTo>
                  <a:pt x="49240" y="27520"/>
                </a:lnTo>
                <a:lnTo>
                  <a:pt x="49240" y="27530"/>
                </a:lnTo>
                <a:lnTo>
                  <a:pt x="49250" y="27530"/>
                </a:lnTo>
                <a:lnTo>
                  <a:pt x="49250" y="27540"/>
                </a:lnTo>
                <a:lnTo>
                  <a:pt x="49260" y="27540"/>
                </a:lnTo>
                <a:lnTo>
                  <a:pt x="49260" y="27550"/>
                </a:lnTo>
                <a:lnTo>
                  <a:pt x="49260" y="27560"/>
                </a:lnTo>
                <a:lnTo>
                  <a:pt x="49270" y="27560"/>
                </a:lnTo>
                <a:lnTo>
                  <a:pt x="49270" y="27580"/>
                </a:lnTo>
                <a:lnTo>
                  <a:pt x="49270" y="27590"/>
                </a:lnTo>
                <a:lnTo>
                  <a:pt x="49280" y="27590"/>
                </a:lnTo>
                <a:lnTo>
                  <a:pt x="49280" y="27600"/>
                </a:lnTo>
                <a:lnTo>
                  <a:pt x="49280" y="27610"/>
                </a:lnTo>
                <a:lnTo>
                  <a:pt x="49290" y="27610"/>
                </a:lnTo>
                <a:lnTo>
                  <a:pt x="49290" y="27620"/>
                </a:lnTo>
                <a:lnTo>
                  <a:pt x="49300" y="27620"/>
                </a:lnTo>
                <a:lnTo>
                  <a:pt x="49300" y="27630"/>
                </a:lnTo>
                <a:lnTo>
                  <a:pt x="49310" y="27630"/>
                </a:lnTo>
                <a:lnTo>
                  <a:pt x="49310" y="27640"/>
                </a:lnTo>
                <a:lnTo>
                  <a:pt x="49320" y="27640"/>
                </a:lnTo>
                <a:lnTo>
                  <a:pt x="49320" y="27650"/>
                </a:lnTo>
                <a:lnTo>
                  <a:pt x="49330" y="27650"/>
                </a:lnTo>
                <a:lnTo>
                  <a:pt x="49330" y="27660"/>
                </a:lnTo>
                <a:lnTo>
                  <a:pt x="49330" y="27670"/>
                </a:lnTo>
                <a:lnTo>
                  <a:pt x="49340" y="27670"/>
                </a:lnTo>
                <a:lnTo>
                  <a:pt x="49340" y="27680"/>
                </a:lnTo>
                <a:lnTo>
                  <a:pt x="49350" y="27680"/>
                </a:lnTo>
                <a:lnTo>
                  <a:pt x="49350" y="27690"/>
                </a:lnTo>
                <a:lnTo>
                  <a:pt x="49350" y="27700"/>
                </a:lnTo>
                <a:lnTo>
                  <a:pt x="49360" y="27700"/>
                </a:lnTo>
                <a:lnTo>
                  <a:pt x="49360" y="27710"/>
                </a:lnTo>
                <a:lnTo>
                  <a:pt x="49370" y="27710"/>
                </a:lnTo>
                <a:lnTo>
                  <a:pt x="49380" y="27710"/>
                </a:lnTo>
                <a:lnTo>
                  <a:pt x="49380" y="27720"/>
                </a:lnTo>
                <a:lnTo>
                  <a:pt x="49390" y="27720"/>
                </a:lnTo>
                <a:lnTo>
                  <a:pt x="49390" y="27730"/>
                </a:lnTo>
                <a:lnTo>
                  <a:pt x="49390" y="27740"/>
                </a:lnTo>
                <a:lnTo>
                  <a:pt x="49400" y="27740"/>
                </a:lnTo>
                <a:lnTo>
                  <a:pt x="49400" y="27750"/>
                </a:lnTo>
                <a:lnTo>
                  <a:pt x="49410" y="27750"/>
                </a:lnTo>
                <a:lnTo>
                  <a:pt x="49420" y="27750"/>
                </a:lnTo>
                <a:lnTo>
                  <a:pt x="49420" y="27760"/>
                </a:lnTo>
                <a:lnTo>
                  <a:pt x="49430" y="27760"/>
                </a:lnTo>
                <a:lnTo>
                  <a:pt x="49440" y="27760"/>
                </a:lnTo>
                <a:lnTo>
                  <a:pt x="49440" y="27770"/>
                </a:lnTo>
                <a:lnTo>
                  <a:pt x="49440" y="27780"/>
                </a:lnTo>
                <a:lnTo>
                  <a:pt x="49450" y="27780"/>
                </a:lnTo>
                <a:lnTo>
                  <a:pt x="49470" y="27780"/>
                </a:lnTo>
                <a:lnTo>
                  <a:pt x="49470" y="27790"/>
                </a:lnTo>
                <a:lnTo>
                  <a:pt x="49480" y="27790"/>
                </a:lnTo>
                <a:lnTo>
                  <a:pt x="49490" y="27790"/>
                </a:lnTo>
                <a:lnTo>
                  <a:pt x="49490" y="27800"/>
                </a:lnTo>
                <a:lnTo>
                  <a:pt x="49510" y="27800"/>
                </a:lnTo>
                <a:lnTo>
                  <a:pt x="49520" y="27800"/>
                </a:lnTo>
                <a:lnTo>
                  <a:pt x="49520" y="27810"/>
                </a:lnTo>
                <a:lnTo>
                  <a:pt x="49530" y="27810"/>
                </a:lnTo>
                <a:lnTo>
                  <a:pt x="49530" y="27800"/>
                </a:lnTo>
                <a:lnTo>
                  <a:pt x="49530" y="27810"/>
                </a:lnTo>
                <a:lnTo>
                  <a:pt x="49560" y="27810"/>
                </a:lnTo>
                <a:lnTo>
                  <a:pt x="49560" y="27800"/>
                </a:lnTo>
                <a:lnTo>
                  <a:pt x="49590" y="27800"/>
                </a:lnTo>
                <a:lnTo>
                  <a:pt x="49610" y="27800"/>
                </a:lnTo>
                <a:lnTo>
                  <a:pt x="49610" y="27790"/>
                </a:lnTo>
                <a:lnTo>
                  <a:pt x="49630" y="27790"/>
                </a:lnTo>
                <a:lnTo>
                  <a:pt x="49640" y="27790"/>
                </a:lnTo>
                <a:lnTo>
                  <a:pt x="49640" y="27780"/>
                </a:lnTo>
                <a:lnTo>
                  <a:pt x="49650" y="27780"/>
                </a:lnTo>
                <a:lnTo>
                  <a:pt x="49650" y="27770"/>
                </a:lnTo>
                <a:lnTo>
                  <a:pt x="49660" y="27770"/>
                </a:lnTo>
                <a:lnTo>
                  <a:pt x="49660" y="27760"/>
                </a:lnTo>
                <a:lnTo>
                  <a:pt x="49670" y="27760"/>
                </a:lnTo>
                <a:lnTo>
                  <a:pt x="49670" y="27740"/>
                </a:lnTo>
                <a:lnTo>
                  <a:pt x="49670" y="27720"/>
                </a:lnTo>
                <a:lnTo>
                  <a:pt x="49670" y="27710"/>
                </a:lnTo>
                <a:lnTo>
                  <a:pt x="49660" y="27710"/>
                </a:lnTo>
                <a:lnTo>
                  <a:pt x="49660" y="27700"/>
                </a:lnTo>
                <a:lnTo>
                  <a:pt x="49660" y="27690"/>
                </a:lnTo>
                <a:lnTo>
                  <a:pt x="49650" y="27690"/>
                </a:lnTo>
                <a:lnTo>
                  <a:pt x="49650" y="27680"/>
                </a:lnTo>
                <a:lnTo>
                  <a:pt x="49640" y="27680"/>
                </a:lnTo>
                <a:lnTo>
                  <a:pt x="49640" y="27670"/>
                </a:lnTo>
                <a:lnTo>
                  <a:pt x="49630" y="27670"/>
                </a:lnTo>
                <a:lnTo>
                  <a:pt x="49630" y="27660"/>
                </a:lnTo>
                <a:lnTo>
                  <a:pt x="49620" y="27660"/>
                </a:lnTo>
                <a:lnTo>
                  <a:pt x="49620" y="27650"/>
                </a:lnTo>
                <a:lnTo>
                  <a:pt x="49610" y="27650"/>
                </a:lnTo>
                <a:lnTo>
                  <a:pt x="49610" y="27640"/>
                </a:lnTo>
                <a:lnTo>
                  <a:pt x="49600" y="27640"/>
                </a:lnTo>
                <a:lnTo>
                  <a:pt x="49600" y="27630"/>
                </a:lnTo>
                <a:lnTo>
                  <a:pt x="49600" y="27610"/>
                </a:lnTo>
                <a:lnTo>
                  <a:pt x="49610" y="27610"/>
                </a:lnTo>
                <a:lnTo>
                  <a:pt x="49610" y="27600"/>
                </a:lnTo>
                <a:lnTo>
                  <a:pt x="49610" y="27590"/>
                </a:lnTo>
                <a:lnTo>
                  <a:pt x="49610" y="27580"/>
                </a:lnTo>
                <a:lnTo>
                  <a:pt x="49610" y="27560"/>
                </a:lnTo>
                <a:lnTo>
                  <a:pt x="49620" y="27560"/>
                </a:lnTo>
                <a:lnTo>
                  <a:pt x="49630" y="27560"/>
                </a:lnTo>
                <a:lnTo>
                  <a:pt x="49630" y="27570"/>
                </a:lnTo>
                <a:lnTo>
                  <a:pt x="49640" y="27570"/>
                </a:lnTo>
                <a:lnTo>
                  <a:pt x="49640" y="27590"/>
                </a:lnTo>
                <a:lnTo>
                  <a:pt x="49640" y="27600"/>
                </a:lnTo>
                <a:lnTo>
                  <a:pt x="49650" y="27600"/>
                </a:lnTo>
                <a:lnTo>
                  <a:pt x="49650" y="27610"/>
                </a:lnTo>
                <a:lnTo>
                  <a:pt x="49650" y="27620"/>
                </a:lnTo>
                <a:lnTo>
                  <a:pt x="49660" y="27620"/>
                </a:lnTo>
                <a:lnTo>
                  <a:pt x="49660" y="27630"/>
                </a:lnTo>
                <a:lnTo>
                  <a:pt x="49660" y="27640"/>
                </a:lnTo>
                <a:lnTo>
                  <a:pt x="49660" y="27650"/>
                </a:lnTo>
                <a:lnTo>
                  <a:pt x="49670" y="27650"/>
                </a:lnTo>
                <a:lnTo>
                  <a:pt x="49670" y="27660"/>
                </a:lnTo>
                <a:lnTo>
                  <a:pt x="49680" y="27660"/>
                </a:lnTo>
                <a:lnTo>
                  <a:pt x="49680" y="27670"/>
                </a:lnTo>
                <a:lnTo>
                  <a:pt x="49690" y="27670"/>
                </a:lnTo>
                <a:lnTo>
                  <a:pt x="49690" y="27680"/>
                </a:lnTo>
                <a:lnTo>
                  <a:pt x="49700" y="27680"/>
                </a:lnTo>
                <a:lnTo>
                  <a:pt x="49700" y="27690"/>
                </a:lnTo>
                <a:lnTo>
                  <a:pt x="49700" y="27700"/>
                </a:lnTo>
                <a:lnTo>
                  <a:pt x="49700" y="27710"/>
                </a:lnTo>
                <a:lnTo>
                  <a:pt x="49710" y="27710"/>
                </a:lnTo>
                <a:lnTo>
                  <a:pt x="49710" y="27720"/>
                </a:lnTo>
                <a:lnTo>
                  <a:pt x="49710" y="27740"/>
                </a:lnTo>
                <a:lnTo>
                  <a:pt x="49720" y="27740"/>
                </a:lnTo>
                <a:lnTo>
                  <a:pt x="49720" y="27750"/>
                </a:lnTo>
                <a:lnTo>
                  <a:pt x="49720" y="27760"/>
                </a:lnTo>
                <a:lnTo>
                  <a:pt x="49730" y="27760"/>
                </a:lnTo>
                <a:lnTo>
                  <a:pt x="49730" y="27780"/>
                </a:lnTo>
                <a:lnTo>
                  <a:pt x="49740" y="27780"/>
                </a:lnTo>
                <a:lnTo>
                  <a:pt x="49740" y="27790"/>
                </a:lnTo>
                <a:lnTo>
                  <a:pt x="49740" y="27810"/>
                </a:lnTo>
                <a:lnTo>
                  <a:pt x="49750" y="27810"/>
                </a:lnTo>
                <a:lnTo>
                  <a:pt x="49750" y="27820"/>
                </a:lnTo>
                <a:lnTo>
                  <a:pt x="49750" y="27830"/>
                </a:lnTo>
                <a:lnTo>
                  <a:pt x="49750" y="27840"/>
                </a:lnTo>
                <a:lnTo>
                  <a:pt x="49760" y="27840"/>
                </a:lnTo>
                <a:lnTo>
                  <a:pt x="49760" y="27850"/>
                </a:lnTo>
                <a:lnTo>
                  <a:pt x="49770" y="27850"/>
                </a:lnTo>
                <a:lnTo>
                  <a:pt x="49770" y="27860"/>
                </a:lnTo>
                <a:lnTo>
                  <a:pt x="49780" y="27860"/>
                </a:lnTo>
                <a:lnTo>
                  <a:pt x="49780" y="27870"/>
                </a:lnTo>
                <a:lnTo>
                  <a:pt x="49770" y="27870"/>
                </a:lnTo>
                <a:lnTo>
                  <a:pt x="49770" y="27880"/>
                </a:lnTo>
                <a:lnTo>
                  <a:pt x="49770" y="27890"/>
                </a:lnTo>
                <a:lnTo>
                  <a:pt x="49780" y="27890"/>
                </a:lnTo>
                <a:lnTo>
                  <a:pt x="49780" y="27900"/>
                </a:lnTo>
                <a:lnTo>
                  <a:pt x="49790" y="27900"/>
                </a:lnTo>
                <a:lnTo>
                  <a:pt x="49790" y="27910"/>
                </a:lnTo>
                <a:lnTo>
                  <a:pt x="49800" y="27910"/>
                </a:lnTo>
                <a:lnTo>
                  <a:pt x="49800" y="27920"/>
                </a:lnTo>
                <a:lnTo>
                  <a:pt x="49800" y="27930"/>
                </a:lnTo>
                <a:lnTo>
                  <a:pt x="49810" y="27930"/>
                </a:lnTo>
                <a:lnTo>
                  <a:pt x="49800" y="27930"/>
                </a:lnTo>
                <a:lnTo>
                  <a:pt x="49810" y="27930"/>
                </a:lnTo>
                <a:lnTo>
                  <a:pt x="49810" y="27940"/>
                </a:lnTo>
                <a:lnTo>
                  <a:pt x="49820" y="27940"/>
                </a:lnTo>
                <a:lnTo>
                  <a:pt x="49820" y="27950"/>
                </a:lnTo>
                <a:lnTo>
                  <a:pt x="49820" y="27960"/>
                </a:lnTo>
                <a:lnTo>
                  <a:pt x="49830" y="27960"/>
                </a:lnTo>
                <a:lnTo>
                  <a:pt x="49830" y="27970"/>
                </a:lnTo>
                <a:lnTo>
                  <a:pt x="49830" y="27980"/>
                </a:lnTo>
                <a:lnTo>
                  <a:pt x="49850" y="27980"/>
                </a:lnTo>
                <a:lnTo>
                  <a:pt x="49850" y="27990"/>
                </a:lnTo>
                <a:lnTo>
                  <a:pt x="49850" y="28000"/>
                </a:lnTo>
                <a:lnTo>
                  <a:pt x="49860" y="28000"/>
                </a:lnTo>
                <a:lnTo>
                  <a:pt x="49870" y="28000"/>
                </a:lnTo>
                <a:lnTo>
                  <a:pt x="49870" y="28010"/>
                </a:lnTo>
                <a:lnTo>
                  <a:pt x="49870" y="28020"/>
                </a:lnTo>
                <a:lnTo>
                  <a:pt x="49880" y="28020"/>
                </a:lnTo>
                <a:lnTo>
                  <a:pt x="49880" y="28030"/>
                </a:lnTo>
                <a:lnTo>
                  <a:pt x="49890" y="28030"/>
                </a:lnTo>
                <a:lnTo>
                  <a:pt x="49890" y="28040"/>
                </a:lnTo>
                <a:lnTo>
                  <a:pt x="49900" y="28040"/>
                </a:lnTo>
                <a:lnTo>
                  <a:pt x="49900" y="28050"/>
                </a:lnTo>
                <a:lnTo>
                  <a:pt x="49910" y="28050"/>
                </a:lnTo>
                <a:lnTo>
                  <a:pt x="49920" y="28050"/>
                </a:lnTo>
                <a:lnTo>
                  <a:pt x="49920" y="28060"/>
                </a:lnTo>
                <a:lnTo>
                  <a:pt x="49930" y="28060"/>
                </a:lnTo>
                <a:lnTo>
                  <a:pt x="49930" y="28070"/>
                </a:lnTo>
                <a:lnTo>
                  <a:pt x="49930" y="28080"/>
                </a:lnTo>
                <a:lnTo>
                  <a:pt x="49940" y="28080"/>
                </a:lnTo>
                <a:lnTo>
                  <a:pt x="49950" y="28080"/>
                </a:lnTo>
                <a:lnTo>
                  <a:pt x="49950" y="28090"/>
                </a:lnTo>
                <a:lnTo>
                  <a:pt x="49960" y="28090"/>
                </a:lnTo>
                <a:lnTo>
                  <a:pt x="49960" y="28100"/>
                </a:lnTo>
                <a:lnTo>
                  <a:pt x="49970" y="28100"/>
                </a:lnTo>
                <a:lnTo>
                  <a:pt x="49980" y="28100"/>
                </a:lnTo>
                <a:lnTo>
                  <a:pt x="49980" y="28110"/>
                </a:lnTo>
                <a:lnTo>
                  <a:pt x="49990" y="28110"/>
                </a:lnTo>
                <a:lnTo>
                  <a:pt x="50000" y="28110"/>
                </a:lnTo>
                <a:lnTo>
                  <a:pt x="50000" y="28120"/>
                </a:lnTo>
                <a:lnTo>
                  <a:pt x="50010" y="28120"/>
                </a:lnTo>
                <a:lnTo>
                  <a:pt x="50020" y="28120"/>
                </a:lnTo>
                <a:lnTo>
                  <a:pt x="50020" y="28130"/>
                </a:lnTo>
                <a:lnTo>
                  <a:pt x="50030" y="28130"/>
                </a:lnTo>
                <a:lnTo>
                  <a:pt x="50030" y="28140"/>
                </a:lnTo>
                <a:lnTo>
                  <a:pt x="50040" y="28140"/>
                </a:lnTo>
                <a:lnTo>
                  <a:pt x="50050" y="28140"/>
                </a:lnTo>
                <a:lnTo>
                  <a:pt x="50050" y="28150"/>
                </a:lnTo>
                <a:lnTo>
                  <a:pt x="50070" y="28150"/>
                </a:lnTo>
                <a:lnTo>
                  <a:pt x="50070" y="28160"/>
                </a:lnTo>
                <a:lnTo>
                  <a:pt x="50080" y="28160"/>
                </a:lnTo>
                <a:lnTo>
                  <a:pt x="50090" y="28160"/>
                </a:lnTo>
                <a:lnTo>
                  <a:pt x="50100" y="28160"/>
                </a:lnTo>
                <a:lnTo>
                  <a:pt x="50100" y="28170"/>
                </a:lnTo>
                <a:lnTo>
                  <a:pt x="50110" y="28170"/>
                </a:lnTo>
                <a:lnTo>
                  <a:pt x="50110" y="28180"/>
                </a:lnTo>
                <a:lnTo>
                  <a:pt x="50120" y="28180"/>
                </a:lnTo>
                <a:lnTo>
                  <a:pt x="50120" y="28190"/>
                </a:lnTo>
                <a:lnTo>
                  <a:pt x="50130" y="28190"/>
                </a:lnTo>
                <a:lnTo>
                  <a:pt x="50140" y="28190"/>
                </a:lnTo>
                <a:lnTo>
                  <a:pt x="50150" y="28190"/>
                </a:lnTo>
                <a:lnTo>
                  <a:pt x="50160" y="28190"/>
                </a:lnTo>
                <a:lnTo>
                  <a:pt x="50160" y="28200"/>
                </a:lnTo>
                <a:lnTo>
                  <a:pt x="50170" y="28200"/>
                </a:lnTo>
                <a:lnTo>
                  <a:pt x="50180" y="28200"/>
                </a:lnTo>
                <a:lnTo>
                  <a:pt x="50180" y="28210"/>
                </a:lnTo>
                <a:lnTo>
                  <a:pt x="50190" y="28210"/>
                </a:lnTo>
                <a:lnTo>
                  <a:pt x="50200" y="28210"/>
                </a:lnTo>
                <a:lnTo>
                  <a:pt x="50200" y="28220"/>
                </a:lnTo>
                <a:lnTo>
                  <a:pt x="50210" y="28220"/>
                </a:lnTo>
                <a:lnTo>
                  <a:pt x="50220" y="28220"/>
                </a:lnTo>
                <a:lnTo>
                  <a:pt x="50220" y="28230"/>
                </a:lnTo>
                <a:lnTo>
                  <a:pt x="50230" y="28230"/>
                </a:lnTo>
                <a:lnTo>
                  <a:pt x="50240" y="28230"/>
                </a:lnTo>
                <a:lnTo>
                  <a:pt x="50240" y="28240"/>
                </a:lnTo>
                <a:lnTo>
                  <a:pt x="50250" y="28240"/>
                </a:lnTo>
                <a:lnTo>
                  <a:pt x="50260" y="28240"/>
                </a:lnTo>
                <a:lnTo>
                  <a:pt x="50270" y="28240"/>
                </a:lnTo>
                <a:lnTo>
                  <a:pt x="50270" y="28250"/>
                </a:lnTo>
                <a:lnTo>
                  <a:pt x="50280" y="28250"/>
                </a:lnTo>
                <a:lnTo>
                  <a:pt x="50290" y="28250"/>
                </a:lnTo>
                <a:lnTo>
                  <a:pt x="50300" y="28250"/>
                </a:lnTo>
                <a:lnTo>
                  <a:pt x="50300" y="28260"/>
                </a:lnTo>
                <a:lnTo>
                  <a:pt x="50310" y="28260"/>
                </a:lnTo>
                <a:lnTo>
                  <a:pt x="50320" y="28260"/>
                </a:lnTo>
                <a:lnTo>
                  <a:pt x="50320" y="28270"/>
                </a:lnTo>
                <a:lnTo>
                  <a:pt x="50330" y="28270"/>
                </a:lnTo>
                <a:lnTo>
                  <a:pt x="50330" y="28280"/>
                </a:lnTo>
                <a:lnTo>
                  <a:pt x="50340" y="28280"/>
                </a:lnTo>
                <a:lnTo>
                  <a:pt x="50340" y="28290"/>
                </a:lnTo>
                <a:lnTo>
                  <a:pt x="50340" y="28300"/>
                </a:lnTo>
                <a:lnTo>
                  <a:pt x="50350" y="28300"/>
                </a:lnTo>
                <a:lnTo>
                  <a:pt x="50350" y="28310"/>
                </a:lnTo>
                <a:lnTo>
                  <a:pt x="50360" y="28310"/>
                </a:lnTo>
                <a:lnTo>
                  <a:pt x="50360" y="28320"/>
                </a:lnTo>
                <a:lnTo>
                  <a:pt x="50370" y="28320"/>
                </a:lnTo>
                <a:lnTo>
                  <a:pt x="50370" y="28330"/>
                </a:lnTo>
                <a:lnTo>
                  <a:pt x="50380" y="28330"/>
                </a:lnTo>
                <a:lnTo>
                  <a:pt x="50390" y="28330"/>
                </a:lnTo>
                <a:lnTo>
                  <a:pt x="50390" y="28340"/>
                </a:lnTo>
                <a:lnTo>
                  <a:pt x="50400" y="28340"/>
                </a:lnTo>
                <a:lnTo>
                  <a:pt x="50400" y="28350"/>
                </a:lnTo>
                <a:lnTo>
                  <a:pt x="50410" y="28350"/>
                </a:lnTo>
                <a:lnTo>
                  <a:pt x="50410" y="28360"/>
                </a:lnTo>
                <a:lnTo>
                  <a:pt x="50410" y="28370"/>
                </a:lnTo>
                <a:lnTo>
                  <a:pt x="50420" y="28370"/>
                </a:lnTo>
                <a:lnTo>
                  <a:pt x="50430" y="28370"/>
                </a:lnTo>
                <a:lnTo>
                  <a:pt x="50430" y="28380"/>
                </a:lnTo>
                <a:lnTo>
                  <a:pt x="50440" y="28380"/>
                </a:lnTo>
                <a:lnTo>
                  <a:pt x="50450" y="28380"/>
                </a:lnTo>
                <a:lnTo>
                  <a:pt x="50450" y="28390"/>
                </a:lnTo>
                <a:lnTo>
                  <a:pt x="50460" y="28390"/>
                </a:lnTo>
                <a:lnTo>
                  <a:pt x="50460" y="28400"/>
                </a:lnTo>
                <a:lnTo>
                  <a:pt x="50460" y="28410"/>
                </a:lnTo>
                <a:lnTo>
                  <a:pt x="50470" y="28410"/>
                </a:lnTo>
                <a:lnTo>
                  <a:pt x="50470" y="28420"/>
                </a:lnTo>
                <a:lnTo>
                  <a:pt x="50470" y="28430"/>
                </a:lnTo>
                <a:lnTo>
                  <a:pt x="50480" y="28430"/>
                </a:lnTo>
                <a:lnTo>
                  <a:pt x="50480" y="28440"/>
                </a:lnTo>
                <a:lnTo>
                  <a:pt x="50490" y="28440"/>
                </a:lnTo>
                <a:lnTo>
                  <a:pt x="50490" y="28450"/>
                </a:lnTo>
                <a:lnTo>
                  <a:pt x="50490" y="28460"/>
                </a:lnTo>
                <a:lnTo>
                  <a:pt x="50500" y="28460"/>
                </a:lnTo>
                <a:lnTo>
                  <a:pt x="50500" y="28470"/>
                </a:lnTo>
                <a:lnTo>
                  <a:pt x="50510" y="28470"/>
                </a:lnTo>
                <a:lnTo>
                  <a:pt x="50510" y="28480"/>
                </a:lnTo>
                <a:lnTo>
                  <a:pt x="50520" y="28480"/>
                </a:lnTo>
                <a:lnTo>
                  <a:pt x="50520" y="28490"/>
                </a:lnTo>
                <a:lnTo>
                  <a:pt x="50530" y="28490"/>
                </a:lnTo>
                <a:lnTo>
                  <a:pt x="50530" y="28500"/>
                </a:lnTo>
                <a:lnTo>
                  <a:pt x="50540" y="28500"/>
                </a:lnTo>
                <a:lnTo>
                  <a:pt x="50540" y="28510"/>
                </a:lnTo>
                <a:lnTo>
                  <a:pt x="50540" y="28520"/>
                </a:lnTo>
                <a:lnTo>
                  <a:pt x="50550" y="28520"/>
                </a:lnTo>
                <a:lnTo>
                  <a:pt x="50550" y="28530"/>
                </a:lnTo>
                <a:lnTo>
                  <a:pt x="50560" y="28530"/>
                </a:lnTo>
                <a:lnTo>
                  <a:pt x="50560" y="28540"/>
                </a:lnTo>
                <a:lnTo>
                  <a:pt x="50560" y="28550"/>
                </a:lnTo>
                <a:lnTo>
                  <a:pt x="50570" y="28550"/>
                </a:lnTo>
                <a:lnTo>
                  <a:pt x="50580" y="28550"/>
                </a:lnTo>
                <a:lnTo>
                  <a:pt x="50580" y="28560"/>
                </a:lnTo>
                <a:lnTo>
                  <a:pt x="50590" y="28560"/>
                </a:lnTo>
                <a:lnTo>
                  <a:pt x="50590" y="28570"/>
                </a:lnTo>
                <a:lnTo>
                  <a:pt x="50600" y="28570"/>
                </a:lnTo>
                <a:lnTo>
                  <a:pt x="50600" y="28580"/>
                </a:lnTo>
                <a:lnTo>
                  <a:pt x="50600" y="28590"/>
                </a:lnTo>
                <a:lnTo>
                  <a:pt x="50610" y="28590"/>
                </a:lnTo>
                <a:lnTo>
                  <a:pt x="50610" y="28600"/>
                </a:lnTo>
                <a:lnTo>
                  <a:pt x="50620" y="28600"/>
                </a:lnTo>
                <a:lnTo>
                  <a:pt x="50630" y="28600"/>
                </a:lnTo>
                <a:lnTo>
                  <a:pt x="50630" y="28610"/>
                </a:lnTo>
                <a:lnTo>
                  <a:pt x="50630" y="28620"/>
                </a:lnTo>
                <a:lnTo>
                  <a:pt x="50640" y="28620"/>
                </a:lnTo>
                <a:lnTo>
                  <a:pt x="50640" y="28630"/>
                </a:lnTo>
                <a:lnTo>
                  <a:pt x="50650" y="28630"/>
                </a:lnTo>
                <a:lnTo>
                  <a:pt x="50650" y="28640"/>
                </a:lnTo>
                <a:lnTo>
                  <a:pt x="50660" y="28640"/>
                </a:lnTo>
                <a:lnTo>
                  <a:pt x="50660" y="28650"/>
                </a:lnTo>
                <a:lnTo>
                  <a:pt x="50670" y="28650"/>
                </a:lnTo>
                <a:lnTo>
                  <a:pt x="50670" y="28660"/>
                </a:lnTo>
                <a:lnTo>
                  <a:pt x="50680" y="28660"/>
                </a:lnTo>
                <a:lnTo>
                  <a:pt x="50680" y="28670"/>
                </a:lnTo>
                <a:lnTo>
                  <a:pt x="50690" y="28670"/>
                </a:lnTo>
                <a:lnTo>
                  <a:pt x="50690" y="28680"/>
                </a:lnTo>
                <a:lnTo>
                  <a:pt x="50700" y="28680"/>
                </a:lnTo>
                <a:lnTo>
                  <a:pt x="50700" y="28690"/>
                </a:lnTo>
                <a:lnTo>
                  <a:pt x="50710" y="28690"/>
                </a:lnTo>
                <a:lnTo>
                  <a:pt x="50710" y="28700"/>
                </a:lnTo>
                <a:lnTo>
                  <a:pt x="50720" y="28700"/>
                </a:lnTo>
                <a:lnTo>
                  <a:pt x="50720" y="28710"/>
                </a:lnTo>
                <a:lnTo>
                  <a:pt x="50730" y="28710"/>
                </a:lnTo>
                <a:lnTo>
                  <a:pt x="50730" y="28720"/>
                </a:lnTo>
                <a:lnTo>
                  <a:pt x="50740" y="28720"/>
                </a:lnTo>
                <a:lnTo>
                  <a:pt x="50740" y="28730"/>
                </a:lnTo>
                <a:lnTo>
                  <a:pt x="50750" y="28730"/>
                </a:lnTo>
                <a:lnTo>
                  <a:pt x="50750" y="28740"/>
                </a:lnTo>
                <a:lnTo>
                  <a:pt x="50770" y="28740"/>
                </a:lnTo>
                <a:lnTo>
                  <a:pt x="50770" y="28730"/>
                </a:lnTo>
                <a:lnTo>
                  <a:pt x="50780" y="28730"/>
                </a:lnTo>
                <a:lnTo>
                  <a:pt x="50790" y="28730"/>
                </a:lnTo>
                <a:lnTo>
                  <a:pt x="50790" y="28750"/>
                </a:lnTo>
                <a:lnTo>
                  <a:pt x="50800" y="28750"/>
                </a:lnTo>
                <a:lnTo>
                  <a:pt x="50800" y="28760"/>
                </a:lnTo>
                <a:lnTo>
                  <a:pt x="50800" y="28770"/>
                </a:lnTo>
                <a:lnTo>
                  <a:pt x="50810" y="28770"/>
                </a:lnTo>
                <a:lnTo>
                  <a:pt x="50810" y="28780"/>
                </a:lnTo>
                <a:lnTo>
                  <a:pt x="50820" y="28780"/>
                </a:lnTo>
                <a:lnTo>
                  <a:pt x="50820" y="28790"/>
                </a:lnTo>
                <a:lnTo>
                  <a:pt x="50830" y="28790"/>
                </a:lnTo>
                <a:lnTo>
                  <a:pt x="50840" y="28790"/>
                </a:lnTo>
                <a:lnTo>
                  <a:pt x="50840" y="28800"/>
                </a:lnTo>
                <a:lnTo>
                  <a:pt x="50850" y="28800"/>
                </a:lnTo>
                <a:lnTo>
                  <a:pt x="50850" y="28810"/>
                </a:lnTo>
                <a:lnTo>
                  <a:pt x="50860" y="28810"/>
                </a:lnTo>
                <a:lnTo>
                  <a:pt x="50870" y="28810"/>
                </a:lnTo>
                <a:lnTo>
                  <a:pt x="50870" y="28820"/>
                </a:lnTo>
                <a:lnTo>
                  <a:pt x="50880" y="28820"/>
                </a:lnTo>
                <a:lnTo>
                  <a:pt x="50880" y="28830"/>
                </a:lnTo>
                <a:lnTo>
                  <a:pt x="50890" y="28830"/>
                </a:lnTo>
                <a:lnTo>
                  <a:pt x="50900" y="28830"/>
                </a:lnTo>
                <a:lnTo>
                  <a:pt x="50900" y="28840"/>
                </a:lnTo>
                <a:lnTo>
                  <a:pt x="50910" y="28840"/>
                </a:lnTo>
                <a:lnTo>
                  <a:pt x="50920" y="28840"/>
                </a:lnTo>
                <a:lnTo>
                  <a:pt x="50930" y="28840"/>
                </a:lnTo>
                <a:lnTo>
                  <a:pt x="50930" y="28850"/>
                </a:lnTo>
                <a:lnTo>
                  <a:pt x="50940" y="28850"/>
                </a:lnTo>
                <a:lnTo>
                  <a:pt x="50960" y="28850"/>
                </a:lnTo>
                <a:lnTo>
                  <a:pt x="50960" y="28860"/>
                </a:lnTo>
                <a:lnTo>
                  <a:pt x="50970" y="28860"/>
                </a:lnTo>
                <a:lnTo>
                  <a:pt x="50980" y="28860"/>
                </a:lnTo>
                <a:lnTo>
                  <a:pt x="50980" y="28870"/>
                </a:lnTo>
                <a:lnTo>
                  <a:pt x="50990" y="28870"/>
                </a:lnTo>
                <a:lnTo>
                  <a:pt x="51000" y="28870"/>
                </a:lnTo>
                <a:lnTo>
                  <a:pt x="51000" y="28880"/>
                </a:lnTo>
                <a:lnTo>
                  <a:pt x="51010" y="28880"/>
                </a:lnTo>
                <a:lnTo>
                  <a:pt x="51020" y="28880"/>
                </a:lnTo>
                <a:lnTo>
                  <a:pt x="51020" y="28890"/>
                </a:lnTo>
                <a:lnTo>
                  <a:pt x="51040" y="28890"/>
                </a:lnTo>
                <a:lnTo>
                  <a:pt x="51050" y="28890"/>
                </a:lnTo>
                <a:lnTo>
                  <a:pt x="51060" y="28890"/>
                </a:lnTo>
                <a:lnTo>
                  <a:pt x="51060" y="28900"/>
                </a:lnTo>
                <a:lnTo>
                  <a:pt x="51070" y="28900"/>
                </a:lnTo>
                <a:lnTo>
                  <a:pt x="51070" y="28910"/>
                </a:lnTo>
                <a:lnTo>
                  <a:pt x="51080" y="28910"/>
                </a:lnTo>
                <a:lnTo>
                  <a:pt x="51080" y="28920"/>
                </a:lnTo>
                <a:lnTo>
                  <a:pt x="51090" y="28920"/>
                </a:lnTo>
                <a:lnTo>
                  <a:pt x="51100" y="28920"/>
                </a:lnTo>
                <a:lnTo>
                  <a:pt x="51100" y="28930"/>
                </a:lnTo>
                <a:lnTo>
                  <a:pt x="51120" y="28930"/>
                </a:lnTo>
                <a:lnTo>
                  <a:pt x="51130" y="28930"/>
                </a:lnTo>
                <a:lnTo>
                  <a:pt x="51130" y="28940"/>
                </a:lnTo>
                <a:lnTo>
                  <a:pt x="51140" y="28940"/>
                </a:lnTo>
                <a:lnTo>
                  <a:pt x="51140" y="28950"/>
                </a:lnTo>
                <a:lnTo>
                  <a:pt x="51150" y="28950"/>
                </a:lnTo>
                <a:lnTo>
                  <a:pt x="51160" y="28950"/>
                </a:lnTo>
                <a:lnTo>
                  <a:pt x="51170" y="28950"/>
                </a:lnTo>
                <a:lnTo>
                  <a:pt x="51170" y="28960"/>
                </a:lnTo>
                <a:lnTo>
                  <a:pt x="51190" y="28960"/>
                </a:lnTo>
                <a:lnTo>
                  <a:pt x="51210" y="28960"/>
                </a:lnTo>
                <a:lnTo>
                  <a:pt x="51220" y="28960"/>
                </a:lnTo>
                <a:lnTo>
                  <a:pt x="51230" y="28960"/>
                </a:lnTo>
                <a:lnTo>
                  <a:pt x="51230" y="28970"/>
                </a:lnTo>
                <a:lnTo>
                  <a:pt x="51260" y="28970"/>
                </a:lnTo>
                <a:lnTo>
                  <a:pt x="51260" y="28960"/>
                </a:lnTo>
                <a:lnTo>
                  <a:pt x="51280" y="28960"/>
                </a:lnTo>
                <a:lnTo>
                  <a:pt x="51280" y="28970"/>
                </a:lnTo>
                <a:lnTo>
                  <a:pt x="51280" y="28980"/>
                </a:lnTo>
                <a:lnTo>
                  <a:pt x="51290" y="28980"/>
                </a:lnTo>
                <a:lnTo>
                  <a:pt x="51300" y="28980"/>
                </a:lnTo>
                <a:lnTo>
                  <a:pt x="51300" y="28990"/>
                </a:lnTo>
                <a:lnTo>
                  <a:pt x="51320" y="28990"/>
                </a:lnTo>
                <a:lnTo>
                  <a:pt x="51320" y="29000"/>
                </a:lnTo>
                <a:lnTo>
                  <a:pt x="51330" y="29000"/>
                </a:lnTo>
                <a:lnTo>
                  <a:pt x="51330" y="29010"/>
                </a:lnTo>
                <a:lnTo>
                  <a:pt x="51340" y="29010"/>
                </a:lnTo>
                <a:lnTo>
                  <a:pt x="51340" y="29020"/>
                </a:lnTo>
                <a:lnTo>
                  <a:pt x="51350" y="29020"/>
                </a:lnTo>
                <a:lnTo>
                  <a:pt x="51360" y="29020"/>
                </a:lnTo>
                <a:lnTo>
                  <a:pt x="51360" y="29030"/>
                </a:lnTo>
                <a:lnTo>
                  <a:pt x="51360" y="29040"/>
                </a:lnTo>
                <a:lnTo>
                  <a:pt x="51370" y="29040"/>
                </a:lnTo>
                <a:lnTo>
                  <a:pt x="51390" y="29040"/>
                </a:lnTo>
                <a:lnTo>
                  <a:pt x="51390" y="29050"/>
                </a:lnTo>
                <a:lnTo>
                  <a:pt x="51400" y="29050"/>
                </a:lnTo>
                <a:lnTo>
                  <a:pt x="51430" y="29050"/>
                </a:lnTo>
                <a:lnTo>
                  <a:pt x="51450" y="29050"/>
                </a:lnTo>
                <a:lnTo>
                  <a:pt x="51460" y="29050"/>
                </a:lnTo>
                <a:lnTo>
                  <a:pt x="51460" y="29060"/>
                </a:lnTo>
                <a:lnTo>
                  <a:pt x="51470" y="29060"/>
                </a:lnTo>
                <a:lnTo>
                  <a:pt x="51480" y="29060"/>
                </a:lnTo>
                <a:lnTo>
                  <a:pt x="51480" y="29070"/>
                </a:lnTo>
                <a:lnTo>
                  <a:pt x="51490" y="29070"/>
                </a:lnTo>
                <a:lnTo>
                  <a:pt x="51490" y="29080"/>
                </a:lnTo>
                <a:lnTo>
                  <a:pt x="51500" y="29080"/>
                </a:lnTo>
                <a:lnTo>
                  <a:pt x="51510" y="29080"/>
                </a:lnTo>
                <a:lnTo>
                  <a:pt x="51510" y="29090"/>
                </a:lnTo>
                <a:lnTo>
                  <a:pt x="51530" y="29090"/>
                </a:lnTo>
                <a:lnTo>
                  <a:pt x="51540" y="29090"/>
                </a:lnTo>
                <a:lnTo>
                  <a:pt x="51540" y="29100"/>
                </a:lnTo>
                <a:lnTo>
                  <a:pt x="51550" y="29100"/>
                </a:lnTo>
                <a:lnTo>
                  <a:pt x="51550" y="29110"/>
                </a:lnTo>
                <a:lnTo>
                  <a:pt x="51560" y="29110"/>
                </a:lnTo>
                <a:lnTo>
                  <a:pt x="51560" y="29120"/>
                </a:lnTo>
                <a:lnTo>
                  <a:pt x="51570" y="29120"/>
                </a:lnTo>
                <a:lnTo>
                  <a:pt x="51570" y="29130"/>
                </a:lnTo>
                <a:lnTo>
                  <a:pt x="51580" y="29130"/>
                </a:lnTo>
                <a:lnTo>
                  <a:pt x="51580" y="29140"/>
                </a:lnTo>
                <a:lnTo>
                  <a:pt x="51590" y="29140"/>
                </a:lnTo>
                <a:lnTo>
                  <a:pt x="51600" y="29140"/>
                </a:lnTo>
                <a:lnTo>
                  <a:pt x="51600" y="29150"/>
                </a:lnTo>
                <a:lnTo>
                  <a:pt x="51610" y="29150"/>
                </a:lnTo>
                <a:lnTo>
                  <a:pt x="51610" y="29160"/>
                </a:lnTo>
                <a:lnTo>
                  <a:pt x="51620" y="29160"/>
                </a:lnTo>
                <a:lnTo>
                  <a:pt x="51630" y="29160"/>
                </a:lnTo>
                <a:lnTo>
                  <a:pt x="51630" y="29170"/>
                </a:lnTo>
                <a:lnTo>
                  <a:pt x="51630" y="29180"/>
                </a:lnTo>
                <a:lnTo>
                  <a:pt x="51640" y="29180"/>
                </a:lnTo>
                <a:lnTo>
                  <a:pt x="51650" y="29180"/>
                </a:lnTo>
                <a:lnTo>
                  <a:pt x="51650" y="29190"/>
                </a:lnTo>
                <a:lnTo>
                  <a:pt x="51660" y="29190"/>
                </a:lnTo>
                <a:lnTo>
                  <a:pt x="51670" y="29190"/>
                </a:lnTo>
                <a:lnTo>
                  <a:pt x="51670" y="29200"/>
                </a:lnTo>
                <a:lnTo>
                  <a:pt x="51680" y="29200"/>
                </a:lnTo>
                <a:lnTo>
                  <a:pt x="51680" y="29210"/>
                </a:lnTo>
                <a:lnTo>
                  <a:pt x="51680" y="29220"/>
                </a:lnTo>
                <a:lnTo>
                  <a:pt x="51690" y="29220"/>
                </a:lnTo>
                <a:lnTo>
                  <a:pt x="51700" y="29220"/>
                </a:lnTo>
                <a:lnTo>
                  <a:pt x="51710" y="29220"/>
                </a:lnTo>
                <a:lnTo>
                  <a:pt x="51710" y="29230"/>
                </a:lnTo>
                <a:lnTo>
                  <a:pt x="51720" y="29230"/>
                </a:lnTo>
                <a:lnTo>
                  <a:pt x="51720" y="29240"/>
                </a:lnTo>
                <a:lnTo>
                  <a:pt x="51730" y="29240"/>
                </a:lnTo>
                <a:lnTo>
                  <a:pt x="51740" y="29240"/>
                </a:lnTo>
                <a:lnTo>
                  <a:pt x="51740" y="29250"/>
                </a:lnTo>
                <a:lnTo>
                  <a:pt x="51750" y="29250"/>
                </a:lnTo>
                <a:lnTo>
                  <a:pt x="51760" y="29250"/>
                </a:lnTo>
                <a:lnTo>
                  <a:pt x="51760" y="29260"/>
                </a:lnTo>
                <a:lnTo>
                  <a:pt x="51770" y="29260"/>
                </a:lnTo>
                <a:lnTo>
                  <a:pt x="51770" y="29270"/>
                </a:lnTo>
                <a:lnTo>
                  <a:pt x="51780" y="29270"/>
                </a:lnTo>
                <a:lnTo>
                  <a:pt x="51790" y="29270"/>
                </a:lnTo>
                <a:lnTo>
                  <a:pt x="51790" y="29280"/>
                </a:lnTo>
                <a:lnTo>
                  <a:pt x="51810" y="29280"/>
                </a:lnTo>
                <a:lnTo>
                  <a:pt x="51820" y="29280"/>
                </a:lnTo>
                <a:lnTo>
                  <a:pt x="51820" y="29290"/>
                </a:lnTo>
                <a:lnTo>
                  <a:pt x="51830" y="29290"/>
                </a:lnTo>
                <a:lnTo>
                  <a:pt x="51840" y="29290"/>
                </a:lnTo>
                <a:lnTo>
                  <a:pt x="51850" y="29290"/>
                </a:lnTo>
                <a:lnTo>
                  <a:pt x="51850" y="29300"/>
                </a:lnTo>
                <a:lnTo>
                  <a:pt x="51860" y="29300"/>
                </a:lnTo>
                <a:lnTo>
                  <a:pt x="51870" y="29300"/>
                </a:lnTo>
                <a:lnTo>
                  <a:pt x="51870" y="29310"/>
                </a:lnTo>
                <a:lnTo>
                  <a:pt x="51890" y="29310"/>
                </a:lnTo>
                <a:lnTo>
                  <a:pt x="51890" y="29320"/>
                </a:lnTo>
                <a:lnTo>
                  <a:pt x="51900" y="29320"/>
                </a:lnTo>
                <a:lnTo>
                  <a:pt x="51920" y="29320"/>
                </a:lnTo>
                <a:lnTo>
                  <a:pt x="51920" y="29330"/>
                </a:lnTo>
                <a:lnTo>
                  <a:pt x="51930" y="29330"/>
                </a:lnTo>
                <a:lnTo>
                  <a:pt x="51970" y="29330"/>
                </a:lnTo>
                <a:lnTo>
                  <a:pt x="51970" y="29340"/>
                </a:lnTo>
                <a:lnTo>
                  <a:pt x="51980" y="29340"/>
                </a:lnTo>
                <a:lnTo>
                  <a:pt x="51980" y="29330"/>
                </a:lnTo>
                <a:lnTo>
                  <a:pt x="52020" y="29330"/>
                </a:lnTo>
                <a:lnTo>
                  <a:pt x="52020" y="29340"/>
                </a:lnTo>
                <a:lnTo>
                  <a:pt x="52030" y="29340"/>
                </a:lnTo>
                <a:lnTo>
                  <a:pt x="52050" y="29340"/>
                </a:lnTo>
                <a:lnTo>
                  <a:pt x="52050" y="29350"/>
                </a:lnTo>
                <a:lnTo>
                  <a:pt x="52060" y="29350"/>
                </a:lnTo>
                <a:lnTo>
                  <a:pt x="52060" y="29360"/>
                </a:lnTo>
                <a:lnTo>
                  <a:pt x="52070" y="29360"/>
                </a:lnTo>
                <a:lnTo>
                  <a:pt x="52070" y="29350"/>
                </a:lnTo>
                <a:lnTo>
                  <a:pt x="52090" y="29350"/>
                </a:lnTo>
                <a:lnTo>
                  <a:pt x="52090" y="29360"/>
                </a:lnTo>
                <a:lnTo>
                  <a:pt x="52120" y="29360"/>
                </a:lnTo>
                <a:lnTo>
                  <a:pt x="52130" y="29360"/>
                </a:lnTo>
                <a:lnTo>
                  <a:pt x="52130" y="29340"/>
                </a:lnTo>
                <a:lnTo>
                  <a:pt x="52140" y="29340"/>
                </a:lnTo>
                <a:lnTo>
                  <a:pt x="52150" y="29340"/>
                </a:lnTo>
                <a:lnTo>
                  <a:pt x="52160" y="29340"/>
                </a:lnTo>
                <a:lnTo>
                  <a:pt x="52190" y="29340"/>
                </a:lnTo>
                <a:lnTo>
                  <a:pt x="52200" y="29340"/>
                </a:lnTo>
                <a:lnTo>
                  <a:pt x="52220" y="29340"/>
                </a:lnTo>
                <a:lnTo>
                  <a:pt x="52270" y="29340"/>
                </a:lnTo>
                <a:lnTo>
                  <a:pt x="52270" y="29350"/>
                </a:lnTo>
                <a:lnTo>
                  <a:pt x="52280" y="29350"/>
                </a:lnTo>
                <a:lnTo>
                  <a:pt x="52280" y="29340"/>
                </a:lnTo>
                <a:lnTo>
                  <a:pt x="52290" y="29340"/>
                </a:lnTo>
                <a:lnTo>
                  <a:pt x="52300" y="29340"/>
                </a:lnTo>
                <a:lnTo>
                  <a:pt x="52330" y="29340"/>
                </a:lnTo>
                <a:lnTo>
                  <a:pt x="52330" y="29330"/>
                </a:lnTo>
                <a:lnTo>
                  <a:pt x="52340" y="29330"/>
                </a:lnTo>
                <a:lnTo>
                  <a:pt x="52350" y="29330"/>
                </a:lnTo>
                <a:lnTo>
                  <a:pt x="52410" y="29330"/>
                </a:lnTo>
                <a:lnTo>
                  <a:pt x="52430" y="29330"/>
                </a:lnTo>
                <a:lnTo>
                  <a:pt x="52430" y="29320"/>
                </a:lnTo>
                <a:lnTo>
                  <a:pt x="52440" y="29320"/>
                </a:lnTo>
                <a:lnTo>
                  <a:pt x="52460" y="29320"/>
                </a:lnTo>
                <a:lnTo>
                  <a:pt x="52460" y="29310"/>
                </a:lnTo>
                <a:lnTo>
                  <a:pt x="52470" y="29310"/>
                </a:lnTo>
                <a:lnTo>
                  <a:pt x="52480" y="29310"/>
                </a:lnTo>
                <a:lnTo>
                  <a:pt x="52480" y="29300"/>
                </a:lnTo>
                <a:lnTo>
                  <a:pt x="52490" y="29300"/>
                </a:lnTo>
                <a:lnTo>
                  <a:pt x="52490" y="29290"/>
                </a:lnTo>
                <a:lnTo>
                  <a:pt x="52490" y="29280"/>
                </a:lnTo>
                <a:lnTo>
                  <a:pt x="52500" y="29280"/>
                </a:lnTo>
                <a:lnTo>
                  <a:pt x="52500" y="29270"/>
                </a:lnTo>
                <a:lnTo>
                  <a:pt x="52500" y="29260"/>
                </a:lnTo>
                <a:lnTo>
                  <a:pt x="52510" y="29260"/>
                </a:lnTo>
                <a:lnTo>
                  <a:pt x="52510" y="29250"/>
                </a:lnTo>
                <a:lnTo>
                  <a:pt x="52510" y="29240"/>
                </a:lnTo>
                <a:lnTo>
                  <a:pt x="52510" y="29230"/>
                </a:lnTo>
                <a:lnTo>
                  <a:pt x="52510" y="29220"/>
                </a:lnTo>
                <a:lnTo>
                  <a:pt x="52520" y="29220"/>
                </a:lnTo>
                <a:lnTo>
                  <a:pt x="52520" y="29210"/>
                </a:lnTo>
                <a:lnTo>
                  <a:pt x="52530" y="29210"/>
                </a:lnTo>
                <a:lnTo>
                  <a:pt x="52530" y="29200"/>
                </a:lnTo>
                <a:lnTo>
                  <a:pt x="52540" y="29200"/>
                </a:lnTo>
                <a:lnTo>
                  <a:pt x="52550" y="29200"/>
                </a:lnTo>
                <a:lnTo>
                  <a:pt x="52550" y="29210"/>
                </a:lnTo>
                <a:lnTo>
                  <a:pt x="52550" y="29220"/>
                </a:lnTo>
                <a:lnTo>
                  <a:pt x="52560" y="29220"/>
                </a:lnTo>
                <a:lnTo>
                  <a:pt x="52560" y="29210"/>
                </a:lnTo>
                <a:lnTo>
                  <a:pt x="52570" y="29210"/>
                </a:lnTo>
                <a:lnTo>
                  <a:pt x="52570" y="29200"/>
                </a:lnTo>
                <a:lnTo>
                  <a:pt x="52580" y="29200"/>
                </a:lnTo>
                <a:lnTo>
                  <a:pt x="52580" y="29180"/>
                </a:lnTo>
                <a:lnTo>
                  <a:pt x="52570" y="29180"/>
                </a:lnTo>
                <a:lnTo>
                  <a:pt x="52570" y="29170"/>
                </a:lnTo>
                <a:lnTo>
                  <a:pt x="52570" y="29160"/>
                </a:lnTo>
                <a:lnTo>
                  <a:pt x="52570" y="29150"/>
                </a:lnTo>
                <a:lnTo>
                  <a:pt x="52580" y="29150"/>
                </a:lnTo>
                <a:lnTo>
                  <a:pt x="52590" y="29150"/>
                </a:lnTo>
                <a:lnTo>
                  <a:pt x="52590" y="29160"/>
                </a:lnTo>
                <a:lnTo>
                  <a:pt x="52600" y="29160"/>
                </a:lnTo>
                <a:lnTo>
                  <a:pt x="52600" y="29170"/>
                </a:lnTo>
                <a:lnTo>
                  <a:pt x="52620" y="29170"/>
                </a:lnTo>
                <a:lnTo>
                  <a:pt x="52620" y="29180"/>
                </a:lnTo>
                <a:lnTo>
                  <a:pt x="52630" y="29180"/>
                </a:lnTo>
                <a:lnTo>
                  <a:pt x="52640" y="29180"/>
                </a:lnTo>
                <a:lnTo>
                  <a:pt x="52640" y="29190"/>
                </a:lnTo>
                <a:lnTo>
                  <a:pt x="52650" y="29190"/>
                </a:lnTo>
                <a:lnTo>
                  <a:pt x="52650" y="29200"/>
                </a:lnTo>
                <a:lnTo>
                  <a:pt x="52660" y="29200"/>
                </a:lnTo>
                <a:lnTo>
                  <a:pt x="52670" y="29200"/>
                </a:lnTo>
                <a:lnTo>
                  <a:pt x="52670" y="29210"/>
                </a:lnTo>
                <a:lnTo>
                  <a:pt x="52670" y="29220"/>
                </a:lnTo>
                <a:lnTo>
                  <a:pt x="52680" y="29220"/>
                </a:lnTo>
                <a:lnTo>
                  <a:pt x="52680" y="29230"/>
                </a:lnTo>
                <a:lnTo>
                  <a:pt x="52690" y="29230"/>
                </a:lnTo>
                <a:lnTo>
                  <a:pt x="52690" y="29240"/>
                </a:lnTo>
                <a:lnTo>
                  <a:pt x="52700" y="29240"/>
                </a:lnTo>
                <a:lnTo>
                  <a:pt x="52700" y="29250"/>
                </a:lnTo>
                <a:lnTo>
                  <a:pt x="52710" y="29250"/>
                </a:lnTo>
                <a:lnTo>
                  <a:pt x="52710" y="29260"/>
                </a:lnTo>
                <a:lnTo>
                  <a:pt x="52710" y="29270"/>
                </a:lnTo>
                <a:lnTo>
                  <a:pt x="52720" y="29270"/>
                </a:lnTo>
                <a:lnTo>
                  <a:pt x="52730" y="29270"/>
                </a:lnTo>
                <a:lnTo>
                  <a:pt x="52730" y="29280"/>
                </a:lnTo>
                <a:lnTo>
                  <a:pt x="52730" y="29290"/>
                </a:lnTo>
                <a:lnTo>
                  <a:pt x="52740" y="29290"/>
                </a:lnTo>
                <a:lnTo>
                  <a:pt x="52750" y="29290"/>
                </a:lnTo>
                <a:lnTo>
                  <a:pt x="52750" y="29300"/>
                </a:lnTo>
                <a:lnTo>
                  <a:pt x="52750" y="29310"/>
                </a:lnTo>
                <a:lnTo>
                  <a:pt x="52760" y="29310"/>
                </a:lnTo>
                <a:lnTo>
                  <a:pt x="52760" y="29320"/>
                </a:lnTo>
                <a:lnTo>
                  <a:pt x="52770" y="29320"/>
                </a:lnTo>
                <a:lnTo>
                  <a:pt x="52770" y="29330"/>
                </a:lnTo>
                <a:lnTo>
                  <a:pt x="52780" y="29330"/>
                </a:lnTo>
                <a:lnTo>
                  <a:pt x="52780" y="29340"/>
                </a:lnTo>
                <a:lnTo>
                  <a:pt x="52790" y="29340"/>
                </a:lnTo>
                <a:lnTo>
                  <a:pt x="52790" y="29350"/>
                </a:lnTo>
                <a:lnTo>
                  <a:pt x="52790" y="29360"/>
                </a:lnTo>
                <a:lnTo>
                  <a:pt x="52800" y="29360"/>
                </a:lnTo>
                <a:lnTo>
                  <a:pt x="52800" y="29370"/>
                </a:lnTo>
                <a:lnTo>
                  <a:pt x="52810" y="29370"/>
                </a:lnTo>
                <a:lnTo>
                  <a:pt x="52810" y="29380"/>
                </a:lnTo>
                <a:lnTo>
                  <a:pt x="52820" y="29380"/>
                </a:lnTo>
                <a:lnTo>
                  <a:pt x="52820" y="29390"/>
                </a:lnTo>
                <a:lnTo>
                  <a:pt x="52830" y="29390"/>
                </a:lnTo>
                <a:lnTo>
                  <a:pt x="52830" y="29400"/>
                </a:lnTo>
                <a:lnTo>
                  <a:pt x="52830" y="29410"/>
                </a:lnTo>
                <a:lnTo>
                  <a:pt x="52840" y="29410"/>
                </a:lnTo>
                <a:lnTo>
                  <a:pt x="52840" y="29420"/>
                </a:lnTo>
                <a:lnTo>
                  <a:pt x="52840" y="29430"/>
                </a:lnTo>
                <a:lnTo>
                  <a:pt x="52850" y="29430"/>
                </a:lnTo>
                <a:lnTo>
                  <a:pt x="52850" y="29460"/>
                </a:lnTo>
                <a:lnTo>
                  <a:pt x="52850" y="29470"/>
                </a:lnTo>
                <a:lnTo>
                  <a:pt x="52860" y="29470"/>
                </a:lnTo>
                <a:lnTo>
                  <a:pt x="52860" y="29480"/>
                </a:lnTo>
                <a:lnTo>
                  <a:pt x="52870" y="29480"/>
                </a:lnTo>
                <a:lnTo>
                  <a:pt x="52870" y="29490"/>
                </a:lnTo>
                <a:lnTo>
                  <a:pt x="52870" y="29500"/>
                </a:lnTo>
                <a:lnTo>
                  <a:pt x="52880" y="29500"/>
                </a:lnTo>
                <a:lnTo>
                  <a:pt x="52880" y="29510"/>
                </a:lnTo>
                <a:lnTo>
                  <a:pt x="52890" y="29510"/>
                </a:lnTo>
                <a:lnTo>
                  <a:pt x="52890" y="29520"/>
                </a:lnTo>
                <a:lnTo>
                  <a:pt x="52890" y="29530"/>
                </a:lnTo>
                <a:lnTo>
                  <a:pt x="52900" y="29530"/>
                </a:lnTo>
                <a:lnTo>
                  <a:pt x="52900" y="29540"/>
                </a:lnTo>
                <a:lnTo>
                  <a:pt x="52900" y="29560"/>
                </a:lnTo>
                <a:lnTo>
                  <a:pt x="52900" y="29570"/>
                </a:lnTo>
                <a:lnTo>
                  <a:pt x="52910" y="29570"/>
                </a:lnTo>
                <a:lnTo>
                  <a:pt x="52910" y="29580"/>
                </a:lnTo>
                <a:lnTo>
                  <a:pt x="52910" y="29590"/>
                </a:lnTo>
                <a:lnTo>
                  <a:pt x="52920" y="29590"/>
                </a:lnTo>
                <a:lnTo>
                  <a:pt x="52920" y="29600"/>
                </a:lnTo>
                <a:lnTo>
                  <a:pt x="52920" y="29610"/>
                </a:lnTo>
                <a:lnTo>
                  <a:pt x="52930" y="29610"/>
                </a:lnTo>
                <a:lnTo>
                  <a:pt x="52930" y="29640"/>
                </a:lnTo>
                <a:lnTo>
                  <a:pt x="52930" y="29650"/>
                </a:lnTo>
                <a:lnTo>
                  <a:pt x="52940" y="29650"/>
                </a:lnTo>
                <a:lnTo>
                  <a:pt x="52940" y="29660"/>
                </a:lnTo>
                <a:lnTo>
                  <a:pt x="52940" y="29670"/>
                </a:lnTo>
                <a:lnTo>
                  <a:pt x="52950" y="29670"/>
                </a:lnTo>
                <a:lnTo>
                  <a:pt x="52950" y="29680"/>
                </a:lnTo>
                <a:lnTo>
                  <a:pt x="52960" y="29680"/>
                </a:lnTo>
                <a:lnTo>
                  <a:pt x="52960" y="29690"/>
                </a:lnTo>
                <a:lnTo>
                  <a:pt x="52970" y="29690"/>
                </a:lnTo>
                <a:lnTo>
                  <a:pt x="52980" y="29690"/>
                </a:lnTo>
                <a:lnTo>
                  <a:pt x="52980" y="29710"/>
                </a:lnTo>
                <a:lnTo>
                  <a:pt x="52970" y="29710"/>
                </a:lnTo>
                <a:lnTo>
                  <a:pt x="52970" y="29720"/>
                </a:lnTo>
                <a:lnTo>
                  <a:pt x="52970" y="29740"/>
                </a:lnTo>
                <a:lnTo>
                  <a:pt x="52960" y="29740"/>
                </a:lnTo>
                <a:lnTo>
                  <a:pt x="52960" y="29760"/>
                </a:lnTo>
                <a:lnTo>
                  <a:pt x="52970" y="29760"/>
                </a:lnTo>
                <a:lnTo>
                  <a:pt x="52970" y="29770"/>
                </a:lnTo>
                <a:lnTo>
                  <a:pt x="52970" y="29780"/>
                </a:lnTo>
                <a:lnTo>
                  <a:pt x="52980" y="29780"/>
                </a:lnTo>
                <a:lnTo>
                  <a:pt x="52980" y="29790"/>
                </a:lnTo>
                <a:lnTo>
                  <a:pt x="52990" y="29790"/>
                </a:lnTo>
                <a:lnTo>
                  <a:pt x="52990" y="29800"/>
                </a:lnTo>
                <a:lnTo>
                  <a:pt x="52990" y="29810"/>
                </a:lnTo>
                <a:lnTo>
                  <a:pt x="53000" y="29810"/>
                </a:lnTo>
                <a:lnTo>
                  <a:pt x="53010" y="29810"/>
                </a:lnTo>
                <a:lnTo>
                  <a:pt x="53010" y="29820"/>
                </a:lnTo>
                <a:lnTo>
                  <a:pt x="53020" y="29820"/>
                </a:lnTo>
                <a:lnTo>
                  <a:pt x="53020" y="29810"/>
                </a:lnTo>
                <a:lnTo>
                  <a:pt x="53020" y="29800"/>
                </a:lnTo>
                <a:lnTo>
                  <a:pt x="53040" y="29800"/>
                </a:lnTo>
                <a:lnTo>
                  <a:pt x="53040" y="29810"/>
                </a:lnTo>
                <a:lnTo>
                  <a:pt x="53050" y="29810"/>
                </a:lnTo>
                <a:lnTo>
                  <a:pt x="53050" y="29820"/>
                </a:lnTo>
                <a:lnTo>
                  <a:pt x="53060" y="29820"/>
                </a:lnTo>
                <a:lnTo>
                  <a:pt x="53060" y="29830"/>
                </a:lnTo>
                <a:lnTo>
                  <a:pt x="53080" y="29830"/>
                </a:lnTo>
                <a:lnTo>
                  <a:pt x="53080" y="29850"/>
                </a:lnTo>
                <a:lnTo>
                  <a:pt x="53070" y="29850"/>
                </a:lnTo>
                <a:lnTo>
                  <a:pt x="53080" y="29850"/>
                </a:lnTo>
                <a:lnTo>
                  <a:pt x="53080" y="29860"/>
                </a:lnTo>
                <a:lnTo>
                  <a:pt x="53080" y="29870"/>
                </a:lnTo>
                <a:lnTo>
                  <a:pt x="53090" y="29870"/>
                </a:lnTo>
                <a:lnTo>
                  <a:pt x="53090" y="29880"/>
                </a:lnTo>
                <a:lnTo>
                  <a:pt x="53090" y="29890"/>
                </a:lnTo>
                <a:lnTo>
                  <a:pt x="53090" y="29900"/>
                </a:lnTo>
                <a:lnTo>
                  <a:pt x="53100" y="29900"/>
                </a:lnTo>
                <a:lnTo>
                  <a:pt x="53100" y="29910"/>
                </a:lnTo>
                <a:lnTo>
                  <a:pt x="53100" y="29920"/>
                </a:lnTo>
                <a:lnTo>
                  <a:pt x="53110" y="29920"/>
                </a:lnTo>
                <a:lnTo>
                  <a:pt x="53110" y="29930"/>
                </a:lnTo>
                <a:lnTo>
                  <a:pt x="53120" y="29930"/>
                </a:lnTo>
                <a:lnTo>
                  <a:pt x="53120" y="29940"/>
                </a:lnTo>
                <a:lnTo>
                  <a:pt x="53120" y="29960"/>
                </a:lnTo>
                <a:lnTo>
                  <a:pt x="53130" y="29960"/>
                </a:lnTo>
                <a:lnTo>
                  <a:pt x="53130" y="29970"/>
                </a:lnTo>
                <a:lnTo>
                  <a:pt x="53140" y="29970"/>
                </a:lnTo>
                <a:lnTo>
                  <a:pt x="53150" y="29970"/>
                </a:lnTo>
                <a:lnTo>
                  <a:pt x="53150" y="29980"/>
                </a:lnTo>
                <a:lnTo>
                  <a:pt x="53150" y="29990"/>
                </a:lnTo>
                <a:lnTo>
                  <a:pt x="53160" y="29990"/>
                </a:lnTo>
                <a:lnTo>
                  <a:pt x="53160" y="30000"/>
                </a:lnTo>
                <a:lnTo>
                  <a:pt x="53170" y="30000"/>
                </a:lnTo>
                <a:lnTo>
                  <a:pt x="53170" y="30010"/>
                </a:lnTo>
                <a:lnTo>
                  <a:pt x="53180" y="30010"/>
                </a:lnTo>
                <a:lnTo>
                  <a:pt x="53180" y="30020"/>
                </a:lnTo>
                <a:lnTo>
                  <a:pt x="53180" y="30030"/>
                </a:lnTo>
                <a:lnTo>
                  <a:pt x="53190" y="30030"/>
                </a:lnTo>
                <a:lnTo>
                  <a:pt x="53190" y="30040"/>
                </a:lnTo>
                <a:lnTo>
                  <a:pt x="53190" y="30050"/>
                </a:lnTo>
                <a:lnTo>
                  <a:pt x="53190" y="30060"/>
                </a:lnTo>
                <a:lnTo>
                  <a:pt x="53200" y="30060"/>
                </a:lnTo>
                <a:lnTo>
                  <a:pt x="53200" y="30070"/>
                </a:lnTo>
                <a:lnTo>
                  <a:pt x="53210" y="30070"/>
                </a:lnTo>
                <a:lnTo>
                  <a:pt x="53210" y="30080"/>
                </a:lnTo>
                <a:lnTo>
                  <a:pt x="53210" y="30090"/>
                </a:lnTo>
                <a:lnTo>
                  <a:pt x="53220" y="30090"/>
                </a:lnTo>
                <a:lnTo>
                  <a:pt x="53220" y="30100"/>
                </a:lnTo>
                <a:lnTo>
                  <a:pt x="53220" y="30110"/>
                </a:lnTo>
                <a:lnTo>
                  <a:pt x="53230" y="30110"/>
                </a:lnTo>
                <a:lnTo>
                  <a:pt x="53230" y="30120"/>
                </a:lnTo>
                <a:lnTo>
                  <a:pt x="53240" y="30120"/>
                </a:lnTo>
                <a:lnTo>
                  <a:pt x="53240" y="30130"/>
                </a:lnTo>
                <a:lnTo>
                  <a:pt x="53240" y="30140"/>
                </a:lnTo>
                <a:lnTo>
                  <a:pt x="53250" y="30140"/>
                </a:lnTo>
                <a:lnTo>
                  <a:pt x="53250" y="30150"/>
                </a:lnTo>
                <a:lnTo>
                  <a:pt x="53260" y="30150"/>
                </a:lnTo>
                <a:lnTo>
                  <a:pt x="53260" y="30160"/>
                </a:lnTo>
                <a:lnTo>
                  <a:pt x="53260" y="30170"/>
                </a:lnTo>
                <a:lnTo>
                  <a:pt x="53270" y="30170"/>
                </a:lnTo>
                <a:lnTo>
                  <a:pt x="53270" y="30180"/>
                </a:lnTo>
                <a:lnTo>
                  <a:pt x="53280" y="30180"/>
                </a:lnTo>
                <a:lnTo>
                  <a:pt x="53280" y="30190"/>
                </a:lnTo>
                <a:lnTo>
                  <a:pt x="53290" y="30190"/>
                </a:lnTo>
                <a:lnTo>
                  <a:pt x="53290" y="30200"/>
                </a:lnTo>
                <a:lnTo>
                  <a:pt x="53300" y="30200"/>
                </a:lnTo>
                <a:lnTo>
                  <a:pt x="53310" y="30200"/>
                </a:lnTo>
                <a:lnTo>
                  <a:pt x="53310" y="30210"/>
                </a:lnTo>
                <a:lnTo>
                  <a:pt x="53320" y="30210"/>
                </a:lnTo>
                <a:lnTo>
                  <a:pt x="53320" y="30220"/>
                </a:lnTo>
                <a:lnTo>
                  <a:pt x="53330" y="30220"/>
                </a:lnTo>
                <a:lnTo>
                  <a:pt x="53330" y="30230"/>
                </a:lnTo>
                <a:lnTo>
                  <a:pt x="53340" y="30230"/>
                </a:lnTo>
                <a:lnTo>
                  <a:pt x="53340" y="30240"/>
                </a:lnTo>
                <a:lnTo>
                  <a:pt x="53350" y="30240"/>
                </a:lnTo>
                <a:lnTo>
                  <a:pt x="53350" y="30250"/>
                </a:lnTo>
                <a:lnTo>
                  <a:pt x="53360" y="30250"/>
                </a:lnTo>
                <a:lnTo>
                  <a:pt x="53360" y="30260"/>
                </a:lnTo>
                <a:lnTo>
                  <a:pt x="53360" y="30270"/>
                </a:lnTo>
                <a:lnTo>
                  <a:pt x="53370" y="30270"/>
                </a:lnTo>
                <a:lnTo>
                  <a:pt x="53370" y="30280"/>
                </a:lnTo>
                <a:lnTo>
                  <a:pt x="53380" y="30280"/>
                </a:lnTo>
                <a:lnTo>
                  <a:pt x="53380" y="30290"/>
                </a:lnTo>
                <a:lnTo>
                  <a:pt x="53380" y="30300"/>
                </a:lnTo>
                <a:lnTo>
                  <a:pt x="53390" y="30300"/>
                </a:lnTo>
                <a:lnTo>
                  <a:pt x="53390" y="30310"/>
                </a:lnTo>
                <a:lnTo>
                  <a:pt x="53400" y="30310"/>
                </a:lnTo>
                <a:lnTo>
                  <a:pt x="53400" y="30320"/>
                </a:lnTo>
                <a:lnTo>
                  <a:pt x="53400" y="30330"/>
                </a:lnTo>
                <a:lnTo>
                  <a:pt x="53410" y="30330"/>
                </a:lnTo>
                <a:lnTo>
                  <a:pt x="53420" y="30330"/>
                </a:lnTo>
                <a:lnTo>
                  <a:pt x="53430" y="30330"/>
                </a:lnTo>
                <a:lnTo>
                  <a:pt x="53440" y="30330"/>
                </a:lnTo>
                <a:lnTo>
                  <a:pt x="53440" y="30340"/>
                </a:lnTo>
                <a:lnTo>
                  <a:pt x="53450" y="30340"/>
                </a:lnTo>
                <a:lnTo>
                  <a:pt x="53450" y="30350"/>
                </a:lnTo>
                <a:lnTo>
                  <a:pt x="53450" y="30360"/>
                </a:lnTo>
                <a:lnTo>
                  <a:pt x="53460" y="30360"/>
                </a:lnTo>
                <a:lnTo>
                  <a:pt x="53460" y="30370"/>
                </a:lnTo>
                <a:lnTo>
                  <a:pt x="53470" y="30370"/>
                </a:lnTo>
                <a:lnTo>
                  <a:pt x="53480" y="30370"/>
                </a:lnTo>
                <a:lnTo>
                  <a:pt x="53480" y="30380"/>
                </a:lnTo>
                <a:lnTo>
                  <a:pt x="53490" y="30380"/>
                </a:lnTo>
                <a:lnTo>
                  <a:pt x="53520" y="30380"/>
                </a:lnTo>
                <a:lnTo>
                  <a:pt x="53520" y="30400"/>
                </a:lnTo>
                <a:lnTo>
                  <a:pt x="53520" y="30410"/>
                </a:lnTo>
                <a:lnTo>
                  <a:pt x="53530" y="30410"/>
                </a:lnTo>
                <a:lnTo>
                  <a:pt x="53530" y="30420"/>
                </a:lnTo>
                <a:lnTo>
                  <a:pt x="53540" y="30420"/>
                </a:lnTo>
                <a:lnTo>
                  <a:pt x="53540" y="30430"/>
                </a:lnTo>
                <a:lnTo>
                  <a:pt x="53550" y="30430"/>
                </a:lnTo>
                <a:lnTo>
                  <a:pt x="53550" y="30440"/>
                </a:lnTo>
                <a:lnTo>
                  <a:pt x="53550" y="30450"/>
                </a:lnTo>
                <a:lnTo>
                  <a:pt x="53560" y="30450"/>
                </a:lnTo>
                <a:lnTo>
                  <a:pt x="53560" y="30460"/>
                </a:lnTo>
                <a:lnTo>
                  <a:pt x="53560" y="30470"/>
                </a:lnTo>
                <a:lnTo>
                  <a:pt x="53570" y="30470"/>
                </a:lnTo>
                <a:lnTo>
                  <a:pt x="53570" y="30480"/>
                </a:lnTo>
                <a:lnTo>
                  <a:pt x="53580" y="30480"/>
                </a:lnTo>
                <a:lnTo>
                  <a:pt x="53580" y="30490"/>
                </a:lnTo>
                <a:lnTo>
                  <a:pt x="53580" y="30500"/>
                </a:lnTo>
                <a:lnTo>
                  <a:pt x="53590" y="30500"/>
                </a:lnTo>
                <a:lnTo>
                  <a:pt x="53590" y="30510"/>
                </a:lnTo>
                <a:lnTo>
                  <a:pt x="53600" y="30510"/>
                </a:lnTo>
                <a:lnTo>
                  <a:pt x="53600" y="30520"/>
                </a:lnTo>
                <a:lnTo>
                  <a:pt x="53610" y="30520"/>
                </a:lnTo>
                <a:lnTo>
                  <a:pt x="53610" y="30530"/>
                </a:lnTo>
                <a:lnTo>
                  <a:pt x="53610" y="30540"/>
                </a:lnTo>
                <a:lnTo>
                  <a:pt x="53620" y="30540"/>
                </a:lnTo>
                <a:lnTo>
                  <a:pt x="53630" y="30540"/>
                </a:lnTo>
                <a:lnTo>
                  <a:pt x="53630" y="30550"/>
                </a:lnTo>
                <a:lnTo>
                  <a:pt x="53640" y="30550"/>
                </a:lnTo>
                <a:lnTo>
                  <a:pt x="53640" y="30560"/>
                </a:lnTo>
                <a:lnTo>
                  <a:pt x="53650" y="30560"/>
                </a:lnTo>
                <a:lnTo>
                  <a:pt x="53650" y="30570"/>
                </a:lnTo>
                <a:lnTo>
                  <a:pt x="53660" y="30570"/>
                </a:lnTo>
                <a:lnTo>
                  <a:pt x="53660" y="30580"/>
                </a:lnTo>
                <a:lnTo>
                  <a:pt x="53670" y="30580"/>
                </a:lnTo>
                <a:lnTo>
                  <a:pt x="53670" y="30590"/>
                </a:lnTo>
                <a:lnTo>
                  <a:pt x="53680" y="30590"/>
                </a:lnTo>
                <a:lnTo>
                  <a:pt x="53690" y="30590"/>
                </a:lnTo>
                <a:lnTo>
                  <a:pt x="53700" y="30590"/>
                </a:lnTo>
                <a:lnTo>
                  <a:pt x="53700" y="30600"/>
                </a:lnTo>
                <a:lnTo>
                  <a:pt x="53710" y="30600"/>
                </a:lnTo>
                <a:lnTo>
                  <a:pt x="53720" y="30600"/>
                </a:lnTo>
                <a:lnTo>
                  <a:pt x="53720" y="30610"/>
                </a:lnTo>
                <a:lnTo>
                  <a:pt x="53730" y="30610"/>
                </a:lnTo>
                <a:lnTo>
                  <a:pt x="53740" y="30610"/>
                </a:lnTo>
                <a:lnTo>
                  <a:pt x="53740" y="30620"/>
                </a:lnTo>
                <a:lnTo>
                  <a:pt x="53740" y="30630"/>
                </a:lnTo>
                <a:lnTo>
                  <a:pt x="53750" y="30630"/>
                </a:lnTo>
                <a:lnTo>
                  <a:pt x="53750" y="30640"/>
                </a:lnTo>
                <a:lnTo>
                  <a:pt x="53760" y="30640"/>
                </a:lnTo>
                <a:lnTo>
                  <a:pt x="53760" y="30650"/>
                </a:lnTo>
                <a:lnTo>
                  <a:pt x="53770" y="30650"/>
                </a:lnTo>
                <a:lnTo>
                  <a:pt x="53770" y="30660"/>
                </a:lnTo>
                <a:lnTo>
                  <a:pt x="53770" y="30690"/>
                </a:lnTo>
                <a:lnTo>
                  <a:pt x="53780" y="30690"/>
                </a:lnTo>
                <a:lnTo>
                  <a:pt x="53780" y="30700"/>
                </a:lnTo>
                <a:lnTo>
                  <a:pt x="53780" y="30710"/>
                </a:lnTo>
                <a:lnTo>
                  <a:pt x="53790" y="30710"/>
                </a:lnTo>
                <a:lnTo>
                  <a:pt x="53790" y="30720"/>
                </a:lnTo>
                <a:lnTo>
                  <a:pt x="53800" y="30720"/>
                </a:lnTo>
                <a:lnTo>
                  <a:pt x="53800" y="30730"/>
                </a:lnTo>
                <a:lnTo>
                  <a:pt x="53810" y="30730"/>
                </a:lnTo>
                <a:lnTo>
                  <a:pt x="53810" y="30740"/>
                </a:lnTo>
                <a:lnTo>
                  <a:pt x="53820" y="30740"/>
                </a:lnTo>
                <a:lnTo>
                  <a:pt x="53820" y="30750"/>
                </a:lnTo>
                <a:lnTo>
                  <a:pt x="53830" y="30750"/>
                </a:lnTo>
                <a:lnTo>
                  <a:pt x="53830" y="30760"/>
                </a:lnTo>
                <a:lnTo>
                  <a:pt x="53830" y="30770"/>
                </a:lnTo>
                <a:lnTo>
                  <a:pt x="53840" y="30770"/>
                </a:lnTo>
                <a:lnTo>
                  <a:pt x="53850" y="30770"/>
                </a:lnTo>
                <a:lnTo>
                  <a:pt x="53850" y="30780"/>
                </a:lnTo>
                <a:lnTo>
                  <a:pt x="53860" y="30780"/>
                </a:lnTo>
                <a:lnTo>
                  <a:pt x="53860" y="30790"/>
                </a:lnTo>
                <a:lnTo>
                  <a:pt x="53870" y="30790"/>
                </a:lnTo>
                <a:lnTo>
                  <a:pt x="53880" y="30790"/>
                </a:lnTo>
                <a:lnTo>
                  <a:pt x="53880" y="30800"/>
                </a:lnTo>
                <a:lnTo>
                  <a:pt x="53880" y="30810"/>
                </a:lnTo>
                <a:lnTo>
                  <a:pt x="53890" y="30810"/>
                </a:lnTo>
                <a:lnTo>
                  <a:pt x="53890" y="30820"/>
                </a:lnTo>
                <a:lnTo>
                  <a:pt x="53890" y="30830"/>
                </a:lnTo>
                <a:lnTo>
                  <a:pt x="53900" y="30830"/>
                </a:lnTo>
                <a:lnTo>
                  <a:pt x="53910" y="30830"/>
                </a:lnTo>
                <a:lnTo>
                  <a:pt x="53910" y="30840"/>
                </a:lnTo>
                <a:lnTo>
                  <a:pt x="53920" y="30840"/>
                </a:lnTo>
                <a:lnTo>
                  <a:pt x="53920" y="30850"/>
                </a:lnTo>
                <a:lnTo>
                  <a:pt x="53930" y="30850"/>
                </a:lnTo>
                <a:lnTo>
                  <a:pt x="53930" y="30860"/>
                </a:lnTo>
                <a:lnTo>
                  <a:pt x="53940" y="30860"/>
                </a:lnTo>
                <a:lnTo>
                  <a:pt x="53940" y="30870"/>
                </a:lnTo>
                <a:lnTo>
                  <a:pt x="53950" y="30870"/>
                </a:lnTo>
                <a:lnTo>
                  <a:pt x="53960" y="30870"/>
                </a:lnTo>
                <a:lnTo>
                  <a:pt x="53960" y="30880"/>
                </a:lnTo>
                <a:lnTo>
                  <a:pt x="53970" y="30880"/>
                </a:lnTo>
                <a:lnTo>
                  <a:pt x="53980" y="30880"/>
                </a:lnTo>
                <a:lnTo>
                  <a:pt x="53980" y="30890"/>
                </a:lnTo>
                <a:lnTo>
                  <a:pt x="54000" y="30890"/>
                </a:lnTo>
                <a:lnTo>
                  <a:pt x="54010" y="30890"/>
                </a:lnTo>
                <a:lnTo>
                  <a:pt x="54010" y="30900"/>
                </a:lnTo>
                <a:lnTo>
                  <a:pt x="54020" y="30900"/>
                </a:lnTo>
                <a:lnTo>
                  <a:pt x="54030" y="30900"/>
                </a:lnTo>
                <a:lnTo>
                  <a:pt x="54040" y="30900"/>
                </a:lnTo>
                <a:lnTo>
                  <a:pt x="54040" y="30910"/>
                </a:lnTo>
                <a:lnTo>
                  <a:pt x="54050" y="30910"/>
                </a:lnTo>
                <a:lnTo>
                  <a:pt x="54060" y="30910"/>
                </a:lnTo>
                <a:lnTo>
                  <a:pt x="54060" y="30920"/>
                </a:lnTo>
                <a:lnTo>
                  <a:pt x="54070" y="30920"/>
                </a:lnTo>
                <a:lnTo>
                  <a:pt x="54080" y="30920"/>
                </a:lnTo>
                <a:lnTo>
                  <a:pt x="54080" y="30930"/>
                </a:lnTo>
                <a:lnTo>
                  <a:pt x="54090" y="30930"/>
                </a:lnTo>
                <a:lnTo>
                  <a:pt x="54090" y="30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