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Andros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North Andro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6550" y="38630"/>
                </a:moveTo>
                <a:lnTo>
                  <a:pt x="36550" y="38640"/>
                </a:lnTo>
                <a:lnTo>
                  <a:pt x="36550" y="38650"/>
                </a:lnTo>
                <a:lnTo>
                  <a:pt x="36550" y="38670"/>
                </a:lnTo>
                <a:lnTo>
                  <a:pt x="36540" y="38670"/>
                </a:lnTo>
                <a:lnTo>
                  <a:pt x="36530" y="38670"/>
                </a:lnTo>
                <a:lnTo>
                  <a:pt x="36510" y="38670"/>
                </a:lnTo>
                <a:lnTo>
                  <a:pt x="36510" y="38630"/>
                </a:lnTo>
                <a:lnTo>
                  <a:pt x="36520" y="38630"/>
                </a:lnTo>
                <a:lnTo>
                  <a:pt x="36530" y="38630"/>
                </a:lnTo>
                <a:lnTo>
                  <a:pt x="36540" y="38630"/>
                </a:lnTo>
                <a:lnTo>
                  <a:pt x="36550" y="38630"/>
                </a:lnTo>
                <a:close/>
                <a:moveTo>
                  <a:pt x="36660" y="38530"/>
                </a:moveTo>
                <a:lnTo>
                  <a:pt x="36660" y="38540"/>
                </a:lnTo>
                <a:lnTo>
                  <a:pt x="36670" y="38540"/>
                </a:lnTo>
                <a:lnTo>
                  <a:pt x="36670" y="38550"/>
                </a:lnTo>
                <a:lnTo>
                  <a:pt x="36680" y="38550"/>
                </a:lnTo>
                <a:lnTo>
                  <a:pt x="36680" y="38560"/>
                </a:lnTo>
                <a:lnTo>
                  <a:pt x="36670" y="38560"/>
                </a:lnTo>
                <a:lnTo>
                  <a:pt x="36670" y="38570"/>
                </a:lnTo>
                <a:lnTo>
                  <a:pt x="36670" y="38580"/>
                </a:lnTo>
                <a:lnTo>
                  <a:pt x="36660" y="38580"/>
                </a:lnTo>
                <a:lnTo>
                  <a:pt x="36660" y="38590"/>
                </a:lnTo>
                <a:lnTo>
                  <a:pt x="36660" y="38600"/>
                </a:lnTo>
                <a:lnTo>
                  <a:pt x="36650" y="38600"/>
                </a:lnTo>
                <a:lnTo>
                  <a:pt x="36650" y="38610"/>
                </a:lnTo>
                <a:lnTo>
                  <a:pt x="36650" y="38620"/>
                </a:lnTo>
                <a:lnTo>
                  <a:pt x="36640" y="38620"/>
                </a:lnTo>
                <a:lnTo>
                  <a:pt x="36640" y="38630"/>
                </a:lnTo>
                <a:lnTo>
                  <a:pt x="36630" y="38630"/>
                </a:lnTo>
                <a:lnTo>
                  <a:pt x="36620" y="38630"/>
                </a:lnTo>
                <a:lnTo>
                  <a:pt x="36620" y="38640"/>
                </a:lnTo>
                <a:lnTo>
                  <a:pt x="36610" y="38640"/>
                </a:lnTo>
                <a:lnTo>
                  <a:pt x="36580" y="38640"/>
                </a:lnTo>
                <a:lnTo>
                  <a:pt x="36580" y="38630"/>
                </a:lnTo>
                <a:lnTo>
                  <a:pt x="36570" y="38630"/>
                </a:lnTo>
                <a:lnTo>
                  <a:pt x="36570" y="38620"/>
                </a:lnTo>
                <a:lnTo>
                  <a:pt x="36580" y="38620"/>
                </a:lnTo>
                <a:lnTo>
                  <a:pt x="36580" y="38610"/>
                </a:lnTo>
                <a:lnTo>
                  <a:pt x="36580" y="38600"/>
                </a:lnTo>
                <a:lnTo>
                  <a:pt x="36590" y="38600"/>
                </a:lnTo>
                <a:lnTo>
                  <a:pt x="36590" y="38610"/>
                </a:lnTo>
                <a:lnTo>
                  <a:pt x="36610" y="38610"/>
                </a:lnTo>
                <a:lnTo>
                  <a:pt x="36610" y="38600"/>
                </a:lnTo>
                <a:lnTo>
                  <a:pt x="36610" y="38590"/>
                </a:lnTo>
                <a:lnTo>
                  <a:pt x="36620" y="38590"/>
                </a:lnTo>
                <a:lnTo>
                  <a:pt x="36620" y="38600"/>
                </a:lnTo>
                <a:lnTo>
                  <a:pt x="36630" y="38600"/>
                </a:lnTo>
                <a:lnTo>
                  <a:pt x="36630" y="38590"/>
                </a:lnTo>
                <a:lnTo>
                  <a:pt x="36640" y="38590"/>
                </a:lnTo>
                <a:lnTo>
                  <a:pt x="36640" y="38580"/>
                </a:lnTo>
                <a:lnTo>
                  <a:pt x="36650" y="38580"/>
                </a:lnTo>
                <a:lnTo>
                  <a:pt x="36650" y="38570"/>
                </a:lnTo>
                <a:lnTo>
                  <a:pt x="36650" y="38560"/>
                </a:lnTo>
                <a:lnTo>
                  <a:pt x="36650" y="38550"/>
                </a:lnTo>
                <a:lnTo>
                  <a:pt x="36650" y="38540"/>
                </a:lnTo>
                <a:lnTo>
                  <a:pt x="36650" y="38530"/>
                </a:lnTo>
                <a:lnTo>
                  <a:pt x="36660" y="38530"/>
                </a:lnTo>
                <a:close/>
                <a:moveTo>
                  <a:pt x="37130" y="38450"/>
                </a:moveTo>
                <a:lnTo>
                  <a:pt x="37120" y="38450"/>
                </a:lnTo>
                <a:lnTo>
                  <a:pt x="37120" y="38420"/>
                </a:lnTo>
                <a:lnTo>
                  <a:pt x="37130" y="38420"/>
                </a:lnTo>
                <a:lnTo>
                  <a:pt x="37130" y="38410"/>
                </a:lnTo>
                <a:lnTo>
                  <a:pt x="37130" y="38400"/>
                </a:lnTo>
                <a:lnTo>
                  <a:pt x="37140" y="38400"/>
                </a:lnTo>
                <a:lnTo>
                  <a:pt x="37140" y="38430"/>
                </a:lnTo>
                <a:lnTo>
                  <a:pt x="37140" y="38450"/>
                </a:lnTo>
                <a:lnTo>
                  <a:pt x="37130" y="38450"/>
                </a:lnTo>
                <a:close/>
                <a:moveTo>
                  <a:pt x="36610" y="38270"/>
                </a:moveTo>
                <a:lnTo>
                  <a:pt x="36610" y="38280"/>
                </a:lnTo>
                <a:lnTo>
                  <a:pt x="36620" y="38280"/>
                </a:lnTo>
                <a:lnTo>
                  <a:pt x="36620" y="38290"/>
                </a:lnTo>
                <a:lnTo>
                  <a:pt x="36620" y="38300"/>
                </a:lnTo>
                <a:lnTo>
                  <a:pt x="36610" y="38300"/>
                </a:lnTo>
                <a:lnTo>
                  <a:pt x="36610" y="38310"/>
                </a:lnTo>
                <a:lnTo>
                  <a:pt x="36600" y="38310"/>
                </a:lnTo>
                <a:lnTo>
                  <a:pt x="36590" y="38310"/>
                </a:lnTo>
                <a:lnTo>
                  <a:pt x="36590" y="38300"/>
                </a:lnTo>
                <a:lnTo>
                  <a:pt x="36580" y="38300"/>
                </a:lnTo>
                <a:lnTo>
                  <a:pt x="36580" y="38290"/>
                </a:lnTo>
                <a:lnTo>
                  <a:pt x="36580" y="38270"/>
                </a:lnTo>
                <a:lnTo>
                  <a:pt x="36600" y="38270"/>
                </a:lnTo>
                <a:lnTo>
                  <a:pt x="36600" y="38280"/>
                </a:lnTo>
                <a:lnTo>
                  <a:pt x="36610" y="38280"/>
                </a:lnTo>
                <a:lnTo>
                  <a:pt x="36610" y="38270"/>
                </a:lnTo>
                <a:close/>
                <a:moveTo>
                  <a:pt x="37090" y="38210"/>
                </a:moveTo>
                <a:lnTo>
                  <a:pt x="37100" y="38210"/>
                </a:lnTo>
                <a:lnTo>
                  <a:pt x="37100" y="38220"/>
                </a:lnTo>
                <a:lnTo>
                  <a:pt x="37110" y="38220"/>
                </a:lnTo>
                <a:lnTo>
                  <a:pt x="37110" y="38230"/>
                </a:lnTo>
                <a:lnTo>
                  <a:pt x="37120" y="38230"/>
                </a:lnTo>
                <a:lnTo>
                  <a:pt x="37120" y="38240"/>
                </a:lnTo>
                <a:lnTo>
                  <a:pt x="37120" y="38250"/>
                </a:lnTo>
                <a:lnTo>
                  <a:pt x="37120" y="38260"/>
                </a:lnTo>
                <a:lnTo>
                  <a:pt x="37110" y="38260"/>
                </a:lnTo>
                <a:lnTo>
                  <a:pt x="37090" y="38260"/>
                </a:lnTo>
                <a:lnTo>
                  <a:pt x="37090" y="38250"/>
                </a:lnTo>
                <a:lnTo>
                  <a:pt x="37080" y="38250"/>
                </a:lnTo>
                <a:lnTo>
                  <a:pt x="37080" y="38240"/>
                </a:lnTo>
                <a:lnTo>
                  <a:pt x="37080" y="38230"/>
                </a:lnTo>
                <a:lnTo>
                  <a:pt x="37080" y="38220"/>
                </a:lnTo>
                <a:lnTo>
                  <a:pt x="37080" y="38210"/>
                </a:lnTo>
                <a:lnTo>
                  <a:pt x="37090" y="38210"/>
                </a:lnTo>
                <a:close/>
                <a:moveTo>
                  <a:pt x="36710" y="38190"/>
                </a:moveTo>
                <a:lnTo>
                  <a:pt x="36720" y="38190"/>
                </a:lnTo>
                <a:lnTo>
                  <a:pt x="36730" y="38190"/>
                </a:lnTo>
                <a:lnTo>
                  <a:pt x="36730" y="38200"/>
                </a:lnTo>
                <a:lnTo>
                  <a:pt x="36730" y="38210"/>
                </a:lnTo>
                <a:lnTo>
                  <a:pt x="36720" y="38210"/>
                </a:lnTo>
                <a:lnTo>
                  <a:pt x="36720" y="38220"/>
                </a:lnTo>
                <a:lnTo>
                  <a:pt x="36730" y="38220"/>
                </a:lnTo>
                <a:lnTo>
                  <a:pt x="36730" y="38230"/>
                </a:lnTo>
                <a:lnTo>
                  <a:pt x="36740" y="38230"/>
                </a:lnTo>
                <a:lnTo>
                  <a:pt x="36740" y="38250"/>
                </a:lnTo>
                <a:lnTo>
                  <a:pt x="36740" y="38260"/>
                </a:lnTo>
                <a:lnTo>
                  <a:pt x="36730" y="38260"/>
                </a:lnTo>
                <a:lnTo>
                  <a:pt x="36730" y="38280"/>
                </a:lnTo>
                <a:lnTo>
                  <a:pt x="36730" y="38290"/>
                </a:lnTo>
                <a:lnTo>
                  <a:pt x="36720" y="38290"/>
                </a:lnTo>
                <a:lnTo>
                  <a:pt x="36720" y="38370"/>
                </a:lnTo>
                <a:lnTo>
                  <a:pt x="36720" y="38380"/>
                </a:lnTo>
                <a:lnTo>
                  <a:pt x="36720" y="38390"/>
                </a:lnTo>
                <a:lnTo>
                  <a:pt x="36730" y="38390"/>
                </a:lnTo>
                <a:lnTo>
                  <a:pt x="36730" y="38410"/>
                </a:lnTo>
                <a:lnTo>
                  <a:pt x="36720" y="38410"/>
                </a:lnTo>
                <a:lnTo>
                  <a:pt x="36720" y="38450"/>
                </a:lnTo>
                <a:lnTo>
                  <a:pt x="36710" y="38450"/>
                </a:lnTo>
                <a:lnTo>
                  <a:pt x="36710" y="38470"/>
                </a:lnTo>
                <a:lnTo>
                  <a:pt x="36710" y="38480"/>
                </a:lnTo>
                <a:lnTo>
                  <a:pt x="36710" y="38490"/>
                </a:lnTo>
                <a:lnTo>
                  <a:pt x="36700" y="38490"/>
                </a:lnTo>
                <a:lnTo>
                  <a:pt x="36700" y="38500"/>
                </a:lnTo>
                <a:lnTo>
                  <a:pt x="36690" y="38500"/>
                </a:lnTo>
                <a:lnTo>
                  <a:pt x="36680" y="38500"/>
                </a:lnTo>
                <a:lnTo>
                  <a:pt x="36680" y="38490"/>
                </a:lnTo>
                <a:lnTo>
                  <a:pt x="36680" y="38480"/>
                </a:lnTo>
                <a:lnTo>
                  <a:pt x="36670" y="38480"/>
                </a:lnTo>
                <a:lnTo>
                  <a:pt x="36660" y="38480"/>
                </a:lnTo>
                <a:lnTo>
                  <a:pt x="36660" y="38470"/>
                </a:lnTo>
                <a:lnTo>
                  <a:pt x="36650" y="38470"/>
                </a:lnTo>
                <a:lnTo>
                  <a:pt x="36650" y="38460"/>
                </a:lnTo>
                <a:lnTo>
                  <a:pt x="36640" y="38460"/>
                </a:lnTo>
                <a:lnTo>
                  <a:pt x="36640" y="38450"/>
                </a:lnTo>
                <a:lnTo>
                  <a:pt x="36640" y="38440"/>
                </a:lnTo>
                <a:lnTo>
                  <a:pt x="36640" y="38430"/>
                </a:lnTo>
                <a:lnTo>
                  <a:pt x="36650" y="38430"/>
                </a:lnTo>
                <a:lnTo>
                  <a:pt x="36650" y="38440"/>
                </a:lnTo>
                <a:lnTo>
                  <a:pt x="36660" y="38440"/>
                </a:lnTo>
                <a:lnTo>
                  <a:pt x="36660" y="38450"/>
                </a:lnTo>
                <a:lnTo>
                  <a:pt x="36680" y="38450"/>
                </a:lnTo>
                <a:lnTo>
                  <a:pt x="36680" y="38440"/>
                </a:lnTo>
                <a:lnTo>
                  <a:pt x="36690" y="38440"/>
                </a:lnTo>
                <a:lnTo>
                  <a:pt x="36690" y="38430"/>
                </a:lnTo>
                <a:lnTo>
                  <a:pt x="36680" y="38430"/>
                </a:lnTo>
                <a:lnTo>
                  <a:pt x="36680" y="38420"/>
                </a:lnTo>
                <a:lnTo>
                  <a:pt x="36680" y="38410"/>
                </a:lnTo>
                <a:lnTo>
                  <a:pt x="36670" y="38410"/>
                </a:lnTo>
                <a:lnTo>
                  <a:pt x="36670" y="38400"/>
                </a:lnTo>
                <a:lnTo>
                  <a:pt x="36670" y="38390"/>
                </a:lnTo>
                <a:lnTo>
                  <a:pt x="36670" y="38380"/>
                </a:lnTo>
                <a:lnTo>
                  <a:pt x="36660" y="38380"/>
                </a:lnTo>
                <a:lnTo>
                  <a:pt x="36660" y="38370"/>
                </a:lnTo>
                <a:lnTo>
                  <a:pt x="36680" y="38370"/>
                </a:lnTo>
                <a:lnTo>
                  <a:pt x="36680" y="38360"/>
                </a:lnTo>
                <a:lnTo>
                  <a:pt x="36680" y="38350"/>
                </a:lnTo>
                <a:lnTo>
                  <a:pt x="36680" y="38340"/>
                </a:lnTo>
                <a:lnTo>
                  <a:pt x="36690" y="38340"/>
                </a:lnTo>
                <a:lnTo>
                  <a:pt x="36690" y="38330"/>
                </a:lnTo>
                <a:lnTo>
                  <a:pt x="36680" y="38330"/>
                </a:lnTo>
                <a:lnTo>
                  <a:pt x="36680" y="38300"/>
                </a:lnTo>
                <a:lnTo>
                  <a:pt x="36690" y="38300"/>
                </a:lnTo>
                <a:lnTo>
                  <a:pt x="36690" y="38290"/>
                </a:lnTo>
                <a:lnTo>
                  <a:pt x="36700" y="38290"/>
                </a:lnTo>
                <a:lnTo>
                  <a:pt x="36700" y="38280"/>
                </a:lnTo>
                <a:lnTo>
                  <a:pt x="36700" y="38270"/>
                </a:lnTo>
                <a:lnTo>
                  <a:pt x="36690" y="38270"/>
                </a:lnTo>
                <a:lnTo>
                  <a:pt x="36690" y="38260"/>
                </a:lnTo>
                <a:lnTo>
                  <a:pt x="36680" y="38260"/>
                </a:lnTo>
                <a:lnTo>
                  <a:pt x="36680" y="38250"/>
                </a:lnTo>
                <a:lnTo>
                  <a:pt x="36680" y="38240"/>
                </a:lnTo>
                <a:lnTo>
                  <a:pt x="36660" y="38240"/>
                </a:lnTo>
                <a:lnTo>
                  <a:pt x="36660" y="38230"/>
                </a:lnTo>
                <a:lnTo>
                  <a:pt x="36670" y="38230"/>
                </a:lnTo>
                <a:lnTo>
                  <a:pt x="36670" y="38220"/>
                </a:lnTo>
                <a:lnTo>
                  <a:pt x="36670" y="38210"/>
                </a:lnTo>
                <a:lnTo>
                  <a:pt x="36680" y="38210"/>
                </a:lnTo>
                <a:lnTo>
                  <a:pt x="36680" y="38200"/>
                </a:lnTo>
                <a:lnTo>
                  <a:pt x="36680" y="38190"/>
                </a:lnTo>
                <a:lnTo>
                  <a:pt x="36690" y="38190"/>
                </a:lnTo>
                <a:lnTo>
                  <a:pt x="36710" y="38190"/>
                </a:lnTo>
                <a:close/>
                <a:moveTo>
                  <a:pt x="36670" y="38020"/>
                </a:moveTo>
                <a:lnTo>
                  <a:pt x="36670" y="38030"/>
                </a:lnTo>
                <a:lnTo>
                  <a:pt x="36680" y="38030"/>
                </a:lnTo>
                <a:lnTo>
                  <a:pt x="36680" y="38040"/>
                </a:lnTo>
                <a:lnTo>
                  <a:pt x="36680" y="38050"/>
                </a:lnTo>
                <a:lnTo>
                  <a:pt x="36670" y="38050"/>
                </a:lnTo>
                <a:lnTo>
                  <a:pt x="36670" y="38060"/>
                </a:lnTo>
                <a:lnTo>
                  <a:pt x="36680" y="38060"/>
                </a:lnTo>
                <a:lnTo>
                  <a:pt x="36680" y="38070"/>
                </a:lnTo>
                <a:lnTo>
                  <a:pt x="36690" y="38070"/>
                </a:lnTo>
                <a:lnTo>
                  <a:pt x="36690" y="38080"/>
                </a:lnTo>
                <a:lnTo>
                  <a:pt x="36680" y="38080"/>
                </a:lnTo>
                <a:lnTo>
                  <a:pt x="36680" y="38090"/>
                </a:lnTo>
                <a:lnTo>
                  <a:pt x="36680" y="38110"/>
                </a:lnTo>
                <a:lnTo>
                  <a:pt x="36690" y="38110"/>
                </a:lnTo>
                <a:lnTo>
                  <a:pt x="36690" y="38120"/>
                </a:lnTo>
                <a:lnTo>
                  <a:pt x="36680" y="38120"/>
                </a:lnTo>
                <a:lnTo>
                  <a:pt x="36680" y="38130"/>
                </a:lnTo>
                <a:lnTo>
                  <a:pt x="36680" y="38140"/>
                </a:lnTo>
                <a:lnTo>
                  <a:pt x="36670" y="38140"/>
                </a:lnTo>
                <a:lnTo>
                  <a:pt x="36670" y="38150"/>
                </a:lnTo>
                <a:lnTo>
                  <a:pt x="36670" y="38160"/>
                </a:lnTo>
                <a:lnTo>
                  <a:pt x="36660" y="38160"/>
                </a:lnTo>
                <a:lnTo>
                  <a:pt x="36660" y="38170"/>
                </a:lnTo>
                <a:lnTo>
                  <a:pt x="36650" y="38170"/>
                </a:lnTo>
                <a:lnTo>
                  <a:pt x="36650" y="38180"/>
                </a:lnTo>
                <a:lnTo>
                  <a:pt x="36660" y="38180"/>
                </a:lnTo>
                <a:lnTo>
                  <a:pt x="36660" y="38190"/>
                </a:lnTo>
                <a:lnTo>
                  <a:pt x="36650" y="38190"/>
                </a:lnTo>
                <a:lnTo>
                  <a:pt x="36650" y="38200"/>
                </a:lnTo>
                <a:lnTo>
                  <a:pt x="36650" y="38210"/>
                </a:lnTo>
                <a:lnTo>
                  <a:pt x="36640" y="38210"/>
                </a:lnTo>
                <a:lnTo>
                  <a:pt x="36640" y="38200"/>
                </a:lnTo>
                <a:lnTo>
                  <a:pt x="36630" y="38200"/>
                </a:lnTo>
                <a:lnTo>
                  <a:pt x="36630" y="38190"/>
                </a:lnTo>
                <a:lnTo>
                  <a:pt x="36630" y="38180"/>
                </a:lnTo>
                <a:lnTo>
                  <a:pt x="36610" y="38180"/>
                </a:lnTo>
                <a:lnTo>
                  <a:pt x="36610" y="38170"/>
                </a:lnTo>
                <a:lnTo>
                  <a:pt x="36610" y="38160"/>
                </a:lnTo>
                <a:lnTo>
                  <a:pt x="36610" y="38150"/>
                </a:lnTo>
                <a:lnTo>
                  <a:pt x="36620" y="38150"/>
                </a:lnTo>
                <a:lnTo>
                  <a:pt x="36630" y="38150"/>
                </a:lnTo>
                <a:lnTo>
                  <a:pt x="36630" y="38140"/>
                </a:lnTo>
                <a:lnTo>
                  <a:pt x="36640" y="38140"/>
                </a:lnTo>
                <a:lnTo>
                  <a:pt x="36640" y="38130"/>
                </a:lnTo>
                <a:lnTo>
                  <a:pt x="36650" y="38130"/>
                </a:lnTo>
                <a:lnTo>
                  <a:pt x="36650" y="38120"/>
                </a:lnTo>
                <a:lnTo>
                  <a:pt x="36660" y="38120"/>
                </a:lnTo>
                <a:lnTo>
                  <a:pt x="36660" y="38110"/>
                </a:lnTo>
                <a:lnTo>
                  <a:pt x="36650" y="38110"/>
                </a:lnTo>
                <a:lnTo>
                  <a:pt x="36650" y="38100"/>
                </a:lnTo>
                <a:lnTo>
                  <a:pt x="36650" y="38110"/>
                </a:lnTo>
                <a:lnTo>
                  <a:pt x="36640" y="38110"/>
                </a:lnTo>
                <a:lnTo>
                  <a:pt x="36640" y="38120"/>
                </a:lnTo>
                <a:lnTo>
                  <a:pt x="36630" y="38120"/>
                </a:lnTo>
                <a:lnTo>
                  <a:pt x="36620" y="38120"/>
                </a:lnTo>
                <a:lnTo>
                  <a:pt x="36620" y="38110"/>
                </a:lnTo>
                <a:lnTo>
                  <a:pt x="36610" y="38110"/>
                </a:lnTo>
                <a:lnTo>
                  <a:pt x="36600" y="38110"/>
                </a:lnTo>
                <a:lnTo>
                  <a:pt x="36600" y="38100"/>
                </a:lnTo>
                <a:lnTo>
                  <a:pt x="36600" y="38080"/>
                </a:lnTo>
                <a:lnTo>
                  <a:pt x="36600" y="38070"/>
                </a:lnTo>
                <a:lnTo>
                  <a:pt x="36610" y="38070"/>
                </a:lnTo>
                <a:lnTo>
                  <a:pt x="36610" y="38060"/>
                </a:lnTo>
                <a:lnTo>
                  <a:pt x="36610" y="38050"/>
                </a:lnTo>
                <a:lnTo>
                  <a:pt x="36620" y="38050"/>
                </a:lnTo>
                <a:lnTo>
                  <a:pt x="36620" y="38040"/>
                </a:lnTo>
                <a:lnTo>
                  <a:pt x="36630" y="38040"/>
                </a:lnTo>
                <a:lnTo>
                  <a:pt x="36630" y="38030"/>
                </a:lnTo>
                <a:lnTo>
                  <a:pt x="36630" y="38020"/>
                </a:lnTo>
                <a:lnTo>
                  <a:pt x="36640" y="38020"/>
                </a:lnTo>
                <a:lnTo>
                  <a:pt x="36640" y="38010"/>
                </a:lnTo>
                <a:lnTo>
                  <a:pt x="36650" y="38010"/>
                </a:lnTo>
                <a:lnTo>
                  <a:pt x="36650" y="38000"/>
                </a:lnTo>
                <a:lnTo>
                  <a:pt x="36660" y="38000"/>
                </a:lnTo>
                <a:lnTo>
                  <a:pt x="36660" y="37990"/>
                </a:lnTo>
                <a:lnTo>
                  <a:pt x="36660" y="37980"/>
                </a:lnTo>
                <a:lnTo>
                  <a:pt x="36670" y="37980"/>
                </a:lnTo>
                <a:lnTo>
                  <a:pt x="36670" y="37970"/>
                </a:lnTo>
                <a:lnTo>
                  <a:pt x="36680" y="37970"/>
                </a:lnTo>
                <a:lnTo>
                  <a:pt x="36690" y="37970"/>
                </a:lnTo>
                <a:lnTo>
                  <a:pt x="36690" y="37980"/>
                </a:lnTo>
                <a:lnTo>
                  <a:pt x="36690" y="37990"/>
                </a:lnTo>
                <a:lnTo>
                  <a:pt x="36680" y="37990"/>
                </a:lnTo>
                <a:lnTo>
                  <a:pt x="36680" y="38020"/>
                </a:lnTo>
                <a:lnTo>
                  <a:pt x="36670" y="38020"/>
                </a:lnTo>
                <a:close/>
                <a:moveTo>
                  <a:pt x="27450" y="37940"/>
                </a:moveTo>
                <a:lnTo>
                  <a:pt x="27460" y="37940"/>
                </a:lnTo>
                <a:lnTo>
                  <a:pt x="27470" y="37940"/>
                </a:lnTo>
                <a:lnTo>
                  <a:pt x="27470" y="37950"/>
                </a:lnTo>
                <a:lnTo>
                  <a:pt x="27470" y="37980"/>
                </a:lnTo>
                <a:lnTo>
                  <a:pt x="27480" y="37980"/>
                </a:lnTo>
                <a:lnTo>
                  <a:pt x="27480" y="37990"/>
                </a:lnTo>
                <a:lnTo>
                  <a:pt x="27490" y="37990"/>
                </a:lnTo>
                <a:lnTo>
                  <a:pt x="27490" y="38000"/>
                </a:lnTo>
                <a:lnTo>
                  <a:pt x="27490" y="38010"/>
                </a:lnTo>
                <a:lnTo>
                  <a:pt x="27500" y="38010"/>
                </a:lnTo>
                <a:lnTo>
                  <a:pt x="27500" y="38020"/>
                </a:lnTo>
                <a:lnTo>
                  <a:pt x="27500" y="38030"/>
                </a:lnTo>
                <a:lnTo>
                  <a:pt x="27510" y="38030"/>
                </a:lnTo>
                <a:lnTo>
                  <a:pt x="27510" y="38040"/>
                </a:lnTo>
                <a:lnTo>
                  <a:pt x="27520" y="38040"/>
                </a:lnTo>
                <a:lnTo>
                  <a:pt x="27520" y="38050"/>
                </a:lnTo>
                <a:lnTo>
                  <a:pt x="27530" y="38050"/>
                </a:lnTo>
                <a:lnTo>
                  <a:pt x="27530" y="38060"/>
                </a:lnTo>
                <a:lnTo>
                  <a:pt x="27530" y="38090"/>
                </a:lnTo>
                <a:lnTo>
                  <a:pt x="27530" y="38110"/>
                </a:lnTo>
                <a:lnTo>
                  <a:pt x="27530" y="38130"/>
                </a:lnTo>
                <a:lnTo>
                  <a:pt x="27520" y="38130"/>
                </a:lnTo>
                <a:lnTo>
                  <a:pt x="27520" y="38150"/>
                </a:lnTo>
                <a:lnTo>
                  <a:pt x="27530" y="38150"/>
                </a:lnTo>
                <a:lnTo>
                  <a:pt x="27530" y="38160"/>
                </a:lnTo>
                <a:lnTo>
                  <a:pt x="27530" y="38170"/>
                </a:lnTo>
                <a:lnTo>
                  <a:pt x="27540" y="38170"/>
                </a:lnTo>
                <a:lnTo>
                  <a:pt x="27540" y="38180"/>
                </a:lnTo>
                <a:lnTo>
                  <a:pt x="27540" y="38190"/>
                </a:lnTo>
                <a:lnTo>
                  <a:pt x="27540" y="38210"/>
                </a:lnTo>
                <a:lnTo>
                  <a:pt x="27550" y="38210"/>
                </a:lnTo>
                <a:lnTo>
                  <a:pt x="27550" y="38220"/>
                </a:lnTo>
                <a:lnTo>
                  <a:pt x="27550" y="38230"/>
                </a:lnTo>
                <a:lnTo>
                  <a:pt x="27560" y="38230"/>
                </a:lnTo>
                <a:lnTo>
                  <a:pt x="27560" y="38240"/>
                </a:lnTo>
                <a:lnTo>
                  <a:pt x="27560" y="38250"/>
                </a:lnTo>
                <a:lnTo>
                  <a:pt x="27570" y="38250"/>
                </a:lnTo>
                <a:lnTo>
                  <a:pt x="27570" y="38270"/>
                </a:lnTo>
                <a:lnTo>
                  <a:pt x="27560" y="38270"/>
                </a:lnTo>
                <a:lnTo>
                  <a:pt x="27540" y="38270"/>
                </a:lnTo>
                <a:lnTo>
                  <a:pt x="27530" y="38270"/>
                </a:lnTo>
                <a:lnTo>
                  <a:pt x="27520" y="38270"/>
                </a:lnTo>
                <a:lnTo>
                  <a:pt x="27520" y="38260"/>
                </a:lnTo>
                <a:lnTo>
                  <a:pt x="27510" y="38260"/>
                </a:lnTo>
                <a:lnTo>
                  <a:pt x="27510" y="38250"/>
                </a:lnTo>
                <a:lnTo>
                  <a:pt x="27500" y="38250"/>
                </a:lnTo>
                <a:lnTo>
                  <a:pt x="27500" y="38240"/>
                </a:lnTo>
                <a:lnTo>
                  <a:pt x="27490" y="38240"/>
                </a:lnTo>
                <a:lnTo>
                  <a:pt x="27480" y="38240"/>
                </a:lnTo>
                <a:lnTo>
                  <a:pt x="27470" y="38240"/>
                </a:lnTo>
                <a:lnTo>
                  <a:pt x="27470" y="38230"/>
                </a:lnTo>
                <a:lnTo>
                  <a:pt x="27470" y="38220"/>
                </a:lnTo>
                <a:lnTo>
                  <a:pt x="27460" y="38220"/>
                </a:lnTo>
                <a:lnTo>
                  <a:pt x="27460" y="38200"/>
                </a:lnTo>
                <a:lnTo>
                  <a:pt x="27460" y="38190"/>
                </a:lnTo>
                <a:lnTo>
                  <a:pt x="27450" y="38190"/>
                </a:lnTo>
                <a:lnTo>
                  <a:pt x="27450" y="38180"/>
                </a:lnTo>
                <a:lnTo>
                  <a:pt x="27450" y="38170"/>
                </a:lnTo>
                <a:lnTo>
                  <a:pt x="27440" y="38170"/>
                </a:lnTo>
                <a:lnTo>
                  <a:pt x="27440" y="38160"/>
                </a:lnTo>
                <a:lnTo>
                  <a:pt x="27440" y="38150"/>
                </a:lnTo>
                <a:lnTo>
                  <a:pt x="27430" y="38150"/>
                </a:lnTo>
                <a:lnTo>
                  <a:pt x="27430" y="38130"/>
                </a:lnTo>
                <a:lnTo>
                  <a:pt x="27430" y="38120"/>
                </a:lnTo>
                <a:lnTo>
                  <a:pt x="27420" y="38120"/>
                </a:lnTo>
                <a:lnTo>
                  <a:pt x="27420" y="38110"/>
                </a:lnTo>
                <a:lnTo>
                  <a:pt x="27420" y="38100"/>
                </a:lnTo>
                <a:lnTo>
                  <a:pt x="27420" y="38090"/>
                </a:lnTo>
                <a:lnTo>
                  <a:pt x="27410" y="38090"/>
                </a:lnTo>
                <a:lnTo>
                  <a:pt x="27410" y="38080"/>
                </a:lnTo>
                <a:lnTo>
                  <a:pt x="27400" y="38080"/>
                </a:lnTo>
                <a:lnTo>
                  <a:pt x="27400" y="38070"/>
                </a:lnTo>
                <a:lnTo>
                  <a:pt x="27390" y="38070"/>
                </a:lnTo>
                <a:lnTo>
                  <a:pt x="27390" y="38060"/>
                </a:lnTo>
                <a:lnTo>
                  <a:pt x="27380" y="38060"/>
                </a:lnTo>
                <a:lnTo>
                  <a:pt x="27380" y="38050"/>
                </a:lnTo>
                <a:lnTo>
                  <a:pt x="27370" y="38050"/>
                </a:lnTo>
                <a:lnTo>
                  <a:pt x="27370" y="38040"/>
                </a:lnTo>
                <a:lnTo>
                  <a:pt x="27370" y="38030"/>
                </a:lnTo>
                <a:lnTo>
                  <a:pt x="27370" y="38020"/>
                </a:lnTo>
                <a:lnTo>
                  <a:pt x="27380" y="38020"/>
                </a:lnTo>
                <a:lnTo>
                  <a:pt x="27380" y="38010"/>
                </a:lnTo>
                <a:lnTo>
                  <a:pt x="27390" y="38010"/>
                </a:lnTo>
                <a:lnTo>
                  <a:pt x="27400" y="38010"/>
                </a:lnTo>
                <a:lnTo>
                  <a:pt x="27400" y="38000"/>
                </a:lnTo>
                <a:lnTo>
                  <a:pt x="27410" y="38000"/>
                </a:lnTo>
                <a:lnTo>
                  <a:pt x="27410" y="37990"/>
                </a:lnTo>
                <a:lnTo>
                  <a:pt x="27420" y="37990"/>
                </a:lnTo>
                <a:lnTo>
                  <a:pt x="27420" y="37980"/>
                </a:lnTo>
                <a:lnTo>
                  <a:pt x="27420" y="37970"/>
                </a:lnTo>
                <a:lnTo>
                  <a:pt x="27430" y="37970"/>
                </a:lnTo>
                <a:lnTo>
                  <a:pt x="27430" y="37950"/>
                </a:lnTo>
                <a:lnTo>
                  <a:pt x="27430" y="37940"/>
                </a:lnTo>
                <a:lnTo>
                  <a:pt x="27440" y="37940"/>
                </a:lnTo>
                <a:lnTo>
                  <a:pt x="27450" y="37940"/>
                </a:lnTo>
                <a:close/>
                <a:moveTo>
                  <a:pt x="28260" y="37830"/>
                </a:moveTo>
                <a:lnTo>
                  <a:pt x="28260" y="37840"/>
                </a:lnTo>
                <a:lnTo>
                  <a:pt x="28260" y="37850"/>
                </a:lnTo>
                <a:lnTo>
                  <a:pt x="28250" y="37850"/>
                </a:lnTo>
                <a:lnTo>
                  <a:pt x="28260" y="37850"/>
                </a:lnTo>
                <a:lnTo>
                  <a:pt x="28260" y="37870"/>
                </a:lnTo>
                <a:lnTo>
                  <a:pt x="28260" y="37910"/>
                </a:lnTo>
                <a:lnTo>
                  <a:pt x="28270" y="37910"/>
                </a:lnTo>
                <a:lnTo>
                  <a:pt x="28270" y="37920"/>
                </a:lnTo>
                <a:lnTo>
                  <a:pt x="28270" y="37950"/>
                </a:lnTo>
                <a:lnTo>
                  <a:pt x="28280" y="37950"/>
                </a:lnTo>
                <a:lnTo>
                  <a:pt x="28280" y="37960"/>
                </a:lnTo>
                <a:lnTo>
                  <a:pt x="28290" y="37960"/>
                </a:lnTo>
                <a:lnTo>
                  <a:pt x="28290" y="37970"/>
                </a:lnTo>
                <a:lnTo>
                  <a:pt x="28300" y="37970"/>
                </a:lnTo>
                <a:lnTo>
                  <a:pt x="28300" y="37980"/>
                </a:lnTo>
                <a:lnTo>
                  <a:pt x="28310" y="37980"/>
                </a:lnTo>
                <a:lnTo>
                  <a:pt x="28310" y="37990"/>
                </a:lnTo>
                <a:lnTo>
                  <a:pt x="28310" y="38000"/>
                </a:lnTo>
                <a:lnTo>
                  <a:pt x="28320" y="38000"/>
                </a:lnTo>
                <a:lnTo>
                  <a:pt x="28320" y="38010"/>
                </a:lnTo>
                <a:lnTo>
                  <a:pt x="28330" y="38010"/>
                </a:lnTo>
                <a:lnTo>
                  <a:pt x="28340" y="38010"/>
                </a:lnTo>
                <a:lnTo>
                  <a:pt x="28340" y="38020"/>
                </a:lnTo>
                <a:lnTo>
                  <a:pt x="28350" y="38020"/>
                </a:lnTo>
                <a:lnTo>
                  <a:pt x="28360" y="38020"/>
                </a:lnTo>
                <a:lnTo>
                  <a:pt x="28370" y="38020"/>
                </a:lnTo>
                <a:lnTo>
                  <a:pt x="28370" y="38010"/>
                </a:lnTo>
                <a:lnTo>
                  <a:pt x="28370" y="38000"/>
                </a:lnTo>
                <a:lnTo>
                  <a:pt x="28380" y="38000"/>
                </a:lnTo>
                <a:lnTo>
                  <a:pt x="28390" y="38000"/>
                </a:lnTo>
                <a:lnTo>
                  <a:pt x="28390" y="38010"/>
                </a:lnTo>
                <a:lnTo>
                  <a:pt x="28400" y="38010"/>
                </a:lnTo>
                <a:lnTo>
                  <a:pt x="28410" y="38010"/>
                </a:lnTo>
                <a:lnTo>
                  <a:pt x="28410" y="38000"/>
                </a:lnTo>
                <a:lnTo>
                  <a:pt x="28420" y="38000"/>
                </a:lnTo>
                <a:lnTo>
                  <a:pt x="28430" y="38000"/>
                </a:lnTo>
                <a:lnTo>
                  <a:pt x="28440" y="38000"/>
                </a:lnTo>
                <a:lnTo>
                  <a:pt x="28440" y="37990"/>
                </a:lnTo>
                <a:lnTo>
                  <a:pt x="28450" y="37990"/>
                </a:lnTo>
                <a:lnTo>
                  <a:pt x="28450" y="37980"/>
                </a:lnTo>
                <a:lnTo>
                  <a:pt x="28460" y="37980"/>
                </a:lnTo>
                <a:lnTo>
                  <a:pt x="28460" y="37990"/>
                </a:lnTo>
                <a:lnTo>
                  <a:pt x="28470" y="37990"/>
                </a:lnTo>
                <a:lnTo>
                  <a:pt x="28480" y="37990"/>
                </a:lnTo>
                <a:lnTo>
                  <a:pt x="28490" y="37990"/>
                </a:lnTo>
                <a:lnTo>
                  <a:pt x="28490" y="37980"/>
                </a:lnTo>
                <a:lnTo>
                  <a:pt x="28500" y="37980"/>
                </a:lnTo>
                <a:lnTo>
                  <a:pt x="28500" y="37970"/>
                </a:lnTo>
                <a:lnTo>
                  <a:pt x="28510" y="37970"/>
                </a:lnTo>
                <a:lnTo>
                  <a:pt x="28510" y="37980"/>
                </a:lnTo>
                <a:lnTo>
                  <a:pt x="28510" y="38000"/>
                </a:lnTo>
                <a:lnTo>
                  <a:pt x="28510" y="38010"/>
                </a:lnTo>
                <a:lnTo>
                  <a:pt x="28510" y="38030"/>
                </a:lnTo>
                <a:lnTo>
                  <a:pt x="28500" y="38030"/>
                </a:lnTo>
                <a:lnTo>
                  <a:pt x="28500" y="38040"/>
                </a:lnTo>
                <a:lnTo>
                  <a:pt x="28490" y="38040"/>
                </a:lnTo>
                <a:lnTo>
                  <a:pt x="28490" y="38050"/>
                </a:lnTo>
                <a:lnTo>
                  <a:pt x="28500" y="38050"/>
                </a:lnTo>
                <a:lnTo>
                  <a:pt x="28500" y="38060"/>
                </a:lnTo>
                <a:lnTo>
                  <a:pt x="28500" y="38080"/>
                </a:lnTo>
                <a:lnTo>
                  <a:pt x="28500" y="38090"/>
                </a:lnTo>
                <a:lnTo>
                  <a:pt x="28510" y="38090"/>
                </a:lnTo>
                <a:lnTo>
                  <a:pt x="28510" y="38100"/>
                </a:lnTo>
                <a:lnTo>
                  <a:pt x="28520" y="38100"/>
                </a:lnTo>
                <a:lnTo>
                  <a:pt x="28520" y="38110"/>
                </a:lnTo>
                <a:lnTo>
                  <a:pt x="28520" y="38120"/>
                </a:lnTo>
                <a:lnTo>
                  <a:pt x="28530" y="38120"/>
                </a:lnTo>
                <a:lnTo>
                  <a:pt x="28530" y="38130"/>
                </a:lnTo>
                <a:lnTo>
                  <a:pt x="28530" y="38150"/>
                </a:lnTo>
                <a:lnTo>
                  <a:pt x="28540" y="38150"/>
                </a:lnTo>
                <a:lnTo>
                  <a:pt x="28540" y="38160"/>
                </a:lnTo>
                <a:lnTo>
                  <a:pt x="28540" y="38170"/>
                </a:lnTo>
                <a:lnTo>
                  <a:pt x="28540" y="38200"/>
                </a:lnTo>
                <a:lnTo>
                  <a:pt x="28540" y="38220"/>
                </a:lnTo>
                <a:lnTo>
                  <a:pt x="28540" y="38230"/>
                </a:lnTo>
                <a:lnTo>
                  <a:pt x="28530" y="38230"/>
                </a:lnTo>
                <a:lnTo>
                  <a:pt x="28530" y="38240"/>
                </a:lnTo>
                <a:lnTo>
                  <a:pt x="28520" y="38240"/>
                </a:lnTo>
                <a:lnTo>
                  <a:pt x="28520" y="38250"/>
                </a:lnTo>
                <a:lnTo>
                  <a:pt x="28510" y="38250"/>
                </a:lnTo>
                <a:lnTo>
                  <a:pt x="28510" y="38260"/>
                </a:lnTo>
                <a:lnTo>
                  <a:pt x="28500" y="38260"/>
                </a:lnTo>
                <a:lnTo>
                  <a:pt x="28500" y="38270"/>
                </a:lnTo>
                <a:lnTo>
                  <a:pt x="28490" y="38270"/>
                </a:lnTo>
                <a:lnTo>
                  <a:pt x="28490" y="38260"/>
                </a:lnTo>
                <a:lnTo>
                  <a:pt x="28490" y="38250"/>
                </a:lnTo>
                <a:lnTo>
                  <a:pt x="28480" y="38250"/>
                </a:lnTo>
                <a:lnTo>
                  <a:pt x="28480" y="38260"/>
                </a:lnTo>
                <a:lnTo>
                  <a:pt x="28470" y="38260"/>
                </a:lnTo>
                <a:lnTo>
                  <a:pt x="28470" y="38270"/>
                </a:lnTo>
                <a:lnTo>
                  <a:pt x="28460" y="38270"/>
                </a:lnTo>
                <a:lnTo>
                  <a:pt x="28460" y="38280"/>
                </a:lnTo>
                <a:lnTo>
                  <a:pt x="28450" y="38280"/>
                </a:lnTo>
                <a:lnTo>
                  <a:pt x="28440" y="38280"/>
                </a:lnTo>
                <a:lnTo>
                  <a:pt x="28440" y="38290"/>
                </a:lnTo>
                <a:lnTo>
                  <a:pt x="28430" y="38290"/>
                </a:lnTo>
                <a:lnTo>
                  <a:pt x="28420" y="38290"/>
                </a:lnTo>
                <a:lnTo>
                  <a:pt x="28420" y="38300"/>
                </a:lnTo>
                <a:lnTo>
                  <a:pt x="28410" y="38300"/>
                </a:lnTo>
                <a:lnTo>
                  <a:pt x="28400" y="38300"/>
                </a:lnTo>
                <a:lnTo>
                  <a:pt x="28400" y="38310"/>
                </a:lnTo>
                <a:lnTo>
                  <a:pt x="28390" y="38310"/>
                </a:lnTo>
                <a:lnTo>
                  <a:pt x="28380" y="38310"/>
                </a:lnTo>
                <a:lnTo>
                  <a:pt x="28370" y="38310"/>
                </a:lnTo>
                <a:lnTo>
                  <a:pt x="28370" y="38320"/>
                </a:lnTo>
                <a:lnTo>
                  <a:pt x="28360" y="38320"/>
                </a:lnTo>
                <a:lnTo>
                  <a:pt x="28340" y="38320"/>
                </a:lnTo>
                <a:lnTo>
                  <a:pt x="28330" y="38320"/>
                </a:lnTo>
                <a:lnTo>
                  <a:pt x="28320" y="38320"/>
                </a:lnTo>
                <a:lnTo>
                  <a:pt x="28320" y="38330"/>
                </a:lnTo>
                <a:lnTo>
                  <a:pt x="28310" y="38330"/>
                </a:lnTo>
                <a:lnTo>
                  <a:pt x="28310" y="38320"/>
                </a:lnTo>
                <a:lnTo>
                  <a:pt x="28300" y="38320"/>
                </a:lnTo>
                <a:lnTo>
                  <a:pt x="28300" y="38330"/>
                </a:lnTo>
                <a:lnTo>
                  <a:pt x="28290" y="38330"/>
                </a:lnTo>
                <a:lnTo>
                  <a:pt x="28270" y="38330"/>
                </a:lnTo>
                <a:lnTo>
                  <a:pt x="28260" y="38330"/>
                </a:lnTo>
                <a:lnTo>
                  <a:pt x="28260" y="38340"/>
                </a:lnTo>
                <a:lnTo>
                  <a:pt x="28240" y="38340"/>
                </a:lnTo>
                <a:lnTo>
                  <a:pt x="28230" y="38340"/>
                </a:lnTo>
                <a:lnTo>
                  <a:pt x="28230" y="38360"/>
                </a:lnTo>
                <a:lnTo>
                  <a:pt x="28240" y="38360"/>
                </a:lnTo>
                <a:lnTo>
                  <a:pt x="28240" y="38370"/>
                </a:lnTo>
                <a:lnTo>
                  <a:pt x="28240" y="38380"/>
                </a:lnTo>
                <a:lnTo>
                  <a:pt x="28230" y="38380"/>
                </a:lnTo>
                <a:lnTo>
                  <a:pt x="28230" y="38390"/>
                </a:lnTo>
                <a:lnTo>
                  <a:pt x="28230" y="38400"/>
                </a:lnTo>
                <a:lnTo>
                  <a:pt x="28210" y="38400"/>
                </a:lnTo>
                <a:lnTo>
                  <a:pt x="28210" y="38410"/>
                </a:lnTo>
                <a:lnTo>
                  <a:pt x="28200" y="38410"/>
                </a:lnTo>
                <a:lnTo>
                  <a:pt x="28190" y="38410"/>
                </a:lnTo>
                <a:lnTo>
                  <a:pt x="28190" y="38420"/>
                </a:lnTo>
                <a:lnTo>
                  <a:pt x="28180" y="38420"/>
                </a:lnTo>
                <a:lnTo>
                  <a:pt x="28180" y="38430"/>
                </a:lnTo>
                <a:lnTo>
                  <a:pt x="28160" y="38430"/>
                </a:lnTo>
                <a:lnTo>
                  <a:pt x="28150" y="38430"/>
                </a:lnTo>
                <a:lnTo>
                  <a:pt x="28140" y="38430"/>
                </a:lnTo>
                <a:lnTo>
                  <a:pt x="28140" y="38440"/>
                </a:lnTo>
                <a:lnTo>
                  <a:pt x="28130" y="38440"/>
                </a:lnTo>
                <a:lnTo>
                  <a:pt x="28130" y="38450"/>
                </a:lnTo>
                <a:lnTo>
                  <a:pt x="28100" y="38450"/>
                </a:lnTo>
                <a:lnTo>
                  <a:pt x="28100" y="38440"/>
                </a:lnTo>
                <a:lnTo>
                  <a:pt x="28080" y="38440"/>
                </a:lnTo>
                <a:lnTo>
                  <a:pt x="28080" y="38430"/>
                </a:lnTo>
                <a:lnTo>
                  <a:pt x="28070" y="38430"/>
                </a:lnTo>
                <a:lnTo>
                  <a:pt x="28060" y="38430"/>
                </a:lnTo>
                <a:lnTo>
                  <a:pt x="28050" y="38430"/>
                </a:lnTo>
                <a:lnTo>
                  <a:pt x="28050" y="38420"/>
                </a:lnTo>
                <a:lnTo>
                  <a:pt x="28040" y="38420"/>
                </a:lnTo>
                <a:lnTo>
                  <a:pt x="28040" y="38410"/>
                </a:lnTo>
                <a:lnTo>
                  <a:pt x="28030" y="38410"/>
                </a:lnTo>
                <a:lnTo>
                  <a:pt x="28030" y="38400"/>
                </a:lnTo>
                <a:lnTo>
                  <a:pt x="28010" y="38400"/>
                </a:lnTo>
                <a:lnTo>
                  <a:pt x="28000" y="38400"/>
                </a:lnTo>
                <a:lnTo>
                  <a:pt x="28000" y="38390"/>
                </a:lnTo>
                <a:lnTo>
                  <a:pt x="27990" y="38390"/>
                </a:lnTo>
                <a:lnTo>
                  <a:pt x="27990" y="38380"/>
                </a:lnTo>
                <a:lnTo>
                  <a:pt x="27980" y="38380"/>
                </a:lnTo>
                <a:lnTo>
                  <a:pt x="27980" y="38370"/>
                </a:lnTo>
                <a:lnTo>
                  <a:pt x="27970" y="38370"/>
                </a:lnTo>
                <a:lnTo>
                  <a:pt x="27960" y="38370"/>
                </a:lnTo>
                <a:lnTo>
                  <a:pt x="27960" y="38360"/>
                </a:lnTo>
                <a:lnTo>
                  <a:pt x="27960" y="38350"/>
                </a:lnTo>
                <a:lnTo>
                  <a:pt x="27950" y="38350"/>
                </a:lnTo>
                <a:lnTo>
                  <a:pt x="27950" y="38340"/>
                </a:lnTo>
                <a:lnTo>
                  <a:pt x="27950" y="38350"/>
                </a:lnTo>
                <a:lnTo>
                  <a:pt x="27940" y="38350"/>
                </a:lnTo>
                <a:lnTo>
                  <a:pt x="27940" y="38340"/>
                </a:lnTo>
                <a:lnTo>
                  <a:pt x="27930" y="38340"/>
                </a:lnTo>
                <a:lnTo>
                  <a:pt x="27920" y="38340"/>
                </a:lnTo>
                <a:lnTo>
                  <a:pt x="27920" y="38330"/>
                </a:lnTo>
                <a:lnTo>
                  <a:pt x="27910" y="38330"/>
                </a:lnTo>
                <a:lnTo>
                  <a:pt x="27910" y="38320"/>
                </a:lnTo>
                <a:lnTo>
                  <a:pt x="27900" y="38320"/>
                </a:lnTo>
                <a:lnTo>
                  <a:pt x="27910" y="38320"/>
                </a:lnTo>
                <a:lnTo>
                  <a:pt x="27910" y="38300"/>
                </a:lnTo>
                <a:lnTo>
                  <a:pt x="27900" y="38300"/>
                </a:lnTo>
                <a:lnTo>
                  <a:pt x="27900" y="38290"/>
                </a:lnTo>
                <a:lnTo>
                  <a:pt x="27900" y="38280"/>
                </a:lnTo>
                <a:lnTo>
                  <a:pt x="27890" y="38280"/>
                </a:lnTo>
                <a:lnTo>
                  <a:pt x="27890" y="38270"/>
                </a:lnTo>
                <a:lnTo>
                  <a:pt x="27880" y="38270"/>
                </a:lnTo>
                <a:lnTo>
                  <a:pt x="27870" y="38270"/>
                </a:lnTo>
                <a:lnTo>
                  <a:pt x="27870" y="38260"/>
                </a:lnTo>
                <a:lnTo>
                  <a:pt x="27880" y="38260"/>
                </a:lnTo>
                <a:lnTo>
                  <a:pt x="27880" y="38250"/>
                </a:lnTo>
                <a:lnTo>
                  <a:pt x="27880" y="38220"/>
                </a:lnTo>
                <a:lnTo>
                  <a:pt x="27890" y="38220"/>
                </a:lnTo>
                <a:lnTo>
                  <a:pt x="27890" y="38210"/>
                </a:lnTo>
                <a:lnTo>
                  <a:pt x="27890" y="38200"/>
                </a:lnTo>
                <a:lnTo>
                  <a:pt x="27900" y="38200"/>
                </a:lnTo>
                <a:lnTo>
                  <a:pt x="27900" y="38190"/>
                </a:lnTo>
                <a:lnTo>
                  <a:pt x="27900" y="38170"/>
                </a:lnTo>
                <a:lnTo>
                  <a:pt x="27910" y="38170"/>
                </a:lnTo>
                <a:lnTo>
                  <a:pt x="27910" y="38160"/>
                </a:lnTo>
                <a:lnTo>
                  <a:pt x="27910" y="38130"/>
                </a:lnTo>
                <a:lnTo>
                  <a:pt x="27920" y="38130"/>
                </a:lnTo>
                <a:lnTo>
                  <a:pt x="27920" y="38120"/>
                </a:lnTo>
                <a:lnTo>
                  <a:pt x="27920" y="38080"/>
                </a:lnTo>
                <a:lnTo>
                  <a:pt x="27930" y="38080"/>
                </a:lnTo>
                <a:lnTo>
                  <a:pt x="27930" y="38070"/>
                </a:lnTo>
                <a:lnTo>
                  <a:pt x="27950" y="38070"/>
                </a:lnTo>
                <a:lnTo>
                  <a:pt x="27950" y="38080"/>
                </a:lnTo>
                <a:lnTo>
                  <a:pt x="27960" y="38080"/>
                </a:lnTo>
                <a:lnTo>
                  <a:pt x="27960" y="38100"/>
                </a:lnTo>
                <a:lnTo>
                  <a:pt x="27970" y="38100"/>
                </a:lnTo>
                <a:lnTo>
                  <a:pt x="27970" y="38110"/>
                </a:lnTo>
                <a:lnTo>
                  <a:pt x="27980" y="38110"/>
                </a:lnTo>
                <a:lnTo>
                  <a:pt x="27980" y="38120"/>
                </a:lnTo>
                <a:lnTo>
                  <a:pt x="27990" y="38120"/>
                </a:lnTo>
                <a:lnTo>
                  <a:pt x="28000" y="38120"/>
                </a:lnTo>
                <a:lnTo>
                  <a:pt x="28000" y="38130"/>
                </a:lnTo>
                <a:lnTo>
                  <a:pt x="28010" y="38130"/>
                </a:lnTo>
                <a:lnTo>
                  <a:pt x="28010" y="38120"/>
                </a:lnTo>
                <a:lnTo>
                  <a:pt x="28020" y="38120"/>
                </a:lnTo>
                <a:lnTo>
                  <a:pt x="28040" y="38120"/>
                </a:lnTo>
                <a:lnTo>
                  <a:pt x="28050" y="38120"/>
                </a:lnTo>
                <a:lnTo>
                  <a:pt x="28050" y="38110"/>
                </a:lnTo>
                <a:lnTo>
                  <a:pt x="28050" y="38100"/>
                </a:lnTo>
                <a:lnTo>
                  <a:pt x="28050" y="38090"/>
                </a:lnTo>
                <a:lnTo>
                  <a:pt x="28060" y="38090"/>
                </a:lnTo>
                <a:lnTo>
                  <a:pt x="28070" y="38090"/>
                </a:lnTo>
                <a:lnTo>
                  <a:pt x="28080" y="38090"/>
                </a:lnTo>
                <a:lnTo>
                  <a:pt x="28090" y="38090"/>
                </a:lnTo>
                <a:lnTo>
                  <a:pt x="28090" y="38080"/>
                </a:lnTo>
                <a:lnTo>
                  <a:pt x="28100" y="38080"/>
                </a:lnTo>
                <a:lnTo>
                  <a:pt x="28100" y="38070"/>
                </a:lnTo>
                <a:lnTo>
                  <a:pt x="28110" y="38070"/>
                </a:lnTo>
                <a:lnTo>
                  <a:pt x="28110" y="38060"/>
                </a:lnTo>
                <a:lnTo>
                  <a:pt x="28120" y="38060"/>
                </a:lnTo>
                <a:lnTo>
                  <a:pt x="28120" y="38050"/>
                </a:lnTo>
                <a:lnTo>
                  <a:pt x="28130" y="38050"/>
                </a:lnTo>
                <a:lnTo>
                  <a:pt x="28130" y="38060"/>
                </a:lnTo>
                <a:lnTo>
                  <a:pt x="28150" y="38060"/>
                </a:lnTo>
                <a:lnTo>
                  <a:pt x="28160" y="38060"/>
                </a:lnTo>
                <a:lnTo>
                  <a:pt x="28180" y="38060"/>
                </a:lnTo>
                <a:lnTo>
                  <a:pt x="28180" y="38050"/>
                </a:lnTo>
                <a:lnTo>
                  <a:pt x="28190" y="38050"/>
                </a:lnTo>
                <a:lnTo>
                  <a:pt x="28190" y="38040"/>
                </a:lnTo>
                <a:lnTo>
                  <a:pt x="28190" y="38030"/>
                </a:lnTo>
                <a:lnTo>
                  <a:pt x="28200" y="38030"/>
                </a:lnTo>
                <a:lnTo>
                  <a:pt x="28200" y="38020"/>
                </a:lnTo>
                <a:lnTo>
                  <a:pt x="28200" y="38010"/>
                </a:lnTo>
                <a:lnTo>
                  <a:pt x="28210" y="38010"/>
                </a:lnTo>
                <a:lnTo>
                  <a:pt x="28210" y="38000"/>
                </a:lnTo>
                <a:lnTo>
                  <a:pt x="28210" y="37990"/>
                </a:lnTo>
                <a:lnTo>
                  <a:pt x="28220" y="37990"/>
                </a:lnTo>
                <a:lnTo>
                  <a:pt x="28220" y="37970"/>
                </a:lnTo>
                <a:lnTo>
                  <a:pt x="28210" y="37970"/>
                </a:lnTo>
                <a:lnTo>
                  <a:pt x="28220" y="37970"/>
                </a:lnTo>
                <a:lnTo>
                  <a:pt x="28220" y="37940"/>
                </a:lnTo>
                <a:lnTo>
                  <a:pt x="28220" y="37930"/>
                </a:lnTo>
                <a:lnTo>
                  <a:pt x="28230" y="37930"/>
                </a:lnTo>
                <a:lnTo>
                  <a:pt x="28230" y="37920"/>
                </a:lnTo>
                <a:lnTo>
                  <a:pt x="28230" y="37890"/>
                </a:lnTo>
                <a:lnTo>
                  <a:pt x="28230" y="37860"/>
                </a:lnTo>
                <a:lnTo>
                  <a:pt x="28230" y="37840"/>
                </a:lnTo>
                <a:lnTo>
                  <a:pt x="28240" y="37840"/>
                </a:lnTo>
                <a:lnTo>
                  <a:pt x="28240" y="37830"/>
                </a:lnTo>
                <a:lnTo>
                  <a:pt x="28260" y="37830"/>
                </a:lnTo>
                <a:close/>
                <a:moveTo>
                  <a:pt x="29440" y="37260"/>
                </a:moveTo>
                <a:lnTo>
                  <a:pt x="29440" y="37270"/>
                </a:lnTo>
                <a:lnTo>
                  <a:pt x="29450" y="37270"/>
                </a:lnTo>
                <a:lnTo>
                  <a:pt x="29450" y="37280"/>
                </a:lnTo>
                <a:lnTo>
                  <a:pt x="29450" y="37290"/>
                </a:lnTo>
                <a:lnTo>
                  <a:pt x="29460" y="37290"/>
                </a:lnTo>
                <a:lnTo>
                  <a:pt x="29450" y="37290"/>
                </a:lnTo>
                <a:lnTo>
                  <a:pt x="29440" y="37290"/>
                </a:lnTo>
                <a:lnTo>
                  <a:pt x="29440" y="37280"/>
                </a:lnTo>
                <a:lnTo>
                  <a:pt x="29430" y="37280"/>
                </a:lnTo>
                <a:lnTo>
                  <a:pt x="29430" y="37270"/>
                </a:lnTo>
                <a:lnTo>
                  <a:pt x="29430" y="37260"/>
                </a:lnTo>
                <a:lnTo>
                  <a:pt x="29440" y="37260"/>
                </a:lnTo>
                <a:close/>
                <a:moveTo>
                  <a:pt x="36160" y="37060"/>
                </a:moveTo>
                <a:lnTo>
                  <a:pt x="36160" y="37070"/>
                </a:lnTo>
                <a:lnTo>
                  <a:pt x="36170" y="37070"/>
                </a:lnTo>
                <a:lnTo>
                  <a:pt x="36180" y="37070"/>
                </a:lnTo>
                <a:lnTo>
                  <a:pt x="36180" y="37080"/>
                </a:lnTo>
                <a:lnTo>
                  <a:pt x="36190" y="37080"/>
                </a:lnTo>
                <a:lnTo>
                  <a:pt x="36200" y="37080"/>
                </a:lnTo>
                <a:lnTo>
                  <a:pt x="36200" y="37090"/>
                </a:lnTo>
                <a:lnTo>
                  <a:pt x="36210" y="37090"/>
                </a:lnTo>
                <a:lnTo>
                  <a:pt x="36210" y="37100"/>
                </a:lnTo>
                <a:lnTo>
                  <a:pt x="36220" y="37100"/>
                </a:lnTo>
                <a:lnTo>
                  <a:pt x="36230" y="37100"/>
                </a:lnTo>
                <a:lnTo>
                  <a:pt x="36230" y="37110"/>
                </a:lnTo>
                <a:lnTo>
                  <a:pt x="36220" y="37110"/>
                </a:lnTo>
                <a:lnTo>
                  <a:pt x="36220" y="37120"/>
                </a:lnTo>
                <a:lnTo>
                  <a:pt x="36210" y="37120"/>
                </a:lnTo>
                <a:lnTo>
                  <a:pt x="36210" y="37110"/>
                </a:lnTo>
                <a:lnTo>
                  <a:pt x="36200" y="37110"/>
                </a:lnTo>
                <a:lnTo>
                  <a:pt x="36190" y="37110"/>
                </a:lnTo>
                <a:lnTo>
                  <a:pt x="36190" y="37100"/>
                </a:lnTo>
                <a:lnTo>
                  <a:pt x="36180" y="37100"/>
                </a:lnTo>
                <a:lnTo>
                  <a:pt x="36180" y="37090"/>
                </a:lnTo>
                <a:lnTo>
                  <a:pt x="36170" y="37090"/>
                </a:lnTo>
                <a:lnTo>
                  <a:pt x="36160" y="37090"/>
                </a:lnTo>
                <a:lnTo>
                  <a:pt x="36160" y="37080"/>
                </a:lnTo>
                <a:lnTo>
                  <a:pt x="36150" y="37080"/>
                </a:lnTo>
                <a:lnTo>
                  <a:pt x="36150" y="37060"/>
                </a:lnTo>
                <a:lnTo>
                  <a:pt x="36160" y="37060"/>
                </a:lnTo>
                <a:close/>
                <a:moveTo>
                  <a:pt x="36120" y="37030"/>
                </a:moveTo>
                <a:lnTo>
                  <a:pt x="36120" y="37040"/>
                </a:lnTo>
                <a:lnTo>
                  <a:pt x="36130" y="37040"/>
                </a:lnTo>
                <a:lnTo>
                  <a:pt x="36130" y="37050"/>
                </a:lnTo>
                <a:lnTo>
                  <a:pt x="36140" y="37050"/>
                </a:lnTo>
                <a:lnTo>
                  <a:pt x="36140" y="37060"/>
                </a:lnTo>
                <a:lnTo>
                  <a:pt x="36120" y="37060"/>
                </a:lnTo>
                <a:lnTo>
                  <a:pt x="36120" y="37050"/>
                </a:lnTo>
                <a:lnTo>
                  <a:pt x="36110" y="37050"/>
                </a:lnTo>
                <a:lnTo>
                  <a:pt x="36110" y="37040"/>
                </a:lnTo>
                <a:lnTo>
                  <a:pt x="36110" y="37030"/>
                </a:lnTo>
                <a:lnTo>
                  <a:pt x="36120" y="37030"/>
                </a:lnTo>
                <a:close/>
                <a:moveTo>
                  <a:pt x="36070" y="37000"/>
                </a:moveTo>
                <a:lnTo>
                  <a:pt x="36080" y="37000"/>
                </a:lnTo>
                <a:lnTo>
                  <a:pt x="36080" y="37010"/>
                </a:lnTo>
                <a:lnTo>
                  <a:pt x="36090" y="37010"/>
                </a:lnTo>
                <a:lnTo>
                  <a:pt x="36100" y="37010"/>
                </a:lnTo>
                <a:lnTo>
                  <a:pt x="36100" y="37020"/>
                </a:lnTo>
                <a:lnTo>
                  <a:pt x="36090" y="37020"/>
                </a:lnTo>
                <a:lnTo>
                  <a:pt x="36090" y="37030"/>
                </a:lnTo>
                <a:lnTo>
                  <a:pt x="36080" y="37030"/>
                </a:lnTo>
                <a:lnTo>
                  <a:pt x="36080" y="37020"/>
                </a:lnTo>
                <a:lnTo>
                  <a:pt x="36070" y="37020"/>
                </a:lnTo>
                <a:lnTo>
                  <a:pt x="36070" y="37010"/>
                </a:lnTo>
                <a:lnTo>
                  <a:pt x="36060" y="37010"/>
                </a:lnTo>
                <a:lnTo>
                  <a:pt x="36060" y="37000"/>
                </a:lnTo>
                <a:lnTo>
                  <a:pt x="36070" y="37000"/>
                </a:lnTo>
                <a:close/>
                <a:moveTo>
                  <a:pt x="36030" y="36950"/>
                </a:moveTo>
                <a:lnTo>
                  <a:pt x="36030" y="36960"/>
                </a:lnTo>
                <a:lnTo>
                  <a:pt x="36040" y="36960"/>
                </a:lnTo>
                <a:lnTo>
                  <a:pt x="36040" y="36970"/>
                </a:lnTo>
                <a:lnTo>
                  <a:pt x="36050" y="36970"/>
                </a:lnTo>
                <a:lnTo>
                  <a:pt x="36050" y="36980"/>
                </a:lnTo>
                <a:lnTo>
                  <a:pt x="36050" y="36990"/>
                </a:lnTo>
                <a:lnTo>
                  <a:pt x="36040" y="36990"/>
                </a:lnTo>
                <a:lnTo>
                  <a:pt x="36040" y="36980"/>
                </a:lnTo>
                <a:lnTo>
                  <a:pt x="36030" y="36980"/>
                </a:lnTo>
                <a:lnTo>
                  <a:pt x="36030" y="36970"/>
                </a:lnTo>
                <a:lnTo>
                  <a:pt x="36020" y="36970"/>
                </a:lnTo>
                <a:lnTo>
                  <a:pt x="36010" y="36970"/>
                </a:lnTo>
                <a:lnTo>
                  <a:pt x="36010" y="36960"/>
                </a:lnTo>
                <a:lnTo>
                  <a:pt x="36020" y="36960"/>
                </a:lnTo>
                <a:lnTo>
                  <a:pt x="36020" y="36950"/>
                </a:lnTo>
                <a:lnTo>
                  <a:pt x="36030" y="36950"/>
                </a:lnTo>
                <a:close/>
                <a:moveTo>
                  <a:pt x="34590" y="34990"/>
                </a:moveTo>
                <a:lnTo>
                  <a:pt x="34590" y="35000"/>
                </a:lnTo>
                <a:lnTo>
                  <a:pt x="34590" y="35010"/>
                </a:lnTo>
                <a:lnTo>
                  <a:pt x="34600" y="35010"/>
                </a:lnTo>
                <a:lnTo>
                  <a:pt x="34600" y="35030"/>
                </a:lnTo>
                <a:lnTo>
                  <a:pt x="34600" y="35040"/>
                </a:lnTo>
                <a:lnTo>
                  <a:pt x="34590" y="35040"/>
                </a:lnTo>
                <a:lnTo>
                  <a:pt x="34570" y="35040"/>
                </a:lnTo>
                <a:lnTo>
                  <a:pt x="34570" y="35030"/>
                </a:lnTo>
                <a:lnTo>
                  <a:pt x="34560" y="35030"/>
                </a:lnTo>
                <a:lnTo>
                  <a:pt x="34560" y="35020"/>
                </a:lnTo>
                <a:lnTo>
                  <a:pt x="34570" y="35020"/>
                </a:lnTo>
                <a:lnTo>
                  <a:pt x="34570" y="35010"/>
                </a:lnTo>
                <a:lnTo>
                  <a:pt x="34570" y="35000"/>
                </a:lnTo>
                <a:lnTo>
                  <a:pt x="34580" y="35000"/>
                </a:lnTo>
                <a:lnTo>
                  <a:pt x="34580" y="34990"/>
                </a:lnTo>
                <a:lnTo>
                  <a:pt x="34590" y="34990"/>
                </a:lnTo>
                <a:close/>
                <a:moveTo>
                  <a:pt x="34510" y="34950"/>
                </a:moveTo>
                <a:lnTo>
                  <a:pt x="34510" y="34960"/>
                </a:lnTo>
                <a:lnTo>
                  <a:pt x="34510" y="34970"/>
                </a:lnTo>
                <a:lnTo>
                  <a:pt x="34510" y="34980"/>
                </a:lnTo>
                <a:lnTo>
                  <a:pt x="34510" y="34990"/>
                </a:lnTo>
                <a:lnTo>
                  <a:pt x="34500" y="34990"/>
                </a:lnTo>
                <a:lnTo>
                  <a:pt x="34490" y="34990"/>
                </a:lnTo>
                <a:lnTo>
                  <a:pt x="34490" y="34980"/>
                </a:lnTo>
                <a:lnTo>
                  <a:pt x="34490" y="34970"/>
                </a:lnTo>
                <a:lnTo>
                  <a:pt x="34500" y="34970"/>
                </a:lnTo>
                <a:lnTo>
                  <a:pt x="34500" y="34960"/>
                </a:lnTo>
                <a:lnTo>
                  <a:pt x="34500" y="34950"/>
                </a:lnTo>
                <a:lnTo>
                  <a:pt x="34510" y="34950"/>
                </a:lnTo>
                <a:close/>
                <a:moveTo>
                  <a:pt x="34350" y="34670"/>
                </a:moveTo>
                <a:lnTo>
                  <a:pt x="34350" y="34680"/>
                </a:lnTo>
                <a:lnTo>
                  <a:pt x="34350" y="34690"/>
                </a:lnTo>
                <a:lnTo>
                  <a:pt x="34360" y="34690"/>
                </a:lnTo>
                <a:lnTo>
                  <a:pt x="34350" y="34690"/>
                </a:lnTo>
                <a:lnTo>
                  <a:pt x="34350" y="34700"/>
                </a:lnTo>
                <a:lnTo>
                  <a:pt x="34350" y="34710"/>
                </a:lnTo>
                <a:lnTo>
                  <a:pt x="34350" y="34720"/>
                </a:lnTo>
                <a:lnTo>
                  <a:pt x="34330" y="34720"/>
                </a:lnTo>
                <a:lnTo>
                  <a:pt x="34330" y="34710"/>
                </a:lnTo>
                <a:lnTo>
                  <a:pt x="34330" y="34700"/>
                </a:lnTo>
                <a:lnTo>
                  <a:pt x="34340" y="34700"/>
                </a:lnTo>
                <a:lnTo>
                  <a:pt x="34340" y="34690"/>
                </a:lnTo>
                <a:lnTo>
                  <a:pt x="34330" y="34690"/>
                </a:lnTo>
                <a:lnTo>
                  <a:pt x="34330" y="34680"/>
                </a:lnTo>
                <a:lnTo>
                  <a:pt x="34330" y="34670"/>
                </a:lnTo>
                <a:lnTo>
                  <a:pt x="34350" y="34670"/>
                </a:lnTo>
                <a:close/>
                <a:moveTo>
                  <a:pt x="34530" y="34570"/>
                </a:moveTo>
                <a:lnTo>
                  <a:pt x="34530" y="34580"/>
                </a:lnTo>
                <a:lnTo>
                  <a:pt x="34530" y="34590"/>
                </a:lnTo>
                <a:lnTo>
                  <a:pt x="34530" y="34610"/>
                </a:lnTo>
                <a:lnTo>
                  <a:pt x="34530" y="34620"/>
                </a:lnTo>
                <a:lnTo>
                  <a:pt x="34520" y="34620"/>
                </a:lnTo>
                <a:lnTo>
                  <a:pt x="34510" y="34620"/>
                </a:lnTo>
                <a:lnTo>
                  <a:pt x="34510" y="34600"/>
                </a:lnTo>
                <a:lnTo>
                  <a:pt x="34500" y="34600"/>
                </a:lnTo>
                <a:lnTo>
                  <a:pt x="34510" y="34600"/>
                </a:lnTo>
                <a:lnTo>
                  <a:pt x="34510" y="34590"/>
                </a:lnTo>
                <a:lnTo>
                  <a:pt x="34510" y="34580"/>
                </a:lnTo>
                <a:lnTo>
                  <a:pt x="34520" y="34580"/>
                </a:lnTo>
                <a:lnTo>
                  <a:pt x="34520" y="34570"/>
                </a:lnTo>
                <a:lnTo>
                  <a:pt x="34530" y="34570"/>
                </a:lnTo>
                <a:close/>
                <a:moveTo>
                  <a:pt x="34330" y="34510"/>
                </a:moveTo>
                <a:lnTo>
                  <a:pt x="34340" y="34510"/>
                </a:lnTo>
                <a:lnTo>
                  <a:pt x="34340" y="34520"/>
                </a:lnTo>
                <a:lnTo>
                  <a:pt x="34340" y="34530"/>
                </a:lnTo>
                <a:lnTo>
                  <a:pt x="34350" y="34530"/>
                </a:lnTo>
                <a:lnTo>
                  <a:pt x="34350" y="34540"/>
                </a:lnTo>
                <a:lnTo>
                  <a:pt x="34340" y="34540"/>
                </a:lnTo>
                <a:lnTo>
                  <a:pt x="34340" y="34550"/>
                </a:lnTo>
                <a:lnTo>
                  <a:pt x="34350" y="34550"/>
                </a:lnTo>
                <a:lnTo>
                  <a:pt x="34350" y="34540"/>
                </a:lnTo>
                <a:lnTo>
                  <a:pt x="34360" y="34540"/>
                </a:lnTo>
                <a:lnTo>
                  <a:pt x="34360" y="34530"/>
                </a:lnTo>
                <a:lnTo>
                  <a:pt x="34370" y="34530"/>
                </a:lnTo>
                <a:lnTo>
                  <a:pt x="34380" y="34530"/>
                </a:lnTo>
                <a:lnTo>
                  <a:pt x="34380" y="34540"/>
                </a:lnTo>
                <a:lnTo>
                  <a:pt x="34380" y="34560"/>
                </a:lnTo>
                <a:lnTo>
                  <a:pt x="34390" y="34560"/>
                </a:lnTo>
                <a:lnTo>
                  <a:pt x="34390" y="34570"/>
                </a:lnTo>
                <a:lnTo>
                  <a:pt x="34390" y="34580"/>
                </a:lnTo>
                <a:lnTo>
                  <a:pt x="34390" y="34600"/>
                </a:lnTo>
                <a:lnTo>
                  <a:pt x="34390" y="34620"/>
                </a:lnTo>
                <a:lnTo>
                  <a:pt x="34380" y="34620"/>
                </a:lnTo>
                <a:lnTo>
                  <a:pt x="34390" y="34620"/>
                </a:lnTo>
                <a:lnTo>
                  <a:pt x="34380" y="34620"/>
                </a:lnTo>
                <a:lnTo>
                  <a:pt x="34380" y="34630"/>
                </a:lnTo>
                <a:lnTo>
                  <a:pt x="34390" y="34630"/>
                </a:lnTo>
                <a:lnTo>
                  <a:pt x="34380" y="34630"/>
                </a:lnTo>
                <a:lnTo>
                  <a:pt x="34380" y="34640"/>
                </a:lnTo>
                <a:lnTo>
                  <a:pt x="34390" y="34640"/>
                </a:lnTo>
                <a:lnTo>
                  <a:pt x="34390" y="34660"/>
                </a:lnTo>
                <a:lnTo>
                  <a:pt x="34380" y="34660"/>
                </a:lnTo>
                <a:lnTo>
                  <a:pt x="34370" y="34660"/>
                </a:lnTo>
                <a:lnTo>
                  <a:pt x="34370" y="34650"/>
                </a:lnTo>
                <a:lnTo>
                  <a:pt x="34360" y="34650"/>
                </a:lnTo>
                <a:lnTo>
                  <a:pt x="34360" y="34640"/>
                </a:lnTo>
                <a:lnTo>
                  <a:pt x="34360" y="34600"/>
                </a:lnTo>
                <a:lnTo>
                  <a:pt x="34370" y="34600"/>
                </a:lnTo>
                <a:lnTo>
                  <a:pt x="34370" y="34580"/>
                </a:lnTo>
                <a:lnTo>
                  <a:pt x="34360" y="34580"/>
                </a:lnTo>
                <a:lnTo>
                  <a:pt x="34360" y="34570"/>
                </a:lnTo>
                <a:lnTo>
                  <a:pt x="34350" y="34570"/>
                </a:lnTo>
                <a:lnTo>
                  <a:pt x="34330" y="34570"/>
                </a:lnTo>
                <a:lnTo>
                  <a:pt x="34330" y="34560"/>
                </a:lnTo>
                <a:lnTo>
                  <a:pt x="34320" y="34560"/>
                </a:lnTo>
                <a:lnTo>
                  <a:pt x="34320" y="34550"/>
                </a:lnTo>
                <a:lnTo>
                  <a:pt x="34320" y="34540"/>
                </a:lnTo>
                <a:lnTo>
                  <a:pt x="34320" y="34530"/>
                </a:lnTo>
                <a:lnTo>
                  <a:pt x="34310" y="34530"/>
                </a:lnTo>
                <a:lnTo>
                  <a:pt x="34310" y="34520"/>
                </a:lnTo>
                <a:lnTo>
                  <a:pt x="34320" y="34520"/>
                </a:lnTo>
                <a:lnTo>
                  <a:pt x="34320" y="34510"/>
                </a:lnTo>
                <a:lnTo>
                  <a:pt x="34330" y="34510"/>
                </a:lnTo>
                <a:close/>
                <a:moveTo>
                  <a:pt x="34240" y="34450"/>
                </a:moveTo>
                <a:lnTo>
                  <a:pt x="34240" y="34460"/>
                </a:lnTo>
                <a:lnTo>
                  <a:pt x="34250" y="34460"/>
                </a:lnTo>
                <a:lnTo>
                  <a:pt x="34250" y="34470"/>
                </a:lnTo>
                <a:lnTo>
                  <a:pt x="34240" y="34470"/>
                </a:lnTo>
                <a:lnTo>
                  <a:pt x="34240" y="34480"/>
                </a:lnTo>
                <a:lnTo>
                  <a:pt x="34240" y="34490"/>
                </a:lnTo>
                <a:lnTo>
                  <a:pt x="34230" y="34490"/>
                </a:lnTo>
                <a:lnTo>
                  <a:pt x="34230" y="34470"/>
                </a:lnTo>
                <a:lnTo>
                  <a:pt x="34230" y="34460"/>
                </a:lnTo>
                <a:lnTo>
                  <a:pt x="34240" y="34460"/>
                </a:lnTo>
                <a:lnTo>
                  <a:pt x="34240" y="34450"/>
                </a:lnTo>
                <a:close/>
                <a:moveTo>
                  <a:pt x="33940" y="34030"/>
                </a:moveTo>
                <a:lnTo>
                  <a:pt x="33940" y="34040"/>
                </a:lnTo>
                <a:lnTo>
                  <a:pt x="33940" y="34050"/>
                </a:lnTo>
                <a:lnTo>
                  <a:pt x="33940" y="34060"/>
                </a:lnTo>
                <a:lnTo>
                  <a:pt x="33930" y="34060"/>
                </a:lnTo>
                <a:lnTo>
                  <a:pt x="33920" y="34060"/>
                </a:lnTo>
                <a:lnTo>
                  <a:pt x="33910" y="34060"/>
                </a:lnTo>
                <a:lnTo>
                  <a:pt x="33910" y="34030"/>
                </a:lnTo>
                <a:lnTo>
                  <a:pt x="33930" y="34030"/>
                </a:lnTo>
                <a:lnTo>
                  <a:pt x="33940" y="34030"/>
                </a:lnTo>
                <a:close/>
                <a:moveTo>
                  <a:pt x="34150" y="33760"/>
                </a:moveTo>
                <a:lnTo>
                  <a:pt x="34160" y="33760"/>
                </a:lnTo>
                <a:lnTo>
                  <a:pt x="34160" y="33770"/>
                </a:lnTo>
                <a:lnTo>
                  <a:pt x="34170" y="33770"/>
                </a:lnTo>
                <a:lnTo>
                  <a:pt x="34170" y="33780"/>
                </a:lnTo>
                <a:lnTo>
                  <a:pt x="34160" y="33780"/>
                </a:lnTo>
                <a:lnTo>
                  <a:pt x="34160" y="33790"/>
                </a:lnTo>
                <a:lnTo>
                  <a:pt x="34160" y="33800"/>
                </a:lnTo>
                <a:lnTo>
                  <a:pt x="34160" y="33810"/>
                </a:lnTo>
                <a:lnTo>
                  <a:pt x="34150" y="33810"/>
                </a:lnTo>
                <a:lnTo>
                  <a:pt x="34150" y="33800"/>
                </a:lnTo>
                <a:lnTo>
                  <a:pt x="34140" y="33800"/>
                </a:lnTo>
                <a:lnTo>
                  <a:pt x="34140" y="33790"/>
                </a:lnTo>
                <a:lnTo>
                  <a:pt x="34130" y="33790"/>
                </a:lnTo>
                <a:lnTo>
                  <a:pt x="34130" y="33770"/>
                </a:lnTo>
                <a:lnTo>
                  <a:pt x="34140" y="33770"/>
                </a:lnTo>
                <a:lnTo>
                  <a:pt x="34140" y="33760"/>
                </a:lnTo>
                <a:lnTo>
                  <a:pt x="34150" y="33760"/>
                </a:lnTo>
                <a:close/>
                <a:moveTo>
                  <a:pt x="34050" y="33460"/>
                </a:moveTo>
                <a:lnTo>
                  <a:pt x="34050" y="33470"/>
                </a:lnTo>
                <a:lnTo>
                  <a:pt x="34060" y="33470"/>
                </a:lnTo>
                <a:lnTo>
                  <a:pt x="34060" y="33480"/>
                </a:lnTo>
                <a:lnTo>
                  <a:pt x="34070" y="33480"/>
                </a:lnTo>
                <a:lnTo>
                  <a:pt x="34070" y="33490"/>
                </a:lnTo>
                <a:lnTo>
                  <a:pt x="34070" y="33500"/>
                </a:lnTo>
                <a:lnTo>
                  <a:pt x="34080" y="33500"/>
                </a:lnTo>
                <a:lnTo>
                  <a:pt x="34080" y="33510"/>
                </a:lnTo>
                <a:lnTo>
                  <a:pt x="34080" y="33520"/>
                </a:lnTo>
                <a:lnTo>
                  <a:pt x="34090" y="33520"/>
                </a:lnTo>
                <a:lnTo>
                  <a:pt x="34100" y="33520"/>
                </a:lnTo>
                <a:lnTo>
                  <a:pt x="34100" y="33510"/>
                </a:lnTo>
                <a:lnTo>
                  <a:pt x="34100" y="33520"/>
                </a:lnTo>
                <a:lnTo>
                  <a:pt x="34110" y="33520"/>
                </a:lnTo>
                <a:lnTo>
                  <a:pt x="34110" y="33540"/>
                </a:lnTo>
                <a:lnTo>
                  <a:pt x="34120" y="33540"/>
                </a:lnTo>
                <a:lnTo>
                  <a:pt x="34130" y="33540"/>
                </a:lnTo>
                <a:lnTo>
                  <a:pt x="34120" y="33540"/>
                </a:lnTo>
                <a:lnTo>
                  <a:pt x="34120" y="33550"/>
                </a:lnTo>
                <a:lnTo>
                  <a:pt x="34130" y="33550"/>
                </a:lnTo>
                <a:lnTo>
                  <a:pt x="34130" y="33560"/>
                </a:lnTo>
                <a:lnTo>
                  <a:pt x="34130" y="33570"/>
                </a:lnTo>
                <a:lnTo>
                  <a:pt x="34130" y="33580"/>
                </a:lnTo>
                <a:lnTo>
                  <a:pt x="34130" y="33590"/>
                </a:lnTo>
                <a:lnTo>
                  <a:pt x="34140" y="33590"/>
                </a:lnTo>
                <a:lnTo>
                  <a:pt x="34140" y="33600"/>
                </a:lnTo>
                <a:lnTo>
                  <a:pt x="34150" y="33600"/>
                </a:lnTo>
                <a:lnTo>
                  <a:pt x="34150" y="33610"/>
                </a:lnTo>
                <a:lnTo>
                  <a:pt x="34140" y="33610"/>
                </a:lnTo>
                <a:lnTo>
                  <a:pt x="34140" y="33630"/>
                </a:lnTo>
                <a:lnTo>
                  <a:pt x="34150" y="33630"/>
                </a:lnTo>
                <a:lnTo>
                  <a:pt x="34150" y="33650"/>
                </a:lnTo>
                <a:lnTo>
                  <a:pt x="34160" y="33650"/>
                </a:lnTo>
                <a:lnTo>
                  <a:pt x="34160" y="33680"/>
                </a:lnTo>
                <a:lnTo>
                  <a:pt x="34150" y="33680"/>
                </a:lnTo>
                <a:lnTo>
                  <a:pt x="34160" y="33680"/>
                </a:lnTo>
                <a:lnTo>
                  <a:pt x="34170" y="33680"/>
                </a:lnTo>
                <a:lnTo>
                  <a:pt x="34170" y="33690"/>
                </a:lnTo>
                <a:lnTo>
                  <a:pt x="34170" y="33700"/>
                </a:lnTo>
                <a:lnTo>
                  <a:pt x="34170" y="33710"/>
                </a:lnTo>
                <a:lnTo>
                  <a:pt x="34150" y="33710"/>
                </a:lnTo>
                <a:lnTo>
                  <a:pt x="34150" y="33720"/>
                </a:lnTo>
                <a:lnTo>
                  <a:pt x="34140" y="33720"/>
                </a:lnTo>
                <a:lnTo>
                  <a:pt x="34140" y="33710"/>
                </a:lnTo>
                <a:lnTo>
                  <a:pt x="34130" y="33710"/>
                </a:lnTo>
                <a:lnTo>
                  <a:pt x="34130" y="33700"/>
                </a:lnTo>
                <a:lnTo>
                  <a:pt x="34120" y="33700"/>
                </a:lnTo>
                <a:lnTo>
                  <a:pt x="34110" y="33700"/>
                </a:lnTo>
                <a:lnTo>
                  <a:pt x="34110" y="33690"/>
                </a:lnTo>
                <a:lnTo>
                  <a:pt x="34100" y="33690"/>
                </a:lnTo>
                <a:lnTo>
                  <a:pt x="34100" y="33660"/>
                </a:lnTo>
                <a:lnTo>
                  <a:pt x="34100" y="33650"/>
                </a:lnTo>
                <a:lnTo>
                  <a:pt x="34080" y="33650"/>
                </a:lnTo>
                <a:lnTo>
                  <a:pt x="34080" y="33640"/>
                </a:lnTo>
                <a:lnTo>
                  <a:pt x="34090" y="33640"/>
                </a:lnTo>
                <a:lnTo>
                  <a:pt x="34120" y="33640"/>
                </a:lnTo>
                <a:lnTo>
                  <a:pt x="34120" y="33650"/>
                </a:lnTo>
                <a:lnTo>
                  <a:pt x="34130" y="33650"/>
                </a:lnTo>
                <a:lnTo>
                  <a:pt x="34130" y="33660"/>
                </a:lnTo>
                <a:lnTo>
                  <a:pt x="34130" y="33680"/>
                </a:lnTo>
                <a:lnTo>
                  <a:pt x="34120" y="33680"/>
                </a:lnTo>
                <a:lnTo>
                  <a:pt x="34120" y="33690"/>
                </a:lnTo>
                <a:lnTo>
                  <a:pt x="34130" y="33690"/>
                </a:lnTo>
                <a:lnTo>
                  <a:pt x="34130" y="33680"/>
                </a:lnTo>
                <a:lnTo>
                  <a:pt x="34130" y="33660"/>
                </a:lnTo>
                <a:lnTo>
                  <a:pt x="34140" y="33660"/>
                </a:lnTo>
                <a:lnTo>
                  <a:pt x="34140" y="33650"/>
                </a:lnTo>
                <a:lnTo>
                  <a:pt x="34130" y="33650"/>
                </a:lnTo>
                <a:lnTo>
                  <a:pt x="34130" y="33640"/>
                </a:lnTo>
                <a:lnTo>
                  <a:pt x="34120" y="33640"/>
                </a:lnTo>
                <a:lnTo>
                  <a:pt x="34120" y="33630"/>
                </a:lnTo>
                <a:lnTo>
                  <a:pt x="34120" y="33640"/>
                </a:lnTo>
                <a:lnTo>
                  <a:pt x="34100" y="33640"/>
                </a:lnTo>
                <a:lnTo>
                  <a:pt x="34100" y="33630"/>
                </a:lnTo>
                <a:lnTo>
                  <a:pt x="34090" y="33630"/>
                </a:lnTo>
                <a:lnTo>
                  <a:pt x="34090" y="33620"/>
                </a:lnTo>
                <a:lnTo>
                  <a:pt x="34080" y="33620"/>
                </a:lnTo>
                <a:lnTo>
                  <a:pt x="34080" y="33610"/>
                </a:lnTo>
                <a:lnTo>
                  <a:pt x="34070" y="33610"/>
                </a:lnTo>
                <a:lnTo>
                  <a:pt x="34070" y="33600"/>
                </a:lnTo>
                <a:lnTo>
                  <a:pt x="34080" y="33600"/>
                </a:lnTo>
                <a:lnTo>
                  <a:pt x="34080" y="33590"/>
                </a:lnTo>
                <a:lnTo>
                  <a:pt x="34070" y="33590"/>
                </a:lnTo>
                <a:lnTo>
                  <a:pt x="34070" y="33570"/>
                </a:lnTo>
                <a:lnTo>
                  <a:pt x="34070" y="33560"/>
                </a:lnTo>
                <a:lnTo>
                  <a:pt x="34070" y="33530"/>
                </a:lnTo>
                <a:lnTo>
                  <a:pt x="34060" y="33530"/>
                </a:lnTo>
                <a:lnTo>
                  <a:pt x="34060" y="33520"/>
                </a:lnTo>
                <a:lnTo>
                  <a:pt x="34060" y="33500"/>
                </a:lnTo>
                <a:lnTo>
                  <a:pt x="34050" y="33500"/>
                </a:lnTo>
                <a:lnTo>
                  <a:pt x="34050" y="33490"/>
                </a:lnTo>
                <a:lnTo>
                  <a:pt x="34050" y="33480"/>
                </a:lnTo>
                <a:lnTo>
                  <a:pt x="34030" y="33480"/>
                </a:lnTo>
                <a:lnTo>
                  <a:pt x="34030" y="33490"/>
                </a:lnTo>
                <a:lnTo>
                  <a:pt x="34020" y="33490"/>
                </a:lnTo>
                <a:lnTo>
                  <a:pt x="34020" y="33500"/>
                </a:lnTo>
                <a:lnTo>
                  <a:pt x="34010" y="33500"/>
                </a:lnTo>
                <a:lnTo>
                  <a:pt x="34010" y="33490"/>
                </a:lnTo>
                <a:lnTo>
                  <a:pt x="34010" y="33480"/>
                </a:lnTo>
                <a:lnTo>
                  <a:pt x="34010" y="33470"/>
                </a:lnTo>
                <a:lnTo>
                  <a:pt x="34020" y="33470"/>
                </a:lnTo>
                <a:lnTo>
                  <a:pt x="34020" y="33460"/>
                </a:lnTo>
                <a:lnTo>
                  <a:pt x="34050" y="33460"/>
                </a:lnTo>
                <a:close/>
                <a:moveTo>
                  <a:pt x="34040" y="33410"/>
                </a:moveTo>
                <a:lnTo>
                  <a:pt x="34040" y="33420"/>
                </a:lnTo>
                <a:lnTo>
                  <a:pt x="34050" y="33420"/>
                </a:lnTo>
                <a:lnTo>
                  <a:pt x="34060" y="33420"/>
                </a:lnTo>
                <a:lnTo>
                  <a:pt x="34060" y="33430"/>
                </a:lnTo>
                <a:lnTo>
                  <a:pt x="34060" y="33440"/>
                </a:lnTo>
                <a:lnTo>
                  <a:pt x="34060" y="33450"/>
                </a:lnTo>
                <a:lnTo>
                  <a:pt x="34050" y="33450"/>
                </a:lnTo>
                <a:lnTo>
                  <a:pt x="34040" y="33450"/>
                </a:lnTo>
                <a:lnTo>
                  <a:pt x="34040" y="33440"/>
                </a:lnTo>
                <a:lnTo>
                  <a:pt x="34030" y="33440"/>
                </a:lnTo>
                <a:lnTo>
                  <a:pt x="34030" y="33430"/>
                </a:lnTo>
                <a:lnTo>
                  <a:pt x="34020" y="33430"/>
                </a:lnTo>
                <a:lnTo>
                  <a:pt x="34020" y="33420"/>
                </a:lnTo>
                <a:lnTo>
                  <a:pt x="34020" y="33410"/>
                </a:lnTo>
                <a:lnTo>
                  <a:pt x="34030" y="33410"/>
                </a:lnTo>
                <a:lnTo>
                  <a:pt x="34040" y="33410"/>
                </a:lnTo>
                <a:close/>
                <a:moveTo>
                  <a:pt x="34080" y="33350"/>
                </a:moveTo>
                <a:lnTo>
                  <a:pt x="34080" y="33360"/>
                </a:lnTo>
                <a:lnTo>
                  <a:pt x="34090" y="33360"/>
                </a:lnTo>
                <a:lnTo>
                  <a:pt x="34090" y="33370"/>
                </a:lnTo>
                <a:lnTo>
                  <a:pt x="34100" y="33370"/>
                </a:lnTo>
                <a:lnTo>
                  <a:pt x="34100" y="33380"/>
                </a:lnTo>
                <a:lnTo>
                  <a:pt x="34090" y="33380"/>
                </a:lnTo>
                <a:lnTo>
                  <a:pt x="34080" y="33380"/>
                </a:lnTo>
                <a:lnTo>
                  <a:pt x="34070" y="33380"/>
                </a:lnTo>
                <a:lnTo>
                  <a:pt x="34060" y="33380"/>
                </a:lnTo>
                <a:lnTo>
                  <a:pt x="34050" y="33380"/>
                </a:lnTo>
                <a:lnTo>
                  <a:pt x="34050" y="33370"/>
                </a:lnTo>
                <a:lnTo>
                  <a:pt x="34060" y="33370"/>
                </a:lnTo>
                <a:lnTo>
                  <a:pt x="34070" y="33370"/>
                </a:lnTo>
                <a:lnTo>
                  <a:pt x="34070" y="33360"/>
                </a:lnTo>
                <a:lnTo>
                  <a:pt x="34070" y="33350"/>
                </a:lnTo>
                <a:lnTo>
                  <a:pt x="34080" y="33350"/>
                </a:lnTo>
                <a:close/>
                <a:moveTo>
                  <a:pt x="30740" y="31890"/>
                </a:moveTo>
                <a:lnTo>
                  <a:pt x="30750" y="31890"/>
                </a:lnTo>
                <a:lnTo>
                  <a:pt x="30750" y="31900"/>
                </a:lnTo>
                <a:lnTo>
                  <a:pt x="30760" y="31900"/>
                </a:lnTo>
                <a:lnTo>
                  <a:pt x="30760" y="31910"/>
                </a:lnTo>
                <a:lnTo>
                  <a:pt x="30760" y="31920"/>
                </a:lnTo>
                <a:lnTo>
                  <a:pt x="30760" y="31930"/>
                </a:lnTo>
                <a:lnTo>
                  <a:pt x="30750" y="31930"/>
                </a:lnTo>
                <a:lnTo>
                  <a:pt x="30750" y="31940"/>
                </a:lnTo>
                <a:lnTo>
                  <a:pt x="30740" y="31940"/>
                </a:lnTo>
                <a:lnTo>
                  <a:pt x="30740" y="31950"/>
                </a:lnTo>
                <a:lnTo>
                  <a:pt x="30740" y="31960"/>
                </a:lnTo>
                <a:lnTo>
                  <a:pt x="30730" y="31960"/>
                </a:lnTo>
                <a:lnTo>
                  <a:pt x="30730" y="31970"/>
                </a:lnTo>
                <a:lnTo>
                  <a:pt x="30720" y="31970"/>
                </a:lnTo>
                <a:lnTo>
                  <a:pt x="30720" y="31980"/>
                </a:lnTo>
                <a:lnTo>
                  <a:pt x="30710" y="31980"/>
                </a:lnTo>
                <a:lnTo>
                  <a:pt x="30710" y="31990"/>
                </a:lnTo>
                <a:lnTo>
                  <a:pt x="30710" y="32000"/>
                </a:lnTo>
                <a:lnTo>
                  <a:pt x="30700" y="32000"/>
                </a:lnTo>
                <a:lnTo>
                  <a:pt x="30700" y="32010"/>
                </a:lnTo>
                <a:lnTo>
                  <a:pt x="30690" y="32010"/>
                </a:lnTo>
                <a:lnTo>
                  <a:pt x="30690" y="32020"/>
                </a:lnTo>
                <a:lnTo>
                  <a:pt x="30680" y="32020"/>
                </a:lnTo>
                <a:lnTo>
                  <a:pt x="30670" y="32020"/>
                </a:lnTo>
                <a:lnTo>
                  <a:pt x="30670" y="32030"/>
                </a:lnTo>
                <a:lnTo>
                  <a:pt x="30660" y="32030"/>
                </a:lnTo>
                <a:lnTo>
                  <a:pt x="30660" y="32040"/>
                </a:lnTo>
                <a:lnTo>
                  <a:pt x="30650" y="32040"/>
                </a:lnTo>
                <a:lnTo>
                  <a:pt x="30650" y="32030"/>
                </a:lnTo>
                <a:lnTo>
                  <a:pt x="30640" y="32030"/>
                </a:lnTo>
                <a:lnTo>
                  <a:pt x="30640" y="32020"/>
                </a:lnTo>
                <a:lnTo>
                  <a:pt x="30630" y="32020"/>
                </a:lnTo>
                <a:lnTo>
                  <a:pt x="30630" y="32010"/>
                </a:lnTo>
                <a:lnTo>
                  <a:pt x="30640" y="32010"/>
                </a:lnTo>
                <a:lnTo>
                  <a:pt x="30640" y="32000"/>
                </a:lnTo>
                <a:lnTo>
                  <a:pt x="30650" y="32000"/>
                </a:lnTo>
                <a:lnTo>
                  <a:pt x="30650" y="31990"/>
                </a:lnTo>
                <a:lnTo>
                  <a:pt x="30660" y="31990"/>
                </a:lnTo>
                <a:lnTo>
                  <a:pt x="30660" y="31980"/>
                </a:lnTo>
                <a:lnTo>
                  <a:pt x="30660" y="31970"/>
                </a:lnTo>
                <a:lnTo>
                  <a:pt x="30670" y="31970"/>
                </a:lnTo>
                <a:lnTo>
                  <a:pt x="30670" y="31960"/>
                </a:lnTo>
                <a:lnTo>
                  <a:pt x="30670" y="31950"/>
                </a:lnTo>
                <a:lnTo>
                  <a:pt x="30680" y="31950"/>
                </a:lnTo>
                <a:lnTo>
                  <a:pt x="30680" y="31940"/>
                </a:lnTo>
                <a:lnTo>
                  <a:pt x="30680" y="31930"/>
                </a:lnTo>
                <a:lnTo>
                  <a:pt x="30690" y="31930"/>
                </a:lnTo>
                <a:lnTo>
                  <a:pt x="30690" y="31920"/>
                </a:lnTo>
                <a:lnTo>
                  <a:pt x="30700" y="31920"/>
                </a:lnTo>
                <a:lnTo>
                  <a:pt x="30700" y="31910"/>
                </a:lnTo>
                <a:lnTo>
                  <a:pt x="30710" y="31910"/>
                </a:lnTo>
                <a:lnTo>
                  <a:pt x="30720" y="31910"/>
                </a:lnTo>
                <a:lnTo>
                  <a:pt x="30720" y="31900"/>
                </a:lnTo>
                <a:lnTo>
                  <a:pt x="30730" y="31900"/>
                </a:lnTo>
                <a:lnTo>
                  <a:pt x="30730" y="31890"/>
                </a:lnTo>
                <a:lnTo>
                  <a:pt x="30740" y="31890"/>
                </a:lnTo>
                <a:close/>
                <a:moveTo>
                  <a:pt x="30890" y="31780"/>
                </a:moveTo>
                <a:lnTo>
                  <a:pt x="30890" y="31790"/>
                </a:lnTo>
                <a:lnTo>
                  <a:pt x="30900" y="31790"/>
                </a:lnTo>
                <a:lnTo>
                  <a:pt x="30900" y="31800"/>
                </a:lnTo>
                <a:lnTo>
                  <a:pt x="30900" y="31810"/>
                </a:lnTo>
                <a:lnTo>
                  <a:pt x="30910" y="31810"/>
                </a:lnTo>
                <a:lnTo>
                  <a:pt x="30910" y="31830"/>
                </a:lnTo>
                <a:lnTo>
                  <a:pt x="30900" y="31830"/>
                </a:lnTo>
                <a:lnTo>
                  <a:pt x="30890" y="31830"/>
                </a:lnTo>
                <a:lnTo>
                  <a:pt x="30890" y="31820"/>
                </a:lnTo>
                <a:lnTo>
                  <a:pt x="30880" y="31820"/>
                </a:lnTo>
                <a:lnTo>
                  <a:pt x="30880" y="31810"/>
                </a:lnTo>
                <a:lnTo>
                  <a:pt x="30870" y="31810"/>
                </a:lnTo>
                <a:lnTo>
                  <a:pt x="30870" y="31800"/>
                </a:lnTo>
                <a:lnTo>
                  <a:pt x="30870" y="31810"/>
                </a:lnTo>
                <a:lnTo>
                  <a:pt x="30850" y="31810"/>
                </a:lnTo>
                <a:lnTo>
                  <a:pt x="30860" y="31810"/>
                </a:lnTo>
                <a:lnTo>
                  <a:pt x="30860" y="31800"/>
                </a:lnTo>
                <a:lnTo>
                  <a:pt x="30870" y="31800"/>
                </a:lnTo>
                <a:lnTo>
                  <a:pt x="30870" y="31790"/>
                </a:lnTo>
                <a:lnTo>
                  <a:pt x="30870" y="31780"/>
                </a:lnTo>
                <a:lnTo>
                  <a:pt x="30880" y="31780"/>
                </a:lnTo>
                <a:lnTo>
                  <a:pt x="30890" y="31780"/>
                </a:lnTo>
                <a:close/>
                <a:moveTo>
                  <a:pt x="32130" y="31550"/>
                </a:moveTo>
                <a:lnTo>
                  <a:pt x="32140" y="31550"/>
                </a:lnTo>
                <a:lnTo>
                  <a:pt x="32140" y="31560"/>
                </a:lnTo>
                <a:lnTo>
                  <a:pt x="32140" y="31570"/>
                </a:lnTo>
                <a:lnTo>
                  <a:pt x="32130" y="31570"/>
                </a:lnTo>
                <a:lnTo>
                  <a:pt x="32130" y="31580"/>
                </a:lnTo>
                <a:lnTo>
                  <a:pt x="32120" y="31580"/>
                </a:lnTo>
                <a:lnTo>
                  <a:pt x="32110" y="31580"/>
                </a:lnTo>
                <a:lnTo>
                  <a:pt x="32100" y="31580"/>
                </a:lnTo>
                <a:lnTo>
                  <a:pt x="32100" y="31570"/>
                </a:lnTo>
                <a:lnTo>
                  <a:pt x="32100" y="31560"/>
                </a:lnTo>
                <a:lnTo>
                  <a:pt x="32110" y="31560"/>
                </a:lnTo>
                <a:lnTo>
                  <a:pt x="32110" y="31550"/>
                </a:lnTo>
                <a:lnTo>
                  <a:pt x="32120" y="31550"/>
                </a:lnTo>
                <a:lnTo>
                  <a:pt x="32130" y="31550"/>
                </a:lnTo>
                <a:close/>
                <a:moveTo>
                  <a:pt x="32220" y="31530"/>
                </a:moveTo>
                <a:lnTo>
                  <a:pt x="32220" y="31540"/>
                </a:lnTo>
                <a:lnTo>
                  <a:pt x="32230" y="31540"/>
                </a:lnTo>
                <a:lnTo>
                  <a:pt x="32230" y="31550"/>
                </a:lnTo>
                <a:lnTo>
                  <a:pt x="32220" y="31550"/>
                </a:lnTo>
                <a:lnTo>
                  <a:pt x="32220" y="31560"/>
                </a:lnTo>
                <a:lnTo>
                  <a:pt x="32220" y="31570"/>
                </a:lnTo>
                <a:lnTo>
                  <a:pt x="32220" y="31590"/>
                </a:lnTo>
                <a:lnTo>
                  <a:pt x="32260" y="31590"/>
                </a:lnTo>
                <a:lnTo>
                  <a:pt x="32280" y="31590"/>
                </a:lnTo>
                <a:lnTo>
                  <a:pt x="32280" y="31600"/>
                </a:lnTo>
                <a:lnTo>
                  <a:pt x="32270" y="31600"/>
                </a:lnTo>
                <a:lnTo>
                  <a:pt x="32270" y="31610"/>
                </a:lnTo>
                <a:lnTo>
                  <a:pt x="32260" y="31610"/>
                </a:lnTo>
                <a:lnTo>
                  <a:pt x="32270" y="31610"/>
                </a:lnTo>
                <a:lnTo>
                  <a:pt x="32270" y="31620"/>
                </a:lnTo>
                <a:lnTo>
                  <a:pt x="32280" y="31620"/>
                </a:lnTo>
                <a:lnTo>
                  <a:pt x="32280" y="31630"/>
                </a:lnTo>
                <a:lnTo>
                  <a:pt x="32280" y="31640"/>
                </a:lnTo>
                <a:lnTo>
                  <a:pt x="32280" y="31650"/>
                </a:lnTo>
                <a:lnTo>
                  <a:pt x="32290" y="31650"/>
                </a:lnTo>
                <a:lnTo>
                  <a:pt x="32290" y="31660"/>
                </a:lnTo>
                <a:lnTo>
                  <a:pt x="32290" y="31650"/>
                </a:lnTo>
                <a:lnTo>
                  <a:pt x="32300" y="31650"/>
                </a:lnTo>
                <a:lnTo>
                  <a:pt x="32300" y="31630"/>
                </a:lnTo>
                <a:lnTo>
                  <a:pt x="32300" y="31620"/>
                </a:lnTo>
                <a:lnTo>
                  <a:pt x="32310" y="31620"/>
                </a:lnTo>
                <a:lnTo>
                  <a:pt x="32330" y="31620"/>
                </a:lnTo>
                <a:lnTo>
                  <a:pt x="32340" y="31620"/>
                </a:lnTo>
                <a:lnTo>
                  <a:pt x="32340" y="31630"/>
                </a:lnTo>
                <a:lnTo>
                  <a:pt x="32340" y="31640"/>
                </a:lnTo>
                <a:lnTo>
                  <a:pt x="32350" y="31640"/>
                </a:lnTo>
                <a:lnTo>
                  <a:pt x="32350" y="31650"/>
                </a:lnTo>
                <a:lnTo>
                  <a:pt x="32360" y="31650"/>
                </a:lnTo>
                <a:lnTo>
                  <a:pt x="32360" y="31680"/>
                </a:lnTo>
                <a:lnTo>
                  <a:pt x="32370" y="31680"/>
                </a:lnTo>
                <a:lnTo>
                  <a:pt x="32380" y="31680"/>
                </a:lnTo>
                <a:lnTo>
                  <a:pt x="32380" y="31670"/>
                </a:lnTo>
                <a:lnTo>
                  <a:pt x="32380" y="31660"/>
                </a:lnTo>
                <a:lnTo>
                  <a:pt x="32370" y="31660"/>
                </a:lnTo>
                <a:lnTo>
                  <a:pt x="32370" y="31630"/>
                </a:lnTo>
                <a:lnTo>
                  <a:pt x="32380" y="31630"/>
                </a:lnTo>
                <a:lnTo>
                  <a:pt x="32380" y="31620"/>
                </a:lnTo>
                <a:lnTo>
                  <a:pt x="32400" y="31620"/>
                </a:lnTo>
                <a:lnTo>
                  <a:pt x="32400" y="31630"/>
                </a:lnTo>
                <a:lnTo>
                  <a:pt x="32390" y="31630"/>
                </a:lnTo>
                <a:lnTo>
                  <a:pt x="32390" y="31640"/>
                </a:lnTo>
                <a:lnTo>
                  <a:pt x="32390" y="31660"/>
                </a:lnTo>
                <a:lnTo>
                  <a:pt x="32400" y="31660"/>
                </a:lnTo>
                <a:lnTo>
                  <a:pt x="32400" y="31670"/>
                </a:lnTo>
                <a:lnTo>
                  <a:pt x="32400" y="31680"/>
                </a:lnTo>
                <a:lnTo>
                  <a:pt x="32400" y="31690"/>
                </a:lnTo>
                <a:lnTo>
                  <a:pt x="32390" y="31690"/>
                </a:lnTo>
                <a:lnTo>
                  <a:pt x="32390" y="31700"/>
                </a:lnTo>
                <a:lnTo>
                  <a:pt x="32380" y="31700"/>
                </a:lnTo>
                <a:lnTo>
                  <a:pt x="32380" y="31710"/>
                </a:lnTo>
                <a:lnTo>
                  <a:pt x="32380" y="31720"/>
                </a:lnTo>
                <a:lnTo>
                  <a:pt x="32370" y="31720"/>
                </a:lnTo>
                <a:lnTo>
                  <a:pt x="32370" y="31730"/>
                </a:lnTo>
                <a:lnTo>
                  <a:pt x="32360" y="31730"/>
                </a:lnTo>
                <a:lnTo>
                  <a:pt x="32360" y="31720"/>
                </a:lnTo>
                <a:lnTo>
                  <a:pt x="32350" y="31720"/>
                </a:lnTo>
                <a:lnTo>
                  <a:pt x="32350" y="31710"/>
                </a:lnTo>
                <a:lnTo>
                  <a:pt x="32340" y="31710"/>
                </a:lnTo>
                <a:lnTo>
                  <a:pt x="32340" y="31700"/>
                </a:lnTo>
                <a:lnTo>
                  <a:pt x="32330" y="31700"/>
                </a:lnTo>
                <a:lnTo>
                  <a:pt x="32320" y="31700"/>
                </a:lnTo>
                <a:lnTo>
                  <a:pt x="32310" y="31700"/>
                </a:lnTo>
                <a:lnTo>
                  <a:pt x="32300" y="31700"/>
                </a:lnTo>
                <a:lnTo>
                  <a:pt x="32300" y="31690"/>
                </a:lnTo>
                <a:lnTo>
                  <a:pt x="32290" y="31690"/>
                </a:lnTo>
                <a:lnTo>
                  <a:pt x="32280" y="31690"/>
                </a:lnTo>
                <a:lnTo>
                  <a:pt x="32260" y="31690"/>
                </a:lnTo>
                <a:lnTo>
                  <a:pt x="32260" y="31680"/>
                </a:lnTo>
                <a:lnTo>
                  <a:pt x="32260" y="31670"/>
                </a:lnTo>
                <a:lnTo>
                  <a:pt x="32250" y="31670"/>
                </a:lnTo>
                <a:lnTo>
                  <a:pt x="32250" y="31660"/>
                </a:lnTo>
                <a:lnTo>
                  <a:pt x="32240" y="31660"/>
                </a:lnTo>
                <a:lnTo>
                  <a:pt x="32240" y="31650"/>
                </a:lnTo>
                <a:lnTo>
                  <a:pt x="32230" y="31650"/>
                </a:lnTo>
                <a:lnTo>
                  <a:pt x="32230" y="31640"/>
                </a:lnTo>
                <a:lnTo>
                  <a:pt x="32220" y="31640"/>
                </a:lnTo>
                <a:lnTo>
                  <a:pt x="32220" y="31630"/>
                </a:lnTo>
                <a:lnTo>
                  <a:pt x="32210" y="31630"/>
                </a:lnTo>
                <a:lnTo>
                  <a:pt x="32210" y="31620"/>
                </a:lnTo>
                <a:lnTo>
                  <a:pt x="32210" y="31610"/>
                </a:lnTo>
                <a:lnTo>
                  <a:pt x="32210" y="31600"/>
                </a:lnTo>
                <a:lnTo>
                  <a:pt x="32200" y="31600"/>
                </a:lnTo>
                <a:lnTo>
                  <a:pt x="32190" y="31600"/>
                </a:lnTo>
                <a:lnTo>
                  <a:pt x="32190" y="31590"/>
                </a:lnTo>
                <a:lnTo>
                  <a:pt x="32190" y="31560"/>
                </a:lnTo>
                <a:lnTo>
                  <a:pt x="32180" y="31560"/>
                </a:lnTo>
                <a:lnTo>
                  <a:pt x="32180" y="31550"/>
                </a:lnTo>
                <a:lnTo>
                  <a:pt x="32190" y="31550"/>
                </a:lnTo>
                <a:lnTo>
                  <a:pt x="32190" y="31540"/>
                </a:lnTo>
                <a:lnTo>
                  <a:pt x="32200" y="31540"/>
                </a:lnTo>
                <a:lnTo>
                  <a:pt x="32200" y="31530"/>
                </a:lnTo>
                <a:lnTo>
                  <a:pt x="32210" y="31530"/>
                </a:lnTo>
                <a:lnTo>
                  <a:pt x="32220" y="31530"/>
                </a:lnTo>
                <a:close/>
                <a:moveTo>
                  <a:pt x="32240" y="31470"/>
                </a:moveTo>
                <a:lnTo>
                  <a:pt x="32250" y="31470"/>
                </a:lnTo>
                <a:lnTo>
                  <a:pt x="32250" y="31480"/>
                </a:lnTo>
                <a:lnTo>
                  <a:pt x="32260" y="31480"/>
                </a:lnTo>
                <a:lnTo>
                  <a:pt x="32260" y="31490"/>
                </a:lnTo>
                <a:lnTo>
                  <a:pt x="32260" y="31500"/>
                </a:lnTo>
                <a:lnTo>
                  <a:pt x="32250" y="31500"/>
                </a:lnTo>
                <a:lnTo>
                  <a:pt x="32250" y="31510"/>
                </a:lnTo>
                <a:lnTo>
                  <a:pt x="32240" y="31510"/>
                </a:lnTo>
                <a:lnTo>
                  <a:pt x="32230" y="31510"/>
                </a:lnTo>
                <a:lnTo>
                  <a:pt x="32230" y="31520"/>
                </a:lnTo>
                <a:lnTo>
                  <a:pt x="32220" y="31520"/>
                </a:lnTo>
                <a:lnTo>
                  <a:pt x="32220" y="31510"/>
                </a:lnTo>
                <a:lnTo>
                  <a:pt x="32220" y="31500"/>
                </a:lnTo>
                <a:lnTo>
                  <a:pt x="32220" y="31490"/>
                </a:lnTo>
                <a:lnTo>
                  <a:pt x="32220" y="31480"/>
                </a:lnTo>
                <a:lnTo>
                  <a:pt x="32230" y="31480"/>
                </a:lnTo>
                <a:lnTo>
                  <a:pt x="32230" y="31470"/>
                </a:lnTo>
                <a:lnTo>
                  <a:pt x="32240" y="31470"/>
                </a:lnTo>
                <a:close/>
                <a:moveTo>
                  <a:pt x="32120" y="31440"/>
                </a:moveTo>
                <a:lnTo>
                  <a:pt x="32120" y="31450"/>
                </a:lnTo>
                <a:lnTo>
                  <a:pt x="32130" y="31450"/>
                </a:lnTo>
                <a:lnTo>
                  <a:pt x="32140" y="31450"/>
                </a:lnTo>
                <a:lnTo>
                  <a:pt x="32140" y="31480"/>
                </a:lnTo>
                <a:lnTo>
                  <a:pt x="32130" y="31480"/>
                </a:lnTo>
                <a:lnTo>
                  <a:pt x="32130" y="31490"/>
                </a:lnTo>
                <a:lnTo>
                  <a:pt x="32120" y="31490"/>
                </a:lnTo>
                <a:lnTo>
                  <a:pt x="32120" y="31500"/>
                </a:lnTo>
                <a:lnTo>
                  <a:pt x="32110" y="31500"/>
                </a:lnTo>
                <a:lnTo>
                  <a:pt x="32110" y="31490"/>
                </a:lnTo>
                <a:lnTo>
                  <a:pt x="32100" y="31490"/>
                </a:lnTo>
                <a:lnTo>
                  <a:pt x="32100" y="31480"/>
                </a:lnTo>
                <a:lnTo>
                  <a:pt x="32100" y="31470"/>
                </a:lnTo>
                <a:lnTo>
                  <a:pt x="32090" y="31470"/>
                </a:lnTo>
                <a:lnTo>
                  <a:pt x="32090" y="31460"/>
                </a:lnTo>
                <a:lnTo>
                  <a:pt x="32090" y="31450"/>
                </a:lnTo>
                <a:lnTo>
                  <a:pt x="32100" y="31450"/>
                </a:lnTo>
                <a:lnTo>
                  <a:pt x="32100" y="31440"/>
                </a:lnTo>
                <a:lnTo>
                  <a:pt x="32120" y="31440"/>
                </a:lnTo>
                <a:close/>
                <a:moveTo>
                  <a:pt x="31990" y="31320"/>
                </a:moveTo>
                <a:lnTo>
                  <a:pt x="32000" y="31320"/>
                </a:lnTo>
                <a:lnTo>
                  <a:pt x="32000" y="31330"/>
                </a:lnTo>
                <a:lnTo>
                  <a:pt x="32010" y="31330"/>
                </a:lnTo>
                <a:lnTo>
                  <a:pt x="32010" y="31340"/>
                </a:lnTo>
                <a:lnTo>
                  <a:pt x="32020" y="31340"/>
                </a:lnTo>
                <a:lnTo>
                  <a:pt x="32020" y="31350"/>
                </a:lnTo>
                <a:lnTo>
                  <a:pt x="32020" y="31370"/>
                </a:lnTo>
                <a:lnTo>
                  <a:pt x="32010" y="31370"/>
                </a:lnTo>
                <a:lnTo>
                  <a:pt x="32000" y="31370"/>
                </a:lnTo>
                <a:lnTo>
                  <a:pt x="31990" y="31370"/>
                </a:lnTo>
                <a:lnTo>
                  <a:pt x="31990" y="31380"/>
                </a:lnTo>
                <a:lnTo>
                  <a:pt x="31970" y="31380"/>
                </a:lnTo>
                <a:lnTo>
                  <a:pt x="31970" y="31370"/>
                </a:lnTo>
                <a:lnTo>
                  <a:pt x="31960" y="31370"/>
                </a:lnTo>
                <a:lnTo>
                  <a:pt x="31960" y="31360"/>
                </a:lnTo>
                <a:lnTo>
                  <a:pt x="31970" y="31360"/>
                </a:lnTo>
                <a:lnTo>
                  <a:pt x="31970" y="31350"/>
                </a:lnTo>
                <a:lnTo>
                  <a:pt x="31970" y="31330"/>
                </a:lnTo>
                <a:lnTo>
                  <a:pt x="31980" y="31330"/>
                </a:lnTo>
                <a:lnTo>
                  <a:pt x="31980" y="31320"/>
                </a:lnTo>
                <a:lnTo>
                  <a:pt x="31990" y="31320"/>
                </a:lnTo>
                <a:close/>
                <a:moveTo>
                  <a:pt x="32310" y="31270"/>
                </a:moveTo>
                <a:lnTo>
                  <a:pt x="32320" y="31270"/>
                </a:lnTo>
                <a:lnTo>
                  <a:pt x="32320" y="31290"/>
                </a:lnTo>
                <a:lnTo>
                  <a:pt x="32310" y="31290"/>
                </a:lnTo>
                <a:lnTo>
                  <a:pt x="32300" y="31290"/>
                </a:lnTo>
                <a:lnTo>
                  <a:pt x="32300" y="31300"/>
                </a:lnTo>
                <a:lnTo>
                  <a:pt x="32270" y="31300"/>
                </a:lnTo>
                <a:lnTo>
                  <a:pt x="32270" y="31290"/>
                </a:lnTo>
                <a:lnTo>
                  <a:pt x="32270" y="31280"/>
                </a:lnTo>
                <a:lnTo>
                  <a:pt x="32260" y="31280"/>
                </a:lnTo>
                <a:lnTo>
                  <a:pt x="32270" y="31280"/>
                </a:lnTo>
                <a:lnTo>
                  <a:pt x="32270" y="31270"/>
                </a:lnTo>
                <a:lnTo>
                  <a:pt x="32280" y="31270"/>
                </a:lnTo>
                <a:lnTo>
                  <a:pt x="32280" y="31280"/>
                </a:lnTo>
                <a:lnTo>
                  <a:pt x="32300" y="31280"/>
                </a:lnTo>
                <a:lnTo>
                  <a:pt x="32300" y="31270"/>
                </a:lnTo>
                <a:lnTo>
                  <a:pt x="32310" y="31270"/>
                </a:lnTo>
                <a:close/>
                <a:moveTo>
                  <a:pt x="32170" y="31180"/>
                </a:moveTo>
                <a:lnTo>
                  <a:pt x="32180" y="31180"/>
                </a:lnTo>
                <a:lnTo>
                  <a:pt x="32180" y="31190"/>
                </a:lnTo>
                <a:lnTo>
                  <a:pt x="32190" y="31190"/>
                </a:lnTo>
                <a:lnTo>
                  <a:pt x="32190" y="31200"/>
                </a:lnTo>
                <a:lnTo>
                  <a:pt x="32160" y="31200"/>
                </a:lnTo>
                <a:lnTo>
                  <a:pt x="32150" y="31200"/>
                </a:lnTo>
                <a:lnTo>
                  <a:pt x="32150" y="31190"/>
                </a:lnTo>
                <a:lnTo>
                  <a:pt x="32150" y="31180"/>
                </a:lnTo>
                <a:lnTo>
                  <a:pt x="32170" y="31180"/>
                </a:lnTo>
                <a:close/>
                <a:moveTo>
                  <a:pt x="36370" y="38810"/>
                </a:moveTo>
                <a:lnTo>
                  <a:pt x="36340" y="38810"/>
                </a:lnTo>
                <a:lnTo>
                  <a:pt x="36220" y="38830"/>
                </a:lnTo>
                <a:lnTo>
                  <a:pt x="36140" y="38870"/>
                </a:lnTo>
                <a:lnTo>
                  <a:pt x="36050" y="38930"/>
                </a:lnTo>
                <a:lnTo>
                  <a:pt x="35810" y="39000"/>
                </a:lnTo>
                <a:lnTo>
                  <a:pt x="35680" y="39040"/>
                </a:lnTo>
                <a:lnTo>
                  <a:pt x="35380" y="39060"/>
                </a:lnTo>
                <a:lnTo>
                  <a:pt x="35160" y="39100"/>
                </a:lnTo>
                <a:lnTo>
                  <a:pt x="34850" y="39110"/>
                </a:lnTo>
                <a:lnTo>
                  <a:pt x="34460" y="39110"/>
                </a:lnTo>
                <a:lnTo>
                  <a:pt x="34150" y="39220"/>
                </a:lnTo>
                <a:lnTo>
                  <a:pt x="33900" y="39260"/>
                </a:lnTo>
                <a:lnTo>
                  <a:pt x="33610" y="39280"/>
                </a:lnTo>
                <a:lnTo>
                  <a:pt x="33420" y="39320"/>
                </a:lnTo>
                <a:lnTo>
                  <a:pt x="33240" y="39360"/>
                </a:lnTo>
                <a:lnTo>
                  <a:pt x="32970" y="39410"/>
                </a:lnTo>
                <a:lnTo>
                  <a:pt x="32780" y="39500"/>
                </a:lnTo>
                <a:lnTo>
                  <a:pt x="32550" y="39580"/>
                </a:lnTo>
                <a:lnTo>
                  <a:pt x="32370" y="39670"/>
                </a:lnTo>
                <a:lnTo>
                  <a:pt x="32230" y="39790"/>
                </a:lnTo>
                <a:lnTo>
                  <a:pt x="32180" y="39840"/>
                </a:lnTo>
                <a:lnTo>
                  <a:pt x="32150" y="39880"/>
                </a:lnTo>
                <a:lnTo>
                  <a:pt x="32130" y="39910"/>
                </a:lnTo>
                <a:lnTo>
                  <a:pt x="32120" y="39920"/>
                </a:lnTo>
                <a:lnTo>
                  <a:pt x="32120" y="39910"/>
                </a:lnTo>
                <a:lnTo>
                  <a:pt x="32110" y="39910"/>
                </a:lnTo>
                <a:lnTo>
                  <a:pt x="32110" y="39930"/>
                </a:lnTo>
                <a:lnTo>
                  <a:pt x="32120" y="39930"/>
                </a:lnTo>
                <a:lnTo>
                  <a:pt x="32120" y="39940"/>
                </a:lnTo>
                <a:lnTo>
                  <a:pt x="32110" y="39940"/>
                </a:lnTo>
                <a:lnTo>
                  <a:pt x="32110" y="39980"/>
                </a:lnTo>
                <a:lnTo>
                  <a:pt x="32110" y="40000"/>
                </a:lnTo>
                <a:lnTo>
                  <a:pt x="32110" y="40030"/>
                </a:lnTo>
                <a:lnTo>
                  <a:pt x="32100" y="40030"/>
                </a:lnTo>
                <a:lnTo>
                  <a:pt x="32100" y="40050"/>
                </a:lnTo>
                <a:lnTo>
                  <a:pt x="32100" y="40060"/>
                </a:lnTo>
                <a:lnTo>
                  <a:pt x="32100" y="40070"/>
                </a:lnTo>
                <a:lnTo>
                  <a:pt x="32090" y="40070"/>
                </a:lnTo>
                <a:lnTo>
                  <a:pt x="32090" y="40090"/>
                </a:lnTo>
                <a:lnTo>
                  <a:pt x="32090" y="40100"/>
                </a:lnTo>
                <a:lnTo>
                  <a:pt x="32080" y="40100"/>
                </a:lnTo>
                <a:lnTo>
                  <a:pt x="32080" y="40110"/>
                </a:lnTo>
                <a:lnTo>
                  <a:pt x="32080" y="40120"/>
                </a:lnTo>
                <a:lnTo>
                  <a:pt x="32070" y="40120"/>
                </a:lnTo>
                <a:lnTo>
                  <a:pt x="32070" y="40130"/>
                </a:lnTo>
                <a:lnTo>
                  <a:pt x="32070" y="40140"/>
                </a:lnTo>
                <a:lnTo>
                  <a:pt x="32060" y="40140"/>
                </a:lnTo>
                <a:lnTo>
                  <a:pt x="32060" y="40150"/>
                </a:lnTo>
                <a:lnTo>
                  <a:pt x="32060" y="40160"/>
                </a:lnTo>
                <a:lnTo>
                  <a:pt x="32060" y="40170"/>
                </a:lnTo>
                <a:lnTo>
                  <a:pt x="32050" y="40170"/>
                </a:lnTo>
                <a:lnTo>
                  <a:pt x="32050" y="40180"/>
                </a:lnTo>
                <a:lnTo>
                  <a:pt x="32050" y="40190"/>
                </a:lnTo>
                <a:lnTo>
                  <a:pt x="32040" y="40190"/>
                </a:lnTo>
                <a:lnTo>
                  <a:pt x="32040" y="40200"/>
                </a:lnTo>
                <a:lnTo>
                  <a:pt x="32040" y="40210"/>
                </a:lnTo>
                <a:lnTo>
                  <a:pt x="32040" y="40220"/>
                </a:lnTo>
                <a:lnTo>
                  <a:pt x="32030" y="40220"/>
                </a:lnTo>
                <a:lnTo>
                  <a:pt x="32030" y="40240"/>
                </a:lnTo>
                <a:lnTo>
                  <a:pt x="32020" y="40240"/>
                </a:lnTo>
                <a:lnTo>
                  <a:pt x="32020" y="40250"/>
                </a:lnTo>
                <a:lnTo>
                  <a:pt x="32010" y="40250"/>
                </a:lnTo>
                <a:lnTo>
                  <a:pt x="32010" y="40260"/>
                </a:lnTo>
                <a:lnTo>
                  <a:pt x="32000" y="40260"/>
                </a:lnTo>
                <a:lnTo>
                  <a:pt x="32000" y="40270"/>
                </a:lnTo>
                <a:lnTo>
                  <a:pt x="32000" y="40280"/>
                </a:lnTo>
                <a:lnTo>
                  <a:pt x="31990" y="40280"/>
                </a:lnTo>
                <a:lnTo>
                  <a:pt x="31990" y="40290"/>
                </a:lnTo>
                <a:lnTo>
                  <a:pt x="31990" y="40300"/>
                </a:lnTo>
                <a:lnTo>
                  <a:pt x="31980" y="40300"/>
                </a:lnTo>
                <a:lnTo>
                  <a:pt x="31980" y="40310"/>
                </a:lnTo>
                <a:lnTo>
                  <a:pt x="31970" y="40310"/>
                </a:lnTo>
                <a:lnTo>
                  <a:pt x="31970" y="40320"/>
                </a:lnTo>
                <a:lnTo>
                  <a:pt x="31960" y="40320"/>
                </a:lnTo>
                <a:lnTo>
                  <a:pt x="31960" y="40330"/>
                </a:lnTo>
                <a:lnTo>
                  <a:pt x="31960" y="40340"/>
                </a:lnTo>
                <a:lnTo>
                  <a:pt x="31950" y="40340"/>
                </a:lnTo>
                <a:lnTo>
                  <a:pt x="31940" y="40340"/>
                </a:lnTo>
                <a:lnTo>
                  <a:pt x="31940" y="40350"/>
                </a:lnTo>
                <a:lnTo>
                  <a:pt x="31930" y="40350"/>
                </a:lnTo>
                <a:lnTo>
                  <a:pt x="31930" y="40360"/>
                </a:lnTo>
                <a:lnTo>
                  <a:pt x="31920" y="40360"/>
                </a:lnTo>
                <a:lnTo>
                  <a:pt x="31920" y="40370"/>
                </a:lnTo>
                <a:lnTo>
                  <a:pt x="31910" y="40370"/>
                </a:lnTo>
                <a:lnTo>
                  <a:pt x="31910" y="40380"/>
                </a:lnTo>
                <a:lnTo>
                  <a:pt x="31900" y="40380"/>
                </a:lnTo>
                <a:lnTo>
                  <a:pt x="31900" y="40390"/>
                </a:lnTo>
                <a:lnTo>
                  <a:pt x="31890" y="40390"/>
                </a:lnTo>
                <a:lnTo>
                  <a:pt x="31890" y="40400"/>
                </a:lnTo>
                <a:lnTo>
                  <a:pt x="31880" y="40400"/>
                </a:lnTo>
                <a:lnTo>
                  <a:pt x="31880" y="40410"/>
                </a:lnTo>
                <a:lnTo>
                  <a:pt x="31870" y="40410"/>
                </a:lnTo>
                <a:lnTo>
                  <a:pt x="31870" y="40420"/>
                </a:lnTo>
                <a:lnTo>
                  <a:pt x="31860" y="40420"/>
                </a:lnTo>
                <a:lnTo>
                  <a:pt x="31860" y="40430"/>
                </a:lnTo>
                <a:lnTo>
                  <a:pt x="31850" y="40430"/>
                </a:lnTo>
                <a:lnTo>
                  <a:pt x="31850" y="40440"/>
                </a:lnTo>
                <a:lnTo>
                  <a:pt x="31840" y="40440"/>
                </a:lnTo>
                <a:lnTo>
                  <a:pt x="31830" y="40440"/>
                </a:lnTo>
                <a:lnTo>
                  <a:pt x="31830" y="40450"/>
                </a:lnTo>
                <a:lnTo>
                  <a:pt x="31820" y="40450"/>
                </a:lnTo>
                <a:lnTo>
                  <a:pt x="31810" y="40450"/>
                </a:lnTo>
                <a:lnTo>
                  <a:pt x="31810" y="40460"/>
                </a:lnTo>
                <a:lnTo>
                  <a:pt x="31790" y="40460"/>
                </a:lnTo>
                <a:lnTo>
                  <a:pt x="31790" y="40470"/>
                </a:lnTo>
                <a:lnTo>
                  <a:pt x="31760" y="40470"/>
                </a:lnTo>
                <a:lnTo>
                  <a:pt x="31750" y="40470"/>
                </a:lnTo>
                <a:lnTo>
                  <a:pt x="31740" y="40470"/>
                </a:lnTo>
                <a:lnTo>
                  <a:pt x="31720" y="40470"/>
                </a:lnTo>
                <a:lnTo>
                  <a:pt x="31720" y="40480"/>
                </a:lnTo>
                <a:lnTo>
                  <a:pt x="31710" y="40480"/>
                </a:lnTo>
                <a:lnTo>
                  <a:pt x="31700" y="40480"/>
                </a:lnTo>
                <a:lnTo>
                  <a:pt x="31690" y="40480"/>
                </a:lnTo>
                <a:lnTo>
                  <a:pt x="31690" y="40490"/>
                </a:lnTo>
                <a:lnTo>
                  <a:pt x="31680" y="40490"/>
                </a:lnTo>
                <a:lnTo>
                  <a:pt x="31680" y="40500"/>
                </a:lnTo>
                <a:lnTo>
                  <a:pt x="31670" y="40500"/>
                </a:lnTo>
                <a:lnTo>
                  <a:pt x="31670" y="40510"/>
                </a:lnTo>
                <a:lnTo>
                  <a:pt x="31660" y="40510"/>
                </a:lnTo>
                <a:lnTo>
                  <a:pt x="31660" y="40520"/>
                </a:lnTo>
                <a:lnTo>
                  <a:pt x="31650" y="40520"/>
                </a:lnTo>
                <a:lnTo>
                  <a:pt x="31650" y="40530"/>
                </a:lnTo>
                <a:lnTo>
                  <a:pt x="31640" y="40530"/>
                </a:lnTo>
                <a:lnTo>
                  <a:pt x="31630" y="40530"/>
                </a:lnTo>
                <a:lnTo>
                  <a:pt x="31630" y="40540"/>
                </a:lnTo>
                <a:lnTo>
                  <a:pt x="31620" y="40540"/>
                </a:lnTo>
                <a:lnTo>
                  <a:pt x="31610" y="40540"/>
                </a:lnTo>
                <a:lnTo>
                  <a:pt x="31610" y="40550"/>
                </a:lnTo>
                <a:lnTo>
                  <a:pt x="31590" y="40550"/>
                </a:lnTo>
                <a:lnTo>
                  <a:pt x="31580" y="40550"/>
                </a:lnTo>
                <a:lnTo>
                  <a:pt x="31580" y="40560"/>
                </a:lnTo>
                <a:lnTo>
                  <a:pt x="31570" y="40560"/>
                </a:lnTo>
                <a:lnTo>
                  <a:pt x="31560" y="40560"/>
                </a:lnTo>
                <a:lnTo>
                  <a:pt x="31560" y="40570"/>
                </a:lnTo>
                <a:lnTo>
                  <a:pt x="31550" y="40570"/>
                </a:lnTo>
                <a:lnTo>
                  <a:pt x="31550" y="40580"/>
                </a:lnTo>
                <a:lnTo>
                  <a:pt x="31550" y="40590"/>
                </a:lnTo>
                <a:lnTo>
                  <a:pt x="31540" y="40590"/>
                </a:lnTo>
                <a:lnTo>
                  <a:pt x="31540" y="40620"/>
                </a:lnTo>
                <a:lnTo>
                  <a:pt x="31530" y="40620"/>
                </a:lnTo>
                <a:lnTo>
                  <a:pt x="31530" y="40630"/>
                </a:lnTo>
                <a:lnTo>
                  <a:pt x="31490" y="40630"/>
                </a:lnTo>
                <a:lnTo>
                  <a:pt x="31490" y="40620"/>
                </a:lnTo>
                <a:lnTo>
                  <a:pt x="31480" y="40620"/>
                </a:lnTo>
                <a:lnTo>
                  <a:pt x="31480" y="40630"/>
                </a:lnTo>
                <a:lnTo>
                  <a:pt x="31470" y="40630"/>
                </a:lnTo>
                <a:lnTo>
                  <a:pt x="31470" y="40640"/>
                </a:lnTo>
                <a:lnTo>
                  <a:pt x="31470" y="40650"/>
                </a:lnTo>
                <a:lnTo>
                  <a:pt x="31460" y="40650"/>
                </a:lnTo>
                <a:lnTo>
                  <a:pt x="31460" y="40660"/>
                </a:lnTo>
                <a:lnTo>
                  <a:pt x="31450" y="40660"/>
                </a:lnTo>
                <a:lnTo>
                  <a:pt x="31450" y="40670"/>
                </a:lnTo>
                <a:lnTo>
                  <a:pt x="31440" y="40670"/>
                </a:lnTo>
                <a:lnTo>
                  <a:pt x="31440" y="40680"/>
                </a:lnTo>
                <a:lnTo>
                  <a:pt x="31430" y="40680"/>
                </a:lnTo>
                <a:lnTo>
                  <a:pt x="31420" y="40680"/>
                </a:lnTo>
                <a:lnTo>
                  <a:pt x="31420" y="40690"/>
                </a:lnTo>
                <a:lnTo>
                  <a:pt x="31420" y="40700"/>
                </a:lnTo>
                <a:lnTo>
                  <a:pt x="31410" y="40700"/>
                </a:lnTo>
                <a:lnTo>
                  <a:pt x="31410" y="40710"/>
                </a:lnTo>
                <a:lnTo>
                  <a:pt x="31400" y="40710"/>
                </a:lnTo>
                <a:lnTo>
                  <a:pt x="31400" y="40720"/>
                </a:lnTo>
                <a:lnTo>
                  <a:pt x="31390" y="40720"/>
                </a:lnTo>
                <a:lnTo>
                  <a:pt x="31390" y="40730"/>
                </a:lnTo>
                <a:lnTo>
                  <a:pt x="31380" y="40730"/>
                </a:lnTo>
                <a:lnTo>
                  <a:pt x="31380" y="40740"/>
                </a:lnTo>
                <a:lnTo>
                  <a:pt x="31370" y="40740"/>
                </a:lnTo>
                <a:lnTo>
                  <a:pt x="31370" y="40750"/>
                </a:lnTo>
                <a:lnTo>
                  <a:pt x="31360" y="40750"/>
                </a:lnTo>
                <a:lnTo>
                  <a:pt x="31360" y="40760"/>
                </a:lnTo>
                <a:lnTo>
                  <a:pt x="31360" y="40770"/>
                </a:lnTo>
                <a:lnTo>
                  <a:pt x="31350" y="40770"/>
                </a:lnTo>
                <a:lnTo>
                  <a:pt x="31340" y="40770"/>
                </a:lnTo>
                <a:lnTo>
                  <a:pt x="31340" y="40780"/>
                </a:lnTo>
                <a:lnTo>
                  <a:pt x="31340" y="40790"/>
                </a:lnTo>
                <a:lnTo>
                  <a:pt x="31330" y="40790"/>
                </a:lnTo>
                <a:lnTo>
                  <a:pt x="31330" y="40800"/>
                </a:lnTo>
                <a:lnTo>
                  <a:pt x="31320" y="40800"/>
                </a:lnTo>
                <a:lnTo>
                  <a:pt x="31320" y="40810"/>
                </a:lnTo>
                <a:lnTo>
                  <a:pt x="31310" y="40810"/>
                </a:lnTo>
                <a:lnTo>
                  <a:pt x="31310" y="40820"/>
                </a:lnTo>
                <a:lnTo>
                  <a:pt x="31310" y="40830"/>
                </a:lnTo>
                <a:lnTo>
                  <a:pt x="31300" y="40830"/>
                </a:lnTo>
                <a:lnTo>
                  <a:pt x="31290" y="40830"/>
                </a:lnTo>
                <a:lnTo>
                  <a:pt x="31290" y="40840"/>
                </a:lnTo>
                <a:lnTo>
                  <a:pt x="31290" y="40850"/>
                </a:lnTo>
                <a:lnTo>
                  <a:pt x="31280" y="40850"/>
                </a:lnTo>
                <a:lnTo>
                  <a:pt x="31280" y="40860"/>
                </a:lnTo>
                <a:lnTo>
                  <a:pt x="31270" y="40860"/>
                </a:lnTo>
                <a:lnTo>
                  <a:pt x="31270" y="40870"/>
                </a:lnTo>
                <a:lnTo>
                  <a:pt x="31260" y="40870"/>
                </a:lnTo>
                <a:lnTo>
                  <a:pt x="31260" y="40880"/>
                </a:lnTo>
                <a:lnTo>
                  <a:pt x="31250" y="40880"/>
                </a:lnTo>
                <a:lnTo>
                  <a:pt x="31250" y="40890"/>
                </a:lnTo>
                <a:lnTo>
                  <a:pt x="31240" y="40890"/>
                </a:lnTo>
                <a:lnTo>
                  <a:pt x="31240" y="40900"/>
                </a:lnTo>
                <a:lnTo>
                  <a:pt x="31230" y="40900"/>
                </a:lnTo>
                <a:lnTo>
                  <a:pt x="31230" y="40910"/>
                </a:lnTo>
                <a:lnTo>
                  <a:pt x="31230" y="40920"/>
                </a:lnTo>
                <a:lnTo>
                  <a:pt x="31220" y="40920"/>
                </a:lnTo>
                <a:lnTo>
                  <a:pt x="31210" y="40920"/>
                </a:lnTo>
                <a:lnTo>
                  <a:pt x="31210" y="40930"/>
                </a:lnTo>
                <a:lnTo>
                  <a:pt x="31200" y="40930"/>
                </a:lnTo>
                <a:lnTo>
                  <a:pt x="31200" y="40940"/>
                </a:lnTo>
                <a:lnTo>
                  <a:pt x="31190" y="40940"/>
                </a:lnTo>
                <a:lnTo>
                  <a:pt x="31190" y="40950"/>
                </a:lnTo>
                <a:lnTo>
                  <a:pt x="31180" y="40950"/>
                </a:lnTo>
                <a:lnTo>
                  <a:pt x="31170" y="40950"/>
                </a:lnTo>
                <a:lnTo>
                  <a:pt x="31170" y="40960"/>
                </a:lnTo>
                <a:lnTo>
                  <a:pt x="31160" y="40960"/>
                </a:lnTo>
                <a:lnTo>
                  <a:pt x="31160" y="40970"/>
                </a:lnTo>
                <a:lnTo>
                  <a:pt x="31150" y="40970"/>
                </a:lnTo>
                <a:lnTo>
                  <a:pt x="31150" y="40980"/>
                </a:lnTo>
                <a:lnTo>
                  <a:pt x="31140" y="40980"/>
                </a:lnTo>
                <a:lnTo>
                  <a:pt x="31140" y="40990"/>
                </a:lnTo>
                <a:lnTo>
                  <a:pt x="31140" y="41000"/>
                </a:lnTo>
                <a:lnTo>
                  <a:pt x="31130" y="41000"/>
                </a:lnTo>
                <a:lnTo>
                  <a:pt x="31120" y="41000"/>
                </a:lnTo>
                <a:lnTo>
                  <a:pt x="31110" y="41000"/>
                </a:lnTo>
                <a:lnTo>
                  <a:pt x="31110" y="41010"/>
                </a:lnTo>
                <a:lnTo>
                  <a:pt x="31100" y="41010"/>
                </a:lnTo>
                <a:lnTo>
                  <a:pt x="31100" y="41000"/>
                </a:lnTo>
                <a:lnTo>
                  <a:pt x="31080" y="41000"/>
                </a:lnTo>
                <a:lnTo>
                  <a:pt x="31070" y="41000"/>
                </a:lnTo>
                <a:lnTo>
                  <a:pt x="31070" y="40990"/>
                </a:lnTo>
                <a:lnTo>
                  <a:pt x="31060" y="40990"/>
                </a:lnTo>
                <a:lnTo>
                  <a:pt x="31050" y="40990"/>
                </a:lnTo>
                <a:lnTo>
                  <a:pt x="31050" y="40980"/>
                </a:lnTo>
                <a:lnTo>
                  <a:pt x="31040" y="40980"/>
                </a:lnTo>
                <a:lnTo>
                  <a:pt x="31030" y="40980"/>
                </a:lnTo>
                <a:lnTo>
                  <a:pt x="31020" y="40980"/>
                </a:lnTo>
                <a:lnTo>
                  <a:pt x="31010" y="40980"/>
                </a:lnTo>
                <a:lnTo>
                  <a:pt x="31010" y="40970"/>
                </a:lnTo>
                <a:lnTo>
                  <a:pt x="31000" y="40970"/>
                </a:lnTo>
                <a:lnTo>
                  <a:pt x="30990" y="40970"/>
                </a:lnTo>
                <a:lnTo>
                  <a:pt x="30990" y="40960"/>
                </a:lnTo>
                <a:lnTo>
                  <a:pt x="30980" y="40960"/>
                </a:lnTo>
                <a:lnTo>
                  <a:pt x="30980" y="40940"/>
                </a:lnTo>
                <a:lnTo>
                  <a:pt x="30990" y="40940"/>
                </a:lnTo>
                <a:lnTo>
                  <a:pt x="30990" y="40930"/>
                </a:lnTo>
                <a:lnTo>
                  <a:pt x="30990" y="40920"/>
                </a:lnTo>
                <a:lnTo>
                  <a:pt x="31000" y="40920"/>
                </a:lnTo>
                <a:lnTo>
                  <a:pt x="31000" y="40910"/>
                </a:lnTo>
                <a:lnTo>
                  <a:pt x="31010" y="40910"/>
                </a:lnTo>
                <a:lnTo>
                  <a:pt x="31010" y="40900"/>
                </a:lnTo>
                <a:lnTo>
                  <a:pt x="31010" y="40890"/>
                </a:lnTo>
                <a:lnTo>
                  <a:pt x="31020" y="40890"/>
                </a:lnTo>
                <a:lnTo>
                  <a:pt x="31020" y="40880"/>
                </a:lnTo>
                <a:lnTo>
                  <a:pt x="31020" y="40860"/>
                </a:lnTo>
                <a:lnTo>
                  <a:pt x="31020" y="40850"/>
                </a:lnTo>
                <a:lnTo>
                  <a:pt x="31030" y="40850"/>
                </a:lnTo>
                <a:lnTo>
                  <a:pt x="31030" y="40840"/>
                </a:lnTo>
                <a:lnTo>
                  <a:pt x="31040" y="40840"/>
                </a:lnTo>
                <a:lnTo>
                  <a:pt x="31040" y="40830"/>
                </a:lnTo>
                <a:lnTo>
                  <a:pt x="31030" y="40830"/>
                </a:lnTo>
                <a:lnTo>
                  <a:pt x="31030" y="40840"/>
                </a:lnTo>
                <a:lnTo>
                  <a:pt x="31020" y="40840"/>
                </a:lnTo>
                <a:lnTo>
                  <a:pt x="31020" y="40850"/>
                </a:lnTo>
                <a:lnTo>
                  <a:pt x="31010" y="40850"/>
                </a:lnTo>
                <a:lnTo>
                  <a:pt x="31010" y="40860"/>
                </a:lnTo>
                <a:lnTo>
                  <a:pt x="31010" y="40870"/>
                </a:lnTo>
                <a:lnTo>
                  <a:pt x="31000" y="40870"/>
                </a:lnTo>
                <a:lnTo>
                  <a:pt x="31000" y="40880"/>
                </a:lnTo>
                <a:lnTo>
                  <a:pt x="30990" y="40880"/>
                </a:lnTo>
                <a:lnTo>
                  <a:pt x="30990" y="40890"/>
                </a:lnTo>
                <a:lnTo>
                  <a:pt x="30990" y="40900"/>
                </a:lnTo>
                <a:lnTo>
                  <a:pt x="30980" y="40900"/>
                </a:lnTo>
                <a:lnTo>
                  <a:pt x="30980" y="40910"/>
                </a:lnTo>
                <a:lnTo>
                  <a:pt x="30990" y="40910"/>
                </a:lnTo>
                <a:lnTo>
                  <a:pt x="30990" y="40930"/>
                </a:lnTo>
                <a:lnTo>
                  <a:pt x="30980" y="40930"/>
                </a:lnTo>
                <a:lnTo>
                  <a:pt x="30980" y="40940"/>
                </a:lnTo>
                <a:lnTo>
                  <a:pt x="30970" y="40940"/>
                </a:lnTo>
                <a:lnTo>
                  <a:pt x="30970" y="40930"/>
                </a:lnTo>
                <a:lnTo>
                  <a:pt x="30960" y="40930"/>
                </a:lnTo>
                <a:lnTo>
                  <a:pt x="30960" y="40940"/>
                </a:lnTo>
                <a:lnTo>
                  <a:pt x="30950" y="40940"/>
                </a:lnTo>
                <a:lnTo>
                  <a:pt x="30940" y="40940"/>
                </a:lnTo>
                <a:lnTo>
                  <a:pt x="30940" y="40930"/>
                </a:lnTo>
                <a:lnTo>
                  <a:pt x="30930" y="40930"/>
                </a:lnTo>
                <a:lnTo>
                  <a:pt x="30900" y="40930"/>
                </a:lnTo>
                <a:lnTo>
                  <a:pt x="30880" y="40930"/>
                </a:lnTo>
                <a:lnTo>
                  <a:pt x="30870" y="40930"/>
                </a:lnTo>
                <a:lnTo>
                  <a:pt x="30870" y="40920"/>
                </a:lnTo>
                <a:lnTo>
                  <a:pt x="30850" y="40920"/>
                </a:lnTo>
                <a:lnTo>
                  <a:pt x="30840" y="40920"/>
                </a:lnTo>
                <a:lnTo>
                  <a:pt x="30830" y="40920"/>
                </a:lnTo>
                <a:lnTo>
                  <a:pt x="30830" y="40910"/>
                </a:lnTo>
                <a:lnTo>
                  <a:pt x="30820" y="40910"/>
                </a:lnTo>
                <a:lnTo>
                  <a:pt x="30820" y="40900"/>
                </a:lnTo>
                <a:lnTo>
                  <a:pt x="30800" y="40900"/>
                </a:lnTo>
                <a:lnTo>
                  <a:pt x="30790" y="40900"/>
                </a:lnTo>
                <a:lnTo>
                  <a:pt x="30790" y="40910"/>
                </a:lnTo>
                <a:lnTo>
                  <a:pt x="30770" y="40910"/>
                </a:lnTo>
                <a:lnTo>
                  <a:pt x="30770" y="40890"/>
                </a:lnTo>
                <a:lnTo>
                  <a:pt x="30760" y="40890"/>
                </a:lnTo>
                <a:lnTo>
                  <a:pt x="30750" y="40890"/>
                </a:lnTo>
                <a:lnTo>
                  <a:pt x="30750" y="40880"/>
                </a:lnTo>
                <a:lnTo>
                  <a:pt x="30730" y="40880"/>
                </a:lnTo>
                <a:lnTo>
                  <a:pt x="30730" y="40870"/>
                </a:lnTo>
                <a:lnTo>
                  <a:pt x="30720" y="40870"/>
                </a:lnTo>
                <a:lnTo>
                  <a:pt x="30690" y="40870"/>
                </a:lnTo>
                <a:lnTo>
                  <a:pt x="30690" y="40860"/>
                </a:lnTo>
                <a:lnTo>
                  <a:pt x="30680" y="40860"/>
                </a:lnTo>
                <a:lnTo>
                  <a:pt x="30680" y="40850"/>
                </a:lnTo>
                <a:lnTo>
                  <a:pt x="30660" y="40850"/>
                </a:lnTo>
                <a:lnTo>
                  <a:pt x="30650" y="40850"/>
                </a:lnTo>
                <a:lnTo>
                  <a:pt x="30640" y="40850"/>
                </a:lnTo>
                <a:lnTo>
                  <a:pt x="30640" y="40840"/>
                </a:lnTo>
                <a:lnTo>
                  <a:pt x="30630" y="40840"/>
                </a:lnTo>
                <a:lnTo>
                  <a:pt x="30610" y="40840"/>
                </a:lnTo>
                <a:lnTo>
                  <a:pt x="30600" y="40840"/>
                </a:lnTo>
                <a:lnTo>
                  <a:pt x="30600" y="40830"/>
                </a:lnTo>
                <a:lnTo>
                  <a:pt x="30590" y="40830"/>
                </a:lnTo>
                <a:lnTo>
                  <a:pt x="30590" y="40820"/>
                </a:lnTo>
                <a:lnTo>
                  <a:pt x="30590" y="40810"/>
                </a:lnTo>
                <a:lnTo>
                  <a:pt x="30580" y="40810"/>
                </a:lnTo>
                <a:lnTo>
                  <a:pt x="30580" y="40820"/>
                </a:lnTo>
                <a:lnTo>
                  <a:pt x="30580" y="40810"/>
                </a:lnTo>
                <a:lnTo>
                  <a:pt x="30570" y="40810"/>
                </a:lnTo>
                <a:lnTo>
                  <a:pt x="30570" y="40800"/>
                </a:lnTo>
                <a:lnTo>
                  <a:pt x="30570" y="40790"/>
                </a:lnTo>
                <a:lnTo>
                  <a:pt x="30560" y="40790"/>
                </a:lnTo>
                <a:lnTo>
                  <a:pt x="30550" y="40790"/>
                </a:lnTo>
                <a:lnTo>
                  <a:pt x="30550" y="40780"/>
                </a:lnTo>
                <a:lnTo>
                  <a:pt x="30540" y="40780"/>
                </a:lnTo>
                <a:lnTo>
                  <a:pt x="30540" y="40770"/>
                </a:lnTo>
                <a:lnTo>
                  <a:pt x="30530" y="40770"/>
                </a:lnTo>
                <a:lnTo>
                  <a:pt x="30520" y="40770"/>
                </a:lnTo>
                <a:lnTo>
                  <a:pt x="30520" y="40760"/>
                </a:lnTo>
                <a:lnTo>
                  <a:pt x="30510" y="40760"/>
                </a:lnTo>
                <a:lnTo>
                  <a:pt x="30510" y="40750"/>
                </a:lnTo>
                <a:lnTo>
                  <a:pt x="30500" y="40750"/>
                </a:lnTo>
                <a:lnTo>
                  <a:pt x="30500" y="40740"/>
                </a:lnTo>
                <a:lnTo>
                  <a:pt x="30490" y="40740"/>
                </a:lnTo>
                <a:lnTo>
                  <a:pt x="30480" y="40740"/>
                </a:lnTo>
                <a:lnTo>
                  <a:pt x="30480" y="40730"/>
                </a:lnTo>
                <a:lnTo>
                  <a:pt x="30480" y="40720"/>
                </a:lnTo>
                <a:lnTo>
                  <a:pt x="30470" y="40720"/>
                </a:lnTo>
                <a:lnTo>
                  <a:pt x="30470" y="40710"/>
                </a:lnTo>
                <a:lnTo>
                  <a:pt x="30460" y="40710"/>
                </a:lnTo>
                <a:lnTo>
                  <a:pt x="30460" y="40700"/>
                </a:lnTo>
                <a:lnTo>
                  <a:pt x="30450" y="40700"/>
                </a:lnTo>
                <a:lnTo>
                  <a:pt x="30440" y="40700"/>
                </a:lnTo>
                <a:lnTo>
                  <a:pt x="30440" y="40690"/>
                </a:lnTo>
                <a:lnTo>
                  <a:pt x="30430" y="40690"/>
                </a:lnTo>
                <a:lnTo>
                  <a:pt x="30420" y="40690"/>
                </a:lnTo>
                <a:lnTo>
                  <a:pt x="30420" y="40680"/>
                </a:lnTo>
                <a:lnTo>
                  <a:pt x="30410" y="40680"/>
                </a:lnTo>
                <a:lnTo>
                  <a:pt x="30400" y="40680"/>
                </a:lnTo>
                <a:lnTo>
                  <a:pt x="30400" y="40670"/>
                </a:lnTo>
                <a:lnTo>
                  <a:pt x="30400" y="40660"/>
                </a:lnTo>
                <a:lnTo>
                  <a:pt x="30390" y="40660"/>
                </a:lnTo>
                <a:lnTo>
                  <a:pt x="30390" y="40650"/>
                </a:lnTo>
                <a:lnTo>
                  <a:pt x="30380" y="40650"/>
                </a:lnTo>
                <a:lnTo>
                  <a:pt x="30370" y="40650"/>
                </a:lnTo>
                <a:lnTo>
                  <a:pt x="30370" y="40640"/>
                </a:lnTo>
                <a:lnTo>
                  <a:pt x="30360" y="40640"/>
                </a:lnTo>
                <a:lnTo>
                  <a:pt x="30360" y="40630"/>
                </a:lnTo>
                <a:lnTo>
                  <a:pt x="30350" y="40630"/>
                </a:lnTo>
                <a:lnTo>
                  <a:pt x="30340" y="40630"/>
                </a:lnTo>
                <a:lnTo>
                  <a:pt x="30340" y="40620"/>
                </a:lnTo>
                <a:lnTo>
                  <a:pt x="30330" y="40620"/>
                </a:lnTo>
                <a:lnTo>
                  <a:pt x="30320" y="40620"/>
                </a:lnTo>
                <a:lnTo>
                  <a:pt x="30320" y="40610"/>
                </a:lnTo>
                <a:lnTo>
                  <a:pt x="30310" y="40610"/>
                </a:lnTo>
                <a:lnTo>
                  <a:pt x="30310" y="40600"/>
                </a:lnTo>
                <a:lnTo>
                  <a:pt x="30300" y="40600"/>
                </a:lnTo>
                <a:lnTo>
                  <a:pt x="30290" y="40600"/>
                </a:lnTo>
                <a:lnTo>
                  <a:pt x="30290" y="40590"/>
                </a:lnTo>
                <a:lnTo>
                  <a:pt x="30280" y="40590"/>
                </a:lnTo>
                <a:lnTo>
                  <a:pt x="30280" y="40580"/>
                </a:lnTo>
                <a:lnTo>
                  <a:pt x="30270" y="40580"/>
                </a:lnTo>
                <a:lnTo>
                  <a:pt x="30260" y="40580"/>
                </a:lnTo>
                <a:lnTo>
                  <a:pt x="30260" y="40570"/>
                </a:lnTo>
                <a:lnTo>
                  <a:pt x="30250" y="40570"/>
                </a:lnTo>
                <a:lnTo>
                  <a:pt x="30250" y="40560"/>
                </a:lnTo>
                <a:lnTo>
                  <a:pt x="30240" y="40560"/>
                </a:lnTo>
                <a:lnTo>
                  <a:pt x="30230" y="40560"/>
                </a:lnTo>
                <a:lnTo>
                  <a:pt x="30230" y="40550"/>
                </a:lnTo>
                <a:lnTo>
                  <a:pt x="30220" y="40550"/>
                </a:lnTo>
                <a:lnTo>
                  <a:pt x="30220" y="40540"/>
                </a:lnTo>
                <a:lnTo>
                  <a:pt x="30210" y="40540"/>
                </a:lnTo>
                <a:lnTo>
                  <a:pt x="30200" y="40540"/>
                </a:lnTo>
                <a:lnTo>
                  <a:pt x="30200" y="40530"/>
                </a:lnTo>
                <a:lnTo>
                  <a:pt x="30190" y="40530"/>
                </a:lnTo>
                <a:lnTo>
                  <a:pt x="30190" y="40540"/>
                </a:lnTo>
                <a:lnTo>
                  <a:pt x="30190" y="40530"/>
                </a:lnTo>
                <a:lnTo>
                  <a:pt x="30180" y="40530"/>
                </a:lnTo>
                <a:lnTo>
                  <a:pt x="30180" y="40520"/>
                </a:lnTo>
                <a:lnTo>
                  <a:pt x="30170" y="40520"/>
                </a:lnTo>
                <a:lnTo>
                  <a:pt x="30170" y="40510"/>
                </a:lnTo>
                <a:lnTo>
                  <a:pt x="30160" y="40510"/>
                </a:lnTo>
                <a:lnTo>
                  <a:pt x="30150" y="40510"/>
                </a:lnTo>
                <a:lnTo>
                  <a:pt x="30150" y="40500"/>
                </a:lnTo>
                <a:lnTo>
                  <a:pt x="30140" y="40500"/>
                </a:lnTo>
                <a:lnTo>
                  <a:pt x="30130" y="40500"/>
                </a:lnTo>
                <a:lnTo>
                  <a:pt x="30130" y="40490"/>
                </a:lnTo>
                <a:lnTo>
                  <a:pt x="30120" y="40490"/>
                </a:lnTo>
                <a:lnTo>
                  <a:pt x="30120" y="40480"/>
                </a:lnTo>
                <a:lnTo>
                  <a:pt x="30110" y="40480"/>
                </a:lnTo>
                <a:lnTo>
                  <a:pt x="30110" y="40470"/>
                </a:lnTo>
                <a:lnTo>
                  <a:pt x="30100" y="40470"/>
                </a:lnTo>
                <a:lnTo>
                  <a:pt x="30090" y="40470"/>
                </a:lnTo>
                <a:lnTo>
                  <a:pt x="30090" y="40460"/>
                </a:lnTo>
                <a:lnTo>
                  <a:pt x="30080" y="40460"/>
                </a:lnTo>
                <a:lnTo>
                  <a:pt x="30070" y="40460"/>
                </a:lnTo>
                <a:lnTo>
                  <a:pt x="30070" y="40450"/>
                </a:lnTo>
                <a:lnTo>
                  <a:pt x="30070" y="40440"/>
                </a:lnTo>
                <a:lnTo>
                  <a:pt x="30060" y="40440"/>
                </a:lnTo>
                <a:lnTo>
                  <a:pt x="30050" y="40440"/>
                </a:lnTo>
                <a:lnTo>
                  <a:pt x="30050" y="40430"/>
                </a:lnTo>
                <a:lnTo>
                  <a:pt x="30040" y="40430"/>
                </a:lnTo>
                <a:lnTo>
                  <a:pt x="30030" y="40430"/>
                </a:lnTo>
                <a:lnTo>
                  <a:pt x="30030" y="40420"/>
                </a:lnTo>
                <a:lnTo>
                  <a:pt x="30020" y="40420"/>
                </a:lnTo>
                <a:lnTo>
                  <a:pt x="30020" y="40410"/>
                </a:lnTo>
                <a:lnTo>
                  <a:pt x="30010" y="40410"/>
                </a:lnTo>
                <a:lnTo>
                  <a:pt x="30010" y="40400"/>
                </a:lnTo>
                <a:lnTo>
                  <a:pt x="30000" y="40400"/>
                </a:lnTo>
                <a:lnTo>
                  <a:pt x="29990" y="40400"/>
                </a:lnTo>
                <a:lnTo>
                  <a:pt x="29990" y="40390"/>
                </a:lnTo>
                <a:lnTo>
                  <a:pt x="29980" y="40390"/>
                </a:lnTo>
                <a:lnTo>
                  <a:pt x="29980" y="40380"/>
                </a:lnTo>
                <a:lnTo>
                  <a:pt x="29970" y="40380"/>
                </a:lnTo>
                <a:lnTo>
                  <a:pt x="29960" y="40380"/>
                </a:lnTo>
                <a:lnTo>
                  <a:pt x="29960" y="40370"/>
                </a:lnTo>
                <a:lnTo>
                  <a:pt x="29950" y="40370"/>
                </a:lnTo>
                <a:lnTo>
                  <a:pt x="29940" y="40370"/>
                </a:lnTo>
                <a:lnTo>
                  <a:pt x="29940" y="40360"/>
                </a:lnTo>
                <a:lnTo>
                  <a:pt x="29930" y="40360"/>
                </a:lnTo>
                <a:lnTo>
                  <a:pt x="29930" y="40350"/>
                </a:lnTo>
                <a:lnTo>
                  <a:pt x="29920" y="40350"/>
                </a:lnTo>
                <a:lnTo>
                  <a:pt x="29920" y="40340"/>
                </a:lnTo>
                <a:lnTo>
                  <a:pt x="29910" y="40340"/>
                </a:lnTo>
                <a:lnTo>
                  <a:pt x="29910" y="40330"/>
                </a:lnTo>
                <a:lnTo>
                  <a:pt x="29900" y="40330"/>
                </a:lnTo>
                <a:lnTo>
                  <a:pt x="29890" y="40330"/>
                </a:lnTo>
                <a:lnTo>
                  <a:pt x="29890" y="40320"/>
                </a:lnTo>
                <a:lnTo>
                  <a:pt x="29880" y="40320"/>
                </a:lnTo>
                <a:lnTo>
                  <a:pt x="29880" y="40310"/>
                </a:lnTo>
                <a:lnTo>
                  <a:pt x="29870" y="40310"/>
                </a:lnTo>
                <a:lnTo>
                  <a:pt x="29870" y="40300"/>
                </a:lnTo>
                <a:lnTo>
                  <a:pt x="29860" y="40300"/>
                </a:lnTo>
                <a:lnTo>
                  <a:pt x="29860" y="40290"/>
                </a:lnTo>
                <a:lnTo>
                  <a:pt x="29850" y="40290"/>
                </a:lnTo>
                <a:lnTo>
                  <a:pt x="29840" y="40290"/>
                </a:lnTo>
                <a:lnTo>
                  <a:pt x="29840" y="40280"/>
                </a:lnTo>
                <a:lnTo>
                  <a:pt x="29830" y="40280"/>
                </a:lnTo>
                <a:lnTo>
                  <a:pt x="29830" y="40270"/>
                </a:lnTo>
                <a:lnTo>
                  <a:pt x="29820" y="40270"/>
                </a:lnTo>
                <a:lnTo>
                  <a:pt x="29820" y="40260"/>
                </a:lnTo>
                <a:lnTo>
                  <a:pt x="29810" y="40260"/>
                </a:lnTo>
                <a:lnTo>
                  <a:pt x="29810" y="40250"/>
                </a:lnTo>
                <a:lnTo>
                  <a:pt x="29800" y="40250"/>
                </a:lnTo>
                <a:lnTo>
                  <a:pt x="29800" y="40240"/>
                </a:lnTo>
                <a:lnTo>
                  <a:pt x="29790" y="40240"/>
                </a:lnTo>
                <a:lnTo>
                  <a:pt x="29790" y="40230"/>
                </a:lnTo>
                <a:lnTo>
                  <a:pt x="29780" y="40230"/>
                </a:lnTo>
                <a:lnTo>
                  <a:pt x="29780" y="40220"/>
                </a:lnTo>
                <a:lnTo>
                  <a:pt x="29770" y="40220"/>
                </a:lnTo>
                <a:lnTo>
                  <a:pt x="29770" y="40210"/>
                </a:lnTo>
                <a:lnTo>
                  <a:pt x="29760" y="40210"/>
                </a:lnTo>
                <a:lnTo>
                  <a:pt x="29760" y="40200"/>
                </a:lnTo>
                <a:lnTo>
                  <a:pt x="29760" y="40190"/>
                </a:lnTo>
                <a:lnTo>
                  <a:pt x="29750" y="40190"/>
                </a:lnTo>
                <a:lnTo>
                  <a:pt x="29740" y="40190"/>
                </a:lnTo>
                <a:lnTo>
                  <a:pt x="29740" y="40180"/>
                </a:lnTo>
                <a:lnTo>
                  <a:pt x="29730" y="40180"/>
                </a:lnTo>
                <a:lnTo>
                  <a:pt x="29730" y="40170"/>
                </a:lnTo>
                <a:lnTo>
                  <a:pt x="29720" y="40170"/>
                </a:lnTo>
                <a:lnTo>
                  <a:pt x="29720" y="40180"/>
                </a:lnTo>
                <a:lnTo>
                  <a:pt x="29710" y="40180"/>
                </a:lnTo>
                <a:lnTo>
                  <a:pt x="29700" y="40180"/>
                </a:lnTo>
                <a:lnTo>
                  <a:pt x="29700" y="40170"/>
                </a:lnTo>
                <a:lnTo>
                  <a:pt x="29680" y="40170"/>
                </a:lnTo>
                <a:lnTo>
                  <a:pt x="29680" y="40160"/>
                </a:lnTo>
                <a:lnTo>
                  <a:pt x="29670" y="40160"/>
                </a:lnTo>
                <a:lnTo>
                  <a:pt x="29670" y="40150"/>
                </a:lnTo>
                <a:lnTo>
                  <a:pt x="29660" y="40150"/>
                </a:lnTo>
                <a:lnTo>
                  <a:pt x="29650" y="40150"/>
                </a:lnTo>
                <a:lnTo>
                  <a:pt x="29650" y="40140"/>
                </a:lnTo>
                <a:lnTo>
                  <a:pt x="29640" y="40140"/>
                </a:lnTo>
                <a:lnTo>
                  <a:pt x="29640" y="40130"/>
                </a:lnTo>
                <a:lnTo>
                  <a:pt x="29630" y="40130"/>
                </a:lnTo>
                <a:lnTo>
                  <a:pt x="29620" y="40130"/>
                </a:lnTo>
                <a:lnTo>
                  <a:pt x="29620" y="40120"/>
                </a:lnTo>
                <a:lnTo>
                  <a:pt x="29610" y="40120"/>
                </a:lnTo>
                <a:lnTo>
                  <a:pt x="29600" y="40120"/>
                </a:lnTo>
                <a:lnTo>
                  <a:pt x="29600" y="40110"/>
                </a:lnTo>
                <a:lnTo>
                  <a:pt x="29590" y="40110"/>
                </a:lnTo>
                <a:lnTo>
                  <a:pt x="29590" y="40100"/>
                </a:lnTo>
                <a:lnTo>
                  <a:pt x="29580" y="40100"/>
                </a:lnTo>
                <a:lnTo>
                  <a:pt x="29570" y="40100"/>
                </a:lnTo>
                <a:lnTo>
                  <a:pt x="29570" y="40090"/>
                </a:lnTo>
                <a:lnTo>
                  <a:pt x="29560" y="40090"/>
                </a:lnTo>
                <a:lnTo>
                  <a:pt x="29560" y="40080"/>
                </a:lnTo>
                <a:lnTo>
                  <a:pt x="29550" y="40080"/>
                </a:lnTo>
                <a:lnTo>
                  <a:pt x="29540" y="40080"/>
                </a:lnTo>
                <a:lnTo>
                  <a:pt x="29540" y="40070"/>
                </a:lnTo>
                <a:lnTo>
                  <a:pt x="29530" y="40070"/>
                </a:lnTo>
                <a:lnTo>
                  <a:pt x="29530" y="40060"/>
                </a:lnTo>
                <a:lnTo>
                  <a:pt x="29520" y="40060"/>
                </a:lnTo>
                <a:lnTo>
                  <a:pt x="29510" y="40060"/>
                </a:lnTo>
                <a:lnTo>
                  <a:pt x="29510" y="40050"/>
                </a:lnTo>
                <a:lnTo>
                  <a:pt x="29500" y="40050"/>
                </a:lnTo>
                <a:lnTo>
                  <a:pt x="29490" y="40050"/>
                </a:lnTo>
                <a:lnTo>
                  <a:pt x="29490" y="40040"/>
                </a:lnTo>
                <a:lnTo>
                  <a:pt x="29480" y="40040"/>
                </a:lnTo>
                <a:lnTo>
                  <a:pt x="29480" y="40030"/>
                </a:lnTo>
                <a:lnTo>
                  <a:pt x="29470" y="40030"/>
                </a:lnTo>
                <a:lnTo>
                  <a:pt x="29460" y="40030"/>
                </a:lnTo>
                <a:lnTo>
                  <a:pt x="29460" y="40020"/>
                </a:lnTo>
                <a:lnTo>
                  <a:pt x="29450" y="40020"/>
                </a:lnTo>
                <a:lnTo>
                  <a:pt x="29440" y="40020"/>
                </a:lnTo>
                <a:lnTo>
                  <a:pt x="29440" y="40010"/>
                </a:lnTo>
                <a:lnTo>
                  <a:pt x="29430" y="40010"/>
                </a:lnTo>
                <a:lnTo>
                  <a:pt x="29430" y="40000"/>
                </a:lnTo>
                <a:lnTo>
                  <a:pt x="29420" y="40000"/>
                </a:lnTo>
                <a:lnTo>
                  <a:pt x="29420" y="39990"/>
                </a:lnTo>
                <a:lnTo>
                  <a:pt x="29420" y="40000"/>
                </a:lnTo>
                <a:lnTo>
                  <a:pt x="29410" y="40000"/>
                </a:lnTo>
                <a:lnTo>
                  <a:pt x="29410" y="39990"/>
                </a:lnTo>
                <a:lnTo>
                  <a:pt x="29400" y="39990"/>
                </a:lnTo>
                <a:lnTo>
                  <a:pt x="29410" y="39990"/>
                </a:lnTo>
                <a:lnTo>
                  <a:pt x="29400" y="39990"/>
                </a:lnTo>
                <a:lnTo>
                  <a:pt x="29400" y="39980"/>
                </a:lnTo>
                <a:lnTo>
                  <a:pt x="29400" y="39970"/>
                </a:lnTo>
                <a:lnTo>
                  <a:pt x="29390" y="39970"/>
                </a:lnTo>
                <a:lnTo>
                  <a:pt x="29390" y="39980"/>
                </a:lnTo>
                <a:lnTo>
                  <a:pt x="29390" y="39970"/>
                </a:lnTo>
                <a:lnTo>
                  <a:pt x="29380" y="39970"/>
                </a:lnTo>
                <a:lnTo>
                  <a:pt x="29370" y="39970"/>
                </a:lnTo>
                <a:lnTo>
                  <a:pt x="29370" y="39960"/>
                </a:lnTo>
                <a:lnTo>
                  <a:pt x="29360" y="39960"/>
                </a:lnTo>
                <a:lnTo>
                  <a:pt x="29360" y="39950"/>
                </a:lnTo>
                <a:lnTo>
                  <a:pt x="29350" y="39950"/>
                </a:lnTo>
                <a:lnTo>
                  <a:pt x="29350" y="39940"/>
                </a:lnTo>
                <a:lnTo>
                  <a:pt x="29340" y="39940"/>
                </a:lnTo>
                <a:lnTo>
                  <a:pt x="29330" y="39940"/>
                </a:lnTo>
                <a:lnTo>
                  <a:pt x="29330" y="39930"/>
                </a:lnTo>
                <a:lnTo>
                  <a:pt x="29320" y="39930"/>
                </a:lnTo>
                <a:lnTo>
                  <a:pt x="29320" y="39920"/>
                </a:lnTo>
                <a:lnTo>
                  <a:pt x="29310" y="39920"/>
                </a:lnTo>
                <a:lnTo>
                  <a:pt x="29300" y="39920"/>
                </a:lnTo>
                <a:lnTo>
                  <a:pt x="29300" y="39910"/>
                </a:lnTo>
                <a:lnTo>
                  <a:pt x="29300" y="39900"/>
                </a:lnTo>
                <a:lnTo>
                  <a:pt x="29280" y="39900"/>
                </a:lnTo>
                <a:lnTo>
                  <a:pt x="29270" y="39900"/>
                </a:lnTo>
                <a:lnTo>
                  <a:pt x="29270" y="39890"/>
                </a:lnTo>
                <a:lnTo>
                  <a:pt x="29270" y="39880"/>
                </a:lnTo>
                <a:lnTo>
                  <a:pt x="29260" y="39880"/>
                </a:lnTo>
                <a:lnTo>
                  <a:pt x="29240" y="39880"/>
                </a:lnTo>
                <a:lnTo>
                  <a:pt x="29240" y="39870"/>
                </a:lnTo>
                <a:lnTo>
                  <a:pt x="29230" y="39870"/>
                </a:lnTo>
                <a:lnTo>
                  <a:pt x="29230" y="39860"/>
                </a:lnTo>
                <a:lnTo>
                  <a:pt x="29220" y="39860"/>
                </a:lnTo>
                <a:lnTo>
                  <a:pt x="29210" y="39860"/>
                </a:lnTo>
                <a:lnTo>
                  <a:pt x="29210" y="39850"/>
                </a:lnTo>
                <a:lnTo>
                  <a:pt x="29200" y="39850"/>
                </a:lnTo>
                <a:lnTo>
                  <a:pt x="29180" y="39850"/>
                </a:lnTo>
                <a:lnTo>
                  <a:pt x="29180" y="39840"/>
                </a:lnTo>
                <a:lnTo>
                  <a:pt x="29170" y="39840"/>
                </a:lnTo>
                <a:lnTo>
                  <a:pt x="29140" y="39840"/>
                </a:lnTo>
                <a:lnTo>
                  <a:pt x="29140" y="39830"/>
                </a:lnTo>
                <a:lnTo>
                  <a:pt x="29140" y="39820"/>
                </a:lnTo>
                <a:lnTo>
                  <a:pt x="29130" y="39820"/>
                </a:lnTo>
                <a:lnTo>
                  <a:pt x="29130" y="39810"/>
                </a:lnTo>
                <a:lnTo>
                  <a:pt x="29130" y="39800"/>
                </a:lnTo>
                <a:lnTo>
                  <a:pt x="29120" y="39800"/>
                </a:lnTo>
                <a:lnTo>
                  <a:pt x="29120" y="39790"/>
                </a:lnTo>
                <a:lnTo>
                  <a:pt x="29110" y="39790"/>
                </a:lnTo>
                <a:lnTo>
                  <a:pt x="29100" y="39790"/>
                </a:lnTo>
                <a:lnTo>
                  <a:pt x="29100" y="39780"/>
                </a:lnTo>
                <a:lnTo>
                  <a:pt x="29090" y="39780"/>
                </a:lnTo>
                <a:lnTo>
                  <a:pt x="29090" y="39770"/>
                </a:lnTo>
                <a:lnTo>
                  <a:pt x="29080" y="39770"/>
                </a:lnTo>
                <a:lnTo>
                  <a:pt x="29080" y="39760"/>
                </a:lnTo>
                <a:lnTo>
                  <a:pt x="29070" y="39760"/>
                </a:lnTo>
                <a:lnTo>
                  <a:pt x="29070" y="39750"/>
                </a:lnTo>
                <a:lnTo>
                  <a:pt x="29080" y="39750"/>
                </a:lnTo>
                <a:lnTo>
                  <a:pt x="29070" y="39750"/>
                </a:lnTo>
                <a:lnTo>
                  <a:pt x="29070" y="39740"/>
                </a:lnTo>
                <a:lnTo>
                  <a:pt x="29060" y="39740"/>
                </a:lnTo>
                <a:lnTo>
                  <a:pt x="29060" y="39730"/>
                </a:lnTo>
                <a:lnTo>
                  <a:pt x="29060" y="39720"/>
                </a:lnTo>
                <a:lnTo>
                  <a:pt x="29050" y="39720"/>
                </a:lnTo>
                <a:lnTo>
                  <a:pt x="29050" y="39710"/>
                </a:lnTo>
                <a:lnTo>
                  <a:pt x="29050" y="39700"/>
                </a:lnTo>
                <a:lnTo>
                  <a:pt x="29040" y="39700"/>
                </a:lnTo>
                <a:lnTo>
                  <a:pt x="29040" y="39690"/>
                </a:lnTo>
                <a:lnTo>
                  <a:pt x="29030" y="39690"/>
                </a:lnTo>
                <a:lnTo>
                  <a:pt x="29030" y="39680"/>
                </a:lnTo>
                <a:lnTo>
                  <a:pt x="29030" y="39660"/>
                </a:lnTo>
                <a:lnTo>
                  <a:pt x="29020" y="39660"/>
                </a:lnTo>
                <a:lnTo>
                  <a:pt x="29020" y="39650"/>
                </a:lnTo>
                <a:lnTo>
                  <a:pt x="29020" y="39630"/>
                </a:lnTo>
                <a:lnTo>
                  <a:pt x="29010" y="39630"/>
                </a:lnTo>
                <a:lnTo>
                  <a:pt x="29010" y="39610"/>
                </a:lnTo>
                <a:lnTo>
                  <a:pt x="29020" y="39610"/>
                </a:lnTo>
                <a:lnTo>
                  <a:pt x="29020" y="39600"/>
                </a:lnTo>
                <a:lnTo>
                  <a:pt x="29010" y="39600"/>
                </a:lnTo>
                <a:lnTo>
                  <a:pt x="29010" y="39590"/>
                </a:lnTo>
                <a:lnTo>
                  <a:pt x="29010" y="39580"/>
                </a:lnTo>
                <a:lnTo>
                  <a:pt x="29010" y="39550"/>
                </a:lnTo>
                <a:lnTo>
                  <a:pt x="29010" y="39540"/>
                </a:lnTo>
                <a:lnTo>
                  <a:pt x="29010" y="39480"/>
                </a:lnTo>
                <a:lnTo>
                  <a:pt x="29000" y="39480"/>
                </a:lnTo>
                <a:lnTo>
                  <a:pt x="29000" y="39470"/>
                </a:lnTo>
                <a:lnTo>
                  <a:pt x="29010" y="39470"/>
                </a:lnTo>
                <a:lnTo>
                  <a:pt x="29010" y="39450"/>
                </a:lnTo>
                <a:lnTo>
                  <a:pt x="29010" y="39430"/>
                </a:lnTo>
                <a:lnTo>
                  <a:pt x="29010" y="39410"/>
                </a:lnTo>
                <a:lnTo>
                  <a:pt x="29000" y="39410"/>
                </a:lnTo>
                <a:lnTo>
                  <a:pt x="29000" y="39400"/>
                </a:lnTo>
                <a:lnTo>
                  <a:pt x="29000" y="39390"/>
                </a:lnTo>
                <a:lnTo>
                  <a:pt x="29000" y="39370"/>
                </a:lnTo>
                <a:lnTo>
                  <a:pt x="29010" y="39370"/>
                </a:lnTo>
                <a:lnTo>
                  <a:pt x="29010" y="39360"/>
                </a:lnTo>
                <a:lnTo>
                  <a:pt x="29000" y="39360"/>
                </a:lnTo>
                <a:lnTo>
                  <a:pt x="29000" y="39330"/>
                </a:lnTo>
                <a:lnTo>
                  <a:pt x="29000" y="39310"/>
                </a:lnTo>
                <a:lnTo>
                  <a:pt x="29000" y="39280"/>
                </a:lnTo>
                <a:lnTo>
                  <a:pt x="28990" y="39280"/>
                </a:lnTo>
                <a:lnTo>
                  <a:pt x="28990" y="39270"/>
                </a:lnTo>
                <a:lnTo>
                  <a:pt x="28990" y="39260"/>
                </a:lnTo>
                <a:lnTo>
                  <a:pt x="28990" y="39250"/>
                </a:lnTo>
                <a:lnTo>
                  <a:pt x="28990" y="39230"/>
                </a:lnTo>
                <a:lnTo>
                  <a:pt x="28990" y="39210"/>
                </a:lnTo>
                <a:lnTo>
                  <a:pt x="28980" y="39210"/>
                </a:lnTo>
                <a:lnTo>
                  <a:pt x="28980" y="39190"/>
                </a:lnTo>
                <a:lnTo>
                  <a:pt x="28980" y="39180"/>
                </a:lnTo>
                <a:lnTo>
                  <a:pt x="28980" y="39160"/>
                </a:lnTo>
                <a:lnTo>
                  <a:pt x="28970" y="39160"/>
                </a:lnTo>
                <a:lnTo>
                  <a:pt x="28970" y="39150"/>
                </a:lnTo>
                <a:lnTo>
                  <a:pt x="28970" y="39130"/>
                </a:lnTo>
                <a:lnTo>
                  <a:pt x="28960" y="39130"/>
                </a:lnTo>
                <a:lnTo>
                  <a:pt x="28960" y="39110"/>
                </a:lnTo>
                <a:lnTo>
                  <a:pt x="28960" y="39090"/>
                </a:lnTo>
                <a:lnTo>
                  <a:pt x="28960" y="39080"/>
                </a:lnTo>
                <a:lnTo>
                  <a:pt x="28950" y="39080"/>
                </a:lnTo>
                <a:lnTo>
                  <a:pt x="28950" y="39060"/>
                </a:lnTo>
                <a:lnTo>
                  <a:pt x="28950" y="39050"/>
                </a:lnTo>
                <a:lnTo>
                  <a:pt x="28950" y="39020"/>
                </a:lnTo>
                <a:lnTo>
                  <a:pt x="28940" y="39020"/>
                </a:lnTo>
                <a:lnTo>
                  <a:pt x="28940" y="39010"/>
                </a:lnTo>
                <a:lnTo>
                  <a:pt x="28940" y="39000"/>
                </a:lnTo>
                <a:lnTo>
                  <a:pt x="28940" y="38970"/>
                </a:lnTo>
                <a:lnTo>
                  <a:pt x="28940" y="38960"/>
                </a:lnTo>
                <a:lnTo>
                  <a:pt x="28930" y="38960"/>
                </a:lnTo>
                <a:lnTo>
                  <a:pt x="28930" y="38950"/>
                </a:lnTo>
                <a:lnTo>
                  <a:pt x="28920" y="38950"/>
                </a:lnTo>
                <a:lnTo>
                  <a:pt x="28920" y="38960"/>
                </a:lnTo>
                <a:lnTo>
                  <a:pt x="28910" y="38960"/>
                </a:lnTo>
                <a:lnTo>
                  <a:pt x="28910" y="38980"/>
                </a:lnTo>
                <a:lnTo>
                  <a:pt x="28920" y="38980"/>
                </a:lnTo>
                <a:lnTo>
                  <a:pt x="28920" y="39020"/>
                </a:lnTo>
                <a:lnTo>
                  <a:pt x="28920" y="39040"/>
                </a:lnTo>
                <a:lnTo>
                  <a:pt x="28920" y="39060"/>
                </a:lnTo>
                <a:lnTo>
                  <a:pt x="28920" y="39070"/>
                </a:lnTo>
                <a:lnTo>
                  <a:pt x="28930" y="39070"/>
                </a:lnTo>
                <a:lnTo>
                  <a:pt x="28930" y="39080"/>
                </a:lnTo>
                <a:lnTo>
                  <a:pt x="28930" y="39100"/>
                </a:lnTo>
                <a:lnTo>
                  <a:pt x="28930" y="39110"/>
                </a:lnTo>
                <a:lnTo>
                  <a:pt x="28940" y="39110"/>
                </a:lnTo>
                <a:lnTo>
                  <a:pt x="28940" y="39120"/>
                </a:lnTo>
                <a:lnTo>
                  <a:pt x="28940" y="39140"/>
                </a:lnTo>
                <a:lnTo>
                  <a:pt x="28940" y="39160"/>
                </a:lnTo>
                <a:lnTo>
                  <a:pt x="28940" y="39170"/>
                </a:lnTo>
                <a:lnTo>
                  <a:pt x="28940" y="39180"/>
                </a:lnTo>
                <a:lnTo>
                  <a:pt x="28940" y="39190"/>
                </a:lnTo>
                <a:lnTo>
                  <a:pt x="28940" y="39210"/>
                </a:lnTo>
                <a:lnTo>
                  <a:pt x="28950" y="39210"/>
                </a:lnTo>
                <a:lnTo>
                  <a:pt x="28940" y="39210"/>
                </a:lnTo>
                <a:lnTo>
                  <a:pt x="28940" y="39220"/>
                </a:lnTo>
                <a:lnTo>
                  <a:pt x="28950" y="39220"/>
                </a:lnTo>
                <a:lnTo>
                  <a:pt x="28940" y="39220"/>
                </a:lnTo>
                <a:lnTo>
                  <a:pt x="28940" y="39230"/>
                </a:lnTo>
                <a:lnTo>
                  <a:pt x="28950" y="39230"/>
                </a:lnTo>
                <a:lnTo>
                  <a:pt x="28950" y="39280"/>
                </a:lnTo>
                <a:lnTo>
                  <a:pt x="28950" y="39310"/>
                </a:lnTo>
                <a:lnTo>
                  <a:pt x="28950" y="39320"/>
                </a:lnTo>
                <a:lnTo>
                  <a:pt x="28950" y="39330"/>
                </a:lnTo>
                <a:lnTo>
                  <a:pt x="28950" y="39340"/>
                </a:lnTo>
                <a:lnTo>
                  <a:pt x="28950" y="39380"/>
                </a:lnTo>
                <a:lnTo>
                  <a:pt x="28950" y="39420"/>
                </a:lnTo>
                <a:lnTo>
                  <a:pt x="28940" y="39420"/>
                </a:lnTo>
                <a:lnTo>
                  <a:pt x="28950" y="39420"/>
                </a:lnTo>
                <a:lnTo>
                  <a:pt x="28950" y="39430"/>
                </a:lnTo>
                <a:lnTo>
                  <a:pt x="28940" y="39430"/>
                </a:lnTo>
                <a:lnTo>
                  <a:pt x="28940" y="39450"/>
                </a:lnTo>
                <a:lnTo>
                  <a:pt x="28940" y="39460"/>
                </a:lnTo>
                <a:lnTo>
                  <a:pt x="28940" y="39470"/>
                </a:lnTo>
                <a:lnTo>
                  <a:pt x="28930" y="39470"/>
                </a:lnTo>
                <a:lnTo>
                  <a:pt x="28930" y="39510"/>
                </a:lnTo>
                <a:lnTo>
                  <a:pt x="28930" y="39520"/>
                </a:lnTo>
                <a:lnTo>
                  <a:pt x="28920" y="39520"/>
                </a:lnTo>
                <a:lnTo>
                  <a:pt x="28920" y="39530"/>
                </a:lnTo>
                <a:lnTo>
                  <a:pt x="28920" y="39540"/>
                </a:lnTo>
                <a:lnTo>
                  <a:pt x="28910" y="39540"/>
                </a:lnTo>
                <a:lnTo>
                  <a:pt x="28900" y="39540"/>
                </a:lnTo>
                <a:lnTo>
                  <a:pt x="28890" y="39540"/>
                </a:lnTo>
                <a:lnTo>
                  <a:pt x="28880" y="39540"/>
                </a:lnTo>
                <a:lnTo>
                  <a:pt x="28880" y="39530"/>
                </a:lnTo>
                <a:lnTo>
                  <a:pt x="28870" y="39530"/>
                </a:lnTo>
                <a:lnTo>
                  <a:pt x="28870" y="39520"/>
                </a:lnTo>
                <a:lnTo>
                  <a:pt x="28860" y="39520"/>
                </a:lnTo>
                <a:lnTo>
                  <a:pt x="28860" y="39510"/>
                </a:lnTo>
                <a:lnTo>
                  <a:pt x="28850" y="39510"/>
                </a:lnTo>
                <a:lnTo>
                  <a:pt x="28840" y="39510"/>
                </a:lnTo>
                <a:lnTo>
                  <a:pt x="28840" y="39500"/>
                </a:lnTo>
                <a:lnTo>
                  <a:pt x="28830" y="39500"/>
                </a:lnTo>
                <a:lnTo>
                  <a:pt x="28830" y="39490"/>
                </a:lnTo>
                <a:lnTo>
                  <a:pt x="28820" y="39490"/>
                </a:lnTo>
                <a:lnTo>
                  <a:pt x="28820" y="39480"/>
                </a:lnTo>
                <a:lnTo>
                  <a:pt x="28810" y="39480"/>
                </a:lnTo>
                <a:lnTo>
                  <a:pt x="28810" y="39470"/>
                </a:lnTo>
                <a:lnTo>
                  <a:pt x="28800" y="39470"/>
                </a:lnTo>
                <a:lnTo>
                  <a:pt x="28800" y="39460"/>
                </a:lnTo>
                <a:lnTo>
                  <a:pt x="28790" y="39460"/>
                </a:lnTo>
                <a:lnTo>
                  <a:pt x="28790" y="39450"/>
                </a:lnTo>
                <a:lnTo>
                  <a:pt x="28780" y="39450"/>
                </a:lnTo>
                <a:lnTo>
                  <a:pt x="28780" y="39440"/>
                </a:lnTo>
                <a:lnTo>
                  <a:pt x="28770" y="39440"/>
                </a:lnTo>
                <a:lnTo>
                  <a:pt x="28770" y="39430"/>
                </a:lnTo>
                <a:lnTo>
                  <a:pt x="28760" y="39430"/>
                </a:lnTo>
                <a:lnTo>
                  <a:pt x="28760" y="39420"/>
                </a:lnTo>
                <a:lnTo>
                  <a:pt x="28750" y="39420"/>
                </a:lnTo>
                <a:lnTo>
                  <a:pt x="28750" y="39410"/>
                </a:lnTo>
                <a:lnTo>
                  <a:pt x="28740" y="39410"/>
                </a:lnTo>
                <a:lnTo>
                  <a:pt x="28740" y="39400"/>
                </a:lnTo>
                <a:lnTo>
                  <a:pt x="28730" y="39400"/>
                </a:lnTo>
                <a:lnTo>
                  <a:pt x="28730" y="39390"/>
                </a:lnTo>
                <a:lnTo>
                  <a:pt x="28710" y="39390"/>
                </a:lnTo>
                <a:lnTo>
                  <a:pt x="28710" y="39380"/>
                </a:lnTo>
                <a:lnTo>
                  <a:pt x="28700" y="39380"/>
                </a:lnTo>
                <a:lnTo>
                  <a:pt x="28690" y="39380"/>
                </a:lnTo>
                <a:lnTo>
                  <a:pt x="28690" y="39370"/>
                </a:lnTo>
                <a:lnTo>
                  <a:pt x="28680" y="39370"/>
                </a:lnTo>
                <a:lnTo>
                  <a:pt x="28680" y="39360"/>
                </a:lnTo>
                <a:lnTo>
                  <a:pt x="28670" y="39360"/>
                </a:lnTo>
                <a:lnTo>
                  <a:pt x="28670" y="39350"/>
                </a:lnTo>
                <a:lnTo>
                  <a:pt x="28660" y="39350"/>
                </a:lnTo>
                <a:lnTo>
                  <a:pt x="28660" y="39340"/>
                </a:lnTo>
                <a:lnTo>
                  <a:pt x="28650" y="39340"/>
                </a:lnTo>
                <a:lnTo>
                  <a:pt x="28650" y="39330"/>
                </a:lnTo>
                <a:lnTo>
                  <a:pt x="28640" y="39330"/>
                </a:lnTo>
                <a:lnTo>
                  <a:pt x="28640" y="39320"/>
                </a:lnTo>
                <a:lnTo>
                  <a:pt x="28630" y="39320"/>
                </a:lnTo>
                <a:lnTo>
                  <a:pt x="28630" y="39310"/>
                </a:lnTo>
                <a:lnTo>
                  <a:pt x="28620" y="39310"/>
                </a:lnTo>
                <a:lnTo>
                  <a:pt x="28620" y="39300"/>
                </a:lnTo>
                <a:lnTo>
                  <a:pt x="28620" y="39290"/>
                </a:lnTo>
                <a:lnTo>
                  <a:pt x="28610" y="39290"/>
                </a:lnTo>
                <a:lnTo>
                  <a:pt x="28600" y="39290"/>
                </a:lnTo>
                <a:lnTo>
                  <a:pt x="28600" y="39280"/>
                </a:lnTo>
                <a:lnTo>
                  <a:pt x="28590" y="39280"/>
                </a:lnTo>
                <a:lnTo>
                  <a:pt x="28590" y="39270"/>
                </a:lnTo>
                <a:lnTo>
                  <a:pt x="28590" y="39260"/>
                </a:lnTo>
                <a:lnTo>
                  <a:pt x="28580" y="39260"/>
                </a:lnTo>
                <a:lnTo>
                  <a:pt x="28570" y="39260"/>
                </a:lnTo>
                <a:lnTo>
                  <a:pt x="28570" y="39250"/>
                </a:lnTo>
                <a:lnTo>
                  <a:pt x="28560" y="39250"/>
                </a:lnTo>
                <a:lnTo>
                  <a:pt x="28560" y="39240"/>
                </a:lnTo>
                <a:lnTo>
                  <a:pt x="28550" y="39240"/>
                </a:lnTo>
                <a:lnTo>
                  <a:pt x="28550" y="39230"/>
                </a:lnTo>
                <a:lnTo>
                  <a:pt x="28540" y="39230"/>
                </a:lnTo>
                <a:lnTo>
                  <a:pt x="28540" y="39220"/>
                </a:lnTo>
                <a:lnTo>
                  <a:pt x="28530" y="39220"/>
                </a:lnTo>
                <a:lnTo>
                  <a:pt x="28530" y="39210"/>
                </a:lnTo>
                <a:lnTo>
                  <a:pt x="28520" y="39210"/>
                </a:lnTo>
                <a:lnTo>
                  <a:pt x="28510" y="39210"/>
                </a:lnTo>
                <a:lnTo>
                  <a:pt x="28510" y="39200"/>
                </a:lnTo>
                <a:lnTo>
                  <a:pt x="28500" y="39200"/>
                </a:lnTo>
                <a:lnTo>
                  <a:pt x="28500" y="39190"/>
                </a:lnTo>
                <a:lnTo>
                  <a:pt x="28490" y="39190"/>
                </a:lnTo>
                <a:lnTo>
                  <a:pt x="28490" y="39180"/>
                </a:lnTo>
                <a:lnTo>
                  <a:pt x="28480" y="39180"/>
                </a:lnTo>
                <a:lnTo>
                  <a:pt x="28480" y="39170"/>
                </a:lnTo>
                <a:lnTo>
                  <a:pt x="28470" y="39170"/>
                </a:lnTo>
                <a:lnTo>
                  <a:pt x="28470" y="39160"/>
                </a:lnTo>
                <a:lnTo>
                  <a:pt x="28460" y="39160"/>
                </a:lnTo>
                <a:lnTo>
                  <a:pt x="28460" y="39150"/>
                </a:lnTo>
                <a:lnTo>
                  <a:pt x="28450" y="39150"/>
                </a:lnTo>
                <a:lnTo>
                  <a:pt x="28450" y="39140"/>
                </a:lnTo>
                <a:lnTo>
                  <a:pt x="28440" y="39140"/>
                </a:lnTo>
                <a:lnTo>
                  <a:pt x="28430" y="39140"/>
                </a:lnTo>
                <a:lnTo>
                  <a:pt x="28430" y="39130"/>
                </a:lnTo>
                <a:lnTo>
                  <a:pt x="28430" y="39120"/>
                </a:lnTo>
                <a:lnTo>
                  <a:pt x="28420" y="39120"/>
                </a:lnTo>
                <a:lnTo>
                  <a:pt x="28410" y="39120"/>
                </a:lnTo>
                <a:lnTo>
                  <a:pt x="28410" y="39110"/>
                </a:lnTo>
                <a:lnTo>
                  <a:pt x="28400" y="39110"/>
                </a:lnTo>
                <a:lnTo>
                  <a:pt x="28380" y="39110"/>
                </a:lnTo>
                <a:lnTo>
                  <a:pt x="28380" y="39100"/>
                </a:lnTo>
                <a:lnTo>
                  <a:pt x="28370" y="39100"/>
                </a:lnTo>
                <a:lnTo>
                  <a:pt x="28360" y="39100"/>
                </a:lnTo>
                <a:lnTo>
                  <a:pt x="28360" y="39090"/>
                </a:lnTo>
                <a:lnTo>
                  <a:pt x="28350" y="39090"/>
                </a:lnTo>
                <a:lnTo>
                  <a:pt x="28340" y="39090"/>
                </a:lnTo>
                <a:lnTo>
                  <a:pt x="28340" y="39080"/>
                </a:lnTo>
                <a:lnTo>
                  <a:pt x="28330" y="39080"/>
                </a:lnTo>
                <a:lnTo>
                  <a:pt x="28330" y="39070"/>
                </a:lnTo>
                <a:lnTo>
                  <a:pt x="28320" y="39070"/>
                </a:lnTo>
                <a:lnTo>
                  <a:pt x="28320" y="39060"/>
                </a:lnTo>
                <a:lnTo>
                  <a:pt x="28310" y="39060"/>
                </a:lnTo>
                <a:lnTo>
                  <a:pt x="28300" y="39060"/>
                </a:lnTo>
                <a:lnTo>
                  <a:pt x="28300" y="39050"/>
                </a:lnTo>
                <a:lnTo>
                  <a:pt x="28290" y="39050"/>
                </a:lnTo>
                <a:lnTo>
                  <a:pt x="28290" y="39040"/>
                </a:lnTo>
                <a:lnTo>
                  <a:pt x="28280" y="39040"/>
                </a:lnTo>
                <a:lnTo>
                  <a:pt x="28270" y="39040"/>
                </a:lnTo>
                <a:lnTo>
                  <a:pt x="28270" y="39020"/>
                </a:lnTo>
                <a:lnTo>
                  <a:pt x="28260" y="39020"/>
                </a:lnTo>
                <a:lnTo>
                  <a:pt x="28260" y="39010"/>
                </a:lnTo>
                <a:lnTo>
                  <a:pt x="28260" y="39000"/>
                </a:lnTo>
                <a:lnTo>
                  <a:pt x="28250" y="39000"/>
                </a:lnTo>
                <a:lnTo>
                  <a:pt x="28240" y="39000"/>
                </a:lnTo>
                <a:lnTo>
                  <a:pt x="28240" y="38990"/>
                </a:lnTo>
                <a:lnTo>
                  <a:pt x="28240" y="38980"/>
                </a:lnTo>
                <a:lnTo>
                  <a:pt x="28230" y="38980"/>
                </a:lnTo>
                <a:lnTo>
                  <a:pt x="28230" y="38970"/>
                </a:lnTo>
                <a:lnTo>
                  <a:pt x="28230" y="38960"/>
                </a:lnTo>
                <a:lnTo>
                  <a:pt x="28220" y="38960"/>
                </a:lnTo>
                <a:lnTo>
                  <a:pt x="28220" y="38950"/>
                </a:lnTo>
                <a:lnTo>
                  <a:pt x="28220" y="38940"/>
                </a:lnTo>
                <a:lnTo>
                  <a:pt x="28210" y="38940"/>
                </a:lnTo>
                <a:lnTo>
                  <a:pt x="28210" y="38930"/>
                </a:lnTo>
                <a:lnTo>
                  <a:pt x="28200" y="38930"/>
                </a:lnTo>
                <a:lnTo>
                  <a:pt x="28200" y="38920"/>
                </a:lnTo>
                <a:lnTo>
                  <a:pt x="28190" y="38920"/>
                </a:lnTo>
                <a:lnTo>
                  <a:pt x="28190" y="38910"/>
                </a:lnTo>
                <a:lnTo>
                  <a:pt x="28170" y="38910"/>
                </a:lnTo>
                <a:lnTo>
                  <a:pt x="28170" y="38900"/>
                </a:lnTo>
                <a:lnTo>
                  <a:pt x="28160" y="38900"/>
                </a:lnTo>
                <a:lnTo>
                  <a:pt x="28160" y="38890"/>
                </a:lnTo>
                <a:lnTo>
                  <a:pt x="28160" y="38880"/>
                </a:lnTo>
                <a:lnTo>
                  <a:pt x="28150" y="38880"/>
                </a:lnTo>
                <a:lnTo>
                  <a:pt x="28140" y="38880"/>
                </a:lnTo>
                <a:lnTo>
                  <a:pt x="28140" y="38870"/>
                </a:lnTo>
                <a:lnTo>
                  <a:pt x="28130" y="38870"/>
                </a:lnTo>
                <a:lnTo>
                  <a:pt x="28130" y="38860"/>
                </a:lnTo>
                <a:lnTo>
                  <a:pt x="28130" y="38850"/>
                </a:lnTo>
                <a:lnTo>
                  <a:pt x="28130" y="38840"/>
                </a:lnTo>
                <a:lnTo>
                  <a:pt x="28140" y="38840"/>
                </a:lnTo>
                <a:lnTo>
                  <a:pt x="28150" y="38840"/>
                </a:lnTo>
                <a:lnTo>
                  <a:pt x="28150" y="38830"/>
                </a:lnTo>
                <a:lnTo>
                  <a:pt x="28150" y="38820"/>
                </a:lnTo>
                <a:lnTo>
                  <a:pt x="28160" y="38820"/>
                </a:lnTo>
                <a:lnTo>
                  <a:pt x="28160" y="38810"/>
                </a:lnTo>
                <a:lnTo>
                  <a:pt x="28170" y="38810"/>
                </a:lnTo>
                <a:lnTo>
                  <a:pt x="28170" y="38800"/>
                </a:lnTo>
                <a:lnTo>
                  <a:pt x="28180" y="38800"/>
                </a:lnTo>
                <a:lnTo>
                  <a:pt x="28190" y="38800"/>
                </a:lnTo>
                <a:lnTo>
                  <a:pt x="28200" y="38800"/>
                </a:lnTo>
                <a:lnTo>
                  <a:pt x="28200" y="38790"/>
                </a:lnTo>
                <a:lnTo>
                  <a:pt x="28210" y="38790"/>
                </a:lnTo>
                <a:lnTo>
                  <a:pt x="28210" y="38780"/>
                </a:lnTo>
                <a:lnTo>
                  <a:pt x="28220" y="38780"/>
                </a:lnTo>
                <a:lnTo>
                  <a:pt x="28230" y="38780"/>
                </a:lnTo>
                <a:lnTo>
                  <a:pt x="28230" y="38770"/>
                </a:lnTo>
                <a:lnTo>
                  <a:pt x="28240" y="38770"/>
                </a:lnTo>
                <a:lnTo>
                  <a:pt x="28240" y="38760"/>
                </a:lnTo>
                <a:lnTo>
                  <a:pt x="28240" y="38750"/>
                </a:lnTo>
                <a:lnTo>
                  <a:pt x="28250" y="38750"/>
                </a:lnTo>
                <a:lnTo>
                  <a:pt x="28250" y="38740"/>
                </a:lnTo>
                <a:lnTo>
                  <a:pt x="28260" y="38740"/>
                </a:lnTo>
                <a:lnTo>
                  <a:pt x="28260" y="38730"/>
                </a:lnTo>
                <a:lnTo>
                  <a:pt x="28270" y="38730"/>
                </a:lnTo>
                <a:lnTo>
                  <a:pt x="28280" y="38730"/>
                </a:lnTo>
                <a:lnTo>
                  <a:pt x="28280" y="38720"/>
                </a:lnTo>
                <a:lnTo>
                  <a:pt x="28290" y="38720"/>
                </a:lnTo>
                <a:lnTo>
                  <a:pt x="28300" y="38720"/>
                </a:lnTo>
                <a:lnTo>
                  <a:pt x="28300" y="38710"/>
                </a:lnTo>
                <a:lnTo>
                  <a:pt x="28310" y="38710"/>
                </a:lnTo>
                <a:lnTo>
                  <a:pt x="28330" y="38710"/>
                </a:lnTo>
                <a:lnTo>
                  <a:pt x="28330" y="38700"/>
                </a:lnTo>
                <a:lnTo>
                  <a:pt x="28340" y="38700"/>
                </a:lnTo>
                <a:lnTo>
                  <a:pt x="28360" y="38700"/>
                </a:lnTo>
                <a:lnTo>
                  <a:pt x="28360" y="38710"/>
                </a:lnTo>
                <a:lnTo>
                  <a:pt x="28380" y="38710"/>
                </a:lnTo>
                <a:lnTo>
                  <a:pt x="28380" y="38700"/>
                </a:lnTo>
                <a:lnTo>
                  <a:pt x="28390" y="38700"/>
                </a:lnTo>
                <a:lnTo>
                  <a:pt x="28390" y="38690"/>
                </a:lnTo>
                <a:lnTo>
                  <a:pt x="28410" y="38690"/>
                </a:lnTo>
                <a:lnTo>
                  <a:pt x="28410" y="38700"/>
                </a:lnTo>
                <a:lnTo>
                  <a:pt x="28420" y="38700"/>
                </a:lnTo>
                <a:lnTo>
                  <a:pt x="28430" y="38700"/>
                </a:lnTo>
                <a:lnTo>
                  <a:pt x="28430" y="38690"/>
                </a:lnTo>
                <a:lnTo>
                  <a:pt x="28450" y="38690"/>
                </a:lnTo>
                <a:lnTo>
                  <a:pt x="28460" y="38690"/>
                </a:lnTo>
                <a:lnTo>
                  <a:pt x="28460" y="38680"/>
                </a:lnTo>
                <a:lnTo>
                  <a:pt x="28460" y="38670"/>
                </a:lnTo>
                <a:lnTo>
                  <a:pt x="28470" y="38670"/>
                </a:lnTo>
                <a:lnTo>
                  <a:pt x="28470" y="38660"/>
                </a:lnTo>
                <a:lnTo>
                  <a:pt x="28480" y="38660"/>
                </a:lnTo>
                <a:lnTo>
                  <a:pt x="28490" y="38660"/>
                </a:lnTo>
                <a:lnTo>
                  <a:pt x="28490" y="38650"/>
                </a:lnTo>
                <a:lnTo>
                  <a:pt x="28500" y="38650"/>
                </a:lnTo>
                <a:lnTo>
                  <a:pt x="28500" y="38640"/>
                </a:lnTo>
                <a:lnTo>
                  <a:pt x="28510" y="38640"/>
                </a:lnTo>
                <a:lnTo>
                  <a:pt x="28510" y="38630"/>
                </a:lnTo>
                <a:lnTo>
                  <a:pt x="28520" y="38630"/>
                </a:lnTo>
                <a:lnTo>
                  <a:pt x="28530" y="38630"/>
                </a:lnTo>
                <a:lnTo>
                  <a:pt x="28530" y="38620"/>
                </a:lnTo>
                <a:lnTo>
                  <a:pt x="28530" y="38610"/>
                </a:lnTo>
                <a:lnTo>
                  <a:pt x="28540" y="38610"/>
                </a:lnTo>
                <a:lnTo>
                  <a:pt x="28540" y="38600"/>
                </a:lnTo>
                <a:lnTo>
                  <a:pt x="28550" y="38600"/>
                </a:lnTo>
                <a:lnTo>
                  <a:pt x="28550" y="38590"/>
                </a:lnTo>
                <a:lnTo>
                  <a:pt x="28550" y="38580"/>
                </a:lnTo>
                <a:lnTo>
                  <a:pt x="28560" y="38580"/>
                </a:lnTo>
                <a:lnTo>
                  <a:pt x="28570" y="38580"/>
                </a:lnTo>
                <a:lnTo>
                  <a:pt x="28570" y="38570"/>
                </a:lnTo>
                <a:lnTo>
                  <a:pt x="28580" y="38570"/>
                </a:lnTo>
                <a:lnTo>
                  <a:pt x="28590" y="38570"/>
                </a:lnTo>
                <a:lnTo>
                  <a:pt x="28590" y="38560"/>
                </a:lnTo>
                <a:lnTo>
                  <a:pt x="28600" y="38560"/>
                </a:lnTo>
                <a:lnTo>
                  <a:pt x="28600" y="38550"/>
                </a:lnTo>
                <a:lnTo>
                  <a:pt x="28610" y="38550"/>
                </a:lnTo>
                <a:lnTo>
                  <a:pt x="28620" y="38550"/>
                </a:lnTo>
                <a:lnTo>
                  <a:pt x="28620" y="38540"/>
                </a:lnTo>
                <a:lnTo>
                  <a:pt x="28630" y="38540"/>
                </a:lnTo>
                <a:lnTo>
                  <a:pt x="28630" y="38530"/>
                </a:lnTo>
                <a:lnTo>
                  <a:pt x="28640" y="38530"/>
                </a:lnTo>
                <a:lnTo>
                  <a:pt x="28640" y="38520"/>
                </a:lnTo>
                <a:lnTo>
                  <a:pt x="28650" y="38520"/>
                </a:lnTo>
                <a:lnTo>
                  <a:pt x="28650" y="38510"/>
                </a:lnTo>
                <a:lnTo>
                  <a:pt x="28660" y="38510"/>
                </a:lnTo>
                <a:lnTo>
                  <a:pt x="28660" y="38500"/>
                </a:lnTo>
                <a:lnTo>
                  <a:pt x="28670" y="38500"/>
                </a:lnTo>
                <a:lnTo>
                  <a:pt x="28680" y="38500"/>
                </a:lnTo>
                <a:lnTo>
                  <a:pt x="28680" y="38490"/>
                </a:lnTo>
                <a:lnTo>
                  <a:pt x="28680" y="38470"/>
                </a:lnTo>
                <a:lnTo>
                  <a:pt x="28690" y="38470"/>
                </a:lnTo>
                <a:lnTo>
                  <a:pt x="28690" y="38460"/>
                </a:lnTo>
                <a:lnTo>
                  <a:pt x="28700" y="38460"/>
                </a:lnTo>
                <a:lnTo>
                  <a:pt x="28700" y="38450"/>
                </a:lnTo>
                <a:lnTo>
                  <a:pt x="28700" y="38440"/>
                </a:lnTo>
                <a:lnTo>
                  <a:pt x="28710" y="38440"/>
                </a:lnTo>
                <a:lnTo>
                  <a:pt x="28720" y="38440"/>
                </a:lnTo>
                <a:lnTo>
                  <a:pt x="28720" y="38430"/>
                </a:lnTo>
                <a:lnTo>
                  <a:pt x="28730" y="38430"/>
                </a:lnTo>
                <a:lnTo>
                  <a:pt x="28740" y="38430"/>
                </a:lnTo>
                <a:lnTo>
                  <a:pt x="28740" y="38420"/>
                </a:lnTo>
                <a:lnTo>
                  <a:pt x="28740" y="38410"/>
                </a:lnTo>
                <a:lnTo>
                  <a:pt x="28750" y="38410"/>
                </a:lnTo>
                <a:lnTo>
                  <a:pt x="28750" y="38390"/>
                </a:lnTo>
                <a:lnTo>
                  <a:pt x="28760" y="38390"/>
                </a:lnTo>
                <a:lnTo>
                  <a:pt x="28760" y="38380"/>
                </a:lnTo>
                <a:lnTo>
                  <a:pt x="28770" y="38380"/>
                </a:lnTo>
                <a:lnTo>
                  <a:pt x="28770" y="38390"/>
                </a:lnTo>
                <a:lnTo>
                  <a:pt x="28770" y="38380"/>
                </a:lnTo>
                <a:lnTo>
                  <a:pt x="28800" y="38380"/>
                </a:lnTo>
                <a:lnTo>
                  <a:pt x="28810" y="38380"/>
                </a:lnTo>
                <a:lnTo>
                  <a:pt x="28810" y="38370"/>
                </a:lnTo>
                <a:lnTo>
                  <a:pt x="28810" y="38360"/>
                </a:lnTo>
                <a:lnTo>
                  <a:pt x="28820" y="38360"/>
                </a:lnTo>
                <a:lnTo>
                  <a:pt x="28820" y="38350"/>
                </a:lnTo>
                <a:lnTo>
                  <a:pt x="28830" y="38350"/>
                </a:lnTo>
                <a:lnTo>
                  <a:pt x="28830" y="38340"/>
                </a:lnTo>
                <a:lnTo>
                  <a:pt x="28840" y="38340"/>
                </a:lnTo>
                <a:lnTo>
                  <a:pt x="28840" y="38330"/>
                </a:lnTo>
                <a:lnTo>
                  <a:pt x="28850" y="38330"/>
                </a:lnTo>
                <a:lnTo>
                  <a:pt x="28850" y="38320"/>
                </a:lnTo>
                <a:lnTo>
                  <a:pt x="28860" y="38320"/>
                </a:lnTo>
                <a:lnTo>
                  <a:pt x="28870" y="38320"/>
                </a:lnTo>
                <a:lnTo>
                  <a:pt x="28870" y="38310"/>
                </a:lnTo>
                <a:lnTo>
                  <a:pt x="28870" y="38300"/>
                </a:lnTo>
                <a:lnTo>
                  <a:pt x="28880" y="38300"/>
                </a:lnTo>
                <a:lnTo>
                  <a:pt x="28880" y="38290"/>
                </a:lnTo>
                <a:lnTo>
                  <a:pt x="28890" y="38290"/>
                </a:lnTo>
                <a:lnTo>
                  <a:pt x="28890" y="38280"/>
                </a:lnTo>
                <a:lnTo>
                  <a:pt x="28900" y="38280"/>
                </a:lnTo>
                <a:lnTo>
                  <a:pt x="28910" y="38280"/>
                </a:lnTo>
                <a:lnTo>
                  <a:pt x="28910" y="38270"/>
                </a:lnTo>
                <a:lnTo>
                  <a:pt x="28920" y="38270"/>
                </a:lnTo>
                <a:lnTo>
                  <a:pt x="28930" y="38270"/>
                </a:lnTo>
                <a:lnTo>
                  <a:pt x="28940" y="38270"/>
                </a:lnTo>
                <a:lnTo>
                  <a:pt x="28940" y="38260"/>
                </a:lnTo>
                <a:lnTo>
                  <a:pt x="28950" y="38260"/>
                </a:lnTo>
                <a:lnTo>
                  <a:pt x="28950" y="38270"/>
                </a:lnTo>
                <a:lnTo>
                  <a:pt x="28970" y="38270"/>
                </a:lnTo>
                <a:lnTo>
                  <a:pt x="28970" y="38260"/>
                </a:lnTo>
                <a:lnTo>
                  <a:pt x="28980" y="38260"/>
                </a:lnTo>
                <a:lnTo>
                  <a:pt x="28990" y="38260"/>
                </a:lnTo>
                <a:lnTo>
                  <a:pt x="28990" y="38250"/>
                </a:lnTo>
                <a:lnTo>
                  <a:pt x="28990" y="38240"/>
                </a:lnTo>
                <a:lnTo>
                  <a:pt x="28990" y="38230"/>
                </a:lnTo>
                <a:lnTo>
                  <a:pt x="28990" y="38220"/>
                </a:lnTo>
                <a:lnTo>
                  <a:pt x="28980" y="38220"/>
                </a:lnTo>
                <a:lnTo>
                  <a:pt x="28980" y="38210"/>
                </a:lnTo>
                <a:lnTo>
                  <a:pt x="28980" y="38200"/>
                </a:lnTo>
                <a:lnTo>
                  <a:pt x="28970" y="38200"/>
                </a:lnTo>
                <a:lnTo>
                  <a:pt x="28970" y="38190"/>
                </a:lnTo>
                <a:lnTo>
                  <a:pt x="28970" y="38200"/>
                </a:lnTo>
                <a:lnTo>
                  <a:pt x="28960" y="38200"/>
                </a:lnTo>
                <a:lnTo>
                  <a:pt x="28960" y="38190"/>
                </a:lnTo>
                <a:lnTo>
                  <a:pt x="28960" y="38180"/>
                </a:lnTo>
                <a:lnTo>
                  <a:pt x="28960" y="38170"/>
                </a:lnTo>
                <a:lnTo>
                  <a:pt x="28950" y="38170"/>
                </a:lnTo>
                <a:lnTo>
                  <a:pt x="28950" y="38160"/>
                </a:lnTo>
                <a:lnTo>
                  <a:pt x="28950" y="38150"/>
                </a:lnTo>
                <a:lnTo>
                  <a:pt x="28940" y="38150"/>
                </a:lnTo>
                <a:lnTo>
                  <a:pt x="28940" y="38140"/>
                </a:lnTo>
                <a:lnTo>
                  <a:pt x="28930" y="38140"/>
                </a:lnTo>
                <a:lnTo>
                  <a:pt x="28930" y="38130"/>
                </a:lnTo>
                <a:lnTo>
                  <a:pt x="28930" y="38120"/>
                </a:lnTo>
                <a:lnTo>
                  <a:pt x="28920" y="38120"/>
                </a:lnTo>
                <a:lnTo>
                  <a:pt x="28920" y="38110"/>
                </a:lnTo>
                <a:lnTo>
                  <a:pt x="28910" y="38110"/>
                </a:lnTo>
                <a:lnTo>
                  <a:pt x="28910" y="38100"/>
                </a:lnTo>
                <a:lnTo>
                  <a:pt x="28900" y="38100"/>
                </a:lnTo>
                <a:lnTo>
                  <a:pt x="28900" y="38090"/>
                </a:lnTo>
                <a:lnTo>
                  <a:pt x="28890" y="38090"/>
                </a:lnTo>
                <a:lnTo>
                  <a:pt x="28900" y="38090"/>
                </a:lnTo>
                <a:lnTo>
                  <a:pt x="28900" y="38080"/>
                </a:lnTo>
                <a:lnTo>
                  <a:pt x="28900" y="38070"/>
                </a:lnTo>
                <a:lnTo>
                  <a:pt x="28900" y="38060"/>
                </a:lnTo>
                <a:lnTo>
                  <a:pt x="28900" y="38050"/>
                </a:lnTo>
                <a:lnTo>
                  <a:pt x="28890" y="38050"/>
                </a:lnTo>
                <a:lnTo>
                  <a:pt x="28890" y="38040"/>
                </a:lnTo>
                <a:lnTo>
                  <a:pt x="28900" y="38040"/>
                </a:lnTo>
                <a:lnTo>
                  <a:pt x="28900" y="38020"/>
                </a:lnTo>
                <a:lnTo>
                  <a:pt x="28920" y="38020"/>
                </a:lnTo>
                <a:lnTo>
                  <a:pt x="28920" y="38030"/>
                </a:lnTo>
                <a:lnTo>
                  <a:pt x="28930" y="38030"/>
                </a:lnTo>
                <a:lnTo>
                  <a:pt x="28930" y="38020"/>
                </a:lnTo>
                <a:lnTo>
                  <a:pt x="28930" y="38010"/>
                </a:lnTo>
                <a:lnTo>
                  <a:pt x="28940" y="38010"/>
                </a:lnTo>
                <a:lnTo>
                  <a:pt x="28940" y="38000"/>
                </a:lnTo>
                <a:lnTo>
                  <a:pt x="28950" y="38000"/>
                </a:lnTo>
                <a:lnTo>
                  <a:pt x="28950" y="38010"/>
                </a:lnTo>
                <a:lnTo>
                  <a:pt x="28960" y="38010"/>
                </a:lnTo>
                <a:lnTo>
                  <a:pt x="28960" y="38000"/>
                </a:lnTo>
                <a:lnTo>
                  <a:pt x="28970" y="38000"/>
                </a:lnTo>
                <a:lnTo>
                  <a:pt x="28980" y="38000"/>
                </a:lnTo>
                <a:lnTo>
                  <a:pt x="28980" y="37990"/>
                </a:lnTo>
                <a:lnTo>
                  <a:pt x="28980" y="37980"/>
                </a:lnTo>
                <a:lnTo>
                  <a:pt x="28990" y="37980"/>
                </a:lnTo>
                <a:lnTo>
                  <a:pt x="28990" y="37970"/>
                </a:lnTo>
                <a:lnTo>
                  <a:pt x="29000" y="37970"/>
                </a:lnTo>
                <a:lnTo>
                  <a:pt x="29010" y="37970"/>
                </a:lnTo>
                <a:lnTo>
                  <a:pt x="29010" y="37980"/>
                </a:lnTo>
                <a:lnTo>
                  <a:pt x="29020" y="37980"/>
                </a:lnTo>
                <a:lnTo>
                  <a:pt x="29030" y="37980"/>
                </a:lnTo>
                <a:lnTo>
                  <a:pt x="29030" y="37990"/>
                </a:lnTo>
                <a:lnTo>
                  <a:pt x="29040" y="37990"/>
                </a:lnTo>
                <a:lnTo>
                  <a:pt x="29040" y="38000"/>
                </a:lnTo>
                <a:lnTo>
                  <a:pt x="29050" y="38000"/>
                </a:lnTo>
                <a:lnTo>
                  <a:pt x="29050" y="38010"/>
                </a:lnTo>
                <a:lnTo>
                  <a:pt x="29050" y="38020"/>
                </a:lnTo>
                <a:lnTo>
                  <a:pt x="29060" y="38020"/>
                </a:lnTo>
                <a:lnTo>
                  <a:pt x="29070" y="38020"/>
                </a:lnTo>
                <a:lnTo>
                  <a:pt x="29070" y="38030"/>
                </a:lnTo>
                <a:lnTo>
                  <a:pt x="29090" y="38030"/>
                </a:lnTo>
                <a:lnTo>
                  <a:pt x="29090" y="38020"/>
                </a:lnTo>
                <a:lnTo>
                  <a:pt x="29100" y="38020"/>
                </a:lnTo>
                <a:lnTo>
                  <a:pt x="29100" y="38010"/>
                </a:lnTo>
                <a:lnTo>
                  <a:pt x="29100" y="38000"/>
                </a:lnTo>
                <a:lnTo>
                  <a:pt x="29110" y="38000"/>
                </a:lnTo>
                <a:lnTo>
                  <a:pt x="29110" y="37990"/>
                </a:lnTo>
                <a:lnTo>
                  <a:pt x="29130" y="37990"/>
                </a:lnTo>
                <a:lnTo>
                  <a:pt x="29140" y="37990"/>
                </a:lnTo>
                <a:lnTo>
                  <a:pt x="29150" y="37990"/>
                </a:lnTo>
                <a:lnTo>
                  <a:pt x="29150" y="38000"/>
                </a:lnTo>
                <a:lnTo>
                  <a:pt x="29160" y="38000"/>
                </a:lnTo>
                <a:lnTo>
                  <a:pt x="29170" y="38000"/>
                </a:lnTo>
                <a:lnTo>
                  <a:pt x="29190" y="38000"/>
                </a:lnTo>
                <a:lnTo>
                  <a:pt x="29190" y="38010"/>
                </a:lnTo>
                <a:lnTo>
                  <a:pt x="29200" y="38010"/>
                </a:lnTo>
                <a:lnTo>
                  <a:pt x="29200" y="38020"/>
                </a:lnTo>
                <a:lnTo>
                  <a:pt x="29220" y="38020"/>
                </a:lnTo>
                <a:lnTo>
                  <a:pt x="29230" y="38020"/>
                </a:lnTo>
                <a:lnTo>
                  <a:pt x="29240" y="38020"/>
                </a:lnTo>
                <a:lnTo>
                  <a:pt x="29240" y="38010"/>
                </a:lnTo>
                <a:lnTo>
                  <a:pt x="29250" y="38010"/>
                </a:lnTo>
                <a:lnTo>
                  <a:pt x="29250" y="37990"/>
                </a:lnTo>
                <a:lnTo>
                  <a:pt x="29240" y="37990"/>
                </a:lnTo>
                <a:lnTo>
                  <a:pt x="29240" y="37980"/>
                </a:lnTo>
                <a:lnTo>
                  <a:pt x="29240" y="37970"/>
                </a:lnTo>
                <a:lnTo>
                  <a:pt x="29230" y="37970"/>
                </a:lnTo>
                <a:lnTo>
                  <a:pt x="29230" y="37960"/>
                </a:lnTo>
                <a:lnTo>
                  <a:pt x="29230" y="37950"/>
                </a:lnTo>
                <a:lnTo>
                  <a:pt x="29220" y="37950"/>
                </a:lnTo>
                <a:lnTo>
                  <a:pt x="29210" y="37950"/>
                </a:lnTo>
                <a:lnTo>
                  <a:pt x="29210" y="37940"/>
                </a:lnTo>
                <a:lnTo>
                  <a:pt x="29200" y="37940"/>
                </a:lnTo>
                <a:lnTo>
                  <a:pt x="29190" y="37940"/>
                </a:lnTo>
                <a:lnTo>
                  <a:pt x="29190" y="37930"/>
                </a:lnTo>
                <a:lnTo>
                  <a:pt x="29180" y="37930"/>
                </a:lnTo>
                <a:lnTo>
                  <a:pt x="29180" y="37920"/>
                </a:lnTo>
                <a:lnTo>
                  <a:pt x="29170" y="37920"/>
                </a:lnTo>
                <a:lnTo>
                  <a:pt x="29160" y="37920"/>
                </a:lnTo>
                <a:lnTo>
                  <a:pt x="29150" y="37920"/>
                </a:lnTo>
                <a:lnTo>
                  <a:pt x="29150" y="37910"/>
                </a:lnTo>
                <a:lnTo>
                  <a:pt x="29140" y="37910"/>
                </a:lnTo>
                <a:lnTo>
                  <a:pt x="29130" y="37910"/>
                </a:lnTo>
                <a:lnTo>
                  <a:pt x="29130" y="37900"/>
                </a:lnTo>
                <a:lnTo>
                  <a:pt x="29120" y="37900"/>
                </a:lnTo>
                <a:lnTo>
                  <a:pt x="29120" y="37890"/>
                </a:lnTo>
                <a:lnTo>
                  <a:pt x="29110" y="37890"/>
                </a:lnTo>
                <a:lnTo>
                  <a:pt x="29110" y="37880"/>
                </a:lnTo>
                <a:lnTo>
                  <a:pt x="29100" y="37880"/>
                </a:lnTo>
                <a:lnTo>
                  <a:pt x="29100" y="37870"/>
                </a:lnTo>
                <a:lnTo>
                  <a:pt x="29090" y="37870"/>
                </a:lnTo>
                <a:lnTo>
                  <a:pt x="29090" y="37860"/>
                </a:lnTo>
                <a:lnTo>
                  <a:pt x="29080" y="37860"/>
                </a:lnTo>
                <a:lnTo>
                  <a:pt x="29070" y="37860"/>
                </a:lnTo>
                <a:lnTo>
                  <a:pt x="29070" y="37850"/>
                </a:lnTo>
                <a:lnTo>
                  <a:pt x="29060" y="37850"/>
                </a:lnTo>
                <a:lnTo>
                  <a:pt x="29050" y="37850"/>
                </a:lnTo>
                <a:lnTo>
                  <a:pt x="29050" y="37840"/>
                </a:lnTo>
                <a:lnTo>
                  <a:pt x="29040" y="37840"/>
                </a:lnTo>
                <a:lnTo>
                  <a:pt x="28990" y="37840"/>
                </a:lnTo>
                <a:lnTo>
                  <a:pt x="28990" y="37830"/>
                </a:lnTo>
                <a:lnTo>
                  <a:pt x="28980" y="37830"/>
                </a:lnTo>
                <a:lnTo>
                  <a:pt x="28980" y="37820"/>
                </a:lnTo>
                <a:lnTo>
                  <a:pt x="28970" y="37820"/>
                </a:lnTo>
                <a:lnTo>
                  <a:pt x="28970" y="37810"/>
                </a:lnTo>
                <a:lnTo>
                  <a:pt x="28960" y="37810"/>
                </a:lnTo>
                <a:lnTo>
                  <a:pt x="28960" y="37800"/>
                </a:lnTo>
                <a:lnTo>
                  <a:pt x="28960" y="37790"/>
                </a:lnTo>
                <a:lnTo>
                  <a:pt x="28950" y="37790"/>
                </a:lnTo>
                <a:lnTo>
                  <a:pt x="28950" y="37760"/>
                </a:lnTo>
                <a:lnTo>
                  <a:pt x="28960" y="37760"/>
                </a:lnTo>
                <a:lnTo>
                  <a:pt x="28960" y="37750"/>
                </a:lnTo>
                <a:lnTo>
                  <a:pt x="28950" y="37750"/>
                </a:lnTo>
                <a:lnTo>
                  <a:pt x="28950" y="37730"/>
                </a:lnTo>
                <a:lnTo>
                  <a:pt x="28960" y="37730"/>
                </a:lnTo>
                <a:lnTo>
                  <a:pt x="28960" y="37720"/>
                </a:lnTo>
                <a:lnTo>
                  <a:pt x="28960" y="37710"/>
                </a:lnTo>
                <a:lnTo>
                  <a:pt x="28970" y="37710"/>
                </a:lnTo>
                <a:lnTo>
                  <a:pt x="28970" y="37700"/>
                </a:lnTo>
                <a:lnTo>
                  <a:pt x="28980" y="37700"/>
                </a:lnTo>
                <a:lnTo>
                  <a:pt x="28980" y="37690"/>
                </a:lnTo>
                <a:lnTo>
                  <a:pt x="28990" y="37690"/>
                </a:lnTo>
                <a:lnTo>
                  <a:pt x="29000" y="37690"/>
                </a:lnTo>
                <a:lnTo>
                  <a:pt x="29000" y="37680"/>
                </a:lnTo>
                <a:lnTo>
                  <a:pt x="29010" y="37680"/>
                </a:lnTo>
                <a:lnTo>
                  <a:pt x="29010" y="37670"/>
                </a:lnTo>
                <a:lnTo>
                  <a:pt x="29020" y="37670"/>
                </a:lnTo>
                <a:lnTo>
                  <a:pt x="29020" y="37660"/>
                </a:lnTo>
                <a:lnTo>
                  <a:pt x="29030" y="37660"/>
                </a:lnTo>
                <a:lnTo>
                  <a:pt x="29030" y="37650"/>
                </a:lnTo>
                <a:lnTo>
                  <a:pt x="29040" y="37650"/>
                </a:lnTo>
                <a:lnTo>
                  <a:pt x="29040" y="37640"/>
                </a:lnTo>
                <a:lnTo>
                  <a:pt x="29060" y="37640"/>
                </a:lnTo>
                <a:lnTo>
                  <a:pt x="29080" y="37640"/>
                </a:lnTo>
                <a:lnTo>
                  <a:pt x="29080" y="37630"/>
                </a:lnTo>
                <a:lnTo>
                  <a:pt x="29090" y="37630"/>
                </a:lnTo>
                <a:lnTo>
                  <a:pt x="29090" y="37610"/>
                </a:lnTo>
                <a:lnTo>
                  <a:pt x="29090" y="37600"/>
                </a:lnTo>
                <a:lnTo>
                  <a:pt x="29090" y="37580"/>
                </a:lnTo>
                <a:lnTo>
                  <a:pt x="29110" y="37580"/>
                </a:lnTo>
                <a:lnTo>
                  <a:pt x="29120" y="37580"/>
                </a:lnTo>
                <a:lnTo>
                  <a:pt x="29120" y="37590"/>
                </a:lnTo>
                <a:lnTo>
                  <a:pt x="29130" y="37590"/>
                </a:lnTo>
                <a:lnTo>
                  <a:pt x="29140" y="37590"/>
                </a:lnTo>
                <a:lnTo>
                  <a:pt x="29160" y="37590"/>
                </a:lnTo>
                <a:lnTo>
                  <a:pt x="29160" y="37580"/>
                </a:lnTo>
                <a:lnTo>
                  <a:pt x="29160" y="37570"/>
                </a:lnTo>
                <a:lnTo>
                  <a:pt x="29170" y="37570"/>
                </a:lnTo>
                <a:lnTo>
                  <a:pt x="29170" y="37550"/>
                </a:lnTo>
                <a:lnTo>
                  <a:pt x="29170" y="37540"/>
                </a:lnTo>
                <a:lnTo>
                  <a:pt x="29180" y="37540"/>
                </a:lnTo>
                <a:lnTo>
                  <a:pt x="29170" y="37540"/>
                </a:lnTo>
                <a:lnTo>
                  <a:pt x="29170" y="37530"/>
                </a:lnTo>
                <a:lnTo>
                  <a:pt x="29170" y="37510"/>
                </a:lnTo>
                <a:lnTo>
                  <a:pt x="29160" y="37510"/>
                </a:lnTo>
                <a:lnTo>
                  <a:pt x="29160" y="37500"/>
                </a:lnTo>
                <a:lnTo>
                  <a:pt x="29160" y="37490"/>
                </a:lnTo>
                <a:lnTo>
                  <a:pt x="29150" y="37490"/>
                </a:lnTo>
                <a:lnTo>
                  <a:pt x="29150" y="37480"/>
                </a:lnTo>
                <a:lnTo>
                  <a:pt x="29140" y="37480"/>
                </a:lnTo>
                <a:lnTo>
                  <a:pt x="29140" y="37470"/>
                </a:lnTo>
                <a:lnTo>
                  <a:pt x="29140" y="37460"/>
                </a:lnTo>
                <a:lnTo>
                  <a:pt x="29170" y="37460"/>
                </a:lnTo>
                <a:lnTo>
                  <a:pt x="29170" y="37450"/>
                </a:lnTo>
                <a:lnTo>
                  <a:pt x="29180" y="37450"/>
                </a:lnTo>
                <a:lnTo>
                  <a:pt x="29180" y="37440"/>
                </a:lnTo>
                <a:lnTo>
                  <a:pt x="29190" y="37440"/>
                </a:lnTo>
                <a:lnTo>
                  <a:pt x="29190" y="37450"/>
                </a:lnTo>
                <a:lnTo>
                  <a:pt x="29200" y="37450"/>
                </a:lnTo>
                <a:lnTo>
                  <a:pt x="29200" y="37440"/>
                </a:lnTo>
                <a:lnTo>
                  <a:pt x="29210" y="37440"/>
                </a:lnTo>
                <a:lnTo>
                  <a:pt x="29210" y="37460"/>
                </a:lnTo>
                <a:lnTo>
                  <a:pt x="29210" y="37480"/>
                </a:lnTo>
                <a:lnTo>
                  <a:pt x="29200" y="37480"/>
                </a:lnTo>
                <a:lnTo>
                  <a:pt x="29200" y="37490"/>
                </a:lnTo>
                <a:lnTo>
                  <a:pt x="29200" y="37510"/>
                </a:lnTo>
                <a:lnTo>
                  <a:pt x="29200" y="37520"/>
                </a:lnTo>
                <a:lnTo>
                  <a:pt x="29210" y="37520"/>
                </a:lnTo>
                <a:lnTo>
                  <a:pt x="29210" y="37530"/>
                </a:lnTo>
                <a:lnTo>
                  <a:pt x="29210" y="37550"/>
                </a:lnTo>
                <a:lnTo>
                  <a:pt x="29210" y="37560"/>
                </a:lnTo>
                <a:lnTo>
                  <a:pt x="29220" y="37560"/>
                </a:lnTo>
                <a:lnTo>
                  <a:pt x="29220" y="37570"/>
                </a:lnTo>
                <a:lnTo>
                  <a:pt x="29220" y="37580"/>
                </a:lnTo>
                <a:lnTo>
                  <a:pt x="29230" y="37580"/>
                </a:lnTo>
                <a:lnTo>
                  <a:pt x="29230" y="37590"/>
                </a:lnTo>
                <a:lnTo>
                  <a:pt x="29230" y="37610"/>
                </a:lnTo>
                <a:lnTo>
                  <a:pt x="29230" y="37620"/>
                </a:lnTo>
                <a:lnTo>
                  <a:pt x="29240" y="37620"/>
                </a:lnTo>
                <a:lnTo>
                  <a:pt x="29240" y="37630"/>
                </a:lnTo>
                <a:lnTo>
                  <a:pt x="29240" y="37640"/>
                </a:lnTo>
                <a:lnTo>
                  <a:pt x="29230" y="37640"/>
                </a:lnTo>
                <a:lnTo>
                  <a:pt x="29230" y="37650"/>
                </a:lnTo>
                <a:lnTo>
                  <a:pt x="29240" y="37650"/>
                </a:lnTo>
                <a:lnTo>
                  <a:pt x="29240" y="37660"/>
                </a:lnTo>
                <a:lnTo>
                  <a:pt x="29240" y="37680"/>
                </a:lnTo>
                <a:lnTo>
                  <a:pt x="29240" y="37690"/>
                </a:lnTo>
                <a:lnTo>
                  <a:pt x="29250" y="37690"/>
                </a:lnTo>
                <a:lnTo>
                  <a:pt x="29250" y="37700"/>
                </a:lnTo>
                <a:lnTo>
                  <a:pt x="29260" y="37700"/>
                </a:lnTo>
                <a:lnTo>
                  <a:pt x="29260" y="37710"/>
                </a:lnTo>
                <a:lnTo>
                  <a:pt x="29270" y="37710"/>
                </a:lnTo>
                <a:lnTo>
                  <a:pt x="29270" y="37720"/>
                </a:lnTo>
                <a:lnTo>
                  <a:pt x="29260" y="37720"/>
                </a:lnTo>
                <a:lnTo>
                  <a:pt x="29260" y="37730"/>
                </a:lnTo>
                <a:lnTo>
                  <a:pt x="29270" y="37730"/>
                </a:lnTo>
                <a:lnTo>
                  <a:pt x="29270" y="37740"/>
                </a:lnTo>
                <a:lnTo>
                  <a:pt x="29280" y="37740"/>
                </a:lnTo>
                <a:lnTo>
                  <a:pt x="29280" y="37750"/>
                </a:lnTo>
                <a:lnTo>
                  <a:pt x="29290" y="37750"/>
                </a:lnTo>
                <a:lnTo>
                  <a:pt x="29290" y="37760"/>
                </a:lnTo>
                <a:lnTo>
                  <a:pt x="29290" y="37770"/>
                </a:lnTo>
                <a:lnTo>
                  <a:pt x="29290" y="37810"/>
                </a:lnTo>
                <a:lnTo>
                  <a:pt x="29290" y="37820"/>
                </a:lnTo>
                <a:lnTo>
                  <a:pt x="29300" y="37820"/>
                </a:lnTo>
                <a:lnTo>
                  <a:pt x="29300" y="37830"/>
                </a:lnTo>
                <a:lnTo>
                  <a:pt x="29310" y="37830"/>
                </a:lnTo>
                <a:lnTo>
                  <a:pt x="29310" y="37840"/>
                </a:lnTo>
                <a:lnTo>
                  <a:pt x="29320" y="37840"/>
                </a:lnTo>
                <a:lnTo>
                  <a:pt x="29330" y="37840"/>
                </a:lnTo>
                <a:lnTo>
                  <a:pt x="29330" y="37850"/>
                </a:lnTo>
                <a:lnTo>
                  <a:pt x="29340" y="37850"/>
                </a:lnTo>
                <a:lnTo>
                  <a:pt x="29350" y="37850"/>
                </a:lnTo>
                <a:lnTo>
                  <a:pt x="29350" y="37860"/>
                </a:lnTo>
                <a:lnTo>
                  <a:pt x="29350" y="37870"/>
                </a:lnTo>
                <a:lnTo>
                  <a:pt x="29360" y="37870"/>
                </a:lnTo>
                <a:lnTo>
                  <a:pt x="29360" y="37880"/>
                </a:lnTo>
                <a:lnTo>
                  <a:pt x="29360" y="37900"/>
                </a:lnTo>
                <a:lnTo>
                  <a:pt x="29370" y="37900"/>
                </a:lnTo>
                <a:lnTo>
                  <a:pt x="29370" y="37910"/>
                </a:lnTo>
                <a:lnTo>
                  <a:pt x="29360" y="37910"/>
                </a:lnTo>
                <a:lnTo>
                  <a:pt x="29360" y="37920"/>
                </a:lnTo>
                <a:lnTo>
                  <a:pt x="29370" y="37920"/>
                </a:lnTo>
                <a:lnTo>
                  <a:pt x="29370" y="37930"/>
                </a:lnTo>
                <a:lnTo>
                  <a:pt x="29370" y="37940"/>
                </a:lnTo>
                <a:lnTo>
                  <a:pt x="29380" y="37940"/>
                </a:lnTo>
                <a:lnTo>
                  <a:pt x="29380" y="37950"/>
                </a:lnTo>
                <a:lnTo>
                  <a:pt x="29390" y="37950"/>
                </a:lnTo>
                <a:lnTo>
                  <a:pt x="29390" y="37960"/>
                </a:lnTo>
                <a:lnTo>
                  <a:pt x="29390" y="37970"/>
                </a:lnTo>
                <a:lnTo>
                  <a:pt x="29400" y="37970"/>
                </a:lnTo>
                <a:lnTo>
                  <a:pt x="29410" y="37970"/>
                </a:lnTo>
                <a:lnTo>
                  <a:pt x="29410" y="37980"/>
                </a:lnTo>
                <a:lnTo>
                  <a:pt x="29420" y="37980"/>
                </a:lnTo>
                <a:lnTo>
                  <a:pt x="29420" y="37990"/>
                </a:lnTo>
                <a:lnTo>
                  <a:pt x="29430" y="37990"/>
                </a:lnTo>
                <a:lnTo>
                  <a:pt x="29440" y="37990"/>
                </a:lnTo>
                <a:lnTo>
                  <a:pt x="29440" y="38000"/>
                </a:lnTo>
                <a:lnTo>
                  <a:pt x="29450" y="38000"/>
                </a:lnTo>
                <a:lnTo>
                  <a:pt x="29450" y="38010"/>
                </a:lnTo>
                <a:lnTo>
                  <a:pt x="29460" y="38010"/>
                </a:lnTo>
                <a:lnTo>
                  <a:pt x="29460" y="38020"/>
                </a:lnTo>
                <a:lnTo>
                  <a:pt x="29460" y="38030"/>
                </a:lnTo>
                <a:lnTo>
                  <a:pt x="29470" y="38030"/>
                </a:lnTo>
                <a:lnTo>
                  <a:pt x="29470" y="38070"/>
                </a:lnTo>
                <a:lnTo>
                  <a:pt x="29470" y="38080"/>
                </a:lnTo>
                <a:lnTo>
                  <a:pt x="29450" y="38080"/>
                </a:lnTo>
                <a:lnTo>
                  <a:pt x="29450" y="38100"/>
                </a:lnTo>
                <a:lnTo>
                  <a:pt x="29460" y="38100"/>
                </a:lnTo>
                <a:lnTo>
                  <a:pt x="29460" y="38110"/>
                </a:lnTo>
                <a:lnTo>
                  <a:pt x="29470" y="38110"/>
                </a:lnTo>
                <a:lnTo>
                  <a:pt x="29470" y="38120"/>
                </a:lnTo>
                <a:lnTo>
                  <a:pt x="29480" y="38120"/>
                </a:lnTo>
                <a:lnTo>
                  <a:pt x="29480" y="38130"/>
                </a:lnTo>
                <a:lnTo>
                  <a:pt x="29490" y="38130"/>
                </a:lnTo>
                <a:lnTo>
                  <a:pt x="29490" y="38140"/>
                </a:lnTo>
                <a:lnTo>
                  <a:pt x="29490" y="38150"/>
                </a:lnTo>
                <a:lnTo>
                  <a:pt x="29500" y="38150"/>
                </a:lnTo>
                <a:lnTo>
                  <a:pt x="29500" y="38160"/>
                </a:lnTo>
                <a:lnTo>
                  <a:pt x="29510" y="38160"/>
                </a:lnTo>
                <a:lnTo>
                  <a:pt x="29510" y="38170"/>
                </a:lnTo>
                <a:lnTo>
                  <a:pt x="29510" y="38180"/>
                </a:lnTo>
                <a:lnTo>
                  <a:pt x="29510" y="38190"/>
                </a:lnTo>
                <a:lnTo>
                  <a:pt x="29520" y="38190"/>
                </a:lnTo>
                <a:lnTo>
                  <a:pt x="29520" y="38200"/>
                </a:lnTo>
                <a:lnTo>
                  <a:pt x="29530" y="38200"/>
                </a:lnTo>
                <a:lnTo>
                  <a:pt x="29530" y="38210"/>
                </a:lnTo>
                <a:lnTo>
                  <a:pt x="29540" y="38210"/>
                </a:lnTo>
                <a:lnTo>
                  <a:pt x="29540" y="38200"/>
                </a:lnTo>
                <a:lnTo>
                  <a:pt x="29540" y="38190"/>
                </a:lnTo>
                <a:lnTo>
                  <a:pt x="29530" y="38190"/>
                </a:lnTo>
                <a:lnTo>
                  <a:pt x="29530" y="38180"/>
                </a:lnTo>
                <a:lnTo>
                  <a:pt x="29530" y="38170"/>
                </a:lnTo>
                <a:lnTo>
                  <a:pt x="29520" y="38170"/>
                </a:lnTo>
                <a:lnTo>
                  <a:pt x="29520" y="38160"/>
                </a:lnTo>
                <a:lnTo>
                  <a:pt x="29520" y="38140"/>
                </a:lnTo>
                <a:lnTo>
                  <a:pt x="29510" y="38140"/>
                </a:lnTo>
                <a:lnTo>
                  <a:pt x="29510" y="38130"/>
                </a:lnTo>
                <a:lnTo>
                  <a:pt x="29500" y="38130"/>
                </a:lnTo>
                <a:lnTo>
                  <a:pt x="29500" y="38120"/>
                </a:lnTo>
                <a:lnTo>
                  <a:pt x="29500" y="38110"/>
                </a:lnTo>
                <a:lnTo>
                  <a:pt x="29490" y="38110"/>
                </a:lnTo>
                <a:lnTo>
                  <a:pt x="29490" y="38100"/>
                </a:lnTo>
                <a:lnTo>
                  <a:pt x="29500" y="38100"/>
                </a:lnTo>
                <a:lnTo>
                  <a:pt x="29500" y="38090"/>
                </a:lnTo>
                <a:lnTo>
                  <a:pt x="29490" y="38090"/>
                </a:lnTo>
                <a:lnTo>
                  <a:pt x="29490" y="38070"/>
                </a:lnTo>
                <a:lnTo>
                  <a:pt x="29480" y="38070"/>
                </a:lnTo>
                <a:lnTo>
                  <a:pt x="29480" y="38010"/>
                </a:lnTo>
                <a:lnTo>
                  <a:pt x="29480" y="37990"/>
                </a:lnTo>
                <a:lnTo>
                  <a:pt x="29480" y="37980"/>
                </a:lnTo>
                <a:lnTo>
                  <a:pt x="29470" y="37980"/>
                </a:lnTo>
                <a:lnTo>
                  <a:pt x="29460" y="37980"/>
                </a:lnTo>
                <a:lnTo>
                  <a:pt x="29460" y="37970"/>
                </a:lnTo>
                <a:lnTo>
                  <a:pt x="29460" y="37960"/>
                </a:lnTo>
                <a:lnTo>
                  <a:pt x="29450" y="37960"/>
                </a:lnTo>
                <a:lnTo>
                  <a:pt x="29450" y="37950"/>
                </a:lnTo>
                <a:lnTo>
                  <a:pt x="29440" y="37950"/>
                </a:lnTo>
                <a:lnTo>
                  <a:pt x="29440" y="37940"/>
                </a:lnTo>
                <a:lnTo>
                  <a:pt x="29430" y="37940"/>
                </a:lnTo>
                <a:lnTo>
                  <a:pt x="29430" y="37930"/>
                </a:lnTo>
                <a:lnTo>
                  <a:pt x="29420" y="37930"/>
                </a:lnTo>
                <a:lnTo>
                  <a:pt x="29410" y="37930"/>
                </a:lnTo>
                <a:lnTo>
                  <a:pt x="29410" y="37900"/>
                </a:lnTo>
                <a:lnTo>
                  <a:pt x="29420" y="37900"/>
                </a:lnTo>
                <a:lnTo>
                  <a:pt x="29420" y="37870"/>
                </a:lnTo>
                <a:lnTo>
                  <a:pt x="29430" y="37870"/>
                </a:lnTo>
                <a:lnTo>
                  <a:pt x="29430" y="37860"/>
                </a:lnTo>
                <a:lnTo>
                  <a:pt x="29430" y="37850"/>
                </a:lnTo>
                <a:lnTo>
                  <a:pt x="29440" y="37850"/>
                </a:lnTo>
                <a:lnTo>
                  <a:pt x="29440" y="37840"/>
                </a:lnTo>
                <a:lnTo>
                  <a:pt x="29430" y="37840"/>
                </a:lnTo>
                <a:lnTo>
                  <a:pt x="29430" y="37830"/>
                </a:lnTo>
                <a:lnTo>
                  <a:pt x="29430" y="37820"/>
                </a:lnTo>
                <a:lnTo>
                  <a:pt x="29420" y="37820"/>
                </a:lnTo>
                <a:lnTo>
                  <a:pt x="29420" y="37830"/>
                </a:lnTo>
                <a:lnTo>
                  <a:pt x="29420" y="37820"/>
                </a:lnTo>
                <a:lnTo>
                  <a:pt x="29410" y="37820"/>
                </a:lnTo>
                <a:lnTo>
                  <a:pt x="29410" y="37810"/>
                </a:lnTo>
                <a:lnTo>
                  <a:pt x="29400" y="37810"/>
                </a:lnTo>
                <a:lnTo>
                  <a:pt x="29400" y="37800"/>
                </a:lnTo>
                <a:lnTo>
                  <a:pt x="29400" y="37790"/>
                </a:lnTo>
                <a:lnTo>
                  <a:pt x="29400" y="37780"/>
                </a:lnTo>
                <a:lnTo>
                  <a:pt x="29390" y="37780"/>
                </a:lnTo>
                <a:lnTo>
                  <a:pt x="29390" y="37760"/>
                </a:lnTo>
                <a:lnTo>
                  <a:pt x="29380" y="37760"/>
                </a:lnTo>
                <a:lnTo>
                  <a:pt x="29380" y="37750"/>
                </a:lnTo>
                <a:lnTo>
                  <a:pt x="29380" y="37740"/>
                </a:lnTo>
                <a:lnTo>
                  <a:pt x="29380" y="37730"/>
                </a:lnTo>
                <a:lnTo>
                  <a:pt x="29370" y="37730"/>
                </a:lnTo>
                <a:lnTo>
                  <a:pt x="29370" y="37710"/>
                </a:lnTo>
                <a:lnTo>
                  <a:pt x="29370" y="37700"/>
                </a:lnTo>
                <a:lnTo>
                  <a:pt x="29370" y="37680"/>
                </a:lnTo>
                <a:lnTo>
                  <a:pt x="29370" y="37660"/>
                </a:lnTo>
                <a:lnTo>
                  <a:pt x="29370" y="37650"/>
                </a:lnTo>
                <a:lnTo>
                  <a:pt x="29370" y="37640"/>
                </a:lnTo>
                <a:lnTo>
                  <a:pt x="29360" y="37640"/>
                </a:lnTo>
                <a:lnTo>
                  <a:pt x="29360" y="37630"/>
                </a:lnTo>
                <a:lnTo>
                  <a:pt x="29360" y="37610"/>
                </a:lnTo>
                <a:lnTo>
                  <a:pt x="29360" y="37600"/>
                </a:lnTo>
                <a:lnTo>
                  <a:pt x="29350" y="37600"/>
                </a:lnTo>
                <a:lnTo>
                  <a:pt x="29350" y="37590"/>
                </a:lnTo>
                <a:lnTo>
                  <a:pt x="29380" y="37590"/>
                </a:lnTo>
                <a:lnTo>
                  <a:pt x="29380" y="37580"/>
                </a:lnTo>
                <a:lnTo>
                  <a:pt x="29390" y="37580"/>
                </a:lnTo>
                <a:lnTo>
                  <a:pt x="29390" y="37590"/>
                </a:lnTo>
                <a:lnTo>
                  <a:pt x="29400" y="37590"/>
                </a:lnTo>
                <a:lnTo>
                  <a:pt x="29430" y="37590"/>
                </a:lnTo>
                <a:lnTo>
                  <a:pt x="29430" y="37600"/>
                </a:lnTo>
                <a:lnTo>
                  <a:pt x="29440" y="37600"/>
                </a:lnTo>
                <a:lnTo>
                  <a:pt x="29450" y="37600"/>
                </a:lnTo>
                <a:lnTo>
                  <a:pt x="29450" y="37610"/>
                </a:lnTo>
                <a:lnTo>
                  <a:pt x="29460" y="37610"/>
                </a:lnTo>
                <a:lnTo>
                  <a:pt x="29480" y="37610"/>
                </a:lnTo>
                <a:lnTo>
                  <a:pt x="29500" y="37610"/>
                </a:lnTo>
                <a:lnTo>
                  <a:pt x="29500" y="37600"/>
                </a:lnTo>
                <a:lnTo>
                  <a:pt x="29510" y="37600"/>
                </a:lnTo>
                <a:lnTo>
                  <a:pt x="29500" y="37600"/>
                </a:lnTo>
                <a:lnTo>
                  <a:pt x="29500" y="37590"/>
                </a:lnTo>
                <a:lnTo>
                  <a:pt x="29490" y="37590"/>
                </a:lnTo>
                <a:lnTo>
                  <a:pt x="29490" y="37580"/>
                </a:lnTo>
                <a:lnTo>
                  <a:pt x="29480" y="37580"/>
                </a:lnTo>
                <a:lnTo>
                  <a:pt x="29480" y="37550"/>
                </a:lnTo>
                <a:lnTo>
                  <a:pt x="29480" y="37530"/>
                </a:lnTo>
                <a:lnTo>
                  <a:pt x="29480" y="37510"/>
                </a:lnTo>
                <a:lnTo>
                  <a:pt x="29480" y="37500"/>
                </a:lnTo>
                <a:lnTo>
                  <a:pt x="29490" y="37500"/>
                </a:lnTo>
                <a:lnTo>
                  <a:pt x="29490" y="37490"/>
                </a:lnTo>
                <a:lnTo>
                  <a:pt x="29490" y="37480"/>
                </a:lnTo>
                <a:lnTo>
                  <a:pt x="29500" y="37480"/>
                </a:lnTo>
                <a:lnTo>
                  <a:pt x="29500" y="37490"/>
                </a:lnTo>
                <a:lnTo>
                  <a:pt x="29510" y="37490"/>
                </a:lnTo>
                <a:lnTo>
                  <a:pt x="29520" y="37490"/>
                </a:lnTo>
                <a:lnTo>
                  <a:pt x="29520" y="37500"/>
                </a:lnTo>
                <a:lnTo>
                  <a:pt x="29520" y="37510"/>
                </a:lnTo>
                <a:lnTo>
                  <a:pt x="29530" y="37510"/>
                </a:lnTo>
                <a:lnTo>
                  <a:pt x="29530" y="37520"/>
                </a:lnTo>
                <a:lnTo>
                  <a:pt x="29530" y="37530"/>
                </a:lnTo>
                <a:lnTo>
                  <a:pt x="29540" y="37530"/>
                </a:lnTo>
                <a:lnTo>
                  <a:pt x="29540" y="37540"/>
                </a:lnTo>
                <a:lnTo>
                  <a:pt x="29550" y="37540"/>
                </a:lnTo>
                <a:lnTo>
                  <a:pt x="29550" y="37550"/>
                </a:lnTo>
                <a:lnTo>
                  <a:pt x="29560" y="37550"/>
                </a:lnTo>
                <a:lnTo>
                  <a:pt x="29570" y="37550"/>
                </a:lnTo>
                <a:lnTo>
                  <a:pt x="29580" y="37550"/>
                </a:lnTo>
                <a:lnTo>
                  <a:pt x="29580" y="37560"/>
                </a:lnTo>
                <a:lnTo>
                  <a:pt x="29590" y="37560"/>
                </a:lnTo>
                <a:lnTo>
                  <a:pt x="29590" y="37570"/>
                </a:lnTo>
                <a:lnTo>
                  <a:pt x="29600" y="37570"/>
                </a:lnTo>
                <a:lnTo>
                  <a:pt x="29610" y="37570"/>
                </a:lnTo>
                <a:lnTo>
                  <a:pt x="29620" y="37570"/>
                </a:lnTo>
                <a:lnTo>
                  <a:pt x="29620" y="37580"/>
                </a:lnTo>
                <a:lnTo>
                  <a:pt x="29630" y="37580"/>
                </a:lnTo>
                <a:lnTo>
                  <a:pt x="29630" y="37590"/>
                </a:lnTo>
                <a:lnTo>
                  <a:pt x="29630" y="37580"/>
                </a:lnTo>
                <a:lnTo>
                  <a:pt x="29640" y="37580"/>
                </a:lnTo>
                <a:lnTo>
                  <a:pt x="29650" y="37580"/>
                </a:lnTo>
                <a:lnTo>
                  <a:pt x="29650" y="37560"/>
                </a:lnTo>
                <a:lnTo>
                  <a:pt x="29660" y="37560"/>
                </a:lnTo>
                <a:lnTo>
                  <a:pt x="29660" y="37550"/>
                </a:lnTo>
                <a:lnTo>
                  <a:pt x="29660" y="37530"/>
                </a:lnTo>
                <a:lnTo>
                  <a:pt x="29670" y="37530"/>
                </a:lnTo>
                <a:lnTo>
                  <a:pt x="29670" y="37510"/>
                </a:lnTo>
                <a:lnTo>
                  <a:pt x="29680" y="37510"/>
                </a:lnTo>
                <a:lnTo>
                  <a:pt x="29680" y="37500"/>
                </a:lnTo>
                <a:lnTo>
                  <a:pt x="29690" y="37500"/>
                </a:lnTo>
                <a:lnTo>
                  <a:pt x="29690" y="37490"/>
                </a:lnTo>
                <a:lnTo>
                  <a:pt x="29690" y="37470"/>
                </a:lnTo>
                <a:lnTo>
                  <a:pt x="29700" y="37470"/>
                </a:lnTo>
                <a:lnTo>
                  <a:pt x="29700" y="37460"/>
                </a:lnTo>
                <a:lnTo>
                  <a:pt x="29700" y="37450"/>
                </a:lnTo>
                <a:lnTo>
                  <a:pt x="29710" y="37450"/>
                </a:lnTo>
                <a:lnTo>
                  <a:pt x="29710" y="37440"/>
                </a:lnTo>
                <a:lnTo>
                  <a:pt x="29700" y="37440"/>
                </a:lnTo>
                <a:lnTo>
                  <a:pt x="29700" y="37420"/>
                </a:lnTo>
                <a:lnTo>
                  <a:pt x="29700" y="37390"/>
                </a:lnTo>
                <a:lnTo>
                  <a:pt x="29700" y="37380"/>
                </a:lnTo>
                <a:lnTo>
                  <a:pt x="29710" y="37380"/>
                </a:lnTo>
                <a:lnTo>
                  <a:pt x="29710" y="37370"/>
                </a:lnTo>
                <a:lnTo>
                  <a:pt x="29710" y="37360"/>
                </a:lnTo>
                <a:lnTo>
                  <a:pt x="29680" y="37360"/>
                </a:lnTo>
                <a:lnTo>
                  <a:pt x="29680" y="37350"/>
                </a:lnTo>
                <a:lnTo>
                  <a:pt x="29670" y="37350"/>
                </a:lnTo>
                <a:lnTo>
                  <a:pt x="29670" y="37340"/>
                </a:lnTo>
                <a:lnTo>
                  <a:pt x="29660" y="37340"/>
                </a:lnTo>
                <a:lnTo>
                  <a:pt x="29660" y="37320"/>
                </a:lnTo>
                <a:lnTo>
                  <a:pt x="29670" y="37320"/>
                </a:lnTo>
                <a:lnTo>
                  <a:pt x="29670" y="37310"/>
                </a:lnTo>
                <a:lnTo>
                  <a:pt x="29680" y="37310"/>
                </a:lnTo>
                <a:lnTo>
                  <a:pt x="29680" y="37300"/>
                </a:lnTo>
                <a:lnTo>
                  <a:pt x="29680" y="37290"/>
                </a:lnTo>
                <a:lnTo>
                  <a:pt x="29680" y="37270"/>
                </a:lnTo>
                <a:lnTo>
                  <a:pt x="29680" y="37260"/>
                </a:lnTo>
                <a:lnTo>
                  <a:pt x="29680" y="37250"/>
                </a:lnTo>
                <a:lnTo>
                  <a:pt x="29690" y="37250"/>
                </a:lnTo>
                <a:lnTo>
                  <a:pt x="29690" y="37240"/>
                </a:lnTo>
                <a:lnTo>
                  <a:pt x="29690" y="37230"/>
                </a:lnTo>
                <a:lnTo>
                  <a:pt x="29710" y="37230"/>
                </a:lnTo>
                <a:lnTo>
                  <a:pt x="29710" y="37240"/>
                </a:lnTo>
                <a:lnTo>
                  <a:pt x="29720" y="37240"/>
                </a:lnTo>
                <a:lnTo>
                  <a:pt x="29720" y="37250"/>
                </a:lnTo>
                <a:lnTo>
                  <a:pt x="29730" y="37250"/>
                </a:lnTo>
                <a:lnTo>
                  <a:pt x="29730" y="37260"/>
                </a:lnTo>
                <a:lnTo>
                  <a:pt x="29740" y="37260"/>
                </a:lnTo>
                <a:lnTo>
                  <a:pt x="29750" y="37260"/>
                </a:lnTo>
                <a:lnTo>
                  <a:pt x="29760" y="37260"/>
                </a:lnTo>
                <a:lnTo>
                  <a:pt x="29760" y="37270"/>
                </a:lnTo>
                <a:lnTo>
                  <a:pt x="29770" y="37270"/>
                </a:lnTo>
                <a:lnTo>
                  <a:pt x="29780" y="37270"/>
                </a:lnTo>
                <a:lnTo>
                  <a:pt x="29800" y="37270"/>
                </a:lnTo>
                <a:lnTo>
                  <a:pt x="29800" y="37260"/>
                </a:lnTo>
                <a:lnTo>
                  <a:pt x="29810" y="37260"/>
                </a:lnTo>
                <a:lnTo>
                  <a:pt x="29820" y="37260"/>
                </a:lnTo>
                <a:lnTo>
                  <a:pt x="29820" y="37250"/>
                </a:lnTo>
                <a:lnTo>
                  <a:pt x="29830" y="37250"/>
                </a:lnTo>
                <a:lnTo>
                  <a:pt x="29830" y="37240"/>
                </a:lnTo>
                <a:lnTo>
                  <a:pt x="29830" y="37230"/>
                </a:lnTo>
                <a:lnTo>
                  <a:pt x="29840" y="37230"/>
                </a:lnTo>
                <a:lnTo>
                  <a:pt x="29840" y="37220"/>
                </a:lnTo>
                <a:lnTo>
                  <a:pt x="29840" y="37210"/>
                </a:lnTo>
                <a:lnTo>
                  <a:pt x="29840" y="37200"/>
                </a:lnTo>
                <a:lnTo>
                  <a:pt x="29830" y="37200"/>
                </a:lnTo>
                <a:lnTo>
                  <a:pt x="29830" y="37190"/>
                </a:lnTo>
                <a:lnTo>
                  <a:pt x="29830" y="37170"/>
                </a:lnTo>
                <a:lnTo>
                  <a:pt x="29830" y="37160"/>
                </a:lnTo>
                <a:lnTo>
                  <a:pt x="29830" y="37150"/>
                </a:lnTo>
                <a:lnTo>
                  <a:pt x="29820" y="37150"/>
                </a:lnTo>
                <a:lnTo>
                  <a:pt x="29820" y="37140"/>
                </a:lnTo>
                <a:lnTo>
                  <a:pt x="29820" y="37130"/>
                </a:lnTo>
                <a:lnTo>
                  <a:pt x="29810" y="37130"/>
                </a:lnTo>
                <a:lnTo>
                  <a:pt x="29810" y="37120"/>
                </a:lnTo>
                <a:lnTo>
                  <a:pt x="29800" y="37120"/>
                </a:lnTo>
                <a:lnTo>
                  <a:pt x="29800" y="37110"/>
                </a:lnTo>
                <a:lnTo>
                  <a:pt x="29800" y="37100"/>
                </a:lnTo>
                <a:lnTo>
                  <a:pt x="29810" y="37100"/>
                </a:lnTo>
                <a:lnTo>
                  <a:pt x="29810" y="37090"/>
                </a:lnTo>
                <a:lnTo>
                  <a:pt x="29810" y="37080"/>
                </a:lnTo>
                <a:lnTo>
                  <a:pt x="29830" y="37080"/>
                </a:lnTo>
                <a:lnTo>
                  <a:pt x="29830" y="37090"/>
                </a:lnTo>
                <a:lnTo>
                  <a:pt x="29830" y="37100"/>
                </a:lnTo>
                <a:lnTo>
                  <a:pt x="29840" y="37100"/>
                </a:lnTo>
                <a:lnTo>
                  <a:pt x="29840" y="37110"/>
                </a:lnTo>
                <a:lnTo>
                  <a:pt x="29850" y="37110"/>
                </a:lnTo>
                <a:lnTo>
                  <a:pt x="29850" y="37120"/>
                </a:lnTo>
                <a:lnTo>
                  <a:pt x="29860" y="37120"/>
                </a:lnTo>
                <a:lnTo>
                  <a:pt x="29860" y="37130"/>
                </a:lnTo>
                <a:lnTo>
                  <a:pt x="29870" y="37130"/>
                </a:lnTo>
                <a:lnTo>
                  <a:pt x="29870" y="37140"/>
                </a:lnTo>
                <a:lnTo>
                  <a:pt x="29880" y="37140"/>
                </a:lnTo>
                <a:lnTo>
                  <a:pt x="29890" y="37140"/>
                </a:lnTo>
                <a:lnTo>
                  <a:pt x="29890" y="37120"/>
                </a:lnTo>
                <a:lnTo>
                  <a:pt x="29900" y="37120"/>
                </a:lnTo>
                <a:lnTo>
                  <a:pt x="29900" y="37110"/>
                </a:lnTo>
                <a:lnTo>
                  <a:pt x="29910" y="37110"/>
                </a:lnTo>
                <a:lnTo>
                  <a:pt x="29910" y="37100"/>
                </a:lnTo>
                <a:lnTo>
                  <a:pt x="29920" y="37100"/>
                </a:lnTo>
                <a:lnTo>
                  <a:pt x="29920" y="37090"/>
                </a:lnTo>
                <a:lnTo>
                  <a:pt x="29930" y="37090"/>
                </a:lnTo>
                <a:lnTo>
                  <a:pt x="29930" y="37080"/>
                </a:lnTo>
                <a:lnTo>
                  <a:pt x="29940" y="37080"/>
                </a:lnTo>
                <a:lnTo>
                  <a:pt x="29950" y="37080"/>
                </a:lnTo>
                <a:lnTo>
                  <a:pt x="29950" y="37070"/>
                </a:lnTo>
                <a:lnTo>
                  <a:pt x="29960" y="37070"/>
                </a:lnTo>
                <a:lnTo>
                  <a:pt x="29960" y="37060"/>
                </a:lnTo>
                <a:lnTo>
                  <a:pt x="29960" y="37050"/>
                </a:lnTo>
                <a:lnTo>
                  <a:pt x="29960" y="37020"/>
                </a:lnTo>
                <a:lnTo>
                  <a:pt x="29960" y="37010"/>
                </a:lnTo>
                <a:lnTo>
                  <a:pt x="29950" y="37010"/>
                </a:lnTo>
                <a:lnTo>
                  <a:pt x="29950" y="37000"/>
                </a:lnTo>
                <a:lnTo>
                  <a:pt x="29950" y="36980"/>
                </a:lnTo>
                <a:lnTo>
                  <a:pt x="29950" y="36970"/>
                </a:lnTo>
                <a:lnTo>
                  <a:pt x="29940" y="36970"/>
                </a:lnTo>
                <a:lnTo>
                  <a:pt x="29930" y="36970"/>
                </a:lnTo>
                <a:lnTo>
                  <a:pt x="29930" y="36960"/>
                </a:lnTo>
                <a:lnTo>
                  <a:pt x="29930" y="36950"/>
                </a:lnTo>
                <a:lnTo>
                  <a:pt x="29920" y="36950"/>
                </a:lnTo>
                <a:lnTo>
                  <a:pt x="29920" y="36940"/>
                </a:lnTo>
                <a:lnTo>
                  <a:pt x="29910" y="36940"/>
                </a:lnTo>
                <a:lnTo>
                  <a:pt x="29910" y="36930"/>
                </a:lnTo>
                <a:lnTo>
                  <a:pt x="29910" y="36920"/>
                </a:lnTo>
                <a:lnTo>
                  <a:pt x="29900" y="36920"/>
                </a:lnTo>
                <a:lnTo>
                  <a:pt x="29900" y="36910"/>
                </a:lnTo>
                <a:lnTo>
                  <a:pt x="29890" y="36910"/>
                </a:lnTo>
                <a:lnTo>
                  <a:pt x="29890" y="36890"/>
                </a:lnTo>
                <a:lnTo>
                  <a:pt x="29890" y="36880"/>
                </a:lnTo>
                <a:lnTo>
                  <a:pt x="29880" y="36880"/>
                </a:lnTo>
                <a:lnTo>
                  <a:pt x="29880" y="36870"/>
                </a:lnTo>
                <a:lnTo>
                  <a:pt x="29880" y="36860"/>
                </a:lnTo>
                <a:lnTo>
                  <a:pt x="29870" y="36860"/>
                </a:lnTo>
                <a:lnTo>
                  <a:pt x="29870" y="36840"/>
                </a:lnTo>
                <a:lnTo>
                  <a:pt x="29870" y="36830"/>
                </a:lnTo>
                <a:lnTo>
                  <a:pt x="29870" y="36820"/>
                </a:lnTo>
                <a:lnTo>
                  <a:pt x="29860" y="36820"/>
                </a:lnTo>
                <a:lnTo>
                  <a:pt x="29860" y="36810"/>
                </a:lnTo>
                <a:lnTo>
                  <a:pt x="29860" y="36800"/>
                </a:lnTo>
                <a:lnTo>
                  <a:pt x="29850" y="36800"/>
                </a:lnTo>
                <a:lnTo>
                  <a:pt x="29850" y="36780"/>
                </a:lnTo>
                <a:lnTo>
                  <a:pt x="29860" y="36780"/>
                </a:lnTo>
                <a:lnTo>
                  <a:pt x="29860" y="36770"/>
                </a:lnTo>
                <a:lnTo>
                  <a:pt x="29870" y="36770"/>
                </a:lnTo>
                <a:lnTo>
                  <a:pt x="29880" y="36770"/>
                </a:lnTo>
                <a:lnTo>
                  <a:pt x="29880" y="36760"/>
                </a:lnTo>
                <a:lnTo>
                  <a:pt x="29890" y="36760"/>
                </a:lnTo>
                <a:lnTo>
                  <a:pt x="29890" y="36750"/>
                </a:lnTo>
                <a:lnTo>
                  <a:pt x="29900" y="36750"/>
                </a:lnTo>
                <a:lnTo>
                  <a:pt x="29900" y="36740"/>
                </a:lnTo>
                <a:lnTo>
                  <a:pt x="29910" y="36740"/>
                </a:lnTo>
                <a:lnTo>
                  <a:pt x="29910" y="36730"/>
                </a:lnTo>
                <a:lnTo>
                  <a:pt x="29920" y="36730"/>
                </a:lnTo>
                <a:lnTo>
                  <a:pt x="29920" y="36720"/>
                </a:lnTo>
                <a:lnTo>
                  <a:pt x="29930" y="36720"/>
                </a:lnTo>
                <a:lnTo>
                  <a:pt x="29930" y="36710"/>
                </a:lnTo>
                <a:lnTo>
                  <a:pt x="29930" y="36700"/>
                </a:lnTo>
                <a:lnTo>
                  <a:pt x="29930" y="36690"/>
                </a:lnTo>
                <a:lnTo>
                  <a:pt x="29940" y="36690"/>
                </a:lnTo>
                <a:lnTo>
                  <a:pt x="29940" y="36670"/>
                </a:lnTo>
                <a:lnTo>
                  <a:pt x="29940" y="36660"/>
                </a:lnTo>
                <a:lnTo>
                  <a:pt x="29950" y="36660"/>
                </a:lnTo>
                <a:lnTo>
                  <a:pt x="29950" y="36650"/>
                </a:lnTo>
                <a:lnTo>
                  <a:pt x="29950" y="36640"/>
                </a:lnTo>
                <a:lnTo>
                  <a:pt x="29960" y="36640"/>
                </a:lnTo>
                <a:lnTo>
                  <a:pt x="29960" y="36620"/>
                </a:lnTo>
                <a:lnTo>
                  <a:pt x="29960" y="36610"/>
                </a:lnTo>
                <a:lnTo>
                  <a:pt x="29970" y="36610"/>
                </a:lnTo>
                <a:lnTo>
                  <a:pt x="29990" y="36610"/>
                </a:lnTo>
                <a:lnTo>
                  <a:pt x="29990" y="36620"/>
                </a:lnTo>
                <a:lnTo>
                  <a:pt x="30000" y="36620"/>
                </a:lnTo>
                <a:lnTo>
                  <a:pt x="30000" y="36610"/>
                </a:lnTo>
                <a:lnTo>
                  <a:pt x="30020" y="36610"/>
                </a:lnTo>
                <a:lnTo>
                  <a:pt x="30030" y="36610"/>
                </a:lnTo>
                <a:lnTo>
                  <a:pt x="30040" y="36610"/>
                </a:lnTo>
                <a:lnTo>
                  <a:pt x="30050" y="36610"/>
                </a:lnTo>
                <a:lnTo>
                  <a:pt x="30050" y="36620"/>
                </a:lnTo>
                <a:lnTo>
                  <a:pt x="30060" y="36620"/>
                </a:lnTo>
                <a:lnTo>
                  <a:pt x="30060" y="36610"/>
                </a:lnTo>
                <a:lnTo>
                  <a:pt x="30070" y="36610"/>
                </a:lnTo>
                <a:lnTo>
                  <a:pt x="30080" y="36610"/>
                </a:lnTo>
                <a:lnTo>
                  <a:pt x="30080" y="36600"/>
                </a:lnTo>
                <a:lnTo>
                  <a:pt x="30090" y="36600"/>
                </a:lnTo>
                <a:lnTo>
                  <a:pt x="30100" y="36600"/>
                </a:lnTo>
                <a:lnTo>
                  <a:pt x="30100" y="36610"/>
                </a:lnTo>
                <a:lnTo>
                  <a:pt x="30120" y="36610"/>
                </a:lnTo>
                <a:lnTo>
                  <a:pt x="30140" y="36610"/>
                </a:lnTo>
                <a:lnTo>
                  <a:pt x="30140" y="36620"/>
                </a:lnTo>
                <a:lnTo>
                  <a:pt x="30150" y="36620"/>
                </a:lnTo>
                <a:lnTo>
                  <a:pt x="30160" y="36620"/>
                </a:lnTo>
                <a:lnTo>
                  <a:pt x="30160" y="36610"/>
                </a:lnTo>
                <a:lnTo>
                  <a:pt x="30170" y="36610"/>
                </a:lnTo>
                <a:lnTo>
                  <a:pt x="30170" y="36600"/>
                </a:lnTo>
                <a:lnTo>
                  <a:pt x="30170" y="36580"/>
                </a:lnTo>
                <a:lnTo>
                  <a:pt x="30170" y="36570"/>
                </a:lnTo>
                <a:lnTo>
                  <a:pt x="30170" y="36560"/>
                </a:lnTo>
                <a:lnTo>
                  <a:pt x="30170" y="36550"/>
                </a:lnTo>
                <a:lnTo>
                  <a:pt x="30160" y="36550"/>
                </a:lnTo>
                <a:lnTo>
                  <a:pt x="30160" y="36540"/>
                </a:lnTo>
                <a:lnTo>
                  <a:pt x="30160" y="36530"/>
                </a:lnTo>
                <a:lnTo>
                  <a:pt x="30150" y="36530"/>
                </a:lnTo>
                <a:lnTo>
                  <a:pt x="30150" y="36520"/>
                </a:lnTo>
                <a:lnTo>
                  <a:pt x="30140" y="36520"/>
                </a:lnTo>
                <a:lnTo>
                  <a:pt x="30140" y="36510"/>
                </a:lnTo>
                <a:lnTo>
                  <a:pt x="30140" y="36500"/>
                </a:lnTo>
                <a:lnTo>
                  <a:pt x="30130" y="36500"/>
                </a:lnTo>
                <a:lnTo>
                  <a:pt x="30130" y="36490"/>
                </a:lnTo>
                <a:lnTo>
                  <a:pt x="30130" y="36480"/>
                </a:lnTo>
                <a:lnTo>
                  <a:pt x="30120" y="36480"/>
                </a:lnTo>
                <a:lnTo>
                  <a:pt x="30120" y="36470"/>
                </a:lnTo>
                <a:lnTo>
                  <a:pt x="30120" y="36450"/>
                </a:lnTo>
                <a:lnTo>
                  <a:pt x="30110" y="36450"/>
                </a:lnTo>
                <a:lnTo>
                  <a:pt x="30110" y="36440"/>
                </a:lnTo>
                <a:lnTo>
                  <a:pt x="30100" y="36440"/>
                </a:lnTo>
                <a:lnTo>
                  <a:pt x="30100" y="36430"/>
                </a:lnTo>
                <a:lnTo>
                  <a:pt x="30100" y="36420"/>
                </a:lnTo>
                <a:lnTo>
                  <a:pt x="30090" y="36420"/>
                </a:lnTo>
                <a:lnTo>
                  <a:pt x="30090" y="36410"/>
                </a:lnTo>
                <a:lnTo>
                  <a:pt x="30100" y="36410"/>
                </a:lnTo>
                <a:lnTo>
                  <a:pt x="30100" y="36400"/>
                </a:lnTo>
                <a:lnTo>
                  <a:pt x="30110" y="36400"/>
                </a:lnTo>
                <a:lnTo>
                  <a:pt x="30110" y="36390"/>
                </a:lnTo>
                <a:lnTo>
                  <a:pt x="30120" y="36390"/>
                </a:lnTo>
                <a:lnTo>
                  <a:pt x="30120" y="36380"/>
                </a:lnTo>
                <a:lnTo>
                  <a:pt x="30130" y="36380"/>
                </a:lnTo>
                <a:lnTo>
                  <a:pt x="30140" y="36380"/>
                </a:lnTo>
                <a:lnTo>
                  <a:pt x="30140" y="36390"/>
                </a:lnTo>
                <a:lnTo>
                  <a:pt x="30150" y="36390"/>
                </a:lnTo>
                <a:lnTo>
                  <a:pt x="30160" y="36390"/>
                </a:lnTo>
                <a:lnTo>
                  <a:pt x="30160" y="36400"/>
                </a:lnTo>
                <a:lnTo>
                  <a:pt x="30180" y="36400"/>
                </a:lnTo>
                <a:lnTo>
                  <a:pt x="30190" y="36400"/>
                </a:lnTo>
                <a:lnTo>
                  <a:pt x="30200" y="36400"/>
                </a:lnTo>
                <a:lnTo>
                  <a:pt x="30210" y="36400"/>
                </a:lnTo>
                <a:lnTo>
                  <a:pt x="30230" y="36400"/>
                </a:lnTo>
                <a:lnTo>
                  <a:pt x="30230" y="36390"/>
                </a:lnTo>
                <a:lnTo>
                  <a:pt x="30260" y="36390"/>
                </a:lnTo>
                <a:lnTo>
                  <a:pt x="30260" y="36400"/>
                </a:lnTo>
                <a:lnTo>
                  <a:pt x="30280" y="36400"/>
                </a:lnTo>
                <a:lnTo>
                  <a:pt x="30290" y="36400"/>
                </a:lnTo>
                <a:lnTo>
                  <a:pt x="30290" y="36390"/>
                </a:lnTo>
                <a:lnTo>
                  <a:pt x="30300" y="36390"/>
                </a:lnTo>
                <a:lnTo>
                  <a:pt x="30300" y="36380"/>
                </a:lnTo>
                <a:lnTo>
                  <a:pt x="30300" y="36360"/>
                </a:lnTo>
                <a:lnTo>
                  <a:pt x="30310" y="36360"/>
                </a:lnTo>
                <a:lnTo>
                  <a:pt x="30310" y="36350"/>
                </a:lnTo>
                <a:lnTo>
                  <a:pt x="30310" y="36340"/>
                </a:lnTo>
                <a:lnTo>
                  <a:pt x="30310" y="36330"/>
                </a:lnTo>
                <a:lnTo>
                  <a:pt x="30320" y="36330"/>
                </a:lnTo>
                <a:lnTo>
                  <a:pt x="30320" y="36320"/>
                </a:lnTo>
                <a:lnTo>
                  <a:pt x="30330" y="36320"/>
                </a:lnTo>
                <a:lnTo>
                  <a:pt x="30330" y="36310"/>
                </a:lnTo>
                <a:lnTo>
                  <a:pt x="30330" y="36290"/>
                </a:lnTo>
                <a:lnTo>
                  <a:pt x="30330" y="36280"/>
                </a:lnTo>
                <a:lnTo>
                  <a:pt x="30330" y="36270"/>
                </a:lnTo>
                <a:lnTo>
                  <a:pt x="30350" y="36270"/>
                </a:lnTo>
                <a:lnTo>
                  <a:pt x="30360" y="36270"/>
                </a:lnTo>
                <a:lnTo>
                  <a:pt x="30370" y="36270"/>
                </a:lnTo>
                <a:lnTo>
                  <a:pt x="30370" y="36260"/>
                </a:lnTo>
                <a:lnTo>
                  <a:pt x="30380" y="36260"/>
                </a:lnTo>
                <a:lnTo>
                  <a:pt x="30380" y="36250"/>
                </a:lnTo>
                <a:lnTo>
                  <a:pt x="30390" y="36250"/>
                </a:lnTo>
                <a:lnTo>
                  <a:pt x="30390" y="36240"/>
                </a:lnTo>
                <a:lnTo>
                  <a:pt x="30400" y="36240"/>
                </a:lnTo>
                <a:lnTo>
                  <a:pt x="30400" y="36230"/>
                </a:lnTo>
                <a:lnTo>
                  <a:pt x="30410" y="36230"/>
                </a:lnTo>
                <a:lnTo>
                  <a:pt x="30420" y="36230"/>
                </a:lnTo>
                <a:lnTo>
                  <a:pt x="30430" y="36230"/>
                </a:lnTo>
                <a:lnTo>
                  <a:pt x="30430" y="36220"/>
                </a:lnTo>
                <a:lnTo>
                  <a:pt x="30430" y="36200"/>
                </a:lnTo>
                <a:lnTo>
                  <a:pt x="30440" y="36200"/>
                </a:lnTo>
                <a:lnTo>
                  <a:pt x="30440" y="36190"/>
                </a:lnTo>
                <a:lnTo>
                  <a:pt x="30450" y="36190"/>
                </a:lnTo>
                <a:lnTo>
                  <a:pt x="30450" y="36180"/>
                </a:lnTo>
                <a:lnTo>
                  <a:pt x="30460" y="36180"/>
                </a:lnTo>
                <a:lnTo>
                  <a:pt x="30460" y="36170"/>
                </a:lnTo>
                <a:lnTo>
                  <a:pt x="30470" y="36170"/>
                </a:lnTo>
                <a:lnTo>
                  <a:pt x="30470" y="36160"/>
                </a:lnTo>
                <a:lnTo>
                  <a:pt x="30470" y="36150"/>
                </a:lnTo>
                <a:lnTo>
                  <a:pt x="30480" y="36150"/>
                </a:lnTo>
                <a:lnTo>
                  <a:pt x="30490" y="36150"/>
                </a:lnTo>
                <a:lnTo>
                  <a:pt x="30500" y="36150"/>
                </a:lnTo>
                <a:lnTo>
                  <a:pt x="30500" y="36140"/>
                </a:lnTo>
                <a:lnTo>
                  <a:pt x="30500" y="36120"/>
                </a:lnTo>
                <a:lnTo>
                  <a:pt x="30500" y="36090"/>
                </a:lnTo>
                <a:lnTo>
                  <a:pt x="30500" y="36080"/>
                </a:lnTo>
                <a:lnTo>
                  <a:pt x="30510" y="36080"/>
                </a:lnTo>
                <a:lnTo>
                  <a:pt x="30510" y="36070"/>
                </a:lnTo>
                <a:lnTo>
                  <a:pt x="30520" y="36070"/>
                </a:lnTo>
                <a:lnTo>
                  <a:pt x="30520" y="36060"/>
                </a:lnTo>
                <a:lnTo>
                  <a:pt x="30520" y="36050"/>
                </a:lnTo>
                <a:lnTo>
                  <a:pt x="30530" y="36050"/>
                </a:lnTo>
                <a:lnTo>
                  <a:pt x="30540" y="36050"/>
                </a:lnTo>
                <a:lnTo>
                  <a:pt x="30540" y="36040"/>
                </a:lnTo>
                <a:lnTo>
                  <a:pt x="30550" y="36040"/>
                </a:lnTo>
                <a:lnTo>
                  <a:pt x="30550" y="36030"/>
                </a:lnTo>
                <a:lnTo>
                  <a:pt x="30560" y="36030"/>
                </a:lnTo>
                <a:lnTo>
                  <a:pt x="30560" y="36020"/>
                </a:lnTo>
                <a:lnTo>
                  <a:pt x="30570" y="36020"/>
                </a:lnTo>
                <a:lnTo>
                  <a:pt x="30570" y="36000"/>
                </a:lnTo>
                <a:lnTo>
                  <a:pt x="30570" y="35990"/>
                </a:lnTo>
                <a:lnTo>
                  <a:pt x="30580" y="35990"/>
                </a:lnTo>
                <a:lnTo>
                  <a:pt x="30580" y="35980"/>
                </a:lnTo>
                <a:lnTo>
                  <a:pt x="30570" y="35980"/>
                </a:lnTo>
                <a:lnTo>
                  <a:pt x="30570" y="35970"/>
                </a:lnTo>
                <a:lnTo>
                  <a:pt x="30570" y="35960"/>
                </a:lnTo>
                <a:lnTo>
                  <a:pt x="30570" y="35950"/>
                </a:lnTo>
                <a:lnTo>
                  <a:pt x="30560" y="35950"/>
                </a:lnTo>
                <a:lnTo>
                  <a:pt x="30560" y="35930"/>
                </a:lnTo>
                <a:lnTo>
                  <a:pt x="30560" y="35910"/>
                </a:lnTo>
                <a:lnTo>
                  <a:pt x="30560" y="35860"/>
                </a:lnTo>
                <a:lnTo>
                  <a:pt x="30570" y="35860"/>
                </a:lnTo>
                <a:lnTo>
                  <a:pt x="30570" y="35850"/>
                </a:lnTo>
                <a:lnTo>
                  <a:pt x="30580" y="35850"/>
                </a:lnTo>
                <a:lnTo>
                  <a:pt x="30580" y="35830"/>
                </a:lnTo>
                <a:lnTo>
                  <a:pt x="30590" y="35830"/>
                </a:lnTo>
                <a:lnTo>
                  <a:pt x="30600" y="35830"/>
                </a:lnTo>
                <a:lnTo>
                  <a:pt x="30600" y="35820"/>
                </a:lnTo>
                <a:lnTo>
                  <a:pt x="30610" y="35820"/>
                </a:lnTo>
                <a:lnTo>
                  <a:pt x="30610" y="35810"/>
                </a:lnTo>
                <a:lnTo>
                  <a:pt x="30620" y="35810"/>
                </a:lnTo>
                <a:lnTo>
                  <a:pt x="30620" y="35800"/>
                </a:lnTo>
                <a:lnTo>
                  <a:pt x="30630" y="35800"/>
                </a:lnTo>
                <a:lnTo>
                  <a:pt x="30630" y="35790"/>
                </a:lnTo>
                <a:lnTo>
                  <a:pt x="30640" y="35790"/>
                </a:lnTo>
                <a:lnTo>
                  <a:pt x="30640" y="35780"/>
                </a:lnTo>
                <a:lnTo>
                  <a:pt x="30640" y="35760"/>
                </a:lnTo>
                <a:lnTo>
                  <a:pt x="30640" y="35750"/>
                </a:lnTo>
                <a:lnTo>
                  <a:pt x="30640" y="35730"/>
                </a:lnTo>
                <a:lnTo>
                  <a:pt x="30650" y="35730"/>
                </a:lnTo>
                <a:lnTo>
                  <a:pt x="30650" y="35710"/>
                </a:lnTo>
                <a:lnTo>
                  <a:pt x="30650" y="35690"/>
                </a:lnTo>
                <a:lnTo>
                  <a:pt x="30660" y="35690"/>
                </a:lnTo>
                <a:lnTo>
                  <a:pt x="30660" y="35680"/>
                </a:lnTo>
                <a:lnTo>
                  <a:pt x="30650" y="35680"/>
                </a:lnTo>
                <a:lnTo>
                  <a:pt x="30650" y="35670"/>
                </a:lnTo>
                <a:lnTo>
                  <a:pt x="30660" y="35670"/>
                </a:lnTo>
                <a:lnTo>
                  <a:pt x="30670" y="35670"/>
                </a:lnTo>
                <a:lnTo>
                  <a:pt x="30670" y="35680"/>
                </a:lnTo>
                <a:lnTo>
                  <a:pt x="30670" y="35700"/>
                </a:lnTo>
                <a:lnTo>
                  <a:pt x="30680" y="35700"/>
                </a:lnTo>
                <a:lnTo>
                  <a:pt x="30680" y="35710"/>
                </a:lnTo>
                <a:lnTo>
                  <a:pt x="30680" y="35720"/>
                </a:lnTo>
                <a:lnTo>
                  <a:pt x="30690" y="35720"/>
                </a:lnTo>
                <a:lnTo>
                  <a:pt x="30690" y="35730"/>
                </a:lnTo>
                <a:lnTo>
                  <a:pt x="30700" y="35730"/>
                </a:lnTo>
                <a:lnTo>
                  <a:pt x="30700" y="35740"/>
                </a:lnTo>
                <a:lnTo>
                  <a:pt x="30710" y="35740"/>
                </a:lnTo>
                <a:lnTo>
                  <a:pt x="30720" y="35740"/>
                </a:lnTo>
                <a:lnTo>
                  <a:pt x="30720" y="35730"/>
                </a:lnTo>
                <a:lnTo>
                  <a:pt x="30740" y="35730"/>
                </a:lnTo>
                <a:lnTo>
                  <a:pt x="30770" y="35730"/>
                </a:lnTo>
                <a:lnTo>
                  <a:pt x="30780" y="35730"/>
                </a:lnTo>
                <a:lnTo>
                  <a:pt x="30780" y="35740"/>
                </a:lnTo>
                <a:lnTo>
                  <a:pt x="30820" y="35740"/>
                </a:lnTo>
                <a:lnTo>
                  <a:pt x="30820" y="35730"/>
                </a:lnTo>
                <a:lnTo>
                  <a:pt x="30830" y="35730"/>
                </a:lnTo>
                <a:lnTo>
                  <a:pt x="30830" y="35740"/>
                </a:lnTo>
                <a:lnTo>
                  <a:pt x="30840" y="35740"/>
                </a:lnTo>
                <a:lnTo>
                  <a:pt x="30870" y="35740"/>
                </a:lnTo>
                <a:lnTo>
                  <a:pt x="30870" y="35730"/>
                </a:lnTo>
                <a:lnTo>
                  <a:pt x="30890" y="35730"/>
                </a:lnTo>
                <a:lnTo>
                  <a:pt x="30900" y="35730"/>
                </a:lnTo>
                <a:lnTo>
                  <a:pt x="30900" y="35720"/>
                </a:lnTo>
                <a:lnTo>
                  <a:pt x="30900" y="35710"/>
                </a:lnTo>
                <a:lnTo>
                  <a:pt x="30910" y="35710"/>
                </a:lnTo>
                <a:lnTo>
                  <a:pt x="30910" y="35700"/>
                </a:lnTo>
                <a:lnTo>
                  <a:pt x="30910" y="35690"/>
                </a:lnTo>
                <a:lnTo>
                  <a:pt x="30920" y="35690"/>
                </a:lnTo>
                <a:lnTo>
                  <a:pt x="30920" y="35680"/>
                </a:lnTo>
                <a:lnTo>
                  <a:pt x="30930" y="35680"/>
                </a:lnTo>
                <a:lnTo>
                  <a:pt x="30930" y="35670"/>
                </a:lnTo>
                <a:lnTo>
                  <a:pt x="30940" y="35670"/>
                </a:lnTo>
                <a:lnTo>
                  <a:pt x="30940" y="35660"/>
                </a:lnTo>
                <a:lnTo>
                  <a:pt x="30950" y="35660"/>
                </a:lnTo>
                <a:lnTo>
                  <a:pt x="30950" y="35650"/>
                </a:lnTo>
                <a:lnTo>
                  <a:pt x="30960" y="35650"/>
                </a:lnTo>
                <a:lnTo>
                  <a:pt x="30960" y="35640"/>
                </a:lnTo>
                <a:lnTo>
                  <a:pt x="30970" y="35640"/>
                </a:lnTo>
                <a:lnTo>
                  <a:pt x="30970" y="35630"/>
                </a:lnTo>
                <a:lnTo>
                  <a:pt x="30980" y="35630"/>
                </a:lnTo>
                <a:lnTo>
                  <a:pt x="30980" y="35620"/>
                </a:lnTo>
                <a:lnTo>
                  <a:pt x="30990" y="35620"/>
                </a:lnTo>
                <a:lnTo>
                  <a:pt x="30990" y="35610"/>
                </a:lnTo>
                <a:lnTo>
                  <a:pt x="30990" y="35600"/>
                </a:lnTo>
                <a:lnTo>
                  <a:pt x="31000" y="35600"/>
                </a:lnTo>
                <a:lnTo>
                  <a:pt x="31000" y="35590"/>
                </a:lnTo>
                <a:lnTo>
                  <a:pt x="31000" y="35580"/>
                </a:lnTo>
                <a:lnTo>
                  <a:pt x="31010" y="35580"/>
                </a:lnTo>
                <a:lnTo>
                  <a:pt x="31010" y="35570"/>
                </a:lnTo>
                <a:lnTo>
                  <a:pt x="31020" y="35570"/>
                </a:lnTo>
                <a:lnTo>
                  <a:pt x="31020" y="35550"/>
                </a:lnTo>
                <a:lnTo>
                  <a:pt x="31020" y="35540"/>
                </a:lnTo>
                <a:lnTo>
                  <a:pt x="31020" y="35530"/>
                </a:lnTo>
                <a:lnTo>
                  <a:pt x="31030" y="35530"/>
                </a:lnTo>
                <a:lnTo>
                  <a:pt x="31030" y="35520"/>
                </a:lnTo>
                <a:lnTo>
                  <a:pt x="31040" y="35520"/>
                </a:lnTo>
                <a:lnTo>
                  <a:pt x="31050" y="35520"/>
                </a:lnTo>
                <a:lnTo>
                  <a:pt x="31050" y="35510"/>
                </a:lnTo>
                <a:lnTo>
                  <a:pt x="31050" y="35500"/>
                </a:lnTo>
                <a:lnTo>
                  <a:pt x="31060" y="35500"/>
                </a:lnTo>
                <a:lnTo>
                  <a:pt x="31060" y="35490"/>
                </a:lnTo>
                <a:lnTo>
                  <a:pt x="31070" y="35490"/>
                </a:lnTo>
                <a:lnTo>
                  <a:pt x="31070" y="35480"/>
                </a:lnTo>
                <a:lnTo>
                  <a:pt x="31070" y="35470"/>
                </a:lnTo>
                <a:lnTo>
                  <a:pt x="31080" y="35470"/>
                </a:lnTo>
                <a:lnTo>
                  <a:pt x="31080" y="35450"/>
                </a:lnTo>
                <a:lnTo>
                  <a:pt x="31080" y="35440"/>
                </a:lnTo>
                <a:lnTo>
                  <a:pt x="31070" y="35440"/>
                </a:lnTo>
                <a:lnTo>
                  <a:pt x="31070" y="35430"/>
                </a:lnTo>
                <a:lnTo>
                  <a:pt x="31070" y="35410"/>
                </a:lnTo>
                <a:lnTo>
                  <a:pt x="31070" y="35400"/>
                </a:lnTo>
                <a:lnTo>
                  <a:pt x="31080" y="35400"/>
                </a:lnTo>
                <a:lnTo>
                  <a:pt x="31080" y="35390"/>
                </a:lnTo>
                <a:lnTo>
                  <a:pt x="31090" y="35390"/>
                </a:lnTo>
                <a:lnTo>
                  <a:pt x="31090" y="35380"/>
                </a:lnTo>
                <a:lnTo>
                  <a:pt x="31100" y="35380"/>
                </a:lnTo>
                <a:lnTo>
                  <a:pt x="31110" y="35380"/>
                </a:lnTo>
                <a:lnTo>
                  <a:pt x="31110" y="35360"/>
                </a:lnTo>
                <a:lnTo>
                  <a:pt x="31110" y="35350"/>
                </a:lnTo>
                <a:lnTo>
                  <a:pt x="31120" y="35350"/>
                </a:lnTo>
                <a:lnTo>
                  <a:pt x="31120" y="35340"/>
                </a:lnTo>
                <a:lnTo>
                  <a:pt x="31120" y="35330"/>
                </a:lnTo>
                <a:lnTo>
                  <a:pt x="31130" y="35330"/>
                </a:lnTo>
                <a:lnTo>
                  <a:pt x="31130" y="35320"/>
                </a:lnTo>
                <a:lnTo>
                  <a:pt x="31140" y="35320"/>
                </a:lnTo>
                <a:lnTo>
                  <a:pt x="31140" y="35310"/>
                </a:lnTo>
                <a:lnTo>
                  <a:pt x="31150" y="35310"/>
                </a:lnTo>
                <a:lnTo>
                  <a:pt x="31150" y="35300"/>
                </a:lnTo>
                <a:lnTo>
                  <a:pt x="31150" y="35290"/>
                </a:lnTo>
                <a:lnTo>
                  <a:pt x="31160" y="35290"/>
                </a:lnTo>
                <a:lnTo>
                  <a:pt x="31160" y="35280"/>
                </a:lnTo>
                <a:lnTo>
                  <a:pt x="31170" y="35280"/>
                </a:lnTo>
                <a:lnTo>
                  <a:pt x="31170" y="35270"/>
                </a:lnTo>
                <a:lnTo>
                  <a:pt x="31170" y="35260"/>
                </a:lnTo>
                <a:lnTo>
                  <a:pt x="31180" y="35260"/>
                </a:lnTo>
                <a:lnTo>
                  <a:pt x="31180" y="35250"/>
                </a:lnTo>
                <a:lnTo>
                  <a:pt x="31190" y="35250"/>
                </a:lnTo>
                <a:lnTo>
                  <a:pt x="31190" y="35240"/>
                </a:lnTo>
                <a:lnTo>
                  <a:pt x="31200" y="35240"/>
                </a:lnTo>
                <a:lnTo>
                  <a:pt x="31200" y="35230"/>
                </a:lnTo>
                <a:lnTo>
                  <a:pt x="31200" y="35220"/>
                </a:lnTo>
                <a:lnTo>
                  <a:pt x="31210" y="35220"/>
                </a:lnTo>
                <a:lnTo>
                  <a:pt x="31210" y="35210"/>
                </a:lnTo>
                <a:lnTo>
                  <a:pt x="31210" y="35190"/>
                </a:lnTo>
                <a:lnTo>
                  <a:pt x="31210" y="35180"/>
                </a:lnTo>
                <a:lnTo>
                  <a:pt x="31220" y="35180"/>
                </a:lnTo>
                <a:lnTo>
                  <a:pt x="31220" y="35170"/>
                </a:lnTo>
                <a:lnTo>
                  <a:pt x="31230" y="35170"/>
                </a:lnTo>
                <a:lnTo>
                  <a:pt x="31240" y="35170"/>
                </a:lnTo>
                <a:lnTo>
                  <a:pt x="31240" y="35150"/>
                </a:lnTo>
                <a:lnTo>
                  <a:pt x="31250" y="35150"/>
                </a:lnTo>
                <a:lnTo>
                  <a:pt x="31250" y="35140"/>
                </a:lnTo>
                <a:lnTo>
                  <a:pt x="31250" y="35130"/>
                </a:lnTo>
                <a:lnTo>
                  <a:pt x="31260" y="35130"/>
                </a:lnTo>
                <a:lnTo>
                  <a:pt x="31260" y="35120"/>
                </a:lnTo>
                <a:lnTo>
                  <a:pt x="31270" y="35120"/>
                </a:lnTo>
                <a:lnTo>
                  <a:pt x="31270" y="35110"/>
                </a:lnTo>
                <a:lnTo>
                  <a:pt x="31280" y="35110"/>
                </a:lnTo>
                <a:lnTo>
                  <a:pt x="31280" y="35090"/>
                </a:lnTo>
                <a:lnTo>
                  <a:pt x="31290" y="35090"/>
                </a:lnTo>
                <a:lnTo>
                  <a:pt x="31290" y="35080"/>
                </a:lnTo>
                <a:lnTo>
                  <a:pt x="31280" y="35080"/>
                </a:lnTo>
                <a:lnTo>
                  <a:pt x="31290" y="35080"/>
                </a:lnTo>
                <a:lnTo>
                  <a:pt x="31290" y="35070"/>
                </a:lnTo>
                <a:lnTo>
                  <a:pt x="31290" y="35060"/>
                </a:lnTo>
                <a:lnTo>
                  <a:pt x="31300" y="35060"/>
                </a:lnTo>
                <a:lnTo>
                  <a:pt x="31310" y="35060"/>
                </a:lnTo>
                <a:lnTo>
                  <a:pt x="31310" y="35050"/>
                </a:lnTo>
                <a:lnTo>
                  <a:pt x="31320" y="35050"/>
                </a:lnTo>
                <a:lnTo>
                  <a:pt x="31320" y="35040"/>
                </a:lnTo>
                <a:lnTo>
                  <a:pt x="31320" y="35030"/>
                </a:lnTo>
                <a:lnTo>
                  <a:pt x="31330" y="35030"/>
                </a:lnTo>
                <a:lnTo>
                  <a:pt x="31330" y="35020"/>
                </a:lnTo>
                <a:lnTo>
                  <a:pt x="31330" y="35010"/>
                </a:lnTo>
                <a:lnTo>
                  <a:pt x="31320" y="35010"/>
                </a:lnTo>
                <a:lnTo>
                  <a:pt x="31330" y="35010"/>
                </a:lnTo>
                <a:lnTo>
                  <a:pt x="31330" y="35000"/>
                </a:lnTo>
                <a:lnTo>
                  <a:pt x="31330" y="34990"/>
                </a:lnTo>
                <a:lnTo>
                  <a:pt x="31340" y="34990"/>
                </a:lnTo>
                <a:lnTo>
                  <a:pt x="31340" y="34980"/>
                </a:lnTo>
                <a:lnTo>
                  <a:pt x="31350" y="34980"/>
                </a:lnTo>
                <a:lnTo>
                  <a:pt x="31350" y="34970"/>
                </a:lnTo>
                <a:lnTo>
                  <a:pt x="31360" y="34970"/>
                </a:lnTo>
                <a:lnTo>
                  <a:pt x="31360" y="34960"/>
                </a:lnTo>
                <a:lnTo>
                  <a:pt x="31360" y="34950"/>
                </a:lnTo>
                <a:lnTo>
                  <a:pt x="31370" y="34950"/>
                </a:lnTo>
                <a:lnTo>
                  <a:pt x="31370" y="34930"/>
                </a:lnTo>
                <a:lnTo>
                  <a:pt x="31380" y="34930"/>
                </a:lnTo>
                <a:lnTo>
                  <a:pt x="31380" y="34920"/>
                </a:lnTo>
                <a:lnTo>
                  <a:pt x="31380" y="34910"/>
                </a:lnTo>
                <a:lnTo>
                  <a:pt x="31380" y="34890"/>
                </a:lnTo>
                <a:lnTo>
                  <a:pt x="31380" y="34870"/>
                </a:lnTo>
                <a:lnTo>
                  <a:pt x="31390" y="34870"/>
                </a:lnTo>
                <a:lnTo>
                  <a:pt x="31390" y="34860"/>
                </a:lnTo>
                <a:lnTo>
                  <a:pt x="31390" y="34850"/>
                </a:lnTo>
                <a:lnTo>
                  <a:pt x="31400" y="34850"/>
                </a:lnTo>
                <a:lnTo>
                  <a:pt x="31400" y="34840"/>
                </a:lnTo>
                <a:lnTo>
                  <a:pt x="31400" y="34830"/>
                </a:lnTo>
                <a:lnTo>
                  <a:pt x="31410" y="34830"/>
                </a:lnTo>
                <a:lnTo>
                  <a:pt x="31400" y="34830"/>
                </a:lnTo>
                <a:lnTo>
                  <a:pt x="31400" y="34820"/>
                </a:lnTo>
                <a:lnTo>
                  <a:pt x="31390" y="34820"/>
                </a:lnTo>
                <a:lnTo>
                  <a:pt x="31390" y="34830"/>
                </a:lnTo>
                <a:lnTo>
                  <a:pt x="31380" y="34830"/>
                </a:lnTo>
                <a:lnTo>
                  <a:pt x="31380" y="34770"/>
                </a:lnTo>
                <a:lnTo>
                  <a:pt x="31390" y="34770"/>
                </a:lnTo>
                <a:lnTo>
                  <a:pt x="31390" y="34760"/>
                </a:lnTo>
                <a:lnTo>
                  <a:pt x="31400" y="34760"/>
                </a:lnTo>
                <a:lnTo>
                  <a:pt x="31400" y="34740"/>
                </a:lnTo>
                <a:lnTo>
                  <a:pt x="31390" y="34740"/>
                </a:lnTo>
                <a:lnTo>
                  <a:pt x="31380" y="34740"/>
                </a:lnTo>
                <a:lnTo>
                  <a:pt x="31380" y="34730"/>
                </a:lnTo>
                <a:lnTo>
                  <a:pt x="31380" y="34720"/>
                </a:lnTo>
                <a:lnTo>
                  <a:pt x="31360" y="34720"/>
                </a:lnTo>
                <a:lnTo>
                  <a:pt x="31360" y="34710"/>
                </a:lnTo>
                <a:lnTo>
                  <a:pt x="31350" y="34710"/>
                </a:lnTo>
                <a:lnTo>
                  <a:pt x="31350" y="34700"/>
                </a:lnTo>
                <a:lnTo>
                  <a:pt x="31340" y="34700"/>
                </a:lnTo>
                <a:lnTo>
                  <a:pt x="31340" y="34690"/>
                </a:lnTo>
                <a:lnTo>
                  <a:pt x="31330" y="34690"/>
                </a:lnTo>
                <a:lnTo>
                  <a:pt x="31330" y="34680"/>
                </a:lnTo>
                <a:lnTo>
                  <a:pt x="31320" y="34680"/>
                </a:lnTo>
                <a:lnTo>
                  <a:pt x="31320" y="34670"/>
                </a:lnTo>
                <a:lnTo>
                  <a:pt x="31320" y="34660"/>
                </a:lnTo>
                <a:lnTo>
                  <a:pt x="31310" y="34660"/>
                </a:lnTo>
                <a:lnTo>
                  <a:pt x="31310" y="34650"/>
                </a:lnTo>
                <a:lnTo>
                  <a:pt x="31310" y="34640"/>
                </a:lnTo>
                <a:lnTo>
                  <a:pt x="31300" y="34640"/>
                </a:lnTo>
                <a:lnTo>
                  <a:pt x="31300" y="34630"/>
                </a:lnTo>
                <a:lnTo>
                  <a:pt x="31300" y="34620"/>
                </a:lnTo>
                <a:lnTo>
                  <a:pt x="31300" y="34610"/>
                </a:lnTo>
                <a:lnTo>
                  <a:pt x="31300" y="34600"/>
                </a:lnTo>
                <a:lnTo>
                  <a:pt x="31290" y="34600"/>
                </a:lnTo>
                <a:lnTo>
                  <a:pt x="31290" y="34590"/>
                </a:lnTo>
                <a:lnTo>
                  <a:pt x="31290" y="34580"/>
                </a:lnTo>
                <a:lnTo>
                  <a:pt x="31280" y="34580"/>
                </a:lnTo>
                <a:lnTo>
                  <a:pt x="31280" y="34570"/>
                </a:lnTo>
                <a:lnTo>
                  <a:pt x="31280" y="34540"/>
                </a:lnTo>
                <a:lnTo>
                  <a:pt x="31270" y="34540"/>
                </a:lnTo>
                <a:lnTo>
                  <a:pt x="31270" y="34520"/>
                </a:lnTo>
                <a:lnTo>
                  <a:pt x="31270" y="34510"/>
                </a:lnTo>
                <a:lnTo>
                  <a:pt x="31260" y="34510"/>
                </a:lnTo>
                <a:lnTo>
                  <a:pt x="31260" y="34500"/>
                </a:lnTo>
                <a:lnTo>
                  <a:pt x="31250" y="34500"/>
                </a:lnTo>
                <a:lnTo>
                  <a:pt x="31250" y="34490"/>
                </a:lnTo>
                <a:lnTo>
                  <a:pt x="31250" y="34480"/>
                </a:lnTo>
                <a:lnTo>
                  <a:pt x="31240" y="34480"/>
                </a:lnTo>
                <a:lnTo>
                  <a:pt x="31240" y="34470"/>
                </a:lnTo>
                <a:lnTo>
                  <a:pt x="31240" y="34460"/>
                </a:lnTo>
                <a:lnTo>
                  <a:pt x="31230" y="34460"/>
                </a:lnTo>
                <a:lnTo>
                  <a:pt x="31230" y="34450"/>
                </a:lnTo>
                <a:lnTo>
                  <a:pt x="31230" y="34430"/>
                </a:lnTo>
                <a:lnTo>
                  <a:pt x="31230" y="34400"/>
                </a:lnTo>
                <a:lnTo>
                  <a:pt x="31230" y="34390"/>
                </a:lnTo>
                <a:lnTo>
                  <a:pt x="31240" y="34390"/>
                </a:lnTo>
                <a:lnTo>
                  <a:pt x="31240" y="34380"/>
                </a:lnTo>
                <a:lnTo>
                  <a:pt x="31250" y="34380"/>
                </a:lnTo>
                <a:lnTo>
                  <a:pt x="31250" y="34370"/>
                </a:lnTo>
                <a:lnTo>
                  <a:pt x="31250" y="34360"/>
                </a:lnTo>
                <a:lnTo>
                  <a:pt x="31260" y="34360"/>
                </a:lnTo>
                <a:lnTo>
                  <a:pt x="31260" y="34340"/>
                </a:lnTo>
                <a:lnTo>
                  <a:pt x="31260" y="34310"/>
                </a:lnTo>
                <a:lnTo>
                  <a:pt x="31260" y="34300"/>
                </a:lnTo>
                <a:lnTo>
                  <a:pt x="31270" y="34300"/>
                </a:lnTo>
                <a:lnTo>
                  <a:pt x="31280" y="34300"/>
                </a:lnTo>
                <a:lnTo>
                  <a:pt x="31280" y="34290"/>
                </a:lnTo>
                <a:lnTo>
                  <a:pt x="31290" y="34290"/>
                </a:lnTo>
                <a:lnTo>
                  <a:pt x="31310" y="34290"/>
                </a:lnTo>
                <a:lnTo>
                  <a:pt x="31330" y="34290"/>
                </a:lnTo>
                <a:lnTo>
                  <a:pt x="31330" y="34280"/>
                </a:lnTo>
                <a:lnTo>
                  <a:pt x="31340" y="34280"/>
                </a:lnTo>
                <a:lnTo>
                  <a:pt x="31340" y="34270"/>
                </a:lnTo>
                <a:lnTo>
                  <a:pt x="31350" y="34270"/>
                </a:lnTo>
                <a:lnTo>
                  <a:pt x="31360" y="34270"/>
                </a:lnTo>
                <a:lnTo>
                  <a:pt x="31360" y="34260"/>
                </a:lnTo>
                <a:lnTo>
                  <a:pt x="31360" y="34250"/>
                </a:lnTo>
                <a:lnTo>
                  <a:pt x="31370" y="34250"/>
                </a:lnTo>
                <a:lnTo>
                  <a:pt x="31370" y="34240"/>
                </a:lnTo>
                <a:lnTo>
                  <a:pt x="31380" y="34240"/>
                </a:lnTo>
                <a:lnTo>
                  <a:pt x="31380" y="34230"/>
                </a:lnTo>
                <a:lnTo>
                  <a:pt x="31390" y="34230"/>
                </a:lnTo>
                <a:lnTo>
                  <a:pt x="31390" y="34220"/>
                </a:lnTo>
                <a:lnTo>
                  <a:pt x="31400" y="34220"/>
                </a:lnTo>
                <a:lnTo>
                  <a:pt x="31400" y="34210"/>
                </a:lnTo>
                <a:lnTo>
                  <a:pt x="31410" y="34210"/>
                </a:lnTo>
                <a:lnTo>
                  <a:pt x="31410" y="34200"/>
                </a:lnTo>
                <a:lnTo>
                  <a:pt x="31410" y="34190"/>
                </a:lnTo>
                <a:lnTo>
                  <a:pt x="31420" y="34190"/>
                </a:lnTo>
                <a:lnTo>
                  <a:pt x="31420" y="34180"/>
                </a:lnTo>
                <a:lnTo>
                  <a:pt x="31420" y="34170"/>
                </a:lnTo>
                <a:lnTo>
                  <a:pt x="31430" y="34170"/>
                </a:lnTo>
                <a:lnTo>
                  <a:pt x="31430" y="34150"/>
                </a:lnTo>
                <a:lnTo>
                  <a:pt x="31440" y="34150"/>
                </a:lnTo>
                <a:lnTo>
                  <a:pt x="31440" y="34140"/>
                </a:lnTo>
                <a:lnTo>
                  <a:pt x="31450" y="34140"/>
                </a:lnTo>
                <a:lnTo>
                  <a:pt x="31450" y="34130"/>
                </a:lnTo>
                <a:lnTo>
                  <a:pt x="31460" y="34130"/>
                </a:lnTo>
                <a:lnTo>
                  <a:pt x="31470" y="34130"/>
                </a:lnTo>
                <a:lnTo>
                  <a:pt x="31470" y="34120"/>
                </a:lnTo>
                <a:lnTo>
                  <a:pt x="31470" y="34110"/>
                </a:lnTo>
                <a:lnTo>
                  <a:pt x="31480" y="34110"/>
                </a:lnTo>
                <a:lnTo>
                  <a:pt x="31480" y="34100"/>
                </a:lnTo>
                <a:lnTo>
                  <a:pt x="31490" y="34100"/>
                </a:lnTo>
                <a:lnTo>
                  <a:pt x="31490" y="34080"/>
                </a:lnTo>
                <a:lnTo>
                  <a:pt x="31500" y="34080"/>
                </a:lnTo>
                <a:lnTo>
                  <a:pt x="31500" y="34070"/>
                </a:lnTo>
                <a:lnTo>
                  <a:pt x="31510" y="34070"/>
                </a:lnTo>
                <a:lnTo>
                  <a:pt x="31510" y="34060"/>
                </a:lnTo>
                <a:lnTo>
                  <a:pt x="31520" y="34060"/>
                </a:lnTo>
                <a:lnTo>
                  <a:pt x="31520" y="34050"/>
                </a:lnTo>
                <a:lnTo>
                  <a:pt x="31520" y="34040"/>
                </a:lnTo>
                <a:lnTo>
                  <a:pt x="31530" y="34040"/>
                </a:lnTo>
                <a:lnTo>
                  <a:pt x="31530" y="34030"/>
                </a:lnTo>
                <a:lnTo>
                  <a:pt x="31530" y="34020"/>
                </a:lnTo>
                <a:lnTo>
                  <a:pt x="31540" y="34020"/>
                </a:lnTo>
                <a:lnTo>
                  <a:pt x="31540" y="34010"/>
                </a:lnTo>
                <a:lnTo>
                  <a:pt x="31540" y="34000"/>
                </a:lnTo>
                <a:lnTo>
                  <a:pt x="31530" y="34000"/>
                </a:lnTo>
                <a:lnTo>
                  <a:pt x="31530" y="33990"/>
                </a:lnTo>
                <a:lnTo>
                  <a:pt x="31530" y="33980"/>
                </a:lnTo>
                <a:lnTo>
                  <a:pt x="31520" y="33980"/>
                </a:lnTo>
                <a:lnTo>
                  <a:pt x="31520" y="33970"/>
                </a:lnTo>
                <a:lnTo>
                  <a:pt x="31520" y="33960"/>
                </a:lnTo>
                <a:lnTo>
                  <a:pt x="31510" y="33960"/>
                </a:lnTo>
                <a:lnTo>
                  <a:pt x="31510" y="33940"/>
                </a:lnTo>
                <a:lnTo>
                  <a:pt x="31500" y="33940"/>
                </a:lnTo>
                <a:lnTo>
                  <a:pt x="31500" y="33930"/>
                </a:lnTo>
                <a:lnTo>
                  <a:pt x="31500" y="33920"/>
                </a:lnTo>
                <a:lnTo>
                  <a:pt x="31510" y="33920"/>
                </a:lnTo>
                <a:lnTo>
                  <a:pt x="31510" y="33910"/>
                </a:lnTo>
                <a:lnTo>
                  <a:pt x="31500" y="33910"/>
                </a:lnTo>
                <a:lnTo>
                  <a:pt x="31500" y="33900"/>
                </a:lnTo>
                <a:lnTo>
                  <a:pt x="31500" y="33890"/>
                </a:lnTo>
                <a:lnTo>
                  <a:pt x="31500" y="33880"/>
                </a:lnTo>
                <a:lnTo>
                  <a:pt x="31510" y="33880"/>
                </a:lnTo>
                <a:lnTo>
                  <a:pt x="31510" y="33870"/>
                </a:lnTo>
                <a:lnTo>
                  <a:pt x="31500" y="33870"/>
                </a:lnTo>
                <a:lnTo>
                  <a:pt x="31500" y="33850"/>
                </a:lnTo>
                <a:lnTo>
                  <a:pt x="31500" y="33840"/>
                </a:lnTo>
                <a:lnTo>
                  <a:pt x="31510" y="33840"/>
                </a:lnTo>
                <a:lnTo>
                  <a:pt x="31510" y="33830"/>
                </a:lnTo>
                <a:lnTo>
                  <a:pt x="31510" y="33820"/>
                </a:lnTo>
                <a:lnTo>
                  <a:pt x="31510" y="33810"/>
                </a:lnTo>
                <a:lnTo>
                  <a:pt x="31510" y="33800"/>
                </a:lnTo>
                <a:lnTo>
                  <a:pt x="31520" y="33800"/>
                </a:lnTo>
                <a:lnTo>
                  <a:pt x="31520" y="33780"/>
                </a:lnTo>
                <a:lnTo>
                  <a:pt x="31510" y="33780"/>
                </a:lnTo>
                <a:lnTo>
                  <a:pt x="31520" y="33780"/>
                </a:lnTo>
                <a:lnTo>
                  <a:pt x="31520" y="33770"/>
                </a:lnTo>
                <a:lnTo>
                  <a:pt x="31520" y="33750"/>
                </a:lnTo>
                <a:lnTo>
                  <a:pt x="31520" y="33740"/>
                </a:lnTo>
                <a:lnTo>
                  <a:pt x="31510" y="33740"/>
                </a:lnTo>
                <a:lnTo>
                  <a:pt x="31510" y="33730"/>
                </a:lnTo>
                <a:lnTo>
                  <a:pt x="31500" y="33730"/>
                </a:lnTo>
                <a:lnTo>
                  <a:pt x="31500" y="33720"/>
                </a:lnTo>
                <a:lnTo>
                  <a:pt x="31500" y="33710"/>
                </a:lnTo>
                <a:lnTo>
                  <a:pt x="31490" y="33710"/>
                </a:lnTo>
                <a:lnTo>
                  <a:pt x="31480" y="33710"/>
                </a:lnTo>
                <a:lnTo>
                  <a:pt x="31480" y="33700"/>
                </a:lnTo>
                <a:lnTo>
                  <a:pt x="31470" y="33700"/>
                </a:lnTo>
                <a:lnTo>
                  <a:pt x="31470" y="33680"/>
                </a:lnTo>
                <a:lnTo>
                  <a:pt x="31480" y="33680"/>
                </a:lnTo>
                <a:lnTo>
                  <a:pt x="31480" y="33670"/>
                </a:lnTo>
                <a:lnTo>
                  <a:pt x="31490" y="33670"/>
                </a:lnTo>
                <a:lnTo>
                  <a:pt x="31500" y="33670"/>
                </a:lnTo>
                <a:lnTo>
                  <a:pt x="31500" y="33660"/>
                </a:lnTo>
                <a:lnTo>
                  <a:pt x="31510" y="33660"/>
                </a:lnTo>
                <a:lnTo>
                  <a:pt x="31510" y="33650"/>
                </a:lnTo>
                <a:lnTo>
                  <a:pt x="31520" y="33650"/>
                </a:lnTo>
                <a:lnTo>
                  <a:pt x="31520" y="33640"/>
                </a:lnTo>
                <a:lnTo>
                  <a:pt x="31530" y="33640"/>
                </a:lnTo>
                <a:lnTo>
                  <a:pt x="31540" y="33640"/>
                </a:lnTo>
                <a:lnTo>
                  <a:pt x="31540" y="33630"/>
                </a:lnTo>
                <a:lnTo>
                  <a:pt x="31550" y="33630"/>
                </a:lnTo>
                <a:lnTo>
                  <a:pt x="31550" y="33620"/>
                </a:lnTo>
                <a:lnTo>
                  <a:pt x="31560" y="33620"/>
                </a:lnTo>
                <a:lnTo>
                  <a:pt x="31580" y="33620"/>
                </a:lnTo>
                <a:lnTo>
                  <a:pt x="31580" y="33610"/>
                </a:lnTo>
                <a:lnTo>
                  <a:pt x="31590" y="33610"/>
                </a:lnTo>
                <a:lnTo>
                  <a:pt x="31590" y="33600"/>
                </a:lnTo>
                <a:lnTo>
                  <a:pt x="31580" y="33600"/>
                </a:lnTo>
                <a:lnTo>
                  <a:pt x="31590" y="33600"/>
                </a:lnTo>
                <a:lnTo>
                  <a:pt x="31580" y="33600"/>
                </a:lnTo>
                <a:lnTo>
                  <a:pt x="31580" y="33590"/>
                </a:lnTo>
                <a:lnTo>
                  <a:pt x="31580" y="33580"/>
                </a:lnTo>
                <a:lnTo>
                  <a:pt x="31580" y="33570"/>
                </a:lnTo>
                <a:lnTo>
                  <a:pt x="31580" y="33560"/>
                </a:lnTo>
                <a:lnTo>
                  <a:pt x="31580" y="33550"/>
                </a:lnTo>
                <a:lnTo>
                  <a:pt x="31570" y="33550"/>
                </a:lnTo>
                <a:lnTo>
                  <a:pt x="31570" y="33540"/>
                </a:lnTo>
                <a:lnTo>
                  <a:pt x="31580" y="33540"/>
                </a:lnTo>
                <a:lnTo>
                  <a:pt x="31580" y="33530"/>
                </a:lnTo>
                <a:lnTo>
                  <a:pt x="31590" y="33530"/>
                </a:lnTo>
                <a:lnTo>
                  <a:pt x="31590" y="33520"/>
                </a:lnTo>
                <a:lnTo>
                  <a:pt x="31590" y="33510"/>
                </a:lnTo>
                <a:lnTo>
                  <a:pt x="31600" y="33510"/>
                </a:lnTo>
                <a:lnTo>
                  <a:pt x="31600" y="33500"/>
                </a:lnTo>
                <a:lnTo>
                  <a:pt x="31610" y="33500"/>
                </a:lnTo>
                <a:lnTo>
                  <a:pt x="31610" y="33490"/>
                </a:lnTo>
                <a:lnTo>
                  <a:pt x="31610" y="33470"/>
                </a:lnTo>
                <a:lnTo>
                  <a:pt x="31620" y="33470"/>
                </a:lnTo>
                <a:lnTo>
                  <a:pt x="31620" y="33460"/>
                </a:lnTo>
                <a:lnTo>
                  <a:pt x="31610" y="33460"/>
                </a:lnTo>
                <a:lnTo>
                  <a:pt x="31610" y="33450"/>
                </a:lnTo>
                <a:lnTo>
                  <a:pt x="31610" y="33460"/>
                </a:lnTo>
                <a:lnTo>
                  <a:pt x="31590" y="33460"/>
                </a:lnTo>
                <a:lnTo>
                  <a:pt x="31570" y="33460"/>
                </a:lnTo>
                <a:lnTo>
                  <a:pt x="31570" y="33450"/>
                </a:lnTo>
                <a:lnTo>
                  <a:pt x="31570" y="33440"/>
                </a:lnTo>
                <a:lnTo>
                  <a:pt x="31560" y="33440"/>
                </a:lnTo>
                <a:lnTo>
                  <a:pt x="31550" y="33440"/>
                </a:lnTo>
                <a:lnTo>
                  <a:pt x="31550" y="33430"/>
                </a:lnTo>
                <a:lnTo>
                  <a:pt x="31540" y="33430"/>
                </a:lnTo>
                <a:lnTo>
                  <a:pt x="31540" y="33420"/>
                </a:lnTo>
                <a:lnTo>
                  <a:pt x="31530" y="33420"/>
                </a:lnTo>
                <a:lnTo>
                  <a:pt x="31530" y="33410"/>
                </a:lnTo>
                <a:lnTo>
                  <a:pt x="31530" y="33400"/>
                </a:lnTo>
                <a:lnTo>
                  <a:pt x="31520" y="33400"/>
                </a:lnTo>
                <a:lnTo>
                  <a:pt x="31520" y="33390"/>
                </a:lnTo>
                <a:lnTo>
                  <a:pt x="31510" y="33390"/>
                </a:lnTo>
                <a:lnTo>
                  <a:pt x="31510" y="33380"/>
                </a:lnTo>
                <a:lnTo>
                  <a:pt x="31510" y="33360"/>
                </a:lnTo>
                <a:lnTo>
                  <a:pt x="31520" y="33360"/>
                </a:lnTo>
                <a:lnTo>
                  <a:pt x="31520" y="33340"/>
                </a:lnTo>
                <a:lnTo>
                  <a:pt x="31530" y="33340"/>
                </a:lnTo>
                <a:lnTo>
                  <a:pt x="31530" y="33300"/>
                </a:lnTo>
                <a:lnTo>
                  <a:pt x="31530" y="33270"/>
                </a:lnTo>
                <a:lnTo>
                  <a:pt x="31540" y="33270"/>
                </a:lnTo>
                <a:lnTo>
                  <a:pt x="31540" y="33260"/>
                </a:lnTo>
                <a:lnTo>
                  <a:pt x="31540" y="33250"/>
                </a:lnTo>
                <a:lnTo>
                  <a:pt x="31540" y="33240"/>
                </a:lnTo>
                <a:lnTo>
                  <a:pt x="31550" y="33240"/>
                </a:lnTo>
                <a:lnTo>
                  <a:pt x="31540" y="33240"/>
                </a:lnTo>
                <a:lnTo>
                  <a:pt x="31540" y="33230"/>
                </a:lnTo>
                <a:lnTo>
                  <a:pt x="31550" y="33230"/>
                </a:lnTo>
                <a:lnTo>
                  <a:pt x="31550" y="33220"/>
                </a:lnTo>
                <a:lnTo>
                  <a:pt x="31550" y="33210"/>
                </a:lnTo>
                <a:lnTo>
                  <a:pt x="31560" y="33210"/>
                </a:lnTo>
                <a:lnTo>
                  <a:pt x="31560" y="33200"/>
                </a:lnTo>
                <a:lnTo>
                  <a:pt x="31570" y="33200"/>
                </a:lnTo>
                <a:lnTo>
                  <a:pt x="31570" y="33190"/>
                </a:lnTo>
                <a:lnTo>
                  <a:pt x="31580" y="33190"/>
                </a:lnTo>
                <a:lnTo>
                  <a:pt x="31590" y="33190"/>
                </a:lnTo>
                <a:lnTo>
                  <a:pt x="31590" y="33180"/>
                </a:lnTo>
                <a:lnTo>
                  <a:pt x="31600" y="33180"/>
                </a:lnTo>
                <a:lnTo>
                  <a:pt x="31600" y="33170"/>
                </a:lnTo>
                <a:lnTo>
                  <a:pt x="31590" y="33170"/>
                </a:lnTo>
                <a:lnTo>
                  <a:pt x="31600" y="33170"/>
                </a:lnTo>
                <a:lnTo>
                  <a:pt x="31600" y="33160"/>
                </a:lnTo>
                <a:lnTo>
                  <a:pt x="31590" y="33160"/>
                </a:lnTo>
                <a:lnTo>
                  <a:pt x="31590" y="33140"/>
                </a:lnTo>
                <a:lnTo>
                  <a:pt x="31600" y="33140"/>
                </a:lnTo>
                <a:lnTo>
                  <a:pt x="31600" y="33130"/>
                </a:lnTo>
                <a:lnTo>
                  <a:pt x="31600" y="33120"/>
                </a:lnTo>
                <a:lnTo>
                  <a:pt x="31610" y="33120"/>
                </a:lnTo>
                <a:lnTo>
                  <a:pt x="31610" y="33110"/>
                </a:lnTo>
                <a:lnTo>
                  <a:pt x="31600" y="33110"/>
                </a:lnTo>
                <a:lnTo>
                  <a:pt x="31600" y="33100"/>
                </a:lnTo>
                <a:lnTo>
                  <a:pt x="31600" y="33090"/>
                </a:lnTo>
                <a:lnTo>
                  <a:pt x="31600" y="33070"/>
                </a:lnTo>
                <a:lnTo>
                  <a:pt x="31590" y="33070"/>
                </a:lnTo>
                <a:lnTo>
                  <a:pt x="31580" y="33070"/>
                </a:lnTo>
                <a:lnTo>
                  <a:pt x="31580" y="33060"/>
                </a:lnTo>
                <a:lnTo>
                  <a:pt x="31570" y="33060"/>
                </a:lnTo>
                <a:lnTo>
                  <a:pt x="31570" y="33050"/>
                </a:lnTo>
                <a:lnTo>
                  <a:pt x="31560" y="33050"/>
                </a:lnTo>
                <a:lnTo>
                  <a:pt x="31560" y="33040"/>
                </a:lnTo>
                <a:lnTo>
                  <a:pt x="31560" y="33030"/>
                </a:lnTo>
                <a:lnTo>
                  <a:pt x="31550" y="33030"/>
                </a:lnTo>
                <a:lnTo>
                  <a:pt x="31550" y="33010"/>
                </a:lnTo>
                <a:lnTo>
                  <a:pt x="31550" y="33000"/>
                </a:lnTo>
                <a:lnTo>
                  <a:pt x="31550" y="32990"/>
                </a:lnTo>
                <a:lnTo>
                  <a:pt x="31540" y="32990"/>
                </a:lnTo>
                <a:lnTo>
                  <a:pt x="31540" y="32980"/>
                </a:lnTo>
                <a:lnTo>
                  <a:pt x="31540" y="32960"/>
                </a:lnTo>
                <a:lnTo>
                  <a:pt x="31540" y="32950"/>
                </a:lnTo>
                <a:lnTo>
                  <a:pt x="31550" y="32950"/>
                </a:lnTo>
                <a:lnTo>
                  <a:pt x="31540" y="32950"/>
                </a:lnTo>
                <a:lnTo>
                  <a:pt x="31540" y="32940"/>
                </a:lnTo>
                <a:lnTo>
                  <a:pt x="31540" y="32930"/>
                </a:lnTo>
                <a:lnTo>
                  <a:pt x="31530" y="32930"/>
                </a:lnTo>
                <a:lnTo>
                  <a:pt x="31530" y="32920"/>
                </a:lnTo>
                <a:lnTo>
                  <a:pt x="31520" y="32920"/>
                </a:lnTo>
                <a:lnTo>
                  <a:pt x="31520" y="32910"/>
                </a:lnTo>
                <a:lnTo>
                  <a:pt x="31520" y="32900"/>
                </a:lnTo>
                <a:lnTo>
                  <a:pt x="31520" y="32890"/>
                </a:lnTo>
                <a:lnTo>
                  <a:pt x="31510" y="32890"/>
                </a:lnTo>
                <a:lnTo>
                  <a:pt x="31510" y="32880"/>
                </a:lnTo>
                <a:lnTo>
                  <a:pt x="31510" y="32870"/>
                </a:lnTo>
                <a:lnTo>
                  <a:pt x="31500" y="32870"/>
                </a:lnTo>
                <a:lnTo>
                  <a:pt x="31500" y="32860"/>
                </a:lnTo>
                <a:lnTo>
                  <a:pt x="31500" y="32850"/>
                </a:lnTo>
                <a:lnTo>
                  <a:pt x="31490" y="32850"/>
                </a:lnTo>
                <a:lnTo>
                  <a:pt x="31490" y="32840"/>
                </a:lnTo>
                <a:lnTo>
                  <a:pt x="31490" y="32830"/>
                </a:lnTo>
                <a:lnTo>
                  <a:pt x="31480" y="32830"/>
                </a:lnTo>
                <a:lnTo>
                  <a:pt x="31480" y="32820"/>
                </a:lnTo>
                <a:lnTo>
                  <a:pt x="31480" y="32810"/>
                </a:lnTo>
                <a:lnTo>
                  <a:pt x="31480" y="32800"/>
                </a:lnTo>
                <a:lnTo>
                  <a:pt x="31470" y="32800"/>
                </a:lnTo>
                <a:lnTo>
                  <a:pt x="31470" y="32790"/>
                </a:lnTo>
                <a:lnTo>
                  <a:pt x="31460" y="32790"/>
                </a:lnTo>
                <a:lnTo>
                  <a:pt x="31460" y="32780"/>
                </a:lnTo>
                <a:lnTo>
                  <a:pt x="31450" y="32780"/>
                </a:lnTo>
                <a:lnTo>
                  <a:pt x="31450" y="32770"/>
                </a:lnTo>
                <a:lnTo>
                  <a:pt x="31440" y="32770"/>
                </a:lnTo>
                <a:lnTo>
                  <a:pt x="31440" y="32760"/>
                </a:lnTo>
                <a:lnTo>
                  <a:pt x="31430" y="32760"/>
                </a:lnTo>
                <a:lnTo>
                  <a:pt x="31430" y="32750"/>
                </a:lnTo>
                <a:lnTo>
                  <a:pt x="31420" y="32750"/>
                </a:lnTo>
                <a:lnTo>
                  <a:pt x="31420" y="32740"/>
                </a:lnTo>
                <a:lnTo>
                  <a:pt x="31420" y="32730"/>
                </a:lnTo>
                <a:lnTo>
                  <a:pt x="31410" y="32730"/>
                </a:lnTo>
                <a:lnTo>
                  <a:pt x="31410" y="32720"/>
                </a:lnTo>
                <a:lnTo>
                  <a:pt x="31410" y="32710"/>
                </a:lnTo>
                <a:lnTo>
                  <a:pt x="31400" y="32710"/>
                </a:lnTo>
                <a:lnTo>
                  <a:pt x="31400" y="32700"/>
                </a:lnTo>
                <a:lnTo>
                  <a:pt x="31390" y="32700"/>
                </a:lnTo>
                <a:lnTo>
                  <a:pt x="31390" y="32690"/>
                </a:lnTo>
                <a:lnTo>
                  <a:pt x="31390" y="32680"/>
                </a:lnTo>
                <a:lnTo>
                  <a:pt x="31380" y="32680"/>
                </a:lnTo>
                <a:lnTo>
                  <a:pt x="31380" y="32660"/>
                </a:lnTo>
                <a:lnTo>
                  <a:pt x="31390" y="32660"/>
                </a:lnTo>
                <a:lnTo>
                  <a:pt x="31390" y="32650"/>
                </a:lnTo>
                <a:lnTo>
                  <a:pt x="31390" y="32640"/>
                </a:lnTo>
                <a:lnTo>
                  <a:pt x="31400" y="32640"/>
                </a:lnTo>
                <a:lnTo>
                  <a:pt x="31400" y="32630"/>
                </a:lnTo>
                <a:lnTo>
                  <a:pt x="31400" y="32620"/>
                </a:lnTo>
                <a:lnTo>
                  <a:pt x="31410" y="32620"/>
                </a:lnTo>
                <a:lnTo>
                  <a:pt x="31410" y="32610"/>
                </a:lnTo>
                <a:lnTo>
                  <a:pt x="31410" y="32600"/>
                </a:lnTo>
                <a:lnTo>
                  <a:pt x="31410" y="32580"/>
                </a:lnTo>
                <a:lnTo>
                  <a:pt x="31410" y="32570"/>
                </a:lnTo>
                <a:lnTo>
                  <a:pt x="31410" y="32550"/>
                </a:lnTo>
                <a:lnTo>
                  <a:pt x="31420" y="32550"/>
                </a:lnTo>
                <a:lnTo>
                  <a:pt x="31420" y="32540"/>
                </a:lnTo>
                <a:lnTo>
                  <a:pt x="31430" y="32540"/>
                </a:lnTo>
                <a:lnTo>
                  <a:pt x="31430" y="32530"/>
                </a:lnTo>
                <a:lnTo>
                  <a:pt x="31440" y="32530"/>
                </a:lnTo>
                <a:lnTo>
                  <a:pt x="31430" y="32530"/>
                </a:lnTo>
                <a:lnTo>
                  <a:pt x="31430" y="32520"/>
                </a:lnTo>
                <a:lnTo>
                  <a:pt x="31430" y="32510"/>
                </a:lnTo>
                <a:lnTo>
                  <a:pt x="31420" y="32510"/>
                </a:lnTo>
                <a:lnTo>
                  <a:pt x="31420" y="32500"/>
                </a:lnTo>
                <a:lnTo>
                  <a:pt x="31410" y="32500"/>
                </a:lnTo>
                <a:lnTo>
                  <a:pt x="31410" y="32490"/>
                </a:lnTo>
                <a:lnTo>
                  <a:pt x="31400" y="32490"/>
                </a:lnTo>
                <a:lnTo>
                  <a:pt x="31400" y="32480"/>
                </a:lnTo>
                <a:lnTo>
                  <a:pt x="31400" y="32470"/>
                </a:lnTo>
                <a:lnTo>
                  <a:pt x="31390" y="32470"/>
                </a:lnTo>
                <a:lnTo>
                  <a:pt x="31390" y="32460"/>
                </a:lnTo>
                <a:lnTo>
                  <a:pt x="31400" y="32460"/>
                </a:lnTo>
                <a:lnTo>
                  <a:pt x="31400" y="32450"/>
                </a:lnTo>
                <a:lnTo>
                  <a:pt x="31390" y="32450"/>
                </a:lnTo>
                <a:lnTo>
                  <a:pt x="31390" y="32440"/>
                </a:lnTo>
                <a:lnTo>
                  <a:pt x="31390" y="32430"/>
                </a:lnTo>
                <a:lnTo>
                  <a:pt x="31380" y="32430"/>
                </a:lnTo>
                <a:lnTo>
                  <a:pt x="31370" y="32430"/>
                </a:lnTo>
                <a:lnTo>
                  <a:pt x="31370" y="32420"/>
                </a:lnTo>
                <a:lnTo>
                  <a:pt x="31370" y="32410"/>
                </a:lnTo>
                <a:lnTo>
                  <a:pt x="31370" y="32400"/>
                </a:lnTo>
                <a:lnTo>
                  <a:pt x="31360" y="32400"/>
                </a:lnTo>
                <a:lnTo>
                  <a:pt x="31360" y="32390"/>
                </a:lnTo>
                <a:lnTo>
                  <a:pt x="31360" y="32380"/>
                </a:lnTo>
                <a:lnTo>
                  <a:pt x="31350" y="32380"/>
                </a:lnTo>
                <a:lnTo>
                  <a:pt x="31350" y="32370"/>
                </a:lnTo>
                <a:lnTo>
                  <a:pt x="31340" y="32370"/>
                </a:lnTo>
                <a:lnTo>
                  <a:pt x="31340" y="32360"/>
                </a:lnTo>
                <a:lnTo>
                  <a:pt x="31340" y="32350"/>
                </a:lnTo>
                <a:lnTo>
                  <a:pt x="31330" y="32350"/>
                </a:lnTo>
                <a:lnTo>
                  <a:pt x="31330" y="32340"/>
                </a:lnTo>
                <a:lnTo>
                  <a:pt x="31320" y="32340"/>
                </a:lnTo>
                <a:lnTo>
                  <a:pt x="31320" y="32330"/>
                </a:lnTo>
                <a:lnTo>
                  <a:pt x="31310" y="32330"/>
                </a:lnTo>
                <a:lnTo>
                  <a:pt x="31310" y="32320"/>
                </a:lnTo>
                <a:lnTo>
                  <a:pt x="31300" y="32320"/>
                </a:lnTo>
                <a:lnTo>
                  <a:pt x="31300" y="32310"/>
                </a:lnTo>
                <a:lnTo>
                  <a:pt x="31290" y="32310"/>
                </a:lnTo>
                <a:lnTo>
                  <a:pt x="31290" y="32290"/>
                </a:lnTo>
                <a:lnTo>
                  <a:pt x="31290" y="32280"/>
                </a:lnTo>
                <a:lnTo>
                  <a:pt x="31280" y="32280"/>
                </a:lnTo>
                <a:lnTo>
                  <a:pt x="31280" y="32270"/>
                </a:lnTo>
                <a:lnTo>
                  <a:pt x="31270" y="32270"/>
                </a:lnTo>
                <a:lnTo>
                  <a:pt x="31270" y="32260"/>
                </a:lnTo>
                <a:lnTo>
                  <a:pt x="31260" y="32260"/>
                </a:lnTo>
                <a:lnTo>
                  <a:pt x="31260" y="32250"/>
                </a:lnTo>
                <a:lnTo>
                  <a:pt x="31250" y="32250"/>
                </a:lnTo>
                <a:lnTo>
                  <a:pt x="31250" y="32240"/>
                </a:lnTo>
                <a:lnTo>
                  <a:pt x="31240" y="32240"/>
                </a:lnTo>
                <a:lnTo>
                  <a:pt x="31240" y="32230"/>
                </a:lnTo>
                <a:lnTo>
                  <a:pt x="31240" y="32220"/>
                </a:lnTo>
                <a:lnTo>
                  <a:pt x="31230" y="32220"/>
                </a:lnTo>
                <a:lnTo>
                  <a:pt x="31230" y="32210"/>
                </a:lnTo>
                <a:lnTo>
                  <a:pt x="31220" y="32210"/>
                </a:lnTo>
                <a:lnTo>
                  <a:pt x="31210" y="32210"/>
                </a:lnTo>
                <a:lnTo>
                  <a:pt x="31210" y="32200"/>
                </a:lnTo>
                <a:lnTo>
                  <a:pt x="31200" y="32200"/>
                </a:lnTo>
                <a:lnTo>
                  <a:pt x="31200" y="32190"/>
                </a:lnTo>
                <a:lnTo>
                  <a:pt x="31200" y="32180"/>
                </a:lnTo>
                <a:lnTo>
                  <a:pt x="31200" y="32160"/>
                </a:lnTo>
                <a:lnTo>
                  <a:pt x="31190" y="32160"/>
                </a:lnTo>
                <a:lnTo>
                  <a:pt x="31190" y="32140"/>
                </a:lnTo>
                <a:lnTo>
                  <a:pt x="31200" y="32140"/>
                </a:lnTo>
                <a:lnTo>
                  <a:pt x="31200" y="32130"/>
                </a:lnTo>
                <a:lnTo>
                  <a:pt x="31190" y="32130"/>
                </a:lnTo>
                <a:lnTo>
                  <a:pt x="31190" y="32120"/>
                </a:lnTo>
                <a:lnTo>
                  <a:pt x="31190" y="32110"/>
                </a:lnTo>
                <a:lnTo>
                  <a:pt x="31190" y="32090"/>
                </a:lnTo>
                <a:lnTo>
                  <a:pt x="31190" y="32080"/>
                </a:lnTo>
                <a:lnTo>
                  <a:pt x="31180" y="32080"/>
                </a:lnTo>
                <a:lnTo>
                  <a:pt x="31180" y="32060"/>
                </a:lnTo>
                <a:lnTo>
                  <a:pt x="31190" y="32060"/>
                </a:lnTo>
                <a:lnTo>
                  <a:pt x="31190" y="32050"/>
                </a:lnTo>
                <a:lnTo>
                  <a:pt x="31180" y="32050"/>
                </a:lnTo>
                <a:lnTo>
                  <a:pt x="31180" y="32040"/>
                </a:lnTo>
                <a:lnTo>
                  <a:pt x="31170" y="32040"/>
                </a:lnTo>
                <a:lnTo>
                  <a:pt x="31170" y="32030"/>
                </a:lnTo>
                <a:lnTo>
                  <a:pt x="31160" y="32030"/>
                </a:lnTo>
                <a:lnTo>
                  <a:pt x="31160" y="32020"/>
                </a:lnTo>
                <a:lnTo>
                  <a:pt x="31150" y="32020"/>
                </a:lnTo>
                <a:lnTo>
                  <a:pt x="31140" y="32020"/>
                </a:lnTo>
                <a:lnTo>
                  <a:pt x="31140" y="32010"/>
                </a:lnTo>
                <a:lnTo>
                  <a:pt x="31130" y="32010"/>
                </a:lnTo>
                <a:lnTo>
                  <a:pt x="31130" y="32000"/>
                </a:lnTo>
                <a:lnTo>
                  <a:pt x="31130" y="31980"/>
                </a:lnTo>
                <a:lnTo>
                  <a:pt x="31120" y="31980"/>
                </a:lnTo>
                <a:lnTo>
                  <a:pt x="31120" y="31970"/>
                </a:lnTo>
                <a:lnTo>
                  <a:pt x="31110" y="31970"/>
                </a:lnTo>
                <a:lnTo>
                  <a:pt x="31110" y="31950"/>
                </a:lnTo>
                <a:lnTo>
                  <a:pt x="31100" y="31950"/>
                </a:lnTo>
                <a:lnTo>
                  <a:pt x="31100" y="31940"/>
                </a:lnTo>
                <a:lnTo>
                  <a:pt x="31100" y="31930"/>
                </a:lnTo>
                <a:lnTo>
                  <a:pt x="31090" y="31930"/>
                </a:lnTo>
                <a:lnTo>
                  <a:pt x="31090" y="31920"/>
                </a:lnTo>
                <a:lnTo>
                  <a:pt x="31090" y="31910"/>
                </a:lnTo>
                <a:lnTo>
                  <a:pt x="31080" y="31910"/>
                </a:lnTo>
                <a:lnTo>
                  <a:pt x="31070" y="31910"/>
                </a:lnTo>
                <a:lnTo>
                  <a:pt x="31070" y="31900"/>
                </a:lnTo>
                <a:lnTo>
                  <a:pt x="31070" y="31890"/>
                </a:lnTo>
                <a:lnTo>
                  <a:pt x="31060" y="31890"/>
                </a:lnTo>
                <a:lnTo>
                  <a:pt x="31060" y="31880"/>
                </a:lnTo>
                <a:lnTo>
                  <a:pt x="31060" y="31870"/>
                </a:lnTo>
                <a:lnTo>
                  <a:pt x="31070" y="31870"/>
                </a:lnTo>
                <a:lnTo>
                  <a:pt x="31070" y="31860"/>
                </a:lnTo>
                <a:lnTo>
                  <a:pt x="31080" y="31860"/>
                </a:lnTo>
                <a:lnTo>
                  <a:pt x="31080" y="31850"/>
                </a:lnTo>
                <a:lnTo>
                  <a:pt x="31070" y="31850"/>
                </a:lnTo>
                <a:lnTo>
                  <a:pt x="31070" y="31840"/>
                </a:lnTo>
                <a:lnTo>
                  <a:pt x="31070" y="31830"/>
                </a:lnTo>
                <a:lnTo>
                  <a:pt x="31060" y="31830"/>
                </a:lnTo>
                <a:lnTo>
                  <a:pt x="31060" y="31820"/>
                </a:lnTo>
                <a:lnTo>
                  <a:pt x="31060" y="31810"/>
                </a:lnTo>
                <a:lnTo>
                  <a:pt x="31060" y="31800"/>
                </a:lnTo>
                <a:lnTo>
                  <a:pt x="31050" y="31800"/>
                </a:lnTo>
                <a:lnTo>
                  <a:pt x="31050" y="31790"/>
                </a:lnTo>
                <a:lnTo>
                  <a:pt x="31050" y="31780"/>
                </a:lnTo>
                <a:lnTo>
                  <a:pt x="31050" y="31770"/>
                </a:lnTo>
                <a:lnTo>
                  <a:pt x="31040" y="31770"/>
                </a:lnTo>
                <a:lnTo>
                  <a:pt x="31040" y="31780"/>
                </a:lnTo>
                <a:lnTo>
                  <a:pt x="31030" y="31780"/>
                </a:lnTo>
                <a:lnTo>
                  <a:pt x="31030" y="31790"/>
                </a:lnTo>
                <a:lnTo>
                  <a:pt x="31020" y="31790"/>
                </a:lnTo>
                <a:lnTo>
                  <a:pt x="31020" y="31800"/>
                </a:lnTo>
                <a:lnTo>
                  <a:pt x="31020" y="31810"/>
                </a:lnTo>
                <a:lnTo>
                  <a:pt x="31010" y="31810"/>
                </a:lnTo>
                <a:lnTo>
                  <a:pt x="31010" y="31800"/>
                </a:lnTo>
                <a:lnTo>
                  <a:pt x="31010" y="31780"/>
                </a:lnTo>
                <a:lnTo>
                  <a:pt x="31010" y="31750"/>
                </a:lnTo>
                <a:lnTo>
                  <a:pt x="31010" y="31740"/>
                </a:lnTo>
                <a:lnTo>
                  <a:pt x="31010" y="31730"/>
                </a:lnTo>
                <a:lnTo>
                  <a:pt x="31010" y="31720"/>
                </a:lnTo>
                <a:lnTo>
                  <a:pt x="31000" y="31720"/>
                </a:lnTo>
                <a:lnTo>
                  <a:pt x="30990" y="31720"/>
                </a:lnTo>
                <a:lnTo>
                  <a:pt x="30990" y="31710"/>
                </a:lnTo>
                <a:lnTo>
                  <a:pt x="30970" y="31710"/>
                </a:lnTo>
                <a:lnTo>
                  <a:pt x="30960" y="31710"/>
                </a:lnTo>
                <a:lnTo>
                  <a:pt x="30960" y="31720"/>
                </a:lnTo>
                <a:lnTo>
                  <a:pt x="30950" y="31720"/>
                </a:lnTo>
                <a:lnTo>
                  <a:pt x="30950" y="31710"/>
                </a:lnTo>
                <a:lnTo>
                  <a:pt x="30950" y="31700"/>
                </a:lnTo>
                <a:lnTo>
                  <a:pt x="30960" y="31700"/>
                </a:lnTo>
                <a:lnTo>
                  <a:pt x="30960" y="31690"/>
                </a:lnTo>
                <a:lnTo>
                  <a:pt x="30970" y="31690"/>
                </a:lnTo>
                <a:lnTo>
                  <a:pt x="30980" y="31690"/>
                </a:lnTo>
                <a:lnTo>
                  <a:pt x="30980" y="31680"/>
                </a:lnTo>
                <a:lnTo>
                  <a:pt x="30990" y="31680"/>
                </a:lnTo>
                <a:lnTo>
                  <a:pt x="30990" y="31660"/>
                </a:lnTo>
                <a:lnTo>
                  <a:pt x="30990" y="31650"/>
                </a:lnTo>
                <a:lnTo>
                  <a:pt x="30990" y="31640"/>
                </a:lnTo>
                <a:lnTo>
                  <a:pt x="31000" y="31640"/>
                </a:lnTo>
                <a:lnTo>
                  <a:pt x="31000" y="31630"/>
                </a:lnTo>
                <a:lnTo>
                  <a:pt x="31000" y="31620"/>
                </a:lnTo>
                <a:lnTo>
                  <a:pt x="30990" y="31620"/>
                </a:lnTo>
                <a:lnTo>
                  <a:pt x="30990" y="31610"/>
                </a:lnTo>
                <a:lnTo>
                  <a:pt x="31000" y="31610"/>
                </a:lnTo>
                <a:lnTo>
                  <a:pt x="31000" y="31600"/>
                </a:lnTo>
                <a:lnTo>
                  <a:pt x="30990" y="31600"/>
                </a:lnTo>
                <a:lnTo>
                  <a:pt x="30990" y="31590"/>
                </a:lnTo>
                <a:lnTo>
                  <a:pt x="31000" y="31590"/>
                </a:lnTo>
                <a:lnTo>
                  <a:pt x="30990" y="31590"/>
                </a:lnTo>
                <a:lnTo>
                  <a:pt x="30990" y="31570"/>
                </a:lnTo>
                <a:lnTo>
                  <a:pt x="30990" y="31560"/>
                </a:lnTo>
                <a:lnTo>
                  <a:pt x="30990" y="31550"/>
                </a:lnTo>
                <a:lnTo>
                  <a:pt x="30980" y="31550"/>
                </a:lnTo>
                <a:lnTo>
                  <a:pt x="30970" y="31550"/>
                </a:lnTo>
                <a:lnTo>
                  <a:pt x="30970" y="31540"/>
                </a:lnTo>
                <a:lnTo>
                  <a:pt x="30970" y="31530"/>
                </a:lnTo>
                <a:lnTo>
                  <a:pt x="30960" y="31530"/>
                </a:lnTo>
                <a:lnTo>
                  <a:pt x="30950" y="31530"/>
                </a:lnTo>
                <a:lnTo>
                  <a:pt x="30950" y="31520"/>
                </a:lnTo>
                <a:lnTo>
                  <a:pt x="30950" y="31510"/>
                </a:lnTo>
                <a:lnTo>
                  <a:pt x="30940" y="31510"/>
                </a:lnTo>
                <a:lnTo>
                  <a:pt x="30940" y="31500"/>
                </a:lnTo>
                <a:lnTo>
                  <a:pt x="30940" y="31490"/>
                </a:lnTo>
                <a:lnTo>
                  <a:pt x="30930" y="31490"/>
                </a:lnTo>
                <a:lnTo>
                  <a:pt x="30930" y="31480"/>
                </a:lnTo>
                <a:lnTo>
                  <a:pt x="30930" y="31470"/>
                </a:lnTo>
                <a:lnTo>
                  <a:pt x="30930" y="31460"/>
                </a:lnTo>
                <a:lnTo>
                  <a:pt x="30920" y="31460"/>
                </a:lnTo>
                <a:lnTo>
                  <a:pt x="30920" y="31450"/>
                </a:lnTo>
                <a:lnTo>
                  <a:pt x="30910" y="31450"/>
                </a:lnTo>
                <a:lnTo>
                  <a:pt x="30910" y="31440"/>
                </a:lnTo>
                <a:lnTo>
                  <a:pt x="30900" y="31440"/>
                </a:lnTo>
                <a:lnTo>
                  <a:pt x="30900" y="31430"/>
                </a:lnTo>
                <a:lnTo>
                  <a:pt x="30900" y="31420"/>
                </a:lnTo>
                <a:lnTo>
                  <a:pt x="30890" y="31420"/>
                </a:lnTo>
                <a:lnTo>
                  <a:pt x="30890" y="31410"/>
                </a:lnTo>
                <a:lnTo>
                  <a:pt x="30900" y="31410"/>
                </a:lnTo>
                <a:lnTo>
                  <a:pt x="30900" y="31400"/>
                </a:lnTo>
                <a:lnTo>
                  <a:pt x="30890" y="31400"/>
                </a:lnTo>
                <a:lnTo>
                  <a:pt x="30890" y="31390"/>
                </a:lnTo>
                <a:lnTo>
                  <a:pt x="30890" y="31380"/>
                </a:lnTo>
                <a:lnTo>
                  <a:pt x="30880" y="31380"/>
                </a:lnTo>
                <a:lnTo>
                  <a:pt x="30880" y="31360"/>
                </a:lnTo>
                <a:lnTo>
                  <a:pt x="30880" y="31350"/>
                </a:lnTo>
                <a:lnTo>
                  <a:pt x="30880" y="31340"/>
                </a:lnTo>
                <a:lnTo>
                  <a:pt x="30870" y="31340"/>
                </a:lnTo>
                <a:lnTo>
                  <a:pt x="30870" y="31330"/>
                </a:lnTo>
                <a:lnTo>
                  <a:pt x="30870" y="31320"/>
                </a:lnTo>
                <a:lnTo>
                  <a:pt x="30870" y="31310"/>
                </a:lnTo>
                <a:lnTo>
                  <a:pt x="30860" y="31310"/>
                </a:lnTo>
                <a:lnTo>
                  <a:pt x="30860" y="31300"/>
                </a:lnTo>
                <a:lnTo>
                  <a:pt x="30860" y="31290"/>
                </a:lnTo>
                <a:lnTo>
                  <a:pt x="30850" y="31290"/>
                </a:lnTo>
                <a:lnTo>
                  <a:pt x="30850" y="31280"/>
                </a:lnTo>
                <a:lnTo>
                  <a:pt x="30850" y="31270"/>
                </a:lnTo>
                <a:lnTo>
                  <a:pt x="30850" y="31260"/>
                </a:lnTo>
                <a:lnTo>
                  <a:pt x="30860" y="31260"/>
                </a:lnTo>
                <a:lnTo>
                  <a:pt x="30860" y="31250"/>
                </a:lnTo>
                <a:lnTo>
                  <a:pt x="30870" y="31250"/>
                </a:lnTo>
                <a:lnTo>
                  <a:pt x="30870" y="31230"/>
                </a:lnTo>
                <a:lnTo>
                  <a:pt x="30880" y="31230"/>
                </a:lnTo>
                <a:lnTo>
                  <a:pt x="30880" y="31220"/>
                </a:lnTo>
                <a:lnTo>
                  <a:pt x="30880" y="31210"/>
                </a:lnTo>
                <a:lnTo>
                  <a:pt x="30880" y="31200"/>
                </a:lnTo>
                <a:lnTo>
                  <a:pt x="30890" y="31200"/>
                </a:lnTo>
                <a:lnTo>
                  <a:pt x="30890" y="31180"/>
                </a:lnTo>
                <a:lnTo>
                  <a:pt x="30890" y="31170"/>
                </a:lnTo>
                <a:lnTo>
                  <a:pt x="30890" y="31160"/>
                </a:lnTo>
                <a:lnTo>
                  <a:pt x="30910" y="31160"/>
                </a:lnTo>
                <a:lnTo>
                  <a:pt x="30910" y="31170"/>
                </a:lnTo>
                <a:lnTo>
                  <a:pt x="30920" y="31170"/>
                </a:lnTo>
                <a:lnTo>
                  <a:pt x="30930" y="31170"/>
                </a:lnTo>
                <a:lnTo>
                  <a:pt x="30930" y="31180"/>
                </a:lnTo>
                <a:lnTo>
                  <a:pt x="30940" y="31180"/>
                </a:lnTo>
                <a:lnTo>
                  <a:pt x="30940" y="31170"/>
                </a:lnTo>
                <a:lnTo>
                  <a:pt x="30950" y="31170"/>
                </a:lnTo>
                <a:lnTo>
                  <a:pt x="30950" y="31160"/>
                </a:lnTo>
                <a:lnTo>
                  <a:pt x="30960" y="31160"/>
                </a:lnTo>
                <a:lnTo>
                  <a:pt x="30960" y="31150"/>
                </a:lnTo>
                <a:lnTo>
                  <a:pt x="30950" y="31150"/>
                </a:lnTo>
                <a:lnTo>
                  <a:pt x="30950" y="31140"/>
                </a:lnTo>
                <a:lnTo>
                  <a:pt x="30940" y="31140"/>
                </a:lnTo>
                <a:lnTo>
                  <a:pt x="30940" y="31120"/>
                </a:lnTo>
                <a:lnTo>
                  <a:pt x="30940" y="31110"/>
                </a:lnTo>
                <a:lnTo>
                  <a:pt x="30930" y="31110"/>
                </a:lnTo>
                <a:lnTo>
                  <a:pt x="30930" y="31100"/>
                </a:lnTo>
                <a:lnTo>
                  <a:pt x="30930" y="31090"/>
                </a:lnTo>
                <a:lnTo>
                  <a:pt x="30940" y="31090"/>
                </a:lnTo>
                <a:lnTo>
                  <a:pt x="30950" y="31090"/>
                </a:lnTo>
                <a:lnTo>
                  <a:pt x="30950" y="31080"/>
                </a:lnTo>
                <a:lnTo>
                  <a:pt x="30960" y="31080"/>
                </a:lnTo>
                <a:lnTo>
                  <a:pt x="30970" y="31080"/>
                </a:lnTo>
                <a:lnTo>
                  <a:pt x="30970" y="31070"/>
                </a:lnTo>
                <a:lnTo>
                  <a:pt x="30980" y="31070"/>
                </a:lnTo>
                <a:lnTo>
                  <a:pt x="30990" y="31070"/>
                </a:lnTo>
                <a:lnTo>
                  <a:pt x="30990" y="31060"/>
                </a:lnTo>
                <a:lnTo>
                  <a:pt x="31000" y="31060"/>
                </a:lnTo>
                <a:lnTo>
                  <a:pt x="31040" y="31060"/>
                </a:lnTo>
                <a:lnTo>
                  <a:pt x="31050" y="31060"/>
                </a:lnTo>
                <a:lnTo>
                  <a:pt x="31050" y="31070"/>
                </a:lnTo>
                <a:lnTo>
                  <a:pt x="31060" y="31070"/>
                </a:lnTo>
                <a:lnTo>
                  <a:pt x="31070" y="31070"/>
                </a:lnTo>
                <a:lnTo>
                  <a:pt x="31070" y="31080"/>
                </a:lnTo>
                <a:lnTo>
                  <a:pt x="31080" y="31080"/>
                </a:lnTo>
                <a:lnTo>
                  <a:pt x="31080" y="31090"/>
                </a:lnTo>
                <a:lnTo>
                  <a:pt x="31090" y="31090"/>
                </a:lnTo>
                <a:lnTo>
                  <a:pt x="31090" y="31080"/>
                </a:lnTo>
                <a:lnTo>
                  <a:pt x="31100" y="31080"/>
                </a:lnTo>
                <a:lnTo>
                  <a:pt x="31100" y="31070"/>
                </a:lnTo>
                <a:lnTo>
                  <a:pt x="31110" y="31070"/>
                </a:lnTo>
                <a:lnTo>
                  <a:pt x="31130" y="31070"/>
                </a:lnTo>
                <a:lnTo>
                  <a:pt x="31130" y="31060"/>
                </a:lnTo>
                <a:lnTo>
                  <a:pt x="31140" y="31060"/>
                </a:lnTo>
                <a:lnTo>
                  <a:pt x="31160" y="31060"/>
                </a:lnTo>
                <a:lnTo>
                  <a:pt x="31160" y="31050"/>
                </a:lnTo>
                <a:lnTo>
                  <a:pt x="31170" y="31050"/>
                </a:lnTo>
                <a:lnTo>
                  <a:pt x="31200" y="31050"/>
                </a:lnTo>
                <a:lnTo>
                  <a:pt x="31200" y="31040"/>
                </a:lnTo>
                <a:lnTo>
                  <a:pt x="31220" y="31040"/>
                </a:lnTo>
                <a:lnTo>
                  <a:pt x="31220" y="31050"/>
                </a:lnTo>
                <a:lnTo>
                  <a:pt x="31240" y="31050"/>
                </a:lnTo>
                <a:lnTo>
                  <a:pt x="31250" y="31050"/>
                </a:lnTo>
                <a:lnTo>
                  <a:pt x="31250" y="31060"/>
                </a:lnTo>
                <a:lnTo>
                  <a:pt x="31260" y="31060"/>
                </a:lnTo>
                <a:lnTo>
                  <a:pt x="31290" y="31060"/>
                </a:lnTo>
                <a:lnTo>
                  <a:pt x="31290" y="31070"/>
                </a:lnTo>
                <a:lnTo>
                  <a:pt x="31310" y="31070"/>
                </a:lnTo>
                <a:lnTo>
                  <a:pt x="31340" y="31070"/>
                </a:lnTo>
                <a:lnTo>
                  <a:pt x="31370" y="31070"/>
                </a:lnTo>
                <a:lnTo>
                  <a:pt x="31370" y="31080"/>
                </a:lnTo>
                <a:lnTo>
                  <a:pt x="31390" y="31080"/>
                </a:lnTo>
                <a:lnTo>
                  <a:pt x="31400" y="31080"/>
                </a:lnTo>
                <a:lnTo>
                  <a:pt x="31400" y="31090"/>
                </a:lnTo>
                <a:lnTo>
                  <a:pt x="31410" y="31090"/>
                </a:lnTo>
                <a:lnTo>
                  <a:pt x="31420" y="31090"/>
                </a:lnTo>
                <a:lnTo>
                  <a:pt x="31420" y="31100"/>
                </a:lnTo>
                <a:lnTo>
                  <a:pt x="31430" y="31100"/>
                </a:lnTo>
                <a:lnTo>
                  <a:pt x="31440" y="31100"/>
                </a:lnTo>
                <a:lnTo>
                  <a:pt x="31450" y="31100"/>
                </a:lnTo>
                <a:lnTo>
                  <a:pt x="31450" y="31110"/>
                </a:lnTo>
                <a:lnTo>
                  <a:pt x="31460" y="31110"/>
                </a:lnTo>
                <a:lnTo>
                  <a:pt x="31490" y="31110"/>
                </a:lnTo>
                <a:lnTo>
                  <a:pt x="31500" y="31110"/>
                </a:lnTo>
                <a:lnTo>
                  <a:pt x="31500" y="31120"/>
                </a:lnTo>
                <a:lnTo>
                  <a:pt x="31510" y="31120"/>
                </a:lnTo>
                <a:lnTo>
                  <a:pt x="31510" y="31130"/>
                </a:lnTo>
                <a:lnTo>
                  <a:pt x="31520" y="31130"/>
                </a:lnTo>
                <a:lnTo>
                  <a:pt x="31530" y="31130"/>
                </a:lnTo>
                <a:lnTo>
                  <a:pt x="31530" y="31140"/>
                </a:lnTo>
                <a:lnTo>
                  <a:pt x="31550" y="31140"/>
                </a:lnTo>
                <a:lnTo>
                  <a:pt x="31550" y="31150"/>
                </a:lnTo>
                <a:lnTo>
                  <a:pt x="31570" y="31150"/>
                </a:lnTo>
                <a:lnTo>
                  <a:pt x="31580" y="31150"/>
                </a:lnTo>
                <a:lnTo>
                  <a:pt x="31580" y="31160"/>
                </a:lnTo>
                <a:lnTo>
                  <a:pt x="31600" y="31160"/>
                </a:lnTo>
                <a:lnTo>
                  <a:pt x="31610" y="31160"/>
                </a:lnTo>
                <a:lnTo>
                  <a:pt x="31610" y="31170"/>
                </a:lnTo>
                <a:lnTo>
                  <a:pt x="31620" y="31170"/>
                </a:lnTo>
                <a:lnTo>
                  <a:pt x="31620" y="31180"/>
                </a:lnTo>
                <a:lnTo>
                  <a:pt x="31630" y="31180"/>
                </a:lnTo>
                <a:lnTo>
                  <a:pt x="31630" y="31190"/>
                </a:lnTo>
                <a:lnTo>
                  <a:pt x="31640" y="31190"/>
                </a:lnTo>
                <a:lnTo>
                  <a:pt x="31650" y="31190"/>
                </a:lnTo>
                <a:lnTo>
                  <a:pt x="31650" y="31200"/>
                </a:lnTo>
                <a:lnTo>
                  <a:pt x="31660" y="31200"/>
                </a:lnTo>
                <a:lnTo>
                  <a:pt x="31660" y="31210"/>
                </a:lnTo>
                <a:lnTo>
                  <a:pt x="31660" y="31220"/>
                </a:lnTo>
                <a:lnTo>
                  <a:pt x="31660" y="31230"/>
                </a:lnTo>
                <a:lnTo>
                  <a:pt x="31660" y="31240"/>
                </a:lnTo>
                <a:lnTo>
                  <a:pt x="31660" y="31260"/>
                </a:lnTo>
                <a:lnTo>
                  <a:pt x="31650" y="31260"/>
                </a:lnTo>
                <a:lnTo>
                  <a:pt x="31650" y="31250"/>
                </a:lnTo>
                <a:lnTo>
                  <a:pt x="31630" y="31250"/>
                </a:lnTo>
                <a:lnTo>
                  <a:pt x="31620" y="31250"/>
                </a:lnTo>
                <a:lnTo>
                  <a:pt x="31620" y="31240"/>
                </a:lnTo>
                <a:lnTo>
                  <a:pt x="31590" y="31240"/>
                </a:lnTo>
                <a:lnTo>
                  <a:pt x="31590" y="31250"/>
                </a:lnTo>
                <a:lnTo>
                  <a:pt x="31620" y="31250"/>
                </a:lnTo>
                <a:lnTo>
                  <a:pt x="31620" y="31260"/>
                </a:lnTo>
                <a:lnTo>
                  <a:pt x="31620" y="31270"/>
                </a:lnTo>
                <a:lnTo>
                  <a:pt x="31650" y="31270"/>
                </a:lnTo>
                <a:lnTo>
                  <a:pt x="31680" y="31270"/>
                </a:lnTo>
                <a:lnTo>
                  <a:pt x="31680" y="31260"/>
                </a:lnTo>
                <a:lnTo>
                  <a:pt x="31680" y="31250"/>
                </a:lnTo>
                <a:lnTo>
                  <a:pt x="31680" y="31240"/>
                </a:lnTo>
                <a:lnTo>
                  <a:pt x="31670" y="31240"/>
                </a:lnTo>
                <a:lnTo>
                  <a:pt x="31680" y="31240"/>
                </a:lnTo>
                <a:lnTo>
                  <a:pt x="31680" y="31230"/>
                </a:lnTo>
                <a:lnTo>
                  <a:pt x="31680" y="31240"/>
                </a:lnTo>
                <a:lnTo>
                  <a:pt x="31690" y="31240"/>
                </a:lnTo>
                <a:lnTo>
                  <a:pt x="31750" y="31240"/>
                </a:lnTo>
                <a:lnTo>
                  <a:pt x="31750" y="31250"/>
                </a:lnTo>
                <a:lnTo>
                  <a:pt x="31760" y="31250"/>
                </a:lnTo>
                <a:lnTo>
                  <a:pt x="31770" y="31250"/>
                </a:lnTo>
                <a:lnTo>
                  <a:pt x="31770" y="31260"/>
                </a:lnTo>
                <a:lnTo>
                  <a:pt x="31780" y="31260"/>
                </a:lnTo>
                <a:lnTo>
                  <a:pt x="31780" y="31270"/>
                </a:lnTo>
                <a:lnTo>
                  <a:pt x="31780" y="31260"/>
                </a:lnTo>
                <a:lnTo>
                  <a:pt x="31820" y="31260"/>
                </a:lnTo>
                <a:lnTo>
                  <a:pt x="31820" y="31270"/>
                </a:lnTo>
                <a:lnTo>
                  <a:pt x="31830" y="31270"/>
                </a:lnTo>
                <a:lnTo>
                  <a:pt x="31830" y="31280"/>
                </a:lnTo>
                <a:lnTo>
                  <a:pt x="31830" y="31290"/>
                </a:lnTo>
                <a:lnTo>
                  <a:pt x="31830" y="31300"/>
                </a:lnTo>
                <a:lnTo>
                  <a:pt x="31820" y="31300"/>
                </a:lnTo>
                <a:lnTo>
                  <a:pt x="31810" y="31300"/>
                </a:lnTo>
                <a:lnTo>
                  <a:pt x="31810" y="31310"/>
                </a:lnTo>
                <a:lnTo>
                  <a:pt x="31790" y="31310"/>
                </a:lnTo>
                <a:lnTo>
                  <a:pt x="31790" y="31320"/>
                </a:lnTo>
                <a:lnTo>
                  <a:pt x="31780" y="31320"/>
                </a:lnTo>
                <a:lnTo>
                  <a:pt x="31780" y="31330"/>
                </a:lnTo>
                <a:lnTo>
                  <a:pt x="31760" y="31330"/>
                </a:lnTo>
                <a:lnTo>
                  <a:pt x="31760" y="31340"/>
                </a:lnTo>
                <a:lnTo>
                  <a:pt x="31760" y="31350"/>
                </a:lnTo>
                <a:lnTo>
                  <a:pt x="31750" y="31350"/>
                </a:lnTo>
                <a:lnTo>
                  <a:pt x="31740" y="31350"/>
                </a:lnTo>
                <a:lnTo>
                  <a:pt x="31740" y="31340"/>
                </a:lnTo>
                <a:lnTo>
                  <a:pt x="31730" y="31340"/>
                </a:lnTo>
                <a:lnTo>
                  <a:pt x="31710" y="31340"/>
                </a:lnTo>
                <a:lnTo>
                  <a:pt x="31710" y="31330"/>
                </a:lnTo>
                <a:lnTo>
                  <a:pt x="31700" y="31330"/>
                </a:lnTo>
                <a:lnTo>
                  <a:pt x="31700" y="31320"/>
                </a:lnTo>
                <a:lnTo>
                  <a:pt x="31690" y="31320"/>
                </a:lnTo>
                <a:lnTo>
                  <a:pt x="31680" y="31320"/>
                </a:lnTo>
                <a:lnTo>
                  <a:pt x="31670" y="31320"/>
                </a:lnTo>
                <a:lnTo>
                  <a:pt x="31670" y="31330"/>
                </a:lnTo>
                <a:lnTo>
                  <a:pt x="31670" y="31340"/>
                </a:lnTo>
                <a:lnTo>
                  <a:pt x="31670" y="31360"/>
                </a:lnTo>
                <a:lnTo>
                  <a:pt x="31660" y="31360"/>
                </a:lnTo>
                <a:lnTo>
                  <a:pt x="31650" y="31360"/>
                </a:lnTo>
                <a:lnTo>
                  <a:pt x="31650" y="31370"/>
                </a:lnTo>
                <a:lnTo>
                  <a:pt x="31650" y="31360"/>
                </a:lnTo>
                <a:lnTo>
                  <a:pt x="31620" y="31360"/>
                </a:lnTo>
                <a:lnTo>
                  <a:pt x="31620" y="31370"/>
                </a:lnTo>
                <a:lnTo>
                  <a:pt x="31610" y="31370"/>
                </a:lnTo>
                <a:lnTo>
                  <a:pt x="31600" y="31370"/>
                </a:lnTo>
                <a:lnTo>
                  <a:pt x="31590" y="31370"/>
                </a:lnTo>
                <a:lnTo>
                  <a:pt x="31590" y="31360"/>
                </a:lnTo>
                <a:lnTo>
                  <a:pt x="31580" y="31360"/>
                </a:lnTo>
                <a:lnTo>
                  <a:pt x="31580" y="31370"/>
                </a:lnTo>
                <a:lnTo>
                  <a:pt x="31570" y="31370"/>
                </a:lnTo>
                <a:lnTo>
                  <a:pt x="31560" y="31370"/>
                </a:lnTo>
                <a:lnTo>
                  <a:pt x="31560" y="31360"/>
                </a:lnTo>
                <a:lnTo>
                  <a:pt x="31550" y="31360"/>
                </a:lnTo>
                <a:lnTo>
                  <a:pt x="31540" y="31360"/>
                </a:lnTo>
                <a:lnTo>
                  <a:pt x="31520" y="31360"/>
                </a:lnTo>
                <a:lnTo>
                  <a:pt x="31520" y="31370"/>
                </a:lnTo>
                <a:lnTo>
                  <a:pt x="31510" y="31370"/>
                </a:lnTo>
                <a:lnTo>
                  <a:pt x="31500" y="31370"/>
                </a:lnTo>
                <a:lnTo>
                  <a:pt x="31480" y="31370"/>
                </a:lnTo>
                <a:lnTo>
                  <a:pt x="31470" y="31370"/>
                </a:lnTo>
                <a:lnTo>
                  <a:pt x="31470" y="31360"/>
                </a:lnTo>
                <a:lnTo>
                  <a:pt x="31460" y="31360"/>
                </a:lnTo>
                <a:lnTo>
                  <a:pt x="31460" y="31370"/>
                </a:lnTo>
                <a:lnTo>
                  <a:pt x="31460" y="31360"/>
                </a:lnTo>
                <a:lnTo>
                  <a:pt x="31440" y="31360"/>
                </a:lnTo>
                <a:lnTo>
                  <a:pt x="31430" y="31360"/>
                </a:lnTo>
                <a:lnTo>
                  <a:pt x="31420" y="31360"/>
                </a:lnTo>
                <a:lnTo>
                  <a:pt x="31410" y="31360"/>
                </a:lnTo>
                <a:lnTo>
                  <a:pt x="31410" y="31350"/>
                </a:lnTo>
                <a:lnTo>
                  <a:pt x="31400" y="31350"/>
                </a:lnTo>
                <a:lnTo>
                  <a:pt x="31390" y="31350"/>
                </a:lnTo>
                <a:lnTo>
                  <a:pt x="31390" y="31340"/>
                </a:lnTo>
                <a:lnTo>
                  <a:pt x="31370" y="31340"/>
                </a:lnTo>
                <a:lnTo>
                  <a:pt x="31360" y="31340"/>
                </a:lnTo>
                <a:lnTo>
                  <a:pt x="31330" y="31340"/>
                </a:lnTo>
                <a:lnTo>
                  <a:pt x="31320" y="31340"/>
                </a:lnTo>
                <a:lnTo>
                  <a:pt x="31320" y="31330"/>
                </a:lnTo>
                <a:lnTo>
                  <a:pt x="31320" y="31320"/>
                </a:lnTo>
                <a:lnTo>
                  <a:pt x="31310" y="31320"/>
                </a:lnTo>
                <a:lnTo>
                  <a:pt x="31300" y="31320"/>
                </a:lnTo>
                <a:lnTo>
                  <a:pt x="31300" y="31310"/>
                </a:lnTo>
                <a:lnTo>
                  <a:pt x="31300" y="31320"/>
                </a:lnTo>
                <a:lnTo>
                  <a:pt x="31280" y="31320"/>
                </a:lnTo>
                <a:lnTo>
                  <a:pt x="31280" y="31310"/>
                </a:lnTo>
                <a:lnTo>
                  <a:pt x="31260" y="31310"/>
                </a:lnTo>
                <a:lnTo>
                  <a:pt x="31250" y="31310"/>
                </a:lnTo>
                <a:lnTo>
                  <a:pt x="31250" y="31320"/>
                </a:lnTo>
                <a:lnTo>
                  <a:pt x="31240" y="31320"/>
                </a:lnTo>
                <a:lnTo>
                  <a:pt x="31230" y="31320"/>
                </a:lnTo>
                <a:lnTo>
                  <a:pt x="31220" y="31320"/>
                </a:lnTo>
                <a:lnTo>
                  <a:pt x="31220" y="31330"/>
                </a:lnTo>
                <a:lnTo>
                  <a:pt x="31210" y="31330"/>
                </a:lnTo>
                <a:lnTo>
                  <a:pt x="31210" y="31320"/>
                </a:lnTo>
                <a:lnTo>
                  <a:pt x="31200" y="31320"/>
                </a:lnTo>
                <a:lnTo>
                  <a:pt x="31200" y="31330"/>
                </a:lnTo>
                <a:lnTo>
                  <a:pt x="31170" y="31330"/>
                </a:lnTo>
                <a:lnTo>
                  <a:pt x="31170" y="31320"/>
                </a:lnTo>
                <a:lnTo>
                  <a:pt x="31150" y="31320"/>
                </a:lnTo>
                <a:lnTo>
                  <a:pt x="31150" y="31330"/>
                </a:lnTo>
                <a:lnTo>
                  <a:pt x="31150" y="31340"/>
                </a:lnTo>
                <a:lnTo>
                  <a:pt x="31140" y="31340"/>
                </a:lnTo>
                <a:lnTo>
                  <a:pt x="31150" y="31340"/>
                </a:lnTo>
                <a:lnTo>
                  <a:pt x="31150" y="31350"/>
                </a:lnTo>
                <a:lnTo>
                  <a:pt x="31140" y="31350"/>
                </a:lnTo>
                <a:lnTo>
                  <a:pt x="31140" y="31360"/>
                </a:lnTo>
                <a:lnTo>
                  <a:pt x="31130" y="31360"/>
                </a:lnTo>
                <a:lnTo>
                  <a:pt x="31130" y="31370"/>
                </a:lnTo>
                <a:lnTo>
                  <a:pt x="31120" y="31370"/>
                </a:lnTo>
                <a:lnTo>
                  <a:pt x="31120" y="31360"/>
                </a:lnTo>
                <a:lnTo>
                  <a:pt x="31120" y="31350"/>
                </a:lnTo>
                <a:lnTo>
                  <a:pt x="31110" y="31350"/>
                </a:lnTo>
                <a:lnTo>
                  <a:pt x="31110" y="31340"/>
                </a:lnTo>
                <a:lnTo>
                  <a:pt x="31110" y="31320"/>
                </a:lnTo>
                <a:lnTo>
                  <a:pt x="31100" y="31320"/>
                </a:lnTo>
                <a:lnTo>
                  <a:pt x="31100" y="31310"/>
                </a:lnTo>
                <a:lnTo>
                  <a:pt x="31090" y="31310"/>
                </a:lnTo>
                <a:lnTo>
                  <a:pt x="31080" y="31310"/>
                </a:lnTo>
                <a:lnTo>
                  <a:pt x="31080" y="31300"/>
                </a:lnTo>
                <a:lnTo>
                  <a:pt x="31060" y="31300"/>
                </a:lnTo>
                <a:lnTo>
                  <a:pt x="31050" y="31300"/>
                </a:lnTo>
                <a:lnTo>
                  <a:pt x="31040" y="31300"/>
                </a:lnTo>
                <a:lnTo>
                  <a:pt x="31040" y="31310"/>
                </a:lnTo>
                <a:lnTo>
                  <a:pt x="31050" y="31310"/>
                </a:lnTo>
                <a:lnTo>
                  <a:pt x="31050" y="31320"/>
                </a:lnTo>
                <a:lnTo>
                  <a:pt x="31060" y="31320"/>
                </a:lnTo>
                <a:lnTo>
                  <a:pt x="31060" y="31330"/>
                </a:lnTo>
                <a:lnTo>
                  <a:pt x="31070" y="31330"/>
                </a:lnTo>
                <a:lnTo>
                  <a:pt x="31070" y="31320"/>
                </a:lnTo>
                <a:lnTo>
                  <a:pt x="31080" y="31320"/>
                </a:lnTo>
                <a:lnTo>
                  <a:pt x="31090" y="31320"/>
                </a:lnTo>
                <a:lnTo>
                  <a:pt x="31090" y="31330"/>
                </a:lnTo>
                <a:lnTo>
                  <a:pt x="31100" y="31330"/>
                </a:lnTo>
                <a:lnTo>
                  <a:pt x="31100" y="31340"/>
                </a:lnTo>
                <a:lnTo>
                  <a:pt x="31090" y="31340"/>
                </a:lnTo>
                <a:lnTo>
                  <a:pt x="31100" y="31340"/>
                </a:lnTo>
                <a:lnTo>
                  <a:pt x="31100" y="31360"/>
                </a:lnTo>
                <a:lnTo>
                  <a:pt x="31110" y="31360"/>
                </a:lnTo>
                <a:lnTo>
                  <a:pt x="31110" y="31370"/>
                </a:lnTo>
                <a:lnTo>
                  <a:pt x="31090" y="31370"/>
                </a:lnTo>
                <a:lnTo>
                  <a:pt x="31090" y="31380"/>
                </a:lnTo>
                <a:lnTo>
                  <a:pt x="31080" y="31380"/>
                </a:lnTo>
                <a:lnTo>
                  <a:pt x="31080" y="31390"/>
                </a:lnTo>
                <a:lnTo>
                  <a:pt x="31070" y="31390"/>
                </a:lnTo>
                <a:lnTo>
                  <a:pt x="31040" y="31390"/>
                </a:lnTo>
                <a:lnTo>
                  <a:pt x="31040" y="31410"/>
                </a:lnTo>
                <a:lnTo>
                  <a:pt x="31050" y="31410"/>
                </a:lnTo>
                <a:lnTo>
                  <a:pt x="31060" y="31410"/>
                </a:lnTo>
                <a:lnTo>
                  <a:pt x="31060" y="31420"/>
                </a:lnTo>
                <a:lnTo>
                  <a:pt x="31060" y="31410"/>
                </a:lnTo>
                <a:lnTo>
                  <a:pt x="31070" y="31410"/>
                </a:lnTo>
                <a:lnTo>
                  <a:pt x="31070" y="31420"/>
                </a:lnTo>
                <a:lnTo>
                  <a:pt x="31080" y="31420"/>
                </a:lnTo>
                <a:lnTo>
                  <a:pt x="31080" y="31410"/>
                </a:lnTo>
                <a:lnTo>
                  <a:pt x="31080" y="31400"/>
                </a:lnTo>
                <a:lnTo>
                  <a:pt x="31110" y="31400"/>
                </a:lnTo>
                <a:lnTo>
                  <a:pt x="31120" y="31400"/>
                </a:lnTo>
                <a:lnTo>
                  <a:pt x="31140" y="31400"/>
                </a:lnTo>
                <a:lnTo>
                  <a:pt x="31140" y="31390"/>
                </a:lnTo>
                <a:lnTo>
                  <a:pt x="31140" y="31380"/>
                </a:lnTo>
                <a:lnTo>
                  <a:pt x="31150" y="31380"/>
                </a:lnTo>
                <a:lnTo>
                  <a:pt x="31150" y="31370"/>
                </a:lnTo>
                <a:lnTo>
                  <a:pt x="31170" y="31370"/>
                </a:lnTo>
                <a:lnTo>
                  <a:pt x="31170" y="31360"/>
                </a:lnTo>
                <a:lnTo>
                  <a:pt x="31180" y="31360"/>
                </a:lnTo>
                <a:lnTo>
                  <a:pt x="31190" y="31360"/>
                </a:lnTo>
                <a:lnTo>
                  <a:pt x="31200" y="31360"/>
                </a:lnTo>
                <a:lnTo>
                  <a:pt x="31200" y="31350"/>
                </a:lnTo>
                <a:lnTo>
                  <a:pt x="31210" y="31350"/>
                </a:lnTo>
                <a:lnTo>
                  <a:pt x="31210" y="31340"/>
                </a:lnTo>
                <a:lnTo>
                  <a:pt x="31220" y="31340"/>
                </a:lnTo>
                <a:lnTo>
                  <a:pt x="31240" y="31340"/>
                </a:lnTo>
                <a:lnTo>
                  <a:pt x="31240" y="31350"/>
                </a:lnTo>
                <a:lnTo>
                  <a:pt x="31250" y="31350"/>
                </a:lnTo>
                <a:lnTo>
                  <a:pt x="31250" y="31360"/>
                </a:lnTo>
                <a:lnTo>
                  <a:pt x="31240" y="31360"/>
                </a:lnTo>
                <a:lnTo>
                  <a:pt x="31240" y="31370"/>
                </a:lnTo>
                <a:lnTo>
                  <a:pt x="31240" y="31390"/>
                </a:lnTo>
                <a:lnTo>
                  <a:pt x="31240" y="31400"/>
                </a:lnTo>
                <a:lnTo>
                  <a:pt x="31240" y="31410"/>
                </a:lnTo>
                <a:lnTo>
                  <a:pt x="31220" y="31410"/>
                </a:lnTo>
                <a:lnTo>
                  <a:pt x="31220" y="31420"/>
                </a:lnTo>
                <a:lnTo>
                  <a:pt x="31210" y="31420"/>
                </a:lnTo>
                <a:lnTo>
                  <a:pt x="31200" y="31420"/>
                </a:lnTo>
                <a:lnTo>
                  <a:pt x="31200" y="31410"/>
                </a:lnTo>
                <a:lnTo>
                  <a:pt x="31170" y="31410"/>
                </a:lnTo>
                <a:lnTo>
                  <a:pt x="31170" y="31420"/>
                </a:lnTo>
                <a:lnTo>
                  <a:pt x="31160" y="31420"/>
                </a:lnTo>
                <a:lnTo>
                  <a:pt x="31160" y="31430"/>
                </a:lnTo>
                <a:lnTo>
                  <a:pt x="31170" y="31430"/>
                </a:lnTo>
                <a:lnTo>
                  <a:pt x="31170" y="31440"/>
                </a:lnTo>
                <a:lnTo>
                  <a:pt x="31180" y="31440"/>
                </a:lnTo>
                <a:lnTo>
                  <a:pt x="31180" y="31450"/>
                </a:lnTo>
                <a:lnTo>
                  <a:pt x="31190" y="31450"/>
                </a:lnTo>
                <a:lnTo>
                  <a:pt x="31190" y="31440"/>
                </a:lnTo>
                <a:lnTo>
                  <a:pt x="31230" y="31440"/>
                </a:lnTo>
                <a:lnTo>
                  <a:pt x="31240" y="31440"/>
                </a:lnTo>
                <a:lnTo>
                  <a:pt x="31240" y="31430"/>
                </a:lnTo>
                <a:lnTo>
                  <a:pt x="31250" y="31430"/>
                </a:lnTo>
                <a:lnTo>
                  <a:pt x="31250" y="31420"/>
                </a:lnTo>
                <a:lnTo>
                  <a:pt x="31260" y="31420"/>
                </a:lnTo>
                <a:lnTo>
                  <a:pt x="31260" y="31410"/>
                </a:lnTo>
                <a:lnTo>
                  <a:pt x="31260" y="31420"/>
                </a:lnTo>
                <a:lnTo>
                  <a:pt x="31270" y="31420"/>
                </a:lnTo>
                <a:lnTo>
                  <a:pt x="31280" y="31420"/>
                </a:lnTo>
                <a:lnTo>
                  <a:pt x="31280" y="31430"/>
                </a:lnTo>
                <a:lnTo>
                  <a:pt x="31290" y="31430"/>
                </a:lnTo>
                <a:lnTo>
                  <a:pt x="31300" y="31430"/>
                </a:lnTo>
                <a:lnTo>
                  <a:pt x="31310" y="31430"/>
                </a:lnTo>
                <a:lnTo>
                  <a:pt x="31310" y="31420"/>
                </a:lnTo>
                <a:lnTo>
                  <a:pt x="31320" y="31420"/>
                </a:lnTo>
                <a:lnTo>
                  <a:pt x="31330" y="31420"/>
                </a:lnTo>
                <a:lnTo>
                  <a:pt x="31330" y="31430"/>
                </a:lnTo>
                <a:lnTo>
                  <a:pt x="31340" y="31430"/>
                </a:lnTo>
                <a:lnTo>
                  <a:pt x="31340" y="31420"/>
                </a:lnTo>
                <a:lnTo>
                  <a:pt x="31360" y="31420"/>
                </a:lnTo>
                <a:lnTo>
                  <a:pt x="31360" y="31430"/>
                </a:lnTo>
                <a:lnTo>
                  <a:pt x="31390" y="31430"/>
                </a:lnTo>
                <a:lnTo>
                  <a:pt x="31420" y="31430"/>
                </a:lnTo>
                <a:lnTo>
                  <a:pt x="31440" y="31430"/>
                </a:lnTo>
                <a:lnTo>
                  <a:pt x="31450" y="31430"/>
                </a:lnTo>
                <a:lnTo>
                  <a:pt x="31460" y="31430"/>
                </a:lnTo>
                <a:lnTo>
                  <a:pt x="31460" y="31420"/>
                </a:lnTo>
                <a:lnTo>
                  <a:pt x="31480" y="31420"/>
                </a:lnTo>
                <a:lnTo>
                  <a:pt x="31480" y="31430"/>
                </a:lnTo>
                <a:lnTo>
                  <a:pt x="31490" y="31430"/>
                </a:lnTo>
                <a:lnTo>
                  <a:pt x="31490" y="31420"/>
                </a:lnTo>
                <a:lnTo>
                  <a:pt x="31510" y="31420"/>
                </a:lnTo>
                <a:lnTo>
                  <a:pt x="31530" y="31420"/>
                </a:lnTo>
                <a:lnTo>
                  <a:pt x="31540" y="31420"/>
                </a:lnTo>
                <a:lnTo>
                  <a:pt x="31550" y="31420"/>
                </a:lnTo>
                <a:lnTo>
                  <a:pt x="31550" y="31410"/>
                </a:lnTo>
                <a:lnTo>
                  <a:pt x="31560" y="31410"/>
                </a:lnTo>
                <a:lnTo>
                  <a:pt x="31570" y="31410"/>
                </a:lnTo>
                <a:lnTo>
                  <a:pt x="31570" y="31400"/>
                </a:lnTo>
                <a:lnTo>
                  <a:pt x="31590" y="31400"/>
                </a:lnTo>
                <a:lnTo>
                  <a:pt x="31590" y="31410"/>
                </a:lnTo>
                <a:lnTo>
                  <a:pt x="31600" y="31410"/>
                </a:lnTo>
                <a:lnTo>
                  <a:pt x="31610" y="31410"/>
                </a:lnTo>
                <a:lnTo>
                  <a:pt x="31620" y="31410"/>
                </a:lnTo>
                <a:lnTo>
                  <a:pt x="31620" y="31400"/>
                </a:lnTo>
                <a:lnTo>
                  <a:pt x="31620" y="31410"/>
                </a:lnTo>
                <a:lnTo>
                  <a:pt x="31630" y="31410"/>
                </a:lnTo>
                <a:lnTo>
                  <a:pt x="31630" y="31420"/>
                </a:lnTo>
                <a:lnTo>
                  <a:pt x="31680" y="31420"/>
                </a:lnTo>
                <a:lnTo>
                  <a:pt x="31680" y="31410"/>
                </a:lnTo>
                <a:lnTo>
                  <a:pt x="31690" y="31410"/>
                </a:lnTo>
                <a:lnTo>
                  <a:pt x="31700" y="31410"/>
                </a:lnTo>
                <a:lnTo>
                  <a:pt x="31700" y="31400"/>
                </a:lnTo>
                <a:lnTo>
                  <a:pt x="31710" y="31400"/>
                </a:lnTo>
                <a:lnTo>
                  <a:pt x="31710" y="31390"/>
                </a:lnTo>
                <a:lnTo>
                  <a:pt x="31730" y="31390"/>
                </a:lnTo>
                <a:lnTo>
                  <a:pt x="31730" y="31400"/>
                </a:lnTo>
                <a:lnTo>
                  <a:pt x="31740" y="31400"/>
                </a:lnTo>
                <a:lnTo>
                  <a:pt x="31740" y="31410"/>
                </a:lnTo>
                <a:lnTo>
                  <a:pt x="31760" y="31410"/>
                </a:lnTo>
                <a:lnTo>
                  <a:pt x="31770" y="31410"/>
                </a:lnTo>
                <a:lnTo>
                  <a:pt x="31770" y="31420"/>
                </a:lnTo>
                <a:lnTo>
                  <a:pt x="31780" y="31420"/>
                </a:lnTo>
                <a:lnTo>
                  <a:pt x="31780" y="31430"/>
                </a:lnTo>
                <a:lnTo>
                  <a:pt x="31790" y="31430"/>
                </a:lnTo>
                <a:lnTo>
                  <a:pt x="31800" y="31430"/>
                </a:lnTo>
                <a:lnTo>
                  <a:pt x="31810" y="31430"/>
                </a:lnTo>
                <a:lnTo>
                  <a:pt x="31820" y="31430"/>
                </a:lnTo>
                <a:lnTo>
                  <a:pt x="31820" y="31440"/>
                </a:lnTo>
                <a:lnTo>
                  <a:pt x="31830" y="31440"/>
                </a:lnTo>
                <a:lnTo>
                  <a:pt x="31830" y="31450"/>
                </a:lnTo>
                <a:lnTo>
                  <a:pt x="31840" y="31450"/>
                </a:lnTo>
                <a:lnTo>
                  <a:pt x="31840" y="31460"/>
                </a:lnTo>
                <a:lnTo>
                  <a:pt x="31850" y="31460"/>
                </a:lnTo>
                <a:lnTo>
                  <a:pt x="31860" y="31460"/>
                </a:lnTo>
                <a:lnTo>
                  <a:pt x="31860" y="31470"/>
                </a:lnTo>
                <a:lnTo>
                  <a:pt x="31870" y="31470"/>
                </a:lnTo>
                <a:lnTo>
                  <a:pt x="31880" y="31470"/>
                </a:lnTo>
                <a:lnTo>
                  <a:pt x="31880" y="31480"/>
                </a:lnTo>
                <a:lnTo>
                  <a:pt x="31890" y="31480"/>
                </a:lnTo>
                <a:lnTo>
                  <a:pt x="31900" y="31480"/>
                </a:lnTo>
                <a:lnTo>
                  <a:pt x="31900" y="31490"/>
                </a:lnTo>
                <a:lnTo>
                  <a:pt x="31910" y="31490"/>
                </a:lnTo>
                <a:lnTo>
                  <a:pt x="31910" y="31500"/>
                </a:lnTo>
                <a:lnTo>
                  <a:pt x="31910" y="31510"/>
                </a:lnTo>
                <a:lnTo>
                  <a:pt x="31900" y="31510"/>
                </a:lnTo>
                <a:lnTo>
                  <a:pt x="31900" y="31520"/>
                </a:lnTo>
                <a:lnTo>
                  <a:pt x="31910" y="31520"/>
                </a:lnTo>
                <a:lnTo>
                  <a:pt x="31910" y="31530"/>
                </a:lnTo>
                <a:lnTo>
                  <a:pt x="31920" y="31530"/>
                </a:lnTo>
                <a:lnTo>
                  <a:pt x="31920" y="31540"/>
                </a:lnTo>
                <a:lnTo>
                  <a:pt x="31930" y="31540"/>
                </a:lnTo>
                <a:lnTo>
                  <a:pt x="31930" y="31520"/>
                </a:lnTo>
                <a:lnTo>
                  <a:pt x="31940" y="31520"/>
                </a:lnTo>
                <a:lnTo>
                  <a:pt x="31950" y="31520"/>
                </a:lnTo>
                <a:lnTo>
                  <a:pt x="31960" y="31520"/>
                </a:lnTo>
                <a:lnTo>
                  <a:pt x="31970" y="31520"/>
                </a:lnTo>
                <a:lnTo>
                  <a:pt x="31970" y="31530"/>
                </a:lnTo>
                <a:lnTo>
                  <a:pt x="31980" y="31530"/>
                </a:lnTo>
                <a:lnTo>
                  <a:pt x="31990" y="31530"/>
                </a:lnTo>
                <a:lnTo>
                  <a:pt x="32010" y="31530"/>
                </a:lnTo>
                <a:lnTo>
                  <a:pt x="32010" y="31540"/>
                </a:lnTo>
                <a:lnTo>
                  <a:pt x="32010" y="31550"/>
                </a:lnTo>
                <a:lnTo>
                  <a:pt x="32020" y="31550"/>
                </a:lnTo>
                <a:lnTo>
                  <a:pt x="32020" y="31570"/>
                </a:lnTo>
                <a:lnTo>
                  <a:pt x="32030" y="31570"/>
                </a:lnTo>
                <a:lnTo>
                  <a:pt x="32030" y="31580"/>
                </a:lnTo>
                <a:lnTo>
                  <a:pt x="32030" y="31590"/>
                </a:lnTo>
                <a:lnTo>
                  <a:pt x="32020" y="31590"/>
                </a:lnTo>
                <a:lnTo>
                  <a:pt x="32020" y="31610"/>
                </a:lnTo>
                <a:lnTo>
                  <a:pt x="32030" y="31610"/>
                </a:lnTo>
                <a:lnTo>
                  <a:pt x="32030" y="31620"/>
                </a:lnTo>
                <a:lnTo>
                  <a:pt x="32040" y="31620"/>
                </a:lnTo>
                <a:lnTo>
                  <a:pt x="32040" y="31630"/>
                </a:lnTo>
                <a:lnTo>
                  <a:pt x="32050" y="31630"/>
                </a:lnTo>
                <a:lnTo>
                  <a:pt x="32050" y="31640"/>
                </a:lnTo>
                <a:lnTo>
                  <a:pt x="32050" y="31650"/>
                </a:lnTo>
                <a:lnTo>
                  <a:pt x="32040" y="31650"/>
                </a:lnTo>
                <a:lnTo>
                  <a:pt x="32030" y="31650"/>
                </a:lnTo>
                <a:lnTo>
                  <a:pt x="32030" y="31640"/>
                </a:lnTo>
                <a:lnTo>
                  <a:pt x="32020" y="31640"/>
                </a:lnTo>
                <a:lnTo>
                  <a:pt x="32020" y="31650"/>
                </a:lnTo>
                <a:lnTo>
                  <a:pt x="32010" y="31650"/>
                </a:lnTo>
                <a:lnTo>
                  <a:pt x="32010" y="31660"/>
                </a:lnTo>
                <a:lnTo>
                  <a:pt x="32010" y="31670"/>
                </a:lnTo>
                <a:lnTo>
                  <a:pt x="32020" y="31670"/>
                </a:lnTo>
                <a:lnTo>
                  <a:pt x="32020" y="31680"/>
                </a:lnTo>
                <a:lnTo>
                  <a:pt x="32020" y="31690"/>
                </a:lnTo>
                <a:lnTo>
                  <a:pt x="32030" y="31690"/>
                </a:lnTo>
                <a:lnTo>
                  <a:pt x="32030" y="31700"/>
                </a:lnTo>
                <a:lnTo>
                  <a:pt x="32030" y="31710"/>
                </a:lnTo>
                <a:lnTo>
                  <a:pt x="32040" y="31710"/>
                </a:lnTo>
                <a:lnTo>
                  <a:pt x="32040" y="31720"/>
                </a:lnTo>
                <a:lnTo>
                  <a:pt x="32050" y="31720"/>
                </a:lnTo>
                <a:lnTo>
                  <a:pt x="32050" y="31740"/>
                </a:lnTo>
                <a:lnTo>
                  <a:pt x="32060" y="31740"/>
                </a:lnTo>
                <a:lnTo>
                  <a:pt x="32060" y="31730"/>
                </a:lnTo>
                <a:lnTo>
                  <a:pt x="32070" y="31730"/>
                </a:lnTo>
                <a:lnTo>
                  <a:pt x="32080" y="31730"/>
                </a:lnTo>
                <a:lnTo>
                  <a:pt x="32080" y="31740"/>
                </a:lnTo>
                <a:lnTo>
                  <a:pt x="32110" y="31740"/>
                </a:lnTo>
                <a:lnTo>
                  <a:pt x="32110" y="31750"/>
                </a:lnTo>
                <a:lnTo>
                  <a:pt x="32120" y="31750"/>
                </a:lnTo>
                <a:lnTo>
                  <a:pt x="32120" y="31760"/>
                </a:lnTo>
                <a:lnTo>
                  <a:pt x="32130" y="31760"/>
                </a:lnTo>
                <a:lnTo>
                  <a:pt x="32130" y="31780"/>
                </a:lnTo>
                <a:lnTo>
                  <a:pt x="32130" y="31800"/>
                </a:lnTo>
                <a:lnTo>
                  <a:pt x="32140" y="31800"/>
                </a:lnTo>
                <a:lnTo>
                  <a:pt x="32140" y="31810"/>
                </a:lnTo>
                <a:lnTo>
                  <a:pt x="32140" y="31820"/>
                </a:lnTo>
                <a:lnTo>
                  <a:pt x="32150" y="31820"/>
                </a:lnTo>
                <a:lnTo>
                  <a:pt x="32150" y="31810"/>
                </a:lnTo>
                <a:lnTo>
                  <a:pt x="32150" y="31800"/>
                </a:lnTo>
                <a:lnTo>
                  <a:pt x="32150" y="31770"/>
                </a:lnTo>
                <a:lnTo>
                  <a:pt x="32150" y="31760"/>
                </a:lnTo>
                <a:lnTo>
                  <a:pt x="32150" y="31750"/>
                </a:lnTo>
                <a:lnTo>
                  <a:pt x="32140" y="31750"/>
                </a:lnTo>
                <a:lnTo>
                  <a:pt x="32140" y="31740"/>
                </a:lnTo>
                <a:lnTo>
                  <a:pt x="32140" y="31730"/>
                </a:lnTo>
                <a:lnTo>
                  <a:pt x="32140" y="31710"/>
                </a:lnTo>
                <a:lnTo>
                  <a:pt x="32140" y="31700"/>
                </a:lnTo>
                <a:lnTo>
                  <a:pt x="32150" y="31700"/>
                </a:lnTo>
                <a:lnTo>
                  <a:pt x="32160" y="31700"/>
                </a:lnTo>
                <a:lnTo>
                  <a:pt x="32160" y="31710"/>
                </a:lnTo>
                <a:lnTo>
                  <a:pt x="32170" y="31710"/>
                </a:lnTo>
                <a:lnTo>
                  <a:pt x="32170" y="31720"/>
                </a:lnTo>
                <a:lnTo>
                  <a:pt x="32170" y="31710"/>
                </a:lnTo>
                <a:lnTo>
                  <a:pt x="32180" y="31710"/>
                </a:lnTo>
                <a:lnTo>
                  <a:pt x="32180" y="31700"/>
                </a:lnTo>
                <a:lnTo>
                  <a:pt x="32180" y="31690"/>
                </a:lnTo>
                <a:lnTo>
                  <a:pt x="32200" y="31690"/>
                </a:lnTo>
                <a:lnTo>
                  <a:pt x="32210" y="31690"/>
                </a:lnTo>
                <a:lnTo>
                  <a:pt x="32220" y="31690"/>
                </a:lnTo>
                <a:lnTo>
                  <a:pt x="32220" y="31700"/>
                </a:lnTo>
                <a:lnTo>
                  <a:pt x="32220" y="31710"/>
                </a:lnTo>
                <a:lnTo>
                  <a:pt x="32220" y="31720"/>
                </a:lnTo>
                <a:lnTo>
                  <a:pt x="32210" y="31720"/>
                </a:lnTo>
                <a:lnTo>
                  <a:pt x="32210" y="31740"/>
                </a:lnTo>
                <a:lnTo>
                  <a:pt x="32220" y="31740"/>
                </a:lnTo>
                <a:lnTo>
                  <a:pt x="32220" y="31750"/>
                </a:lnTo>
                <a:lnTo>
                  <a:pt x="32210" y="31750"/>
                </a:lnTo>
                <a:lnTo>
                  <a:pt x="32210" y="31760"/>
                </a:lnTo>
                <a:lnTo>
                  <a:pt x="32220" y="31760"/>
                </a:lnTo>
                <a:lnTo>
                  <a:pt x="32220" y="31770"/>
                </a:lnTo>
                <a:lnTo>
                  <a:pt x="32240" y="31770"/>
                </a:lnTo>
                <a:lnTo>
                  <a:pt x="32240" y="31780"/>
                </a:lnTo>
                <a:lnTo>
                  <a:pt x="32250" y="31780"/>
                </a:lnTo>
                <a:lnTo>
                  <a:pt x="32250" y="31790"/>
                </a:lnTo>
                <a:lnTo>
                  <a:pt x="32250" y="31800"/>
                </a:lnTo>
                <a:lnTo>
                  <a:pt x="32260" y="31800"/>
                </a:lnTo>
                <a:lnTo>
                  <a:pt x="32270" y="31800"/>
                </a:lnTo>
                <a:lnTo>
                  <a:pt x="32270" y="31810"/>
                </a:lnTo>
                <a:lnTo>
                  <a:pt x="32280" y="31810"/>
                </a:lnTo>
                <a:lnTo>
                  <a:pt x="32290" y="31810"/>
                </a:lnTo>
                <a:lnTo>
                  <a:pt x="32290" y="31800"/>
                </a:lnTo>
                <a:lnTo>
                  <a:pt x="32290" y="31790"/>
                </a:lnTo>
                <a:lnTo>
                  <a:pt x="32280" y="31790"/>
                </a:lnTo>
                <a:lnTo>
                  <a:pt x="32280" y="31780"/>
                </a:lnTo>
                <a:lnTo>
                  <a:pt x="32270" y="31780"/>
                </a:lnTo>
                <a:lnTo>
                  <a:pt x="32270" y="31770"/>
                </a:lnTo>
                <a:lnTo>
                  <a:pt x="32260" y="31770"/>
                </a:lnTo>
                <a:lnTo>
                  <a:pt x="32260" y="31760"/>
                </a:lnTo>
                <a:lnTo>
                  <a:pt x="32250" y="31760"/>
                </a:lnTo>
                <a:lnTo>
                  <a:pt x="32250" y="31750"/>
                </a:lnTo>
                <a:lnTo>
                  <a:pt x="32260" y="31750"/>
                </a:lnTo>
                <a:lnTo>
                  <a:pt x="32260" y="31740"/>
                </a:lnTo>
                <a:lnTo>
                  <a:pt x="32250" y="31740"/>
                </a:lnTo>
                <a:lnTo>
                  <a:pt x="32250" y="31730"/>
                </a:lnTo>
                <a:lnTo>
                  <a:pt x="32250" y="31720"/>
                </a:lnTo>
                <a:lnTo>
                  <a:pt x="32250" y="31710"/>
                </a:lnTo>
                <a:lnTo>
                  <a:pt x="32260" y="31710"/>
                </a:lnTo>
                <a:lnTo>
                  <a:pt x="32290" y="31710"/>
                </a:lnTo>
                <a:lnTo>
                  <a:pt x="32300" y="31710"/>
                </a:lnTo>
                <a:lnTo>
                  <a:pt x="32300" y="31720"/>
                </a:lnTo>
                <a:lnTo>
                  <a:pt x="32300" y="31730"/>
                </a:lnTo>
                <a:lnTo>
                  <a:pt x="32300" y="31740"/>
                </a:lnTo>
                <a:lnTo>
                  <a:pt x="32300" y="31750"/>
                </a:lnTo>
                <a:lnTo>
                  <a:pt x="32310" y="31750"/>
                </a:lnTo>
                <a:lnTo>
                  <a:pt x="32310" y="31740"/>
                </a:lnTo>
                <a:lnTo>
                  <a:pt x="32320" y="31740"/>
                </a:lnTo>
                <a:lnTo>
                  <a:pt x="32320" y="31750"/>
                </a:lnTo>
                <a:lnTo>
                  <a:pt x="32330" y="31750"/>
                </a:lnTo>
                <a:lnTo>
                  <a:pt x="32330" y="31760"/>
                </a:lnTo>
                <a:lnTo>
                  <a:pt x="32350" y="31760"/>
                </a:lnTo>
                <a:lnTo>
                  <a:pt x="32350" y="31750"/>
                </a:lnTo>
                <a:lnTo>
                  <a:pt x="32380" y="31750"/>
                </a:lnTo>
                <a:lnTo>
                  <a:pt x="32390" y="31750"/>
                </a:lnTo>
                <a:lnTo>
                  <a:pt x="32390" y="31760"/>
                </a:lnTo>
                <a:lnTo>
                  <a:pt x="32400" y="31760"/>
                </a:lnTo>
                <a:lnTo>
                  <a:pt x="32420" y="31760"/>
                </a:lnTo>
                <a:lnTo>
                  <a:pt x="32410" y="31760"/>
                </a:lnTo>
                <a:lnTo>
                  <a:pt x="32410" y="31750"/>
                </a:lnTo>
                <a:lnTo>
                  <a:pt x="32410" y="31740"/>
                </a:lnTo>
                <a:lnTo>
                  <a:pt x="32400" y="31740"/>
                </a:lnTo>
                <a:lnTo>
                  <a:pt x="32400" y="31730"/>
                </a:lnTo>
                <a:lnTo>
                  <a:pt x="32400" y="31720"/>
                </a:lnTo>
                <a:lnTo>
                  <a:pt x="32390" y="31720"/>
                </a:lnTo>
                <a:lnTo>
                  <a:pt x="32390" y="31710"/>
                </a:lnTo>
                <a:lnTo>
                  <a:pt x="32400" y="31710"/>
                </a:lnTo>
                <a:lnTo>
                  <a:pt x="32400" y="31700"/>
                </a:lnTo>
                <a:lnTo>
                  <a:pt x="32410" y="31700"/>
                </a:lnTo>
                <a:lnTo>
                  <a:pt x="32410" y="31690"/>
                </a:lnTo>
                <a:lnTo>
                  <a:pt x="32410" y="31680"/>
                </a:lnTo>
                <a:lnTo>
                  <a:pt x="32420" y="31680"/>
                </a:lnTo>
                <a:lnTo>
                  <a:pt x="32420" y="31670"/>
                </a:lnTo>
                <a:lnTo>
                  <a:pt x="32430" y="31670"/>
                </a:lnTo>
                <a:lnTo>
                  <a:pt x="32430" y="31680"/>
                </a:lnTo>
                <a:lnTo>
                  <a:pt x="32440" y="31680"/>
                </a:lnTo>
                <a:lnTo>
                  <a:pt x="32450" y="31680"/>
                </a:lnTo>
                <a:lnTo>
                  <a:pt x="32450" y="31670"/>
                </a:lnTo>
                <a:lnTo>
                  <a:pt x="32460" y="31670"/>
                </a:lnTo>
                <a:lnTo>
                  <a:pt x="32460" y="31660"/>
                </a:lnTo>
                <a:lnTo>
                  <a:pt x="32470" y="31660"/>
                </a:lnTo>
                <a:lnTo>
                  <a:pt x="32470" y="31670"/>
                </a:lnTo>
                <a:lnTo>
                  <a:pt x="32480" y="31670"/>
                </a:lnTo>
                <a:lnTo>
                  <a:pt x="32480" y="31680"/>
                </a:lnTo>
                <a:lnTo>
                  <a:pt x="32480" y="31670"/>
                </a:lnTo>
                <a:lnTo>
                  <a:pt x="32490" y="31670"/>
                </a:lnTo>
                <a:lnTo>
                  <a:pt x="32490" y="31680"/>
                </a:lnTo>
                <a:lnTo>
                  <a:pt x="32500" y="31680"/>
                </a:lnTo>
                <a:lnTo>
                  <a:pt x="32510" y="31680"/>
                </a:lnTo>
                <a:lnTo>
                  <a:pt x="32510" y="31690"/>
                </a:lnTo>
                <a:lnTo>
                  <a:pt x="32520" y="31690"/>
                </a:lnTo>
                <a:lnTo>
                  <a:pt x="32530" y="31690"/>
                </a:lnTo>
                <a:lnTo>
                  <a:pt x="32530" y="31700"/>
                </a:lnTo>
                <a:lnTo>
                  <a:pt x="32540" y="31700"/>
                </a:lnTo>
                <a:lnTo>
                  <a:pt x="32550" y="31700"/>
                </a:lnTo>
                <a:lnTo>
                  <a:pt x="32550" y="31690"/>
                </a:lnTo>
                <a:lnTo>
                  <a:pt x="32570" y="31690"/>
                </a:lnTo>
                <a:lnTo>
                  <a:pt x="32570" y="31700"/>
                </a:lnTo>
                <a:lnTo>
                  <a:pt x="32570" y="31710"/>
                </a:lnTo>
                <a:lnTo>
                  <a:pt x="32590" y="31710"/>
                </a:lnTo>
                <a:lnTo>
                  <a:pt x="32600" y="31710"/>
                </a:lnTo>
                <a:lnTo>
                  <a:pt x="32600" y="31700"/>
                </a:lnTo>
                <a:lnTo>
                  <a:pt x="32610" y="31700"/>
                </a:lnTo>
                <a:lnTo>
                  <a:pt x="32610" y="31710"/>
                </a:lnTo>
                <a:lnTo>
                  <a:pt x="32610" y="31700"/>
                </a:lnTo>
                <a:lnTo>
                  <a:pt x="32620" y="31700"/>
                </a:lnTo>
                <a:lnTo>
                  <a:pt x="32620" y="31730"/>
                </a:lnTo>
                <a:lnTo>
                  <a:pt x="32630" y="31730"/>
                </a:lnTo>
                <a:lnTo>
                  <a:pt x="32630" y="31740"/>
                </a:lnTo>
                <a:lnTo>
                  <a:pt x="32640" y="31740"/>
                </a:lnTo>
                <a:lnTo>
                  <a:pt x="32650" y="31740"/>
                </a:lnTo>
                <a:lnTo>
                  <a:pt x="32650" y="31750"/>
                </a:lnTo>
                <a:lnTo>
                  <a:pt x="32670" y="31750"/>
                </a:lnTo>
                <a:lnTo>
                  <a:pt x="32690" y="31750"/>
                </a:lnTo>
                <a:lnTo>
                  <a:pt x="32690" y="31760"/>
                </a:lnTo>
                <a:lnTo>
                  <a:pt x="32700" y="31760"/>
                </a:lnTo>
                <a:lnTo>
                  <a:pt x="32700" y="31770"/>
                </a:lnTo>
                <a:lnTo>
                  <a:pt x="32710" y="31770"/>
                </a:lnTo>
                <a:lnTo>
                  <a:pt x="32710" y="31780"/>
                </a:lnTo>
                <a:lnTo>
                  <a:pt x="32720" y="31780"/>
                </a:lnTo>
                <a:lnTo>
                  <a:pt x="32720" y="31770"/>
                </a:lnTo>
                <a:lnTo>
                  <a:pt x="32720" y="31780"/>
                </a:lnTo>
                <a:lnTo>
                  <a:pt x="32720" y="31770"/>
                </a:lnTo>
                <a:lnTo>
                  <a:pt x="32730" y="31770"/>
                </a:lnTo>
                <a:lnTo>
                  <a:pt x="32730" y="31780"/>
                </a:lnTo>
                <a:lnTo>
                  <a:pt x="32750" y="31780"/>
                </a:lnTo>
                <a:lnTo>
                  <a:pt x="32750" y="31790"/>
                </a:lnTo>
                <a:lnTo>
                  <a:pt x="32760" y="31790"/>
                </a:lnTo>
                <a:lnTo>
                  <a:pt x="32760" y="31800"/>
                </a:lnTo>
                <a:lnTo>
                  <a:pt x="32780" y="31800"/>
                </a:lnTo>
                <a:lnTo>
                  <a:pt x="32780" y="31790"/>
                </a:lnTo>
                <a:lnTo>
                  <a:pt x="32780" y="31780"/>
                </a:lnTo>
                <a:lnTo>
                  <a:pt x="32790" y="31780"/>
                </a:lnTo>
                <a:lnTo>
                  <a:pt x="32810" y="31780"/>
                </a:lnTo>
                <a:lnTo>
                  <a:pt x="32810" y="31770"/>
                </a:lnTo>
                <a:lnTo>
                  <a:pt x="32810" y="31760"/>
                </a:lnTo>
                <a:lnTo>
                  <a:pt x="32820" y="31760"/>
                </a:lnTo>
                <a:lnTo>
                  <a:pt x="32820" y="31750"/>
                </a:lnTo>
                <a:lnTo>
                  <a:pt x="32830" y="31750"/>
                </a:lnTo>
                <a:lnTo>
                  <a:pt x="32830" y="31740"/>
                </a:lnTo>
                <a:lnTo>
                  <a:pt x="32840" y="31740"/>
                </a:lnTo>
                <a:lnTo>
                  <a:pt x="32840" y="31750"/>
                </a:lnTo>
                <a:lnTo>
                  <a:pt x="32850" y="31750"/>
                </a:lnTo>
                <a:lnTo>
                  <a:pt x="32850" y="31740"/>
                </a:lnTo>
                <a:lnTo>
                  <a:pt x="32840" y="31740"/>
                </a:lnTo>
                <a:lnTo>
                  <a:pt x="32840" y="31730"/>
                </a:lnTo>
                <a:lnTo>
                  <a:pt x="32830" y="31730"/>
                </a:lnTo>
                <a:lnTo>
                  <a:pt x="32830" y="31710"/>
                </a:lnTo>
                <a:lnTo>
                  <a:pt x="32840" y="31710"/>
                </a:lnTo>
                <a:lnTo>
                  <a:pt x="32850" y="31710"/>
                </a:lnTo>
                <a:lnTo>
                  <a:pt x="32860" y="31710"/>
                </a:lnTo>
                <a:lnTo>
                  <a:pt x="32860" y="31700"/>
                </a:lnTo>
                <a:lnTo>
                  <a:pt x="32870" y="31700"/>
                </a:lnTo>
                <a:lnTo>
                  <a:pt x="32870" y="31690"/>
                </a:lnTo>
                <a:lnTo>
                  <a:pt x="32880" y="31690"/>
                </a:lnTo>
                <a:lnTo>
                  <a:pt x="32880" y="31680"/>
                </a:lnTo>
                <a:lnTo>
                  <a:pt x="32890" y="31680"/>
                </a:lnTo>
                <a:lnTo>
                  <a:pt x="32890" y="31660"/>
                </a:lnTo>
                <a:lnTo>
                  <a:pt x="32880" y="31660"/>
                </a:lnTo>
                <a:lnTo>
                  <a:pt x="32880" y="31670"/>
                </a:lnTo>
                <a:lnTo>
                  <a:pt x="32870" y="31670"/>
                </a:lnTo>
                <a:lnTo>
                  <a:pt x="32840" y="31670"/>
                </a:lnTo>
                <a:lnTo>
                  <a:pt x="32820" y="31670"/>
                </a:lnTo>
                <a:lnTo>
                  <a:pt x="32770" y="31670"/>
                </a:lnTo>
                <a:lnTo>
                  <a:pt x="32770" y="31660"/>
                </a:lnTo>
                <a:lnTo>
                  <a:pt x="32760" y="31660"/>
                </a:lnTo>
                <a:lnTo>
                  <a:pt x="32760" y="31670"/>
                </a:lnTo>
                <a:lnTo>
                  <a:pt x="32760" y="31660"/>
                </a:lnTo>
                <a:lnTo>
                  <a:pt x="32750" y="31660"/>
                </a:lnTo>
                <a:lnTo>
                  <a:pt x="32740" y="31660"/>
                </a:lnTo>
                <a:lnTo>
                  <a:pt x="32720" y="31660"/>
                </a:lnTo>
                <a:lnTo>
                  <a:pt x="32720" y="31650"/>
                </a:lnTo>
                <a:lnTo>
                  <a:pt x="32710" y="31650"/>
                </a:lnTo>
                <a:lnTo>
                  <a:pt x="32700" y="31650"/>
                </a:lnTo>
                <a:lnTo>
                  <a:pt x="32690" y="31650"/>
                </a:lnTo>
                <a:lnTo>
                  <a:pt x="32690" y="31640"/>
                </a:lnTo>
                <a:lnTo>
                  <a:pt x="32680" y="31640"/>
                </a:lnTo>
                <a:lnTo>
                  <a:pt x="32680" y="31630"/>
                </a:lnTo>
                <a:lnTo>
                  <a:pt x="32690" y="31630"/>
                </a:lnTo>
                <a:lnTo>
                  <a:pt x="32690" y="31620"/>
                </a:lnTo>
                <a:lnTo>
                  <a:pt x="32680" y="31620"/>
                </a:lnTo>
                <a:lnTo>
                  <a:pt x="32680" y="31610"/>
                </a:lnTo>
                <a:lnTo>
                  <a:pt x="32670" y="31610"/>
                </a:lnTo>
                <a:lnTo>
                  <a:pt x="32670" y="31620"/>
                </a:lnTo>
                <a:lnTo>
                  <a:pt x="32660" y="31620"/>
                </a:lnTo>
                <a:lnTo>
                  <a:pt x="32660" y="31610"/>
                </a:lnTo>
                <a:lnTo>
                  <a:pt x="32650" y="31610"/>
                </a:lnTo>
                <a:lnTo>
                  <a:pt x="32650" y="31600"/>
                </a:lnTo>
                <a:lnTo>
                  <a:pt x="32650" y="31590"/>
                </a:lnTo>
                <a:lnTo>
                  <a:pt x="32630" y="31590"/>
                </a:lnTo>
                <a:lnTo>
                  <a:pt x="32620" y="31590"/>
                </a:lnTo>
                <a:lnTo>
                  <a:pt x="32620" y="31580"/>
                </a:lnTo>
                <a:lnTo>
                  <a:pt x="32610" y="31580"/>
                </a:lnTo>
                <a:lnTo>
                  <a:pt x="32600" y="31580"/>
                </a:lnTo>
                <a:lnTo>
                  <a:pt x="32580" y="31580"/>
                </a:lnTo>
                <a:lnTo>
                  <a:pt x="32570" y="31580"/>
                </a:lnTo>
                <a:lnTo>
                  <a:pt x="32570" y="31570"/>
                </a:lnTo>
                <a:lnTo>
                  <a:pt x="32570" y="31560"/>
                </a:lnTo>
                <a:lnTo>
                  <a:pt x="32560" y="31560"/>
                </a:lnTo>
                <a:lnTo>
                  <a:pt x="32560" y="31570"/>
                </a:lnTo>
                <a:lnTo>
                  <a:pt x="32550" y="31570"/>
                </a:lnTo>
                <a:lnTo>
                  <a:pt x="32550" y="31560"/>
                </a:lnTo>
                <a:lnTo>
                  <a:pt x="32550" y="31550"/>
                </a:lnTo>
                <a:lnTo>
                  <a:pt x="32560" y="31550"/>
                </a:lnTo>
                <a:lnTo>
                  <a:pt x="32560" y="31540"/>
                </a:lnTo>
                <a:lnTo>
                  <a:pt x="32560" y="31530"/>
                </a:lnTo>
                <a:lnTo>
                  <a:pt x="32570" y="31530"/>
                </a:lnTo>
                <a:lnTo>
                  <a:pt x="32580" y="31530"/>
                </a:lnTo>
                <a:lnTo>
                  <a:pt x="32600" y="31530"/>
                </a:lnTo>
                <a:lnTo>
                  <a:pt x="32600" y="31520"/>
                </a:lnTo>
                <a:lnTo>
                  <a:pt x="32610" y="31520"/>
                </a:lnTo>
                <a:lnTo>
                  <a:pt x="32610" y="31510"/>
                </a:lnTo>
                <a:lnTo>
                  <a:pt x="32620" y="31510"/>
                </a:lnTo>
                <a:lnTo>
                  <a:pt x="32620" y="31500"/>
                </a:lnTo>
                <a:lnTo>
                  <a:pt x="32630" y="31500"/>
                </a:lnTo>
                <a:lnTo>
                  <a:pt x="32630" y="31510"/>
                </a:lnTo>
                <a:lnTo>
                  <a:pt x="32640" y="31510"/>
                </a:lnTo>
                <a:lnTo>
                  <a:pt x="32640" y="31500"/>
                </a:lnTo>
                <a:lnTo>
                  <a:pt x="32650" y="31500"/>
                </a:lnTo>
                <a:lnTo>
                  <a:pt x="32650" y="31510"/>
                </a:lnTo>
                <a:lnTo>
                  <a:pt x="32670" y="31510"/>
                </a:lnTo>
                <a:lnTo>
                  <a:pt x="32680" y="31510"/>
                </a:lnTo>
                <a:lnTo>
                  <a:pt x="32690" y="31510"/>
                </a:lnTo>
                <a:lnTo>
                  <a:pt x="32690" y="31520"/>
                </a:lnTo>
                <a:lnTo>
                  <a:pt x="32690" y="31510"/>
                </a:lnTo>
                <a:lnTo>
                  <a:pt x="32710" y="31510"/>
                </a:lnTo>
                <a:lnTo>
                  <a:pt x="32720" y="31510"/>
                </a:lnTo>
                <a:lnTo>
                  <a:pt x="32730" y="31510"/>
                </a:lnTo>
                <a:lnTo>
                  <a:pt x="32730" y="31520"/>
                </a:lnTo>
                <a:lnTo>
                  <a:pt x="32740" y="31520"/>
                </a:lnTo>
                <a:lnTo>
                  <a:pt x="32750" y="31520"/>
                </a:lnTo>
                <a:lnTo>
                  <a:pt x="32750" y="31530"/>
                </a:lnTo>
                <a:lnTo>
                  <a:pt x="32740" y="31530"/>
                </a:lnTo>
                <a:lnTo>
                  <a:pt x="32740" y="31540"/>
                </a:lnTo>
                <a:lnTo>
                  <a:pt x="32740" y="31550"/>
                </a:lnTo>
                <a:lnTo>
                  <a:pt x="32730" y="31550"/>
                </a:lnTo>
                <a:lnTo>
                  <a:pt x="32730" y="31560"/>
                </a:lnTo>
                <a:lnTo>
                  <a:pt x="32730" y="31570"/>
                </a:lnTo>
                <a:lnTo>
                  <a:pt x="32720" y="31570"/>
                </a:lnTo>
                <a:lnTo>
                  <a:pt x="32720" y="31580"/>
                </a:lnTo>
                <a:lnTo>
                  <a:pt x="32720" y="31590"/>
                </a:lnTo>
                <a:lnTo>
                  <a:pt x="32720" y="31610"/>
                </a:lnTo>
                <a:lnTo>
                  <a:pt x="32720" y="31620"/>
                </a:lnTo>
                <a:lnTo>
                  <a:pt x="32710" y="31620"/>
                </a:lnTo>
                <a:lnTo>
                  <a:pt x="32720" y="31620"/>
                </a:lnTo>
                <a:lnTo>
                  <a:pt x="32720" y="31630"/>
                </a:lnTo>
                <a:lnTo>
                  <a:pt x="32730" y="31630"/>
                </a:lnTo>
                <a:lnTo>
                  <a:pt x="32730" y="31640"/>
                </a:lnTo>
                <a:lnTo>
                  <a:pt x="32740" y="31640"/>
                </a:lnTo>
                <a:lnTo>
                  <a:pt x="32750" y="31640"/>
                </a:lnTo>
                <a:lnTo>
                  <a:pt x="32760" y="31640"/>
                </a:lnTo>
                <a:lnTo>
                  <a:pt x="32760" y="31650"/>
                </a:lnTo>
                <a:lnTo>
                  <a:pt x="32770" y="31650"/>
                </a:lnTo>
                <a:lnTo>
                  <a:pt x="32770" y="31640"/>
                </a:lnTo>
                <a:lnTo>
                  <a:pt x="32770" y="31650"/>
                </a:lnTo>
                <a:lnTo>
                  <a:pt x="32790" y="31650"/>
                </a:lnTo>
                <a:lnTo>
                  <a:pt x="32800" y="31650"/>
                </a:lnTo>
                <a:lnTo>
                  <a:pt x="32800" y="31640"/>
                </a:lnTo>
                <a:lnTo>
                  <a:pt x="32810" y="31640"/>
                </a:lnTo>
                <a:lnTo>
                  <a:pt x="32820" y="31640"/>
                </a:lnTo>
                <a:lnTo>
                  <a:pt x="32820" y="31650"/>
                </a:lnTo>
                <a:lnTo>
                  <a:pt x="32840" y="31650"/>
                </a:lnTo>
                <a:lnTo>
                  <a:pt x="32840" y="31640"/>
                </a:lnTo>
                <a:lnTo>
                  <a:pt x="32850" y="31640"/>
                </a:lnTo>
                <a:lnTo>
                  <a:pt x="32860" y="31640"/>
                </a:lnTo>
                <a:lnTo>
                  <a:pt x="32870" y="31640"/>
                </a:lnTo>
                <a:lnTo>
                  <a:pt x="32870" y="31630"/>
                </a:lnTo>
                <a:lnTo>
                  <a:pt x="32880" y="31630"/>
                </a:lnTo>
                <a:lnTo>
                  <a:pt x="32880" y="31620"/>
                </a:lnTo>
                <a:lnTo>
                  <a:pt x="32890" y="31620"/>
                </a:lnTo>
                <a:lnTo>
                  <a:pt x="32890" y="31610"/>
                </a:lnTo>
                <a:lnTo>
                  <a:pt x="32900" y="31610"/>
                </a:lnTo>
                <a:lnTo>
                  <a:pt x="32930" y="31610"/>
                </a:lnTo>
                <a:lnTo>
                  <a:pt x="32930" y="31600"/>
                </a:lnTo>
                <a:lnTo>
                  <a:pt x="32940" y="31600"/>
                </a:lnTo>
                <a:lnTo>
                  <a:pt x="32940" y="31590"/>
                </a:lnTo>
                <a:lnTo>
                  <a:pt x="32930" y="31590"/>
                </a:lnTo>
                <a:lnTo>
                  <a:pt x="32920" y="31590"/>
                </a:lnTo>
                <a:lnTo>
                  <a:pt x="32920" y="31580"/>
                </a:lnTo>
                <a:lnTo>
                  <a:pt x="32920" y="31570"/>
                </a:lnTo>
                <a:lnTo>
                  <a:pt x="32900" y="31570"/>
                </a:lnTo>
                <a:lnTo>
                  <a:pt x="32900" y="31580"/>
                </a:lnTo>
                <a:lnTo>
                  <a:pt x="32890" y="31580"/>
                </a:lnTo>
                <a:lnTo>
                  <a:pt x="32890" y="31590"/>
                </a:lnTo>
                <a:lnTo>
                  <a:pt x="32890" y="31600"/>
                </a:lnTo>
                <a:lnTo>
                  <a:pt x="32880" y="31600"/>
                </a:lnTo>
                <a:lnTo>
                  <a:pt x="32860" y="31600"/>
                </a:lnTo>
                <a:lnTo>
                  <a:pt x="32850" y="31600"/>
                </a:lnTo>
                <a:lnTo>
                  <a:pt x="32850" y="31610"/>
                </a:lnTo>
                <a:lnTo>
                  <a:pt x="32850" y="31600"/>
                </a:lnTo>
                <a:lnTo>
                  <a:pt x="32840" y="31600"/>
                </a:lnTo>
                <a:lnTo>
                  <a:pt x="32830" y="31600"/>
                </a:lnTo>
                <a:lnTo>
                  <a:pt x="32810" y="31600"/>
                </a:lnTo>
                <a:lnTo>
                  <a:pt x="32800" y="31600"/>
                </a:lnTo>
                <a:lnTo>
                  <a:pt x="32800" y="31610"/>
                </a:lnTo>
                <a:lnTo>
                  <a:pt x="32790" y="31610"/>
                </a:lnTo>
                <a:lnTo>
                  <a:pt x="32770" y="31610"/>
                </a:lnTo>
                <a:lnTo>
                  <a:pt x="32750" y="31610"/>
                </a:lnTo>
                <a:lnTo>
                  <a:pt x="32740" y="31610"/>
                </a:lnTo>
                <a:lnTo>
                  <a:pt x="32740" y="31600"/>
                </a:lnTo>
                <a:lnTo>
                  <a:pt x="32730" y="31600"/>
                </a:lnTo>
                <a:lnTo>
                  <a:pt x="32730" y="31590"/>
                </a:lnTo>
                <a:lnTo>
                  <a:pt x="32730" y="31580"/>
                </a:lnTo>
                <a:lnTo>
                  <a:pt x="32740" y="31580"/>
                </a:lnTo>
                <a:lnTo>
                  <a:pt x="32740" y="31570"/>
                </a:lnTo>
                <a:lnTo>
                  <a:pt x="32740" y="31560"/>
                </a:lnTo>
                <a:lnTo>
                  <a:pt x="32750" y="31560"/>
                </a:lnTo>
                <a:lnTo>
                  <a:pt x="32750" y="31550"/>
                </a:lnTo>
                <a:lnTo>
                  <a:pt x="32760" y="31550"/>
                </a:lnTo>
                <a:lnTo>
                  <a:pt x="32760" y="31540"/>
                </a:lnTo>
                <a:lnTo>
                  <a:pt x="32760" y="31530"/>
                </a:lnTo>
                <a:lnTo>
                  <a:pt x="32760" y="31520"/>
                </a:lnTo>
                <a:lnTo>
                  <a:pt x="32770" y="31520"/>
                </a:lnTo>
                <a:lnTo>
                  <a:pt x="32770" y="31500"/>
                </a:lnTo>
                <a:lnTo>
                  <a:pt x="32770" y="31480"/>
                </a:lnTo>
                <a:lnTo>
                  <a:pt x="32780" y="31480"/>
                </a:lnTo>
                <a:lnTo>
                  <a:pt x="32780" y="31470"/>
                </a:lnTo>
                <a:lnTo>
                  <a:pt x="32780" y="31460"/>
                </a:lnTo>
                <a:lnTo>
                  <a:pt x="32790" y="31460"/>
                </a:lnTo>
                <a:lnTo>
                  <a:pt x="32790" y="31450"/>
                </a:lnTo>
                <a:lnTo>
                  <a:pt x="32790" y="31430"/>
                </a:lnTo>
                <a:lnTo>
                  <a:pt x="32780" y="31430"/>
                </a:lnTo>
                <a:lnTo>
                  <a:pt x="32770" y="31430"/>
                </a:lnTo>
                <a:lnTo>
                  <a:pt x="32770" y="31420"/>
                </a:lnTo>
                <a:lnTo>
                  <a:pt x="32770" y="31410"/>
                </a:lnTo>
                <a:lnTo>
                  <a:pt x="32770" y="31390"/>
                </a:lnTo>
                <a:lnTo>
                  <a:pt x="32780" y="31390"/>
                </a:lnTo>
                <a:lnTo>
                  <a:pt x="32790" y="31390"/>
                </a:lnTo>
                <a:lnTo>
                  <a:pt x="32790" y="31380"/>
                </a:lnTo>
                <a:lnTo>
                  <a:pt x="32800" y="31380"/>
                </a:lnTo>
                <a:lnTo>
                  <a:pt x="32800" y="31370"/>
                </a:lnTo>
                <a:lnTo>
                  <a:pt x="32810" y="31370"/>
                </a:lnTo>
                <a:lnTo>
                  <a:pt x="32810" y="31360"/>
                </a:lnTo>
                <a:lnTo>
                  <a:pt x="32820" y="31360"/>
                </a:lnTo>
                <a:lnTo>
                  <a:pt x="32830" y="31360"/>
                </a:lnTo>
                <a:lnTo>
                  <a:pt x="32840" y="31360"/>
                </a:lnTo>
                <a:lnTo>
                  <a:pt x="32840" y="31350"/>
                </a:lnTo>
                <a:lnTo>
                  <a:pt x="32850" y="31350"/>
                </a:lnTo>
                <a:lnTo>
                  <a:pt x="32850" y="31340"/>
                </a:lnTo>
                <a:lnTo>
                  <a:pt x="32860" y="31340"/>
                </a:lnTo>
                <a:lnTo>
                  <a:pt x="32870" y="31340"/>
                </a:lnTo>
                <a:lnTo>
                  <a:pt x="32880" y="31340"/>
                </a:lnTo>
                <a:lnTo>
                  <a:pt x="32880" y="31360"/>
                </a:lnTo>
                <a:lnTo>
                  <a:pt x="32880" y="31370"/>
                </a:lnTo>
                <a:lnTo>
                  <a:pt x="32880" y="31380"/>
                </a:lnTo>
                <a:lnTo>
                  <a:pt x="32890" y="31380"/>
                </a:lnTo>
                <a:lnTo>
                  <a:pt x="32890" y="31390"/>
                </a:lnTo>
                <a:lnTo>
                  <a:pt x="32900" y="31390"/>
                </a:lnTo>
                <a:lnTo>
                  <a:pt x="32900" y="31400"/>
                </a:lnTo>
                <a:lnTo>
                  <a:pt x="32900" y="31410"/>
                </a:lnTo>
                <a:lnTo>
                  <a:pt x="32910" y="31410"/>
                </a:lnTo>
                <a:lnTo>
                  <a:pt x="32910" y="31420"/>
                </a:lnTo>
                <a:lnTo>
                  <a:pt x="32920" y="31420"/>
                </a:lnTo>
                <a:lnTo>
                  <a:pt x="32920" y="31430"/>
                </a:lnTo>
                <a:lnTo>
                  <a:pt x="32930" y="31430"/>
                </a:lnTo>
                <a:lnTo>
                  <a:pt x="32930" y="31440"/>
                </a:lnTo>
                <a:lnTo>
                  <a:pt x="32940" y="31440"/>
                </a:lnTo>
                <a:lnTo>
                  <a:pt x="32940" y="31450"/>
                </a:lnTo>
                <a:lnTo>
                  <a:pt x="32950" y="31450"/>
                </a:lnTo>
                <a:lnTo>
                  <a:pt x="32950" y="31460"/>
                </a:lnTo>
                <a:lnTo>
                  <a:pt x="32950" y="31450"/>
                </a:lnTo>
                <a:lnTo>
                  <a:pt x="32960" y="31450"/>
                </a:lnTo>
                <a:lnTo>
                  <a:pt x="32960" y="31460"/>
                </a:lnTo>
                <a:lnTo>
                  <a:pt x="32960" y="31470"/>
                </a:lnTo>
                <a:lnTo>
                  <a:pt x="32970" y="31470"/>
                </a:lnTo>
                <a:lnTo>
                  <a:pt x="32960" y="31470"/>
                </a:lnTo>
                <a:lnTo>
                  <a:pt x="32960" y="31480"/>
                </a:lnTo>
                <a:lnTo>
                  <a:pt x="32970" y="31480"/>
                </a:lnTo>
                <a:lnTo>
                  <a:pt x="32980" y="31480"/>
                </a:lnTo>
                <a:lnTo>
                  <a:pt x="32990" y="31480"/>
                </a:lnTo>
                <a:lnTo>
                  <a:pt x="32990" y="31490"/>
                </a:lnTo>
                <a:lnTo>
                  <a:pt x="33010" y="31490"/>
                </a:lnTo>
                <a:lnTo>
                  <a:pt x="33010" y="31480"/>
                </a:lnTo>
                <a:lnTo>
                  <a:pt x="33020" y="31480"/>
                </a:lnTo>
                <a:lnTo>
                  <a:pt x="33020" y="31460"/>
                </a:lnTo>
                <a:lnTo>
                  <a:pt x="33020" y="31450"/>
                </a:lnTo>
                <a:lnTo>
                  <a:pt x="33030" y="31450"/>
                </a:lnTo>
                <a:lnTo>
                  <a:pt x="33040" y="31450"/>
                </a:lnTo>
                <a:lnTo>
                  <a:pt x="33040" y="31460"/>
                </a:lnTo>
                <a:lnTo>
                  <a:pt x="33070" y="31460"/>
                </a:lnTo>
                <a:lnTo>
                  <a:pt x="33070" y="31450"/>
                </a:lnTo>
                <a:lnTo>
                  <a:pt x="33080" y="31450"/>
                </a:lnTo>
                <a:lnTo>
                  <a:pt x="33080" y="31430"/>
                </a:lnTo>
                <a:lnTo>
                  <a:pt x="33080" y="31420"/>
                </a:lnTo>
                <a:lnTo>
                  <a:pt x="33090" y="31420"/>
                </a:lnTo>
                <a:lnTo>
                  <a:pt x="33090" y="31410"/>
                </a:lnTo>
                <a:lnTo>
                  <a:pt x="33100" y="31410"/>
                </a:lnTo>
                <a:lnTo>
                  <a:pt x="33110" y="31410"/>
                </a:lnTo>
                <a:lnTo>
                  <a:pt x="33120" y="31410"/>
                </a:lnTo>
                <a:lnTo>
                  <a:pt x="33120" y="31420"/>
                </a:lnTo>
                <a:lnTo>
                  <a:pt x="33130" y="31420"/>
                </a:lnTo>
                <a:lnTo>
                  <a:pt x="33130" y="31430"/>
                </a:lnTo>
                <a:lnTo>
                  <a:pt x="33140" y="31430"/>
                </a:lnTo>
                <a:lnTo>
                  <a:pt x="33140" y="31440"/>
                </a:lnTo>
                <a:lnTo>
                  <a:pt x="33140" y="31450"/>
                </a:lnTo>
                <a:lnTo>
                  <a:pt x="33150" y="31450"/>
                </a:lnTo>
                <a:lnTo>
                  <a:pt x="33150" y="31460"/>
                </a:lnTo>
                <a:lnTo>
                  <a:pt x="33160" y="31460"/>
                </a:lnTo>
                <a:lnTo>
                  <a:pt x="33170" y="31460"/>
                </a:lnTo>
                <a:lnTo>
                  <a:pt x="33170" y="31470"/>
                </a:lnTo>
                <a:lnTo>
                  <a:pt x="33180" y="31470"/>
                </a:lnTo>
                <a:lnTo>
                  <a:pt x="33190" y="31470"/>
                </a:lnTo>
                <a:lnTo>
                  <a:pt x="33190" y="31460"/>
                </a:lnTo>
                <a:lnTo>
                  <a:pt x="33200" y="31460"/>
                </a:lnTo>
                <a:lnTo>
                  <a:pt x="33200" y="31470"/>
                </a:lnTo>
                <a:lnTo>
                  <a:pt x="33230" y="31470"/>
                </a:lnTo>
                <a:lnTo>
                  <a:pt x="33240" y="31470"/>
                </a:lnTo>
                <a:lnTo>
                  <a:pt x="33240" y="31460"/>
                </a:lnTo>
                <a:lnTo>
                  <a:pt x="33250" y="31460"/>
                </a:lnTo>
                <a:lnTo>
                  <a:pt x="33240" y="31460"/>
                </a:lnTo>
                <a:lnTo>
                  <a:pt x="33240" y="31450"/>
                </a:lnTo>
                <a:lnTo>
                  <a:pt x="33240" y="31440"/>
                </a:lnTo>
                <a:lnTo>
                  <a:pt x="33240" y="31430"/>
                </a:lnTo>
                <a:lnTo>
                  <a:pt x="33230" y="31430"/>
                </a:lnTo>
                <a:lnTo>
                  <a:pt x="33230" y="31420"/>
                </a:lnTo>
                <a:lnTo>
                  <a:pt x="33230" y="31400"/>
                </a:lnTo>
                <a:lnTo>
                  <a:pt x="33220" y="31400"/>
                </a:lnTo>
                <a:lnTo>
                  <a:pt x="33220" y="31390"/>
                </a:lnTo>
                <a:lnTo>
                  <a:pt x="33220" y="31380"/>
                </a:lnTo>
                <a:lnTo>
                  <a:pt x="33220" y="31370"/>
                </a:lnTo>
                <a:lnTo>
                  <a:pt x="33230" y="31370"/>
                </a:lnTo>
                <a:lnTo>
                  <a:pt x="33240" y="31370"/>
                </a:lnTo>
                <a:lnTo>
                  <a:pt x="33240" y="31380"/>
                </a:lnTo>
                <a:lnTo>
                  <a:pt x="33250" y="31380"/>
                </a:lnTo>
                <a:lnTo>
                  <a:pt x="33260" y="31380"/>
                </a:lnTo>
                <a:lnTo>
                  <a:pt x="33260" y="31390"/>
                </a:lnTo>
                <a:lnTo>
                  <a:pt x="33270" y="31390"/>
                </a:lnTo>
                <a:lnTo>
                  <a:pt x="33270" y="31400"/>
                </a:lnTo>
                <a:lnTo>
                  <a:pt x="33270" y="31420"/>
                </a:lnTo>
                <a:lnTo>
                  <a:pt x="33280" y="31420"/>
                </a:lnTo>
                <a:lnTo>
                  <a:pt x="33280" y="31430"/>
                </a:lnTo>
                <a:lnTo>
                  <a:pt x="33280" y="31440"/>
                </a:lnTo>
                <a:lnTo>
                  <a:pt x="33280" y="31450"/>
                </a:lnTo>
                <a:lnTo>
                  <a:pt x="33290" y="31450"/>
                </a:lnTo>
                <a:lnTo>
                  <a:pt x="33290" y="31460"/>
                </a:lnTo>
                <a:lnTo>
                  <a:pt x="33290" y="31470"/>
                </a:lnTo>
                <a:lnTo>
                  <a:pt x="33300" y="31470"/>
                </a:lnTo>
                <a:lnTo>
                  <a:pt x="33300" y="31480"/>
                </a:lnTo>
                <a:lnTo>
                  <a:pt x="33310" y="31480"/>
                </a:lnTo>
                <a:lnTo>
                  <a:pt x="33310" y="31490"/>
                </a:lnTo>
                <a:lnTo>
                  <a:pt x="33310" y="31500"/>
                </a:lnTo>
                <a:lnTo>
                  <a:pt x="33320" y="31500"/>
                </a:lnTo>
                <a:lnTo>
                  <a:pt x="33320" y="31510"/>
                </a:lnTo>
                <a:lnTo>
                  <a:pt x="33320" y="31520"/>
                </a:lnTo>
                <a:lnTo>
                  <a:pt x="33330" y="31520"/>
                </a:lnTo>
                <a:lnTo>
                  <a:pt x="33330" y="31530"/>
                </a:lnTo>
                <a:lnTo>
                  <a:pt x="33330" y="31540"/>
                </a:lnTo>
                <a:lnTo>
                  <a:pt x="33340" y="31540"/>
                </a:lnTo>
                <a:lnTo>
                  <a:pt x="33340" y="31550"/>
                </a:lnTo>
                <a:lnTo>
                  <a:pt x="33350" y="31550"/>
                </a:lnTo>
                <a:lnTo>
                  <a:pt x="33350" y="31560"/>
                </a:lnTo>
                <a:lnTo>
                  <a:pt x="33350" y="31570"/>
                </a:lnTo>
                <a:lnTo>
                  <a:pt x="33360" y="31570"/>
                </a:lnTo>
                <a:lnTo>
                  <a:pt x="33360" y="31580"/>
                </a:lnTo>
                <a:lnTo>
                  <a:pt x="33360" y="31590"/>
                </a:lnTo>
                <a:lnTo>
                  <a:pt x="33370" y="31590"/>
                </a:lnTo>
                <a:lnTo>
                  <a:pt x="33370" y="31600"/>
                </a:lnTo>
                <a:lnTo>
                  <a:pt x="33370" y="31620"/>
                </a:lnTo>
                <a:lnTo>
                  <a:pt x="33380" y="31620"/>
                </a:lnTo>
                <a:lnTo>
                  <a:pt x="33380" y="31630"/>
                </a:lnTo>
                <a:lnTo>
                  <a:pt x="33380" y="31640"/>
                </a:lnTo>
                <a:lnTo>
                  <a:pt x="33390" y="31640"/>
                </a:lnTo>
                <a:lnTo>
                  <a:pt x="33390" y="31650"/>
                </a:lnTo>
                <a:lnTo>
                  <a:pt x="33400" y="31650"/>
                </a:lnTo>
                <a:lnTo>
                  <a:pt x="33400" y="31660"/>
                </a:lnTo>
                <a:lnTo>
                  <a:pt x="33410" y="31660"/>
                </a:lnTo>
                <a:lnTo>
                  <a:pt x="33410" y="31670"/>
                </a:lnTo>
                <a:lnTo>
                  <a:pt x="33410" y="31680"/>
                </a:lnTo>
                <a:lnTo>
                  <a:pt x="33420" y="31680"/>
                </a:lnTo>
                <a:lnTo>
                  <a:pt x="33420" y="31690"/>
                </a:lnTo>
                <a:lnTo>
                  <a:pt x="33420" y="31700"/>
                </a:lnTo>
                <a:lnTo>
                  <a:pt x="33420" y="31710"/>
                </a:lnTo>
                <a:lnTo>
                  <a:pt x="33430" y="31710"/>
                </a:lnTo>
                <a:lnTo>
                  <a:pt x="33430" y="31720"/>
                </a:lnTo>
                <a:lnTo>
                  <a:pt x="33430" y="31730"/>
                </a:lnTo>
                <a:lnTo>
                  <a:pt x="33440" y="31730"/>
                </a:lnTo>
                <a:lnTo>
                  <a:pt x="33440" y="31740"/>
                </a:lnTo>
                <a:lnTo>
                  <a:pt x="33450" y="31740"/>
                </a:lnTo>
                <a:lnTo>
                  <a:pt x="33450" y="31750"/>
                </a:lnTo>
                <a:lnTo>
                  <a:pt x="33460" y="31750"/>
                </a:lnTo>
                <a:lnTo>
                  <a:pt x="33460" y="31760"/>
                </a:lnTo>
                <a:lnTo>
                  <a:pt x="33460" y="31770"/>
                </a:lnTo>
                <a:lnTo>
                  <a:pt x="33460" y="31780"/>
                </a:lnTo>
                <a:lnTo>
                  <a:pt x="33470" y="31780"/>
                </a:lnTo>
                <a:lnTo>
                  <a:pt x="33470" y="31790"/>
                </a:lnTo>
                <a:lnTo>
                  <a:pt x="33480" y="31790"/>
                </a:lnTo>
                <a:lnTo>
                  <a:pt x="33480" y="31800"/>
                </a:lnTo>
                <a:lnTo>
                  <a:pt x="33480" y="31820"/>
                </a:lnTo>
                <a:lnTo>
                  <a:pt x="33490" y="31820"/>
                </a:lnTo>
                <a:lnTo>
                  <a:pt x="33490" y="31830"/>
                </a:lnTo>
                <a:lnTo>
                  <a:pt x="33490" y="31840"/>
                </a:lnTo>
                <a:lnTo>
                  <a:pt x="33500" y="31840"/>
                </a:lnTo>
                <a:lnTo>
                  <a:pt x="33500" y="31850"/>
                </a:lnTo>
                <a:lnTo>
                  <a:pt x="33500" y="31860"/>
                </a:lnTo>
                <a:lnTo>
                  <a:pt x="33510" y="31860"/>
                </a:lnTo>
                <a:lnTo>
                  <a:pt x="33510" y="31870"/>
                </a:lnTo>
                <a:lnTo>
                  <a:pt x="33520" y="31870"/>
                </a:lnTo>
                <a:lnTo>
                  <a:pt x="33530" y="31870"/>
                </a:lnTo>
                <a:lnTo>
                  <a:pt x="33540" y="31870"/>
                </a:lnTo>
                <a:lnTo>
                  <a:pt x="33540" y="31860"/>
                </a:lnTo>
                <a:lnTo>
                  <a:pt x="33550" y="31860"/>
                </a:lnTo>
                <a:lnTo>
                  <a:pt x="33550" y="31870"/>
                </a:lnTo>
                <a:lnTo>
                  <a:pt x="33560" y="31870"/>
                </a:lnTo>
                <a:lnTo>
                  <a:pt x="33560" y="31880"/>
                </a:lnTo>
                <a:lnTo>
                  <a:pt x="33560" y="31890"/>
                </a:lnTo>
                <a:lnTo>
                  <a:pt x="33560" y="31900"/>
                </a:lnTo>
                <a:lnTo>
                  <a:pt x="33570" y="31900"/>
                </a:lnTo>
                <a:lnTo>
                  <a:pt x="33570" y="31910"/>
                </a:lnTo>
                <a:lnTo>
                  <a:pt x="33570" y="31920"/>
                </a:lnTo>
                <a:lnTo>
                  <a:pt x="33580" y="31920"/>
                </a:lnTo>
                <a:lnTo>
                  <a:pt x="33580" y="31930"/>
                </a:lnTo>
                <a:lnTo>
                  <a:pt x="33580" y="31940"/>
                </a:lnTo>
                <a:lnTo>
                  <a:pt x="33590" y="31940"/>
                </a:lnTo>
                <a:lnTo>
                  <a:pt x="33590" y="31950"/>
                </a:lnTo>
                <a:lnTo>
                  <a:pt x="33590" y="31960"/>
                </a:lnTo>
                <a:lnTo>
                  <a:pt x="33600" y="31960"/>
                </a:lnTo>
                <a:lnTo>
                  <a:pt x="33600" y="31970"/>
                </a:lnTo>
                <a:lnTo>
                  <a:pt x="33600" y="31980"/>
                </a:lnTo>
                <a:lnTo>
                  <a:pt x="33600" y="31990"/>
                </a:lnTo>
                <a:lnTo>
                  <a:pt x="33610" y="31990"/>
                </a:lnTo>
                <a:lnTo>
                  <a:pt x="33610" y="32000"/>
                </a:lnTo>
                <a:lnTo>
                  <a:pt x="33610" y="32010"/>
                </a:lnTo>
                <a:lnTo>
                  <a:pt x="33620" y="32010"/>
                </a:lnTo>
                <a:lnTo>
                  <a:pt x="33620" y="32020"/>
                </a:lnTo>
                <a:lnTo>
                  <a:pt x="33630" y="32020"/>
                </a:lnTo>
                <a:lnTo>
                  <a:pt x="33630" y="32030"/>
                </a:lnTo>
                <a:lnTo>
                  <a:pt x="33630" y="32040"/>
                </a:lnTo>
                <a:lnTo>
                  <a:pt x="33640" y="32040"/>
                </a:lnTo>
                <a:lnTo>
                  <a:pt x="33640" y="32050"/>
                </a:lnTo>
                <a:lnTo>
                  <a:pt x="33650" y="32050"/>
                </a:lnTo>
                <a:lnTo>
                  <a:pt x="33650" y="32060"/>
                </a:lnTo>
                <a:lnTo>
                  <a:pt x="33660" y="32060"/>
                </a:lnTo>
                <a:lnTo>
                  <a:pt x="33660" y="32070"/>
                </a:lnTo>
                <a:lnTo>
                  <a:pt x="33660" y="32080"/>
                </a:lnTo>
                <a:lnTo>
                  <a:pt x="33660" y="32090"/>
                </a:lnTo>
                <a:lnTo>
                  <a:pt x="33650" y="32090"/>
                </a:lnTo>
                <a:lnTo>
                  <a:pt x="33650" y="32100"/>
                </a:lnTo>
                <a:lnTo>
                  <a:pt x="33640" y="32100"/>
                </a:lnTo>
                <a:lnTo>
                  <a:pt x="33640" y="32120"/>
                </a:lnTo>
                <a:lnTo>
                  <a:pt x="33650" y="32120"/>
                </a:lnTo>
                <a:lnTo>
                  <a:pt x="33650" y="32140"/>
                </a:lnTo>
                <a:lnTo>
                  <a:pt x="33640" y="32140"/>
                </a:lnTo>
                <a:lnTo>
                  <a:pt x="33640" y="32150"/>
                </a:lnTo>
                <a:lnTo>
                  <a:pt x="33640" y="32160"/>
                </a:lnTo>
                <a:lnTo>
                  <a:pt x="33630" y="32160"/>
                </a:lnTo>
                <a:lnTo>
                  <a:pt x="33620" y="32160"/>
                </a:lnTo>
                <a:lnTo>
                  <a:pt x="33620" y="32170"/>
                </a:lnTo>
                <a:lnTo>
                  <a:pt x="33620" y="32180"/>
                </a:lnTo>
                <a:lnTo>
                  <a:pt x="33610" y="32180"/>
                </a:lnTo>
                <a:lnTo>
                  <a:pt x="33610" y="32190"/>
                </a:lnTo>
                <a:lnTo>
                  <a:pt x="33600" y="32190"/>
                </a:lnTo>
                <a:lnTo>
                  <a:pt x="33600" y="32200"/>
                </a:lnTo>
                <a:lnTo>
                  <a:pt x="33580" y="32200"/>
                </a:lnTo>
                <a:lnTo>
                  <a:pt x="33580" y="32210"/>
                </a:lnTo>
                <a:lnTo>
                  <a:pt x="33570" y="32210"/>
                </a:lnTo>
                <a:lnTo>
                  <a:pt x="33560" y="32210"/>
                </a:lnTo>
                <a:lnTo>
                  <a:pt x="33550" y="32210"/>
                </a:lnTo>
                <a:lnTo>
                  <a:pt x="33550" y="32220"/>
                </a:lnTo>
                <a:lnTo>
                  <a:pt x="33540" y="32220"/>
                </a:lnTo>
                <a:lnTo>
                  <a:pt x="33540" y="32240"/>
                </a:lnTo>
                <a:lnTo>
                  <a:pt x="33530" y="32240"/>
                </a:lnTo>
                <a:lnTo>
                  <a:pt x="33510" y="32240"/>
                </a:lnTo>
                <a:lnTo>
                  <a:pt x="33500" y="32240"/>
                </a:lnTo>
                <a:lnTo>
                  <a:pt x="33500" y="32250"/>
                </a:lnTo>
                <a:lnTo>
                  <a:pt x="33480" y="32250"/>
                </a:lnTo>
                <a:lnTo>
                  <a:pt x="33480" y="32260"/>
                </a:lnTo>
                <a:lnTo>
                  <a:pt x="33470" y="32260"/>
                </a:lnTo>
                <a:lnTo>
                  <a:pt x="33470" y="32280"/>
                </a:lnTo>
                <a:lnTo>
                  <a:pt x="33470" y="32300"/>
                </a:lnTo>
                <a:lnTo>
                  <a:pt x="33470" y="32320"/>
                </a:lnTo>
                <a:lnTo>
                  <a:pt x="33470" y="32340"/>
                </a:lnTo>
                <a:lnTo>
                  <a:pt x="33470" y="32350"/>
                </a:lnTo>
                <a:lnTo>
                  <a:pt x="33480" y="32350"/>
                </a:lnTo>
                <a:lnTo>
                  <a:pt x="33480" y="32360"/>
                </a:lnTo>
                <a:lnTo>
                  <a:pt x="33470" y="32360"/>
                </a:lnTo>
                <a:lnTo>
                  <a:pt x="33480" y="32360"/>
                </a:lnTo>
                <a:lnTo>
                  <a:pt x="33480" y="32370"/>
                </a:lnTo>
                <a:lnTo>
                  <a:pt x="33490" y="32370"/>
                </a:lnTo>
                <a:lnTo>
                  <a:pt x="33490" y="32380"/>
                </a:lnTo>
                <a:lnTo>
                  <a:pt x="33490" y="32390"/>
                </a:lnTo>
                <a:lnTo>
                  <a:pt x="33490" y="32400"/>
                </a:lnTo>
                <a:lnTo>
                  <a:pt x="33500" y="32400"/>
                </a:lnTo>
                <a:lnTo>
                  <a:pt x="33500" y="32410"/>
                </a:lnTo>
                <a:lnTo>
                  <a:pt x="33510" y="32410"/>
                </a:lnTo>
                <a:lnTo>
                  <a:pt x="33510" y="32420"/>
                </a:lnTo>
                <a:lnTo>
                  <a:pt x="33520" y="32420"/>
                </a:lnTo>
                <a:lnTo>
                  <a:pt x="33530" y="32420"/>
                </a:lnTo>
                <a:lnTo>
                  <a:pt x="33530" y="32410"/>
                </a:lnTo>
                <a:lnTo>
                  <a:pt x="33530" y="32400"/>
                </a:lnTo>
                <a:lnTo>
                  <a:pt x="33540" y="32400"/>
                </a:lnTo>
                <a:lnTo>
                  <a:pt x="33550" y="32400"/>
                </a:lnTo>
                <a:lnTo>
                  <a:pt x="33550" y="32410"/>
                </a:lnTo>
                <a:lnTo>
                  <a:pt x="33560" y="32410"/>
                </a:lnTo>
                <a:lnTo>
                  <a:pt x="33560" y="32420"/>
                </a:lnTo>
                <a:lnTo>
                  <a:pt x="33570" y="32420"/>
                </a:lnTo>
                <a:lnTo>
                  <a:pt x="33570" y="32430"/>
                </a:lnTo>
                <a:lnTo>
                  <a:pt x="33560" y="32430"/>
                </a:lnTo>
                <a:lnTo>
                  <a:pt x="33570" y="32430"/>
                </a:lnTo>
                <a:lnTo>
                  <a:pt x="33570" y="32440"/>
                </a:lnTo>
                <a:lnTo>
                  <a:pt x="33570" y="32430"/>
                </a:lnTo>
                <a:lnTo>
                  <a:pt x="33580" y="32430"/>
                </a:lnTo>
                <a:lnTo>
                  <a:pt x="33590" y="32430"/>
                </a:lnTo>
                <a:lnTo>
                  <a:pt x="33600" y="32430"/>
                </a:lnTo>
                <a:lnTo>
                  <a:pt x="33600" y="32440"/>
                </a:lnTo>
                <a:lnTo>
                  <a:pt x="33590" y="32440"/>
                </a:lnTo>
                <a:lnTo>
                  <a:pt x="33590" y="32450"/>
                </a:lnTo>
                <a:lnTo>
                  <a:pt x="33580" y="32450"/>
                </a:lnTo>
                <a:lnTo>
                  <a:pt x="33580" y="32460"/>
                </a:lnTo>
                <a:lnTo>
                  <a:pt x="33570" y="32460"/>
                </a:lnTo>
                <a:lnTo>
                  <a:pt x="33570" y="32470"/>
                </a:lnTo>
                <a:lnTo>
                  <a:pt x="33570" y="32480"/>
                </a:lnTo>
                <a:lnTo>
                  <a:pt x="33570" y="32490"/>
                </a:lnTo>
                <a:lnTo>
                  <a:pt x="33560" y="32490"/>
                </a:lnTo>
                <a:lnTo>
                  <a:pt x="33560" y="32500"/>
                </a:lnTo>
                <a:lnTo>
                  <a:pt x="33560" y="32510"/>
                </a:lnTo>
                <a:lnTo>
                  <a:pt x="33550" y="32510"/>
                </a:lnTo>
                <a:lnTo>
                  <a:pt x="33550" y="32520"/>
                </a:lnTo>
                <a:lnTo>
                  <a:pt x="33540" y="32520"/>
                </a:lnTo>
                <a:lnTo>
                  <a:pt x="33540" y="32530"/>
                </a:lnTo>
                <a:lnTo>
                  <a:pt x="33530" y="32530"/>
                </a:lnTo>
                <a:lnTo>
                  <a:pt x="33530" y="32540"/>
                </a:lnTo>
                <a:lnTo>
                  <a:pt x="33520" y="32540"/>
                </a:lnTo>
                <a:lnTo>
                  <a:pt x="33520" y="32530"/>
                </a:lnTo>
                <a:lnTo>
                  <a:pt x="33510" y="32530"/>
                </a:lnTo>
                <a:lnTo>
                  <a:pt x="33500" y="32530"/>
                </a:lnTo>
                <a:lnTo>
                  <a:pt x="33500" y="32520"/>
                </a:lnTo>
                <a:lnTo>
                  <a:pt x="33490" y="32520"/>
                </a:lnTo>
                <a:lnTo>
                  <a:pt x="33490" y="32500"/>
                </a:lnTo>
                <a:lnTo>
                  <a:pt x="33470" y="32500"/>
                </a:lnTo>
                <a:lnTo>
                  <a:pt x="33470" y="32510"/>
                </a:lnTo>
                <a:lnTo>
                  <a:pt x="33470" y="32520"/>
                </a:lnTo>
                <a:lnTo>
                  <a:pt x="33460" y="32520"/>
                </a:lnTo>
                <a:lnTo>
                  <a:pt x="33460" y="32530"/>
                </a:lnTo>
                <a:lnTo>
                  <a:pt x="33450" y="32530"/>
                </a:lnTo>
                <a:lnTo>
                  <a:pt x="33450" y="32540"/>
                </a:lnTo>
                <a:lnTo>
                  <a:pt x="33440" y="32540"/>
                </a:lnTo>
                <a:lnTo>
                  <a:pt x="33440" y="32570"/>
                </a:lnTo>
                <a:lnTo>
                  <a:pt x="33450" y="32570"/>
                </a:lnTo>
                <a:lnTo>
                  <a:pt x="33460" y="32570"/>
                </a:lnTo>
                <a:lnTo>
                  <a:pt x="33500" y="32570"/>
                </a:lnTo>
                <a:lnTo>
                  <a:pt x="33500" y="32560"/>
                </a:lnTo>
                <a:lnTo>
                  <a:pt x="33510" y="32560"/>
                </a:lnTo>
                <a:lnTo>
                  <a:pt x="33510" y="32570"/>
                </a:lnTo>
                <a:lnTo>
                  <a:pt x="33520" y="32570"/>
                </a:lnTo>
                <a:lnTo>
                  <a:pt x="33520" y="32580"/>
                </a:lnTo>
                <a:lnTo>
                  <a:pt x="33530" y="32580"/>
                </a:lnTo>
                <a:lnTo>
                  <a:pt x="33540" y="32580"/>
                </a:lnTo>
                <a:lnTo>
                  <a:pt x="33560" y="32580"/>
                </a:lnTo>
                <a:lnTo>
                  <a:pt x="33560" y="32590"/>
                </a:lnTo>
                <a:lnTo>
                  <a:pt x="33570" y="32590"/>
                </a:lnTo>
                <a:lnTo>
                  <a:pt x="33570" y="32600"/>
                </a:lnTo>
                <a:lnTo>
                  <a:pt x="33570" y="32610"/>
                </a:lnTo>
                <a:lnTo>
                  <a:pt x="33570" y="32620"/>
                </a:lnTo>
                <a:lnTo>
                  <a:pt x="33580" y="32620"/>
                </a:lnTo>
                <a:lnTo>
                  <a:pt x="33590" y="32620"/>
                </a:lnTo>
                <a:lnTo>
                  <a:pt x="33600" y="32620"/>
                </a:lnTo>
                <a:lnTo>
                  <a:pt x="33600" y="32630"/>
                </a:lnTo>
                <a:lnTo>
                  <a:pt x="33610" y="32630"/>
                </a:lnTo>
                <a:lnTo>
                  <a:pt x="33610" y="32640"/>
                </a:lnTo>
                <a:lnTo>
                  <a:pt x="33610" y="32650"/>
                </a:lnTo>
                <a:lnTo>
                  <a:pt x="33620" y="32650"/>
                </a:lnTo>
                <a:lnTo>
                  <a:pt x="33620" y="32660"/>
                </a:lnTo>
                <a:lnTo>
                  <a:pt x="33630" y="32660"/>
                </a:lnTo>
                <a:lnTo>
                  <a:pt x="33640" y="32660"/>
                </a:lnTo>
                <a:lnTo>
                  <a:pt x="33660" y="32660"/>
                </a:lnTo>
                <a:lnTo>
                  <a:pt x="33660" y="32670"/>
                </a:lnTo>
                <a:lnTo>
                  <a:pt x="33670" y="32670"/>
                </a:lnTo>
                <a:lnTo>
                  <a:pt x="33680" y="32670"/>
                </a:lnTo>
                <a:lnTo>
                  <a:pt x="33680" y="32680"/>
                </a:lnTo>
                <a:lnTo>
                  <a:pt x="33700" y="32680"/>
                </a:lnTo>
                <a:lnTo>
                  <a:pt x="33710" y="32680"/>
                </a:lnTo>
                <a:lnTo>
                  <a:pt x="33710" y="32690"/>
                </a:lnTo>
                <a:lnTo>
                  <a:pt x="33710" y="32680"/>
                </a:lnTo>
                <a:lnTo>
                  <a:pt x="33720" y="32680"/>
                </a:lnTo>
                <a:lnTo>
                  <a:pt x="33720" y="32670"/>
                </a:lnTo>
                <a:lnTo>
                  <a:pt x="33740" y="32670"/>
                </a:lnTo>
                <a:lnTo>
                  <a:pt x="33740" y="32660"/>
                </a:lnTo>
                <a:lnTo>
                  <a:pt x="33730" y="32660"/>
                </a:lnTo>
                <a:lnTo>
                  <a:pt x="33720" y="32660"/>
                </a:lnTo>
                <a:lnTo>
                  <a:pt x="33720" y="32650"/>
                </a:lnTo>
                <a:lnTo>
                  <a:pt x="33710" y="32650"/>
                </a:lnTo>
                <a:lnTo>
                  <a:pt x="33710" y="32640"/>
                </a:lnTo>
                <a:lnTo>
                  <a:pt x="33710" y="32620"/>
                </a:lnTo>
                <a:lnTo>
                  <a:pt x="33700" y="32620"/>
                </a:lnTo>
                <a:lnTo>
                  <a:pt x="33700" y="32610"/>
                </a:lnTo>
                <a:lnTo>
                  <a:pt x="33700" y="32590"/>
                </a:lnTo>
                <a:lnTo>
                  <a:pt x="33690" y="32590"/>
                </a:lnTo>
                <a:lnTo>
                  <a:pt x="33690" y="32580"/>
                </a:lnTo>
                <a:lnTo>
                  <a:pt x="33680" y="32580"/>
                </a:lnTo>
                <a:lnTo>
                  <a:pt x="33680" y="32570"/>
                </a:lnTo>
                <a:lnTo>
                  <a:pt x="33680" y="32560"/>
                </a:lnTo>
                <a:lnTo>
                  <a:pt x="33660" y="32560"/>
                </a:lnTo>
                <a:lnTo>
                  <a:pt x="33660" y="32550"/>
                </a:lnTo>
                <a:lnTo>
                  <a:pt x="33660" y="32540"/>
                </a:lnTo>
                <a:lnTo>
                  <a:pt x="33650" y="32540"/>
                </a:lnTo>
                <a:lnTo>
                  <a:pt x="33660" y="32540"/>
                </a:lnTo>
                <a:lnTo>
                  <a:pt x="33660" y="32530"/>
                </a:lnTo>
                <a:lnTo>
                  <a:pt x="33660" y="32520"/>
                </a:lnTo>
                <a:lnTo>
                  <a:pt x="33670" y="32520"/>
                </a:lnTo>
                <a:lnTo>
                  <a:pt x="33670" y="32500"/>
                </a:lnTo>
                <a:lnTo>
                  <a:pt x="33670" y="32490"/>
                </a:lnTo>
                <a:lnTo>
                  <a:pt x="33670" y="32480"/>
                </a:lnTo>
                <a:lnTo>
                  <a:pt x="33690" y="32480"/>
                </a:lnTo>
                <a:lnTo>
                  <a:pt x="33690" y="32490"/>
                </a:lnTo>
                <a:lnTo>
                  <a:pt x="33700" y="32490"/>
                </a:lnTo>
                <a:lnTo>
                  <a:pt x="33700" y="32510"/>
                </a:lnTo>
                <a:lnTo>
                  <a:pt x="33700" y="32520"/>
                </a:lnTo>
                <a:lnTo>
                  <a:pt x="33690" y="32520"/>
                </a:lnTo>
                <a:lnTo>
                  <a:pt x="33710" y="32520"/>
                </a:lnTo>
                <a:lnTo>
                  <a:pt x="33720" y="32520"/>
                </a:lnTo>
                <a:lnTo>
                  <a:pt x="33720" y="32530"/>
                </a:lnTo>
                <a:lnTo>
                  <a:pt x="33720" y="32540"/>
                </a:lnTo>
                <a:lnTo>
                  <a:pt x="33720" y="32560"/>
                </a:lnTo>
                <a:lnTo>
                  <a:pt x="33730" y="32560"/>
                </a:lnTo>
                <a:lnTo>
                  <a:pt x="33740" y="32560"/>
                </a:lnTo>
                <a:lnTo>
                  <a:pt x="33740" y="32570"/>
                </a:lnTo>
                <a:lnTo>
                  <a:pt x="33740" y="32580"/>
                </a:lnTo>
                <a:lnTo>
                  <a:pt x="33730" y="32580"/>
                </a:lnTo>
                <a:lnTo>
                  <a:pt x="33730" y="32590"/>
                </a:lnTo>
                <a:lnTo>
                  <a:pt x="33730" y="32600"/>
                </a:lnTo>
                <a:lnTo>
                  <a:pt x="33740" y="32600"/>
                </a:lnTo>
                <a:lnTo>
                  <a:pt x="33740" y="32610"/>
                </a:lnTo>
                <a:lnTo>
                  <a:pt x="33780" y="32610"/>
                </a:lnTo>
                <a:lnTo>
                  <a:pt x="33790" y="32610"/>
                </a:lnTo>
                <a:lnTo>
                  <a:pt x="33800" y="32610"/>
                </a:lnTo>
                <a:lnTo>
                  <a:pt x="33800" y="32600"/>
                </a:lnTo>
                <a:lnTo>
                  <a:pt x="33810" y="32600"/>
                </a:lnTo>
                <a:lnTo>
                  <a:pt x="33810" y="32610"/>
                </a:lnTo>
                <a:lnTo>
                  <a:pt x="33820" y="32610"/>
                </a:lnTo>
                <a:lnTo>
                  <a:pt x="33830" y="32610"/>
                </a:lnTo>
                <a:lnTo>
                  <a:pt x="33830" y="32600"/>
                </a:lnTo>
                <a:lnTo>
                  <a:pt x="33850" y="32600"/>
                </a:lnTo>
                <a:lnTo>
                  <a:pt x="33850" y="32610"/>
                </a:lnTo>
                <a:lnTo>
                  <a:pt x="33860" y="32610"/>
                </a:lnTo>
                <a:lnTo>
                  <a:pt x="33860" y="32620"/>
                </a:lnTo>
                <a:lnTo>
                  <a:pt x="33870" y="32620"/>
                </a:lnTo>
                <a:lnTo>
                  <a:pt x="33870" y="32630"/>
                </a:lnTo>
                <a:lnTo>
                  <a:pt x="33870" y="32640"/>
                </a:lnTo>
                <a:lnTo>
                  <a:pt x="33880" y="32640"/>
                </a:lnTo>
                <a:lnTo>
                  <a:pt x="33880" y="32650"/>
                </a:lnTo>
                <a:lnTo>
                  <a:pt x="33880" y="32660"/>
                </a:lnTo>
                <a:lnTo>
                  <a:pt x="33890" y="32660"/>
                </a:lnTo>
                <a:lnTo>
                  <a:pt x="33890" y="32670"/>
                </a:lnTo>
                <a:lnTo>
                  <a:pt x="33890" y="32680"/>
                </a:lnTo>
                <a:lnTo>
                  <a:pt x="33900" y="32680"/>
                </a:lnTo>
                <a:lnTo>
                  <a:pt x="33900" y="32690"/>
                </a:lnTo>
                <a:lnTo>
                  <a:pt x="33900" y="32700"/>
                </a:lnTo>
                <a:lnTo>
                  <a:pt x="33910" y="32700"/>
                </a:lnTo>
                <a:lnTo>
                  <a:pt x="33910" y="32710"/>
                </a:lnTo>
                <a:lnTo>
                  <a:pt x="33920" y="32710"/>
                </a:lnTo>
                <a:lnTo>
                  <a:pt x="33920" y="32720"/>
                </a:lnTo>
                <a:lnTo>
                  <a:pt x="33920" y="32730"/>
                </a:lnTo>
                <a:lnTo>
                  <a:pt x="33930" y="32730"/>
                </a:lnTo>
                <a:lnTo>
                  <a:pt x="33930" y="32740"/>
                </a:lnTo>
                <a:lnTo>
                  <a:pt x="33930" y="32750"/>
                </a:lnTo>
                <a:lnTo>
                  <a:pt x="33940" y="32750"/>
                </a:lnTo>
                <a:lnTo>
                  <a:pt x="33940" y="32760"/>
                </a:lnTo>
                <a:lnTo>
                  <a:pt x="33940" y="32770"/>
                </a:lnTo>
                <a:lnTo>
                  <a:pt x="33950" y="32770"/>
                </a:lnTo>
                <a:lnTo>
                  <a:pt x="33960" y="32770"/>
                </a:lnTo>
                <a:lnTo>
                  <a:pt x="33960" y="32800"/>
                </a:lnTo>
                <a:lnTo>
                  <a:pt x="33960" y="32810"/>
                </a:lnTo>
                <a:lnTo>
                  <a:pt x="33970" y="32810"/>
                </a:lnTo>
                <a:lnTo>
                  <a:pt x="33970" y="32820"/>
                </a:lnTo>
                <a:lnTo>
                  <a:pt x="33980" y="32820"/>
                </a:lnTo>
                <a:lnTo>
                  <a:pt x="33980" y="32830"/>
                </a:lnTo>
                <a:lnTo>
                  <a:pt x="33980" y="32840"/>
                </a:lnTo>
                <a:lnTo>
                  <a:pt x="33980" y="32850"/>
                </a:lnTo>
                <a:lnTo>
                  <a:pt x="33990" y="32850"/>
                </a:lnTo>
                <a:lnTo>
                  <a:pt x="33990" y="32860"/>
                </a:lnTo>
                <a:lnTo>
                  <a:pt x="33990" y="32870"/>
                </a:lnTo>
                <a:lnTo>
                  <a:pt x="34000" y="32870"/>
                </a:lnTo>
                <a:lnTo>
                  <a:pt x="34000" y="32880"/>
                </a:lnTo>
                <a:lnTo>
                  <a:pt x="34010" y="32880"/>
                </a:lnTo>
                <a:lnTo>
                  <a:pt x="34010" y="32890"/>
                </a:lnTo>
                <a:lnTo>
                  <a:pt x="34000" y="32890"/>
                </a:lnTo>
                <a:lnTo>
                  <a:pt x="34000" y="32900"/>
                </a:lnTo>
                <a:lnTo>
                  <a:pt x="34010" y="32900"/>
                </a:lnTo>
                <a:lnTo>
                  <a:pt x="34010" y="32910"/>
                </a:lnTo>
                <a:lnTo>
                  <a:pt x="34010" y="32920"/>
                </a:lnTo>
                <a:lnTo>
                  <a:pt x="34020" y="32920"/>
                </a:lnTo>
                <a:lnTo>
                  <a:pt x="34020" y="32930"/>
                </a:lnTo>
                <a:lnTo>
                  <a:pt x="34030" y="32930"/>
                </a:lnTo>
                <a:lnTo>
                  <a:pt x="34030" y="32940"/>
                </a:lnTo>
                <a:lnTo>
                  <a:pt x="34030" y="32960"/>
                </a:lnTo>
                <a:lnTo>
                  <a:pt x="34030" y="32970"/>
                </a:lnTo>
                <a:lnTo>
                  <a:pt x="34010" y="32970"/>
                </a:lnTo>
                <a:lnTo>
                  <a:pt x="34010" y="32980"/>
                </a:lnTo>
                <a:lnTo>
                  <a:pt x="34000" y="32980"/>
                </a:lnTo>
                <a:lnTo>
                  <a:pt x="34000" y="32990"/>
                </a:lnTo>
                <a:lnTo>
                  <a:pt x="33990" y="32990"/>
                </a:lnTo>
                <a:lnTo>
                  <a:pt x="33990" y="33000"/>
                </a:lnTo>
                <a:lnTo>
                  <a:pt x="33980" y="33000"/>
                </a:lnTo>
                <a:lnTo>
                  <a:pt x="33980" y="32990"/>
                </a:lnTo>
                <a:lnTo>
                  <a:pt x="33970" y="32990"/>
                </a:lnTo>
                <a:lnTo>
                  <a:pt x="33970" y="32980"/>
                </a:lnTo>
                <a:lnTo>
                  <a:pt x="33960" y="32980"/>
                </a:lnTo>
                <a:lnTo>
                  <a:pt x="33950" y="32980"/>
                </a:lnTo>
                <a:lnTo>
                  <a:pt x="33950" y="32970"/>
                </a:lnTo>
                <a:lnTo>
                  <a:pt x="33950" y="32960"/>
                </a:lnTo>
                <a:lnTo>
                  <a:pt x="33950" y="32950"/>
                </a:lnTo>
                <a:lnTo>
                  <a:pt x="33930" y="32950"/>
                </a:lnTo>
                <a:lnTo>
                  <a:pt x="33920" y="32950"/>
                </a:lnTo>
                <a:lnTo>
                  <a:pt x="33910" y="32950"/>
                </a:lnTo>
                <a:lnTo>
                  <a:pt x="33900" y="32950"/>
                </a:lnTo>
                <a:lnTo>
                  <a:pt x="33900" y="32960"/>
                </a:lnTo>
                <a:lnTo>
                  <a:pt x="33870" y="32960"/>
                </a:lnTo>
                <a:lnTo>
                  <a:pt x="33860" y="32960"/>
                </a:lnTo>
                <a:lnTo>
                  <a:pt x="33860" y="32980"/>
                </a:lnTo>
                <a:lnTo>
                  <a:pt x="33850" y="32980"/>
                </a:lnTo>
                <a:lnTo>
                  <a:pt x="33850" y="32990"/>
                </a:lnTo>
                <a:lnTo>
                  <a:pt x="33840" y="32990"/>
                </a:lnTo>
                <a:lnTo>
                  <a:pt x="33840" y="33010"/>
                </a:lnTo>
                <a:lnTo>
                  <a:pt x="33840" y="33020"/>
                </a:lnTo>
                <a:lnTo>
                  <a:pt x="33840" y="33030"/>
                </a:lnTo>
                <a:lnTo>
                  <a:pt x="33840" y="33040"/>
                </a:lnTo>
                <a:lnTo>
                  <a:pt x="33850" y="33040"/>
                </a:lnTo>
                <a:lnTo>
                  <a:pt x="33870" y="33040"/>
                </a:lnTo>
                <a:lnTo>
                  <a:pt x="33870" y="33050"/>
                </a:lnTo>
                <a:lnTo>
                  <a:pt x="33870" y="33060"/>
                </a:lnTo>
                <a:lnTo>
                  <a:pt x="33860" y="33060"/>
                </a:lnTo>
                <a:lnTo>
                  <a:pt x="33850" y="33060"/>
                </a:lnTo>
                <a:lnTo>
                  <a:pt x="33850" y="33050"/>
                </a:lnTo>
                <a:lnTo>
                  <a:pt x="33830" y="33050"/>
                </a:lnTo>
                <a:lnTo>
                  <a:pt x="33830" y="33060"/>
                </a:lnTo>
                <a:lnTo>
                  <a:pt x="33820" y="33060"/>
                </a:lnTo>
                <a:lnTo>
                  <a:pt x="33820" y="33070"/>
                </a:lnTo>
                <a:lnTo>
                  <a:pt x="33820" y="33080"/>
                </a:lnTo>
                <a:lnTo>
                  <a:pt x="33810" y="33080"/>
                </a:lnTo>
                <a:lnTo>
                  <a:pt x="33810" y="33090"/>
                </a:lnTo>
                <a:lnTo>
                  <a:pt x="33810" y="33100"/>
                </a:lnTo>
                <a:lnTo>
                  <a:pt x="33810" y="33130"/>
                </a:lnTo>
                <a:lnTo>
                  <a:pt x="33810" y="33150"/>
                </a:lnTo>
                <a:lnTo>
                  <a:pt x="33810" y="33160"/>
                </a:lnTo>
                <a:lnTo>
                  <a:pt x="33820" y="33160"/>
                </a:lnTo>
                <a:lnTo>
                  <a:pt x="33820" y="33170"/>
                </a:lnTo>
                <a:lnTo>
                  <a:pt x="33830" y="33170"/>
                </a:lnTo>
                <a:lnTo>
                  <a:pt x="33830" y="33190"/>
                </a:lnTo>
                <a:lnTo>
                  <a:pt x="33820" y="33190"/>
                </a:lnTo>
                <a:lnTo>
                  <a:pt x="33820" y="33200"/>
                </a:lnTo>
                <a:lnTo>
                  <a:pt x="33830" y="33200"/>
                </a:lnTo>
                <a:lnTo>
                  <a:pt x="33830" y="33210"/>
                </a:lnTo>
                <a:lnTo>
                  <a:pt x="33830" y="33220"/>
                </a:lnTo>
                <a:lnTo>
                  <a:pt x="33830" y="33230"/>
                </a:lnTo>
                <a:lnTo>
                  <a:pt x="33820" y="33230"/>
                </a:lnTo>
                <a:lnTo>
                  <a:pt x="33820" y="33240"/>
                </a:lnTo>
                <a:lnTo>
                  <a:pt x="33810" y="33240"/>
                </a:lnTo>
                <a:lnTo>
                  <a:pt x="33810" y="33250"/>
                </a:lnTo>
                <a:lnTo>
                  <a:pt x="33810" y="33260"/>
                </a:lnTo>
                <a:lnTo>
                  <a:pt x="33820" y="33260"/>
                </a:lnTo>
                <a:lnTo>
                  <a:pt x="33820" y="33270"/>
                </a:lnTo>
                <a:lnTo>
                  <a:pt x="33820" y="33280"/>
                </a:lnTo>
                <a:lnTo>
                  <a:pt x="33810" y="33280"/>
                </a:lnTo>
                <a:lnTo>
                  <a:pt x="33810" y="33290"/>
                </a:lnTo>
                <a:lnTo>
                  <a:pt x="33810" y="33300"/>
                </a:lnTo>
                <a:lnTo>
                  <a:pt x="33800" y="33300"/>
                </a:lnTo>
                <a:lnTo>
                  <a:pt x="33800" y="33320"/>
                </a:lnTo>
                <a:lnTo>
                  <a:pt x="33800" y="33330"/>
                </a:lnTo>
                <a:lnTo>
                  <a:pt x="33810" y="33330"/>
                </a:lnTo>
                <a:lnTo>
                  <a:pt x="33810" y="33340"/>
                </a:lnTo>
                <a:lnTo>
                  <a:pt x="33810" y="33350"/>
                </a:lnTo>
                <a:lnTo>
                  <a:pt x="33810" y="33360"/>
                </a:lnTo>
                <a:lnTo>
                  <a:pt x="33820" y="33360"/>
                </a:lnTo>
                <a:lnTo>
                  <a:pt x="33810" y="33360"/>
                </a:lnTo>
                <a:lnTo>
                  <a:pt x="33810" y="33370"/>
                </a:lnTo>
                <a:lnTo>
                  <a:pt x="33800" y="33370"/>
                </a:lnTo>
                <a:lnTo>
                  <a:pt x="33800" y="33380"/>
                </a:lnTo>
                <a:lnTo>
                  <a:pt x="33800" y="33410"/>
                </a:lnTo>
                <a:lnTo>
                  <a:pt x="33790" y="33410"/>
                </a:lnTo>
                <a:lnTo>
                  <a:pt x="33790" y="33420"/>
                </a:lnTo>
                <a:lnTo>
                  <a:pt x="33770" y="33420"/>
                </a:lnTo>
                <a:lnTo>
                  <a:pt x="33750" y="33420"/>
                </a:lnTo>
                <a:lnTo>
                  <a:pt x="33740" y="33420"/>
                </a:lnTo>
                <a:lnTo>
                  <a:pt x="33740" y="33430"/>
                </a:lnTo>
                <a:lnTo>
                  <a:pt x="33730" y="33430"/>
                </a:lnTo>
                <a:lnTo>
                  <a:pt x="33730" y="33440"/>
                </a:lnTo>
                <a:lnTo>
                  <a:pt x="33730" y="33450"/>
                </a:lnTo>
                <a:lnTo>
                  <a:pt x="33720" y="33450"/>
                </a:lnTo>
                <a:lnTo>
                  <a:pt x="33720" y="33460"/>
                </a:lnTo>
                <a:lnTo>
                  <a:pt x="33720" y="33470"/>
                </a:lnTo>
                <a:lnTo>
                  <a:pt x="33730" y="33470"/>
                </a:lnTo>
                <a:lnTo>
                  <a:pt x="33730" y="33490"/>
                </a:lnTo>
                <a:lnTo>
                  <a:pt x="33730" y="33500"/>
                </a:lnTo>
                <a:lnTo>
                  <a:pt x="33750" y="33500"/>
                </a:lnTo>
                <a:lnTo>
                  <a:pt x="33750" y="33520"/>
                </a:lnTo>
                <a:lnTo>
                  <a:pt x="33740" y="33520"/>
                </a:lnTo>
                <a:lnTo>
                  <a:pt x="33740" y="33530"/>
                </a:lnTo>
                <a:lnTo>
                  <a:pt x="33740" y="33540"/>
                </a:lnTo>
                <a:lnTo>
                  <a:pt x="33740" y="33550"/>
                </a:lnTo>
                <a:lnTo>
                  <a:pt x="33750" y="33550"/>
                </a:lnTo>
                <a:lnTo>
                  <a:pt x="33750" y="33560"/>
                </a:lnTo>
                <a:lnTo>
                  <a:pt x="33740" y="33560"/>
                </a:lnTo>
                <a:lnTo>
                  <a:pt x="33740" y="33570"/>
                </a:lnTo>
                <a:lnTo>
                  <a:pt x="33740" y="33580"/>
                </a:lnTo>
                <a:lnTo>
                  <a:pt x="33730" y="33580"/>
                </a:lnTo>
                <a:lnTo>
                  <a:pt x="33730" y="33590"/>
                </a:lnTo>
                <a:lnTo>
                  <a:pt x="33740" y="33590"/>
                </a:lnTo>
                <a:lnTo>
                  <a:pt x="33760" y="33590"/>
                </a:lnTo>
                <a:lnTo>
                  <a:pt x="33760" y="33600"/>
                </a:lnTo>
                <a:lnTo>
                  <a:pt x="33770" y="33600"/>
                </a:lnTo>
                <a:lnTo>
                  <a:pt x="33770" y="33610"/>
                </a:lnTo>
                <a:lnTo>
                  <a:pt x="33770" y="33630"/>
                </a:lnTo>
                <a:lnTo>
                  <a:pt x="33780" y="33630"/>
                </a:lnTo>
                <a:lnTo>
                  <a:pt x="33790" y="33630"/>
                </a:lnTo>
                <a:lnTo>
                  <a:pt x="33790" y="33640"/>
                </a:lnTo>
                <a:lnTo>
                  <a:pt x="33780" y="33640"/>
                </a:lnTo>
                <a:lnTo>
                  <a:pt x="33790" y="33640"/>
                </a:lnTo>
                <a:lnTo>
                  <a:pt x="33790" y="33650"/>
                </a:lnTo>
                <a:lnTo>
                  <a:pt x="33800" y="33650"/>
                </a:lnTo>
                <a:lnTo>
                  <a:pt x="33800" y="33660"/>
                </a:lnTo>
                <a:lnTo>
                  <a:pt x="33800" y="33670"/>
                </a:lnTo>
                <a:lnTo>
                  <a:pt x="33790" y="33670"/>
                </a:lnTo>
                <a:lnTo>
                  <a:pt x="33770" y="33670"/>
                </a:lnTo>
                <a:lnTo>
                  <a:pt x="33760" y="33670"/>
                </a:lnTo>
                <a:lnTo>
                  <a:pt x="33760" y="33680"/>
                </a:lnTo>
                <a:lnTo>
                  <a:pt x="33740" y="33680"/>
                </a:lnTo>
                <a:lnTo>
                  <a:pt x="33740" y="33690"/>
                </a:lnTo>
                <a:lnTo>
                  <a:pt x="33730" y="33690"/>
                </a:lnTo>
                <a:lnTo>
                  <a:pt x="33730" y="33700"/>
                </a:lnTo>
                <a:lnTo>
                  <a:pt x="33720" y="33700"/>
                </a:lnTo>
                <a:lnTo>
                  <a:pt x="33710" y="33700"/>
                </a:lnTo>
                <a:lnTo>
                  <a:pt x="33710" y="33710"/>
                </a:lnTo>
                <a:lnTo>
                  <a:pt x="33700" y="33710"/>
                </a:lnTo>
                <a:lnTo>
                  <a:pt x="33700" y="33730"/>
                </a:lnTo>
                <a:lnTo>
                  <a:pt x="33700" y="33740"/>
                </a:lnTo>
                <a:lnTo>
                  <a:pt x="33710" y="33740"/>
                </a:lnTo>
                <a:lnTo>
                  <a:pt x="33710" y="33750"/>
                </a:lnTo>
                <a:lnTo>
                  <a:pt x="33710" y="33760"/>
                </a:lnTo>
                <a:lnTo>
                  <a:pt x="33720" y="33760"/>
                </a:lnTo>
                <a:lnTo>
                  <a:pt x="33720" y="33780"/>
                </a:lnTo>
                <a:lnTo>
                  <a:pt x="33720" y="33790"/>
                </a:lnTo>
                <a:lnTo>
                  <a:pt x="33710" y="33790"/>
                </a:lnTo>
                <a:lnTo>
                  <a:pt x="33710" y="33800"/>
                </a:lnTo>
                <a:lnTo>
                  <a:pt x="33710" y="33820"/>
                </a:lnTo>
                <a:lnTo>
                  <a:pt x="33700" y="33820"/>
                </a:lnTo>
                <a:lnTo>
                  <a:pt x="33690" y="33820"/>
                </a:lnTo>
                <a:lnTo>
                  <a:pt x="33690" y="33830"/>
                </a:lnTo>
                <a:lnTo>
                  <a:pt x="33690" y="33820"/>
                </a:lnTo>
                <a:lnTo>
                  <a:pt x="33680" y="33820"/>
                </a:lnTo>
                <a:lnTo>
                  <a:pt x="33680" y="33830"/>
                </a:lnTo>
                <a:lnTo>
                  <a:pt x="33670" y="33830"/>
                </a:lnTo>
                <a:lnTo>
                  <a:pt x="33660" y="33830"/>
                </a:lnTo>
                <a:lnTo>
                  <a:pt x="33650" y="33830"/>
                </a:lnTo>
                <a:lnTo>
                  <a:pt x="33650" y="33840"/>
                </a:lnTo>
                <a:lnTo>
                  <a:pt x="33640" y="33840"/>
                </a:lnTo>
                <a:lnTo>
                  <a:pt x="33630" y="33840"/>
                </a:lnTo>
                <a:lnTo>
                  <a:pt x="33630" y="33860"/>
                </a:lnTo>
                <a:lnTo>
                  <a:pt x="33640" y="33860"/>
                </a:lnTo>
                <a:lnTo>
                  <a:pt x="33640" y="33870"/>
                </a:lnTo>
                <a:lnTo>
                  <a:pt x="33650" y="33870"/>
                </a:lnTo>
                <a:lnTo>
                  <a:pt x="33670" y="33870"/>
                </a:lnTo>
                <a:lnTo>
                  <a:pt x="33670" y="33860"/>
                </a:lnTo>
                <a:lnTo>
                  <a:pt x="33670" y="33870"/>
                </a:lnTo>
                <a:lnTo>
                  <a:pt x="33680" y="33870"/>
                </a:lnTo>
                <a:lnTo>
                  <a:pt x="33680" y="33860"/>
                </a:lnTo>
                <a:lnTo>
                  <a:pt x="33680" y="33870"/>
                </a:lnTo>
                <a:lnTo>
                  <a:pt x="33690" y="33870"/>
                </a:lnTo>
                <a:lnTo>
                  <a:pt x="33690" y="33860"/>
                </a:lnTo>
                <a:lnTo>
                  <a:pt x="33690" y="33850"/>
                </a:lnTo>
                <a:lnTo>
                  <a:pt x="33700" y="33850"/>
                </a:lnTo>
                <a:lnTo>
                  <a:pt x="33720" y="33850"/>
                </a:lnTo>
                <a:lnTo>
                  <a:pt x="33740" y="33850"/>
                </a:lnTo>
                <a:lnTo>
                  <a:pt x="33750" y="33850"/>
                </a:lnTo>
                <a:lnTo>
                  <a:pt x="33760" y="33850"/>
                </a:lnTo>
                <a:lnTo>
                  <a:pt x="33770" y="33850"/>
                </a:lnTo>
                <a:lnTo>
                  <a:pt x="33770" y="33870"/>
                </a:lnTo>
                <a:lnTo>
                  <a:pt x="33770" y="33880"/>
                </a:lnTo>
                <a:lnTo>
                  <a:pt x="33780" y="33880"/>
                </a:lnTo>
                <a:lnTo>
                  <a:pt x="33780" y="33890"/>
                </a:lnTo>
                <a:lnTo>
                  <a:pt x="33790" y="33890"/>
                </a:lnTo>
                <a:lnTo>
                  <a:pt x="33790" y="33900"/>
                </a:lnTo>
                <a:lnTo>
                  <a:pt x="33790" y="33910"/>
                </a:lnTo>
                <a:lnTo>
                  <a:pt x="33800" y="33910"/>
                </a:lnTo>
                <a:lnTo>
                  <a:pt x="33810" y="33910"/>
                </a:lnTo>
                <a:lnTo>
                  <a:pt x="33810" y="33920"/>
                </a:lnTo>
                <a:lnTo>
                  <a:pt x="33830" y="33920"/>
                </a:lnTo>
                <a:lnTo>
                  <a:pt x="33830" y="33930"/>
                </a:lnTo>
                <a:lnTo>
                  <a:pt x="33830" y="33950"/>
                </a:lnTo>
                <a:lnTo>
                  <a:pt x="33820" y="33950"/>
                </a:lnTo>
                <a:lnTo>
                  <a:pt x="33820" y="33960"/>
                </a:lnTo>
                <a:lnTo>
                  <a:pt x="33810" y="33960"/>
                </a:lnTo>
                <a:lnTo>
                  <a:pt x="33800" y="33960"/>
                </a:lnTo>
                <a:lnTo>
                  <a:pt x="33790" y="33960"/>
                </a:lnTo>
                <a:lnTo>
                  <a:pt x="33790" y="33950"/>
                </a:lnTo>
                <a:lnTo>
                  <a:pt x="33780" y="33950"/>
                </a:lnTo>
                <a:lnTo>
                  <a:pt x="33780" y="33960"/>
                </a:lnTo>
                <a:lnTo>
                  <a:pt x="33770" y="33960"/>
                </a:lnTo>
                <a:lnTo>
                  <a:pt x="33770" y="33970"/>
                </a:lnTo>
                <a:lnTo>
                  <a:pt x="33760" y="33970"/>
                </a:lnTo>
                <a:lnTo>
                  <a:pt x="33760" y="33980"/>
                </a:lnTo>
                <a:lnTo>
                  <a:pt x="33760" y="33990"/>
                </a:lnTo>
                <a:lnTo>
                  <a:pt x="33750" y="33990"/>
                </a:lnTo>
                <a:lnTo>
                  <a:pt x="33740" y="33990"/>
                </a:lnTo>
                <a:lnTo>
                  <a:pt x="33730" y="33990"/>
                </a:lnTo>
                <a:lnTo>
                  <a:pt x="33720" y="33990"/>
                </a:lnTo>
                <a:lnTo>
                  <a:pt x="33720" y="33980"/>
                </a:lnTo>
                <a:lnTo>
                  <a:pt x="33710" y="33980"/>
                </a:lnTo>
                <a:lnTo>
                  <a:pt x="33690" y="33980"/>
                </a:lnTo>
                <a:lnTo>
                  <a:pt x="33690" y="33990"/>
                </a:lnTo>
                <a:lnTo>
                  <a:pt x="33680" y="33990"/>
                </a:lnTo>
                <a:lnTo>
                  <a:pt x="33680" y="34010"/>
                </a:lnTo>
                <a:lnTo>
                  <a:pt x="33680" y="34020"/>
                </a:lnTo>
                <a:lnTo>
                  <a:pt x="33690" y="34020"/>
                </a:lnTo>
                <a:lnTo>
                  <a:pt x="33700" y="34020"/>
                </a:lnTo>
                <a:lnTo>
                  <a:pt x="33700" y="34030"/>
                </a:lnTo>
                <a:lnTo>
                  <a:pt x="33720" y="34030"/>
                </a:lnTo>
                <a:lnTo>
                  <a:pt x="33720" y="34040"/>
                </a:lnTo>
                <a:lnTo>
                  <a:pt x="33730" y="34040"/>
                </a:lnTo>
                <a:lnTo>
                  <a:pt x="33730" y="34050"/>
                </a:lnTo>
                <a:lnTo>
                  <a:pt x="33740" y="34050"/>
                </a:lnTo>
                <a:lnTo>
                  <a:pt x="33740" y="34040"/>
                </a:lnTo>
                <a:lnTo>
                  <a:pt x="33750" y="34040"/>
                </a:lnTo>
                <a:lnTo>
                  <a:pt x="33750" y="34030"/>
                </a:lnTo>
                <a:lnTo>
                  <a:pt x="33770" y="34030"/>
                </a:lnTo>
                <a:lnTo>
                  <a:pt x="33780" y="34030"/>
                </a:lnTo>
                <a:lnTo>
                  <a:pt x="33780" y="34020"/>
                </a:lnTo>
                <a:lnTo>
                  <a:pt x="33790" y="34020"/>
                </a:lnTo>
                <a:lnTo>
                  <a:pt x="33790" y="34010"/>
                </a:lnTo>
                <a:lnTo>
                  <a:pt x="33800" y="34010"/>
                </a:lnTo>
                <a:lnTo>
                  <a:pt x="33790" y="34010"/>
                </a:lnTo>
                <a:lnTo>
                  <a:pt x="33790" y="34000"/>
                </a:lnTo>
                <a:lnTo>
                  <a:pt x="33800" y="34000"/>
                </a:lnTo>
                <a:lnTo>
                  <a:pt x="33800" y="33990"/>
                </a:lnTo>
                <a:lnTo>
                  <a:pt x="33810" y="33990"/>
                </a:lnTo>
                <a:lnTo>
                  <a:pt x="33810" y="33980"/>
                </a:lnTo>
                <a:lnTo>
                  <a:pt x="33820" y="33980"/>
                </a:lnTo>
                <a:lnTo>
                  <a:pt x="33820" y="33970"/>
                </a:lnTo>
                <a:lnTo>
                  <a:pt x="33830" y="33970"/>
                </a:lnTo>
                <a:lnTo>
                  <a:pt x="33830" y="33960"/>
                </a:lnTo>
                <a:lnTo>
                  <a:pt x="33840" y="33960"/>
                </a:lnTo>
                <a:lnTo>
                  <a:pt x="33870" y="33960"/>
                </a:lnTo>
                <a:lnTo>
                  <a:pt x="33870" y="33980"/>
                </a:lnTo>
                <a:lnTo>
                  <a:pt x="33870" y="33990"/>
                </a:lnTo>
                <a:lnTo>
                  <a:pt x="33860" y="33990"/>
                </a:lnTo>
                <a:lnTo>
                  <a:pt x="33860" y="34000"/>
                </a:lnTo>
                <a:lnTo>
                  <a:pt x="33870" y="34000"/>
                </a:lnTo>
                <a:lnTo>
                  <a:pt x="33870" y="34010"/>
                </a:lnTo>
                <a:lnTo>
                  <a:pt x="33880" y="34010"/>
                </a:lnTo>
                <a:lnTo>
                  <a:pt x="33880" y="34020"/>
                </a:lnTo>
                <a:lnTo>
                  <a:pt x="33880" y="34010"/>
                </a:lnTo>
                <a:lnTo>
                  <a:pt x="33890" y="34010"/>
                </a:lnTo>
                <a:lnTo>
                  <a:pt x="33890" y="34020"/>
                </a:lnTo>
                <a:lnTo>
                  <a:pt x="33900" y="34020"/>
                </a:lnTo>
                <a:lnTo>
                  <a:pt x="33900" y="34050"/>
                </a:lnTo>
                <a:lnTo>
                  <a:pt x="33900" y="34060"/>
                </a:lnTo>
                <a:lnTo>
                  <a:pt x="33890" y="34060"/>
                </a:lnTo>
                <a:lnTo>
                  <a:pt x="33890" y="34070"/>
                </a:lnTo>
                <a:lnTo>
                  <a:pt x="33890" y="34090"/>
                </a:lnTo>
                <a:lnTo>
                  <a:pt x="33900" y="34090"/>
                </a:lnTo>
                <a:lnTo>
                  <a:pt x="33900" y="34100"/>
                </a:lnTo>
                <a:lnTo>
                  <a:pt x="33900" y="34110"/>
                </a:lnTo>
                <a:lnTo>
                  <a:pt x="33900" y="34130"/>
                </a:lnTo>
                <a:lnTo>
                  <a:pt x="33890" y="34130"/>
                </a:lnTo>
                <a:lnTo>
                  <a:pt x="33890" y="34140"/>
                </a:lnTo>
                <a:lnTo>
                  <a:pt x="33890" y="34150"/>
                </a:lnTo>
                <a:lnTo>
                  <a:pt x="33890" y="34170"/>
                </a:lnTo>
                <a:lnTo>
                  <a:pt x="33880" y="34170"/>
                </a:lnTo>
                <a:lnTo>
                  <a:pt x="33880" y="34180"/>
                </a:lnTo>
                <a:lnTo>
                  <a:pt x="33870" y="34180"/>
                </a:lnTo>
                <a:lnTo>
                  <a:pt x="33860" y="34180"/>
                </a:lnTo>
                <a:lnTo>
                  <a:pt x="33860" y="34170"/>
                </a:lnTo>
                <a:lnTo>
                  <a:pt x="33850" y="34170"/>
                </a:lnTo>
                <a:lnTo>
                  <a:pt x="33850" y="34160"/>
                </a:lnTo>
                <a:lnTo>
                  <a:pt x="33850" y="34150"/>
                </a:lnTo>
                <a:lnTo>
                  <a:pt x="33840" y="34150"/>
                </a:lnTo>
                <a:lnTo>
                  <a:pt x="33850" y="34150"/>
                </a:lnTo>
                <a:lnTo>
                  <a:pt x="33850" y="34130"/>
                </a:lnTo>
                <a:lnTo>
                  <a:pt x="33840" y="34130"/>
                </a:lnTo>
                <a:lnTo>
                  <a:pt x="33840" y="34120"/>
                </a:lnTo>
                <a:lnTo>
                  <a:pt x="33830" y="34120"/>
                </a:lnTo>
                <a:lnTo>
                  <a:pt x="33830" y="34110"/>
                </a:lnTo>
                <a:lnTo>
                  <a:pt x="33830" y="34100"/>
                </a:lnTo>
                <a:lnTo>
                  <a:pt x="33850" y="34100"/>
                </a:lnTo>
                <a:lnTo>
                  <a:pt x="33860" y="34100"/>
                </a:lnTo>
                <a:lnTo>
                  <a:pt x="33860" y="34090"/>
                </a:lnTo>
                <a:lnTo>
                  <a:pt x="33860" y="34080"/>
                </a:lnTo>
                <a:lnTo>
                  <a:pt x="33840" y="34080"/>
                </a:lnTo>
                <a:lnTo>
                  <a:pt x="33830" y="34080"/>
                </a:lnTo>
                <a:lnTo>
                  <a:pt x="33830" y="34090"/>
                </a:lnTo>
                <a:lnTo>
                  <a:pt x="33830" y="34080"/>
                </a:lnTo>
                <a:lnTo>
                  <a:pt x="33810" y="34080"/>
                </a:lnTo>
                <a:lnTo>
                  <a:pt x="33810" y="34100"/>
                </a:lnTo>
                <a:lnTo>
                  <a:pt x="33820" y="34100"/>
                </a:lnTo>
                <a:lnTo>
                  <a:pt x="33820" y="34110"/>
                </a:lnTo>
                <a:lnTo>
                  <a:pt x="33820" y="34120"/>
                </a:lnTo>
                <a:lnTo>
                  <a:pt x="33810" y="34120"/>
                </a:lnTo>
                <a:lnTo>
                  <a:pt x="33810" y="34130"/>
                </a:lnTo>
                <a:lnTo>
                  <a:pt x="33800" y="34130"/>
                </a:lnTo>
                <a:lnTo>
                  <a:pt x="33800" y="34140"/>
                </a:lnTo>
                <a:lnTo>
                  <a:pt x="33810" y="34140"/>
                </a:lnTo>
                <a:lnTo>
                  <a:pt x="33800" y="34140"/>
                </a:lnTo>
                <a:lnTo>
                  <a:pt x="33800" y="34180"/>
                </a:lnTo>
                <a:lnTo>
                  <a:pt x="33810" y="34180"/>
                </a:lnTo>
                <a:lnTo>
                  <a:pt x="33810" y="34190"/>
                </a:lnTo>
                <a:lnTo>
                  <a:pt x="33810" y="34200"/>
                </a:lnTo>
                <a:lnTo>
                  <a:pt x="33820" y="34200"/>
                </a:lnTo>
                <a:lnTo>
                  <a:pt x="33820" y="34210"/>
                </a:lnTo>
                <a:lnTo>
                  <a:pt x="33820" y="34220"/>
                </a:lnTo>
                <a:lnTo>
                  <a:pt x="33820" y="34230"/>
                </a:lnTo>
                <a:lnTo>
                  <a:pt x="33830" y="34230"/>
                </a:lnTo>
                <a:lnTo>
                  <a:pt x="33830" y="34240"/>
                </a:lnTo>
                <a:lnTo>
                  <a:pt x="33840" y="34240"/>
                </a:lnTo>
                <a:lnTo>
                  <a:pt x="33840" y="34250"/>
                </a:lnTo>
                <a:lnTo>
                  <a:pt x="33850" y="34250"/>
                </a:lnTo>
                <a:lnTo>
                  <a:pt x="33870" y="34250"/>
                </a:lnTo>
                <a:lnTo>
                  <a:pt x="33870" y="34260"/>
                </a:lnTo>
                <a:lnTo>
                  <a:pt x="33870" y="34250"/>
                </a:lnTo>
                <a:lnTo>
                  <a:pt x="33880" y="34250"/>
                </a:lnTo>
                <a:lnTo>
                  <a:pt x="33880" y="34260"/>
                </a:lnTo>
                <a:lnTo>
                  <a:pt x="33890" y="34260"/>
                </a:lnTo>
                <a:lnTo>
                  <a:pt x="33890" y="34270"/>
                </a:lnTo>
                <a:lnTo>
                  <a:pt x="33900" y="34270"/>
                </a:lnTo>
                <a:lnTo>
                  <a:pt x="33900" y="34260"/>
                </a:lnTo>
                <a:lnTo>
                  <a:pt x="33900" y="34270"/>
                </a:lnTo>
                <a:lnTo>
                  <a:pt x="33910" y="34270"/>
                </a:lnTo>
                <a:lnTo>
                  <a:pt x="33910" y="34260"/>
                </a:lnTo>
                <a:lnTo>
                  <a:pt x="33920" y="34260"/>
                </a:lnTo>
                <a:lnTo>
                  <a:pt x="33920" y="34250"/>
                </a:lnTo>
                <a:lnTo>
                  <a:pt x="33910" y="34250"/>
                </a:lnTo>
                <a:lnTo>
                  <a:pt x="33910" y="34240"/>
                </a:lnTo>
                <a:lnTo>
                  <a:pt x="33900" y="34240"/>
                </a:lnTo>
                <a:lnTo>
                  <a:pt x="33880" y="34240"/>
                </a:lnTo>
                <a:lnTo>
                  <a:pt x="33880" y="34230"/>
                </a:lnTo>
                <a:lnTo>
                  <a:pt x="33890" y="34230"/>
                </a:lnTo>
                <a:lnTo>
                  <a:pt x="33900" y="34230"/>
                </a:lnTo>
                <a:lnTo>
                  <a:pt x="33900" y="34220"/>
                </a:lnTo>
                <a:lnTo>
                  <a:pt x="33910" y="34220"/>
                </a:lnTo>
                <a:lnTo>
                  <a:pt x="33940" y="34220"/>
                </a:lnTo>
                <a:lnTo>
                  <a:pt x="33950" y="34220"/>
                </a:lnTo>
                <a:lnTo>
                  <a:pt x="33960" y="34220"/>
                </a:lnTo>
                <a:lnTo>
                  <a:pt x="33970" y="34220"/>
                </a:lnTo>
                <a:lnTo>
                  <a:pt x="33980" y="34220"/>
                </a:lnTo>
                <a:lnTo>
                  <a:pt x="33990" y="34220"/>
                </a:lnTo>
                <a:lnTo>
                  <a:pt x="33990" y="34210"/>
                </a:lnTo>
                <a:lnTo>
                  <a:pt x="34000" y="34210"/>
                </a:lnTo>
                <a:lnTo>
                  <a:pt x="34000" y="34200"/>
                </a:lnTo>
                <a:lnTo>
                  <a:pt x="33990" y="34200"/>
                </a:lnTo>
                <a:lnTo>
                  <a:pt x="33990" y="34190"/>
                </a:lnTo>
                <a:lnTo>
                  <a:pt x="33980" y="34190"/>
                </a:lnTo>
                <a:lnTo>
                  <a:pt x="33980" y="34180"/>
                </a:lnTo>
                <a:lnTo>
                  <a:pt x="33970" y="34180"/>
                </a:lnTo>
                <a:lnTo>
                  <a:pt x="33970" y="34170"/>
                </a:lnTo>
                <a:lnTo>
                  <a:pt x="33960" y="34170"/>
                </a:lnTo>
                <a:lnTo>
                  <a:pt x="33960" y="34160"/>
                </a:lnTo>
                <a:lnTo>
                  <a:pt x="33950" y="34160"/>
                </a:lnTo>
                <a:lnTo>
                  <a:pt x="33950" y="34150"/>
                </a:lnTo>
                <a:lnTo>
                  <a:pt x="33940" y="34150"/>
                </a:lnTo>
                <a:lnTo>
                  <a:pt x="33930" y="34150"/>
                </a:lnTo>
                <a:lnTo>
                  <a:pt x="33930" y="34140"/>
                </a:lnTo>
                <a:lnTo>
                  <a:pt x="33920" y="34140"/>
                </a:lnTo>
                <a:lnTo>
                  <a:pt x="33920" y="34130"/>
                </a:lnTo>
                <a:lnTo>
                  <a:pt x="33910" y="34130"/>
                </a:lnTo>
                <a:lnTo>
                  <a:pt x="33910" y="34120"/>
                </a:lnTo>
                <a:lnTo>
                  <a:pt x="33920" y="34120"/>
                </a:lnTo>
                <a:lnTo>
                  <a:pt x="33930" y="34120"/>
                </a:lnTo>
                <a:lnTo>
                  <a:pt x="33930" y="34110"/>
                </a:lnTo>
                <a:lnTo>
                  <a:pt x="33940" y="34110"/>
                </a:lnTo>
                <a:lnTo>
                  <a:pt x="33950" y="34110"/>
                </a:lnTo>
                <a:lnTo>
                  <a:pt x="33950" y="34100"/>
                </a:lnTo>
                <a:lnTo>
                  <a:pt x="33950" y="34090"/>
                </a:lnTo>
                <a:lnTo>
                  <a:pt x="33940" y="34090"/>
                </a:lnTo>
                <a:lnTo>
                  <a:pt x="33940" y="34080"/>
                </a:lnTo>
                <a:lnTo>
                  <a:pt x="33930" y="34080"/>
                </a:lnTo>
                <a:lnTo>
                  <a:pt x="33930" y="34070"/>
                </a:lnTo>
                <a:lnTo>
                  <a:pt x="33940" y="34070"/>
                </a:lnTo>
                <a:lnTo>
                  <a:pt x="33940" y="34060"/>
                </a:lnTo>
                <a:lnTo>
                  <a:pt x="33950" y="34060"/>
                </a:lnTo>
                <a:lnTo>
                  <a:pt x="33950" y="34040"/>
                </a:lnTo>
                <a:lnTo>
                  <a:pt x="33950" y="34020"/>
                </a:lnTo>
                <a:lnTo>
                  <a:pt x="33950" y="34010"/>
                </a:lnTo>
                <a:lnTo>
                  <a:pt x="33960" y="34010"/>
                </a:lnTo>
                <a:lnTo>
                  <a:pt x="33970" y="34010"/>
                </a:lnTo>
                <a:lnTo>
                  <a:pt x="33980" y="34010"/>
                </a:lnTo>
                <a:lnTo>
                  <a:pt x="33980" y="34020"/>
                </a:lnTo>
                <a:lnTo>
                  <a:pt x="33990" y="34020"/>
                </a:lnTo>
                <a:lnTo>
                  <a:pt x="33990" y="34030"/>
                </a:lnTo>
                <a:lnTo>
                  <a:pt x="34000" y="34030"/>
                </a:lnTo>
                <a:lnTo>
                  <a:pt x="34010" y="34030"/>
                </a:lnTo>
                <a:lnTo>
                  <a:pt x="34020" y="34030"/>
                </a:lnTo>
                <a:lnTo>
                  <a:pt x="34020" y="34040"/>
                </a:lnTo>
                <a:lnTo>
                  <a:pt x="34030" y="34040"/>
                </a:lnTo>
                <a:lnTo>
                  <a:pt x="34030" y="34030"/>
                </a:lnTo>
                <a:lnTo>
                  <a:pt x="34040" y="34030"/>
                </a:lnTo>
                <a:lnTo>
                  <a:pt x="34040" y="34020"/>
                </a:lnTo>
                <a:lnTo>
                  <a:pt x="34040" y="34010"/>
                </a:lnTo>
                <a:lnTo>
                  <a:pt x="34030" y="34010"/>
                </a:lnTo>
                <a:lnTo>
                  <a:pt x="34030" y="34000"/>
                </a:lnTo>
                <a:lnTo>
                  <a:pt x="34030" y="33990"/>
                </a:lnTo>
                <a:lnTo>
                  <a:pt x="34020" y="33990"/>
                </a:lnTo>
                <a:lnTo>
                  <a:pt x="34020" y="33970"/>
                </a:lnTo>
                <a:lnTo>
                  <a:pt x="34020" y="33960"/>
                </a:lnTo>
                <a:lnTo>
                  <a:pt x="34010" y="33960"/>
                </a:lnTo>
                <a:lnTo>
                  <a:pt x="34010" y="33940"/>
                </a:lnTo>
                <a:lnTo>
                  <a:pt x="34000" y="33940"/>
                </a:lnTo>
                <a:lnTo>
                  <a:pt x="34000" y="33930"/>
                </a:lnTo>
                <a:lnTo>
                  <a:pt x="33990" y="33930"/>
                </a:lnTo>
                <a:lnTo>
                  <a:pt x="33990" y="33940"/>
                </a:lnTo>
                <a:lnTo>
                  <a:pt x="33980" y="33940"/>
                </a:lnTo>
                <a:lnTo>
                  <a:pt x="33980" y="33950"/>
                </a:lnTo>
                <a:lnTo>
                  <a:pt x="33970" y="33950"/>
                </a:lnTo>
                <a:lnTo>
                  <a:pt x="33960" y="33950"/>
                </a:lnTo>
                <a:lnTo>
                  <a:pt x="33960" y="33940"/>
                </a:lnTo>
                <a:lnTo>
                  <a:pt x="33960" y="33950"/>
                </a:lnTo>
                <a:lnTo>
                  <a:pt x="33950" y="33950"/>
                </a:lnTo>
                <a:lnTo>
                  <a:pt x="33950" y="33960"/>
                </a:lnTo>
                <a:lnTo>
                  <a:pt x="33940" y="33960"/>
                </a:lnTo>
                <a:lnTo>
                  <a:pt x="33930" y="33960"/>
                </a:lnTo>
                <a:lnTo>
                  <a:pt x="33920" y="33960"/>
                </a:lnTo>
                <a:lnTo>
                  <a:pt x="33920" y="33970"/>
                </a:lnTo>
                <a:lnTo>
                  <a:pt x="33920" y="33960"/>
                </a:lnTo>
                <a:lnTo>
                  <a:pt x="33910" y="33960"/>
                </a:lnTo>
                <a:lnTo>
                  <a:pt x="33910" y="33930"/>
                </a:lnTo>
                <a:lnTo>
                  <a:pt x="33910" y="33920"/>
                </a:lnTo>
                <a:lnTo>
                  <a:pt x="33920" y="33920"/>
                </a:lnTo>
                <a:lnTo>
                  <a:pt x="33930" y="33920"/>
                </a:lnTo>
                <a:lnTo>
                  <a:pt x="33930" y="33910"/>
                </a:lnTo>
                <a:lnTo>
                  <a:pt x="33940" y="33910"/>
                </a:lnTo>
                <a:lnTo>
                  <a:pt x="33950" y="33910"/>
                </a:lnTo>
                <a:lnTo>
                  <a:pt x="33950" y="33900"/>
                </a:lnTo>
                <a:lnTo>
                  <a:pt x="33940" y="33900"/>
                </a:lnTo>
                <a:lnTo>
                  <a:pt x="33940" y="33890"/>
                </a:lnTo>
                <a:lnTo>
                  <a:pt x="33940" y="33880"/>
                </a:lnTo>
                <a:lnTo>
                  <a:pt x="33940" y="33870"/>
                </a:lnTo>
                <a:lnTo>
                  <a:pt x="33930" y="33870"/>
                </a:lnTo>
                <a:lnTo>
                  <a:pt x="33930" y="33860"/>
                </a:lnTo>
                <a:lnTo>
                  <a:pt x="33940" y="33860"/>
                </a:lnTo>
                <a:lnTo>
                  <a:pt x="33940" y="33850"/>
                </a:lnTo>
                <a:lnTo>
                  <a:pt x="33960" y="33850"/>
                </a:lnTo>
                <a:lnTo>
                  <a:pt x="33960" y="33840"/>
                </a:lnTo>
                <a:lnTo>
                  <a:pt x="33970" y="33840"/>
                </a:lnTo>
                <a:lnTo>
                  <a:pt x="33970" y="33850"/>
                </a:lnTo>
                <a:lnTo>
                  <a:pt x="33980" y="33850"/>
                </a:lnTo>
                <a:lnTo>
                  <a:pt x="33990" y="33850"/>
                </a:lnTo>
                <a:lnTo>
                  <a:pt x="33990" y="33860"/>
                </a:lnTo>
                <a:lnTo>
                  <a:pt x="34000" y="33860"/>
                </a:lnTo>
                <a:lnTo>
                  <a:pt x="34010" y="33860"/>
                </a:lnTo>
                <a:lnTo>
                  <a:pt x="34010" y="33840"/>
                </a:lnTo>
                <a:lnTo>
                  <a:pt x="34000" y="33840"/>
                </a:lnTo>
                <a:lnTo>
                  <a:pt x="34000" y="33830"/>
                </a:lnTo>
                <a:lnTo>
                  <a:pt x="33990" y="33830"/>
                </a:lnTo>
                <a:lnTo>
                  <a:pt x="33990" y="33820"/>
                </a:lnTo>
                <a:lnTo>
                  <a:pt x="33990" y="33810"/>
                </a:lnTo>
                <a:lnTo>
                  <a:pt x="33990" y="33800"/>
                </a:lnTo>
                <a:lnTo>
                  <a:pt x="33980" y="33800"/>
                </a:lnTo>
                <a:lnTo>
                  <a:pt x="33980" y="33790"/>
                </a:lnTo>
                <a:lnTo>
                  <a:pt x="33970" y="33790"/>
                </a:lnTo>
                <a:lnTo>
                  <a:pt x="33970" y="33770"/>
                </a:lnTo>
                <a:lnTo>
                  <a:pt x="33990" y="33770"/>
                </a:lnTo>
                <a:lnTo>
                  <a:pt x="33990" y="33780"/>
                </a:lnTo>
                <a:lnTo>
                  <a:pt x="34000" y="33780"/>
                </a:lnTo>
                <a:lnTo>
                  <a:pt x="34000" y="33790"/>
                </a:lnTo>
                <a:lnTo>
                  <a:pt x="34010" y="33790"/>
                </a:lnTo>
                <a:lnTo>
                  <a:pt x="34010" y="33800"/>
                </a:lnTo>
                <a:lnTo>
                  <a:pt x="34020" y="33800"/>
                </a:lnTo>
                <a:lnTo>
                  <a:pt x="34020" y="33810"/>
                </a:lnTo>
                <a:lnTo>
                  <a:pt x="34030" y="33810"/>
                </a:lnTo>
                <a:lnTo>
                  <a:pt x="34030" y="33820"/>
                </a:lnTo>
                <a:lnTo>
                  <a:pt x="34040" y="33820"/>
                </a:lnTo>
                <a:lnTo>
                  <a:pt x="34040" y="33830"/>
                </a:lnTo>
                <a:lnTo>
                  <a:pt x="34050" y="33830"/>
                </a:lnTo>
                <a:lnTo>
                  <a:pt x="34050" y="33840"/>
                </a:lnTo>
                <a:lnTo>
                  <a:pt x="34070" y="33840"/>
                </a:lnTo>
                <a:lnTo>
                  <a:pt x="34080" y="33840"/>
                </a:lnTo>
                <a:lnTo>
                  <a:pt x="34080" y="33850"/>
                </a:lnTo>
                <a:lnTo>
                  <a:pt x="34090" y="33850"/>
                </a:lnTo>
                <a:lnTo>
                  <a:pt x="34100" y="33850"/>
                </a:lnTo>
                <a:lnTo>
                  <a:pt x="34100" y="33860"/>
                </a:lnTo>
                <a:lnTo>
                  <a:pt x="34100" y="33890"/>
                </a:lnTo>
                <a:lnTo>
                  <a:pt x="34110" y="33890"/>
                </a:lnTo>
                <a:lnTo>
                  <a:pt x="34110" y="33910"/>
                </a:lnTo>
                <a:lnTo>
                  <a:pt x="34120" y="33910"/>
                </a:lnTo>
                <a:lnTo>
                  <a:pt x="34120" y="33920"/>
                </a:lnTo>
                <a:lnTo>
                  <a:pt x="34120" y="33930"/>
                </a:lnTo>
                <a:lnTo>
                  <a:pt x="34130" y="33930"/>
                </a:lnTo>
                <a:lnTo>
                  <a:pt x="34140" y="33930"/>
                </a:lnTo>
                <a:lnTo>
                  <a:pt x="34160" y="33930"/>
                </a:lnTo>
                <a:lnTo>
                  <a:pt x="34160" y="33920"/>
                </a:lnTo>
                <a:lnTo>
                  <a:pt x="34150" y="33920"/>
                </a:lnTo>
                <a:lnTo>
                  <a:pt x="34140" y="33920"/>
                </a:lnTo>
                <a:lnTo>
                  <a:pt x="34130" y="33920"/>
                </a:lnTo>
                <a:lnTo>
                  <a:pt x="34130" y="33910"/>
                </a:lnTo>
                <a:lnTo>
                  <a:pt x="34120" y="33910"/>
                </a:lnTo>
                <a:lnTo>
                  <a:pt x="34120" y="33900"/>
                </a:lnTo>
                <a:lnTo>
                  <a:pt x="34120" y="33890"/>
                </a:lnTo>
                <a:lnTo>
                  <a:pt x="34130" y="33890"/>
                </a:lnTo>
                <a:lnTo>
                  <a:pt x="34140" y="33890"/>
                </a:lnTo>
                <a:lnTo>
                  <a:pt x="34150" y="33890"/>
                </a:lnTo>
                <a:lnTo>
                  <a:pt x="34150" y="33880"/>
                </a:lnTo>
                <a:lnTo>
                  <a:pt x="34150" y="33890"/>
                </a:lnTo>
                <a:lnTo>
                  <a:pt x="34160" y="33890"/>
                </a:lnTo>
                <a:lnTo>
                  <a:pt x="34160" y="33900"/>
                </a:lnTo>
                <a:lnTo>
                  <a:pt x="34170" y="33900"/>
                </a:lnTo>
                <a:lnTo>
                  <a:pt x="34170" y="33910"/>
                </a:lnTo>
                <a:lnTo>
                  <a:pt x="34170" y="33920"/>
                </a:lnTo>
                <a:lnTo>
                  <a:pt x="34180" y="33920"/>
                </a:lnTo>
                <a:lnTo>
                  <a:pt x="34190" y="33920"/>
                </a:lnTo>
                <a:lnTo>
                  <a:pt x="34190" y="33930"/>
                </a:lnTo>
                <a:lnTo>
                  <a:pt x="34200" y="33930"/>
                </a:lnTo>
                <a:lnTo>
                  <a:pt x="34200" y="33940"/>
                </a:lnTo>
                <a:lnTo>
                  <a:pt x="34210" y="33940"/>
                </a:lnTo>
                <a:lnTo>
                  <a:pt x="34220" y="33940"/>
                </a:lnTo>
                <a:lnTo>
                  <a:pt x="34220" y="33930"/>
                </a:lnTo>
                <a:lnTo>
                  <a:pt x="34230" y="33930"/>
                </a:lnTo>
                <a:lnTo>
                  <a:pt x="34230" y="33920"/>
                </a:lnTo>
                <a:lnTo>
                  <a:pt x="34240" y="33920"/>
                </a:lnTo>
                <a:lnTo>
                  <a:pt x="34240" y="33930"/>
                </a:lnTo>
                <a:lnTo>
                  <a:pt x="34250" y="33930"/>
                </a:lnTo>
                <a:lnTo>
                  <a:pt x="34260" y="33930"/>
                </a:lnTo>
                <a:lnTo>
                  <a:pt x="34260" y="33940"/>
                </a:lnTo>
                <a:lnTo>
                  <a:pt x="34270" y="33940"/>
                </a:lnTo>
                <a:lnTo>
                  <a:pt x="34270" y="33960"/>
                </a:lnTo>
                <a:lnTo>
                  <a:pt x="34270" y="33970"/>
                </a:lnTo>
                <a:lnTo>
                  <a:pt x="34260" y="33970"/>
                </a:lnTo>
                <a:lnTo>
                  <a:pt x="34260" y="33980"/>
                </a:lnTo>
                <a:lnTo>
                  <a:pt x="34250" y="33980"/>
                </a:lnTo>
                <a:lnTo>
                  <a:pt x="34230" y="33980"/>
                </a:lnTo>
                <a:lnTo>
                  <a:pt x="34230" y="33990"/>
                </a:lnTo>
                <a:lnTo>
                  <a:pt x="34220" y="33990"/>
                </a:lnTo>
                <a:lnTo>
                  <a:pt x="34220" y="34010"/>
                </a:lnTo>
                <a:lnTo>
                  <a:pt x="34210" y="34010"/>
                </a:lnTo>
                <a:lnTo>
                  <a:pt x="34210" y="34020"/>
                </a:lnTo>
                <a:lnTo>
                  <a:pt x="34200" y="34020"/>
                </a:lnTo>
                <a:lnTo>
                  <a:pt x="34200" y="34030"/>
                </a:lnTo>
                <a:lnTo>
                  <a:pt x="34200" y="34040"/>
                </a:lnTo>
                <a:lnTo>
                  <a:pt x="34200" y="34060"/>
                </a:lnTo>
                <a:lnTo>
                  <a:pt x="34190" y="34060"/>
                </a:lnTo>
                <a:lnTo>
                  <a:pt x="34190" y="34070"/>
                </a:lnTo>
                <a:lnTo>
                  <a:pt x="34190" y="34080"/>
                </a:lnTo>
                <a:lnTo>
                  <a:pt x="34190" y="34090"/>
                </a:lnTo>
                <a:lnTo>
                  <a:pt x="34200" y="34090"/>
                </a:lnTo>
                <a:lnTo>
                  <a:pt x="34200" y="34110"/>
                </a:lnTo>
                <a:lnTo>
                  <a:pt x="34190" y="34110"/>
                </a:lnTo>
                <a:lnTo>
                  <a:pt x="34190" y="34120"/>
                </a:lnTo>
                <a:lnTo>
                  <a:pt x="34190" y="34170"/>
                </a:lnTo>
                <a:lnTo>
                  <a:pt x="34190" y="34180"/>
                </a:lnTo>
                <a:lnTo>
                  <a:pt x="34190" y="34190"/>
                </a:lnTo>
                <a:lnTo>
                  <a:pt x="34190" y="34200"/>
                </a:lnTo>
                <a:lnTo>
                  <a:pt x="34190" y="34230"/>
                </a:lnTo>
                <a:lnTo>
                  <a:pt x="34190" y="34240"/>
                </a:lnTo>
                <a:lnTo>
                  <a:pt x="34180" y="34240"/>
                </a:lnTo>
                <a:lnTo>
                  <a:pt x="34180" y="34250"/>
                </a:lnTo>
                <a:lnTo>
                  <a:pt x="34170" y="34250"/>
                </a:lnTo>
                <a:lnTo>
                  <a:pt x="34170" y="34260"/>
                </a:lnTo>
                <a:lnTo>
                  <a:pt x="34160" y="34260"/>
                </a:lnTo>
                <a:lnTo>
                  <a:pt x="34160" y="34280"/>
                </a:lnTo>
                <a:lnTo>
                  <a:pt x="34160" y="34290"/>
                </a:lnTo>
                <a:lnTo>
                  <a:pt x="34170" y="34290"/>
                </a:lnTo>
                <a:lnTo>
                  <a:pt x="34190" y="34290"/>
                </a:lnTo>
                <a:lnTo>
                  <a:pt x="34200" y="34290"/>
                </a:lnTo>
                <a:lnTo>
                  <a:pt x="34200" y="34300"/>
                </a:lnTo>
                <a:lnTo>
                  <a:pt x="34210" y="34300"/>
                </a:lnTo>
                <a:lnTo>
                  <a:pt x="34210" y="34310"/>
                </a:lnTo>
                <a:lnTo>
                  <a:pt x="34210" y="34330"/>
                </a:lnTo>
                <a:lnTo>
                  <a:pt x="34220" y="34330"/>
                </a:lnTo>
                <a:lnTo>
                  <a:pt x="34220" y="34340"/>
                </a:lnTo>
                <a:lnTo>
                  <a:pt x="34230" y="34340"/>
                </a:lnTo>
                <a:lnTo>
                  <a:pt x="34230" y="34350"/>
                </a:lnTo>
                <a:lnTo>
                  <a:pt x="34240" y="34350"/>
                </a:lnTo>
                <a:lnTo>
                  <a:pt x="34240" y="34360"/>
                </a:lnTo>
                <a:lnTo>
                  <a:pt x="34250" y="34360"/>
                </a:lnTo>
                <a:lnTo>
                  <a:pt x="34260" y="34360"/>
                </a:lnTo>
                <a:lnTo>
                  <a:pt x="34260" y="34370"/>
                </a:lnTo>
                <a:lnTo>
                  <a:pt x="34260" y="34380"/>
                </a:lnTo>
                <a:lnTo>
                  <a:pt x="34270" y="34380"/>
                </a:lnTo>
                <a:lnTo>
                  <a:pt x="34270" y="34390"/>
                </a:lnTo>
                <a:lnTo>
                  <a:pt x="34270" y="34400"/>
                </a:lnTo>
                <a:lnTo>
                  <a:pt x="34280" y="34400"/>
                </a:lnTo>
                <a:lnTo>
                  <a:pt x="34290" y="34400"/>
                </a:lnTo>
                <a:lnTo>
                  <a:pt x="34290" y="34410"/>
                </a:lnTo>
                <a:lnTo>
                  <a:pt x="34290" y="34420"/>
                </a:lnTo>
                <a:lnTo>
                  <a:pt x="34300" y="34420"/>
                </a:lnTo>
                <a:lnTo>
                  <a:pt x="34300" y="34430"/>
                </a:lnTo>
                <a:lnTo>
                  <a:pt x="34310" y="34430"/>
                </a:lnTo>
                <a:lnTo>
                  <a:pt x="34310" y="34440"/>
                </a:lnTo>
                <a:lnTo>
                  <a:pt x="34320" y="34440"/>
                </a:lnTo>
                <a:lnTo>
                  <a:pt x="34330" y="34440"/>
                </a:lnTo>
                <a:lnTo>
                  <a:pt x="34330" y="34450"/>
                </a:lnTo>
                <a:lnTo>
                  <a:pt x="34340" y="34450"/>
                </a:lnTo>
                <a:lnTo>
                  <a:pt x="34340" y="34460"/>
                </a:lnTo>
                <a:lnTo>
                  <a:pt x="34350" y="34460"/>
                </a:lnTo>
                <a:lnTo>
                  <a:pt x="34360" y="34460"/>
                </a:lnTo>
                <a:lnTo>
                  <a:pt x="34390" y="34460"/>
                </a:lnTo>
                <a:lnTo>
                  <a:pt x="34400" y="34460"/>
                </a:lnTo>
                <a:lnTo>
                  <a:pt x="34400" y="34450"/>
                </a:lnTo>
                <a:lnTo>
                  <a:pt x="34410" y="34450"/>
                </a:lnTo>
                <a:lnTo>
                  <a:pt x="34410" y="34460"/>
                </a:lnTo>
                <a:lnTo>
                  <a:pt x="34420" y="34460"/>
                </a:lnTo>
                <a:lnTo>
                  <a:pt x="34420" y="34470"/>
                </a:lnTo>
                <a:lnTo>
                  <a:pt x="34430" y="34470"/>
                </a:lnTo>
                <a:lnTo>
                  <a:pt x="34430" y="34480"/>
                </a:lnTo>
                <a:lnTo>
                  <a:pt x="34440" y="34480"/>
                </a:lnTo>
                <a:lnTo>
                  <a:pt x="34440" y="34490"/>
                </a:lnTo>
                <a:lnTo>
                  <a:pt x="34430" y="34490"/>
                </a:lnTo>
                <a:lnTo>
                  <a:pt x="34430" y="34500"/>
                </a:lnTo>
                <a:lnTo>
                  <a:pt x="34420" y="34500"/>
                </a:lnTo>
                <a:lnTo>
                  <a:pt x="34410" y="34500"/>
                </a:lnTo>
                <a:lnTo>
                  <a:pt x="34410" y="34510"/>
                </a:lnTo>
                <a:lnTo>
                  <a:pt x="34400" y="34510"/>
                </a:lnTo>
                <a:lnTo>
                  <a:pt x="34380" y="34510"/>
                </a:lnTo>
                <a:lnTo>
                  <a:pt x="34380" y="34500"/>
                </a:lnTo>
                <a:lnTo>
                  <a:pt x="34360" y="34500"/>
                </a:lnTo>
                <a:lnTo>
                  <a:pt x="34350" y="34500"/>
                </a:lnTo>
                <a:lnTo>
                  <a:pt x="34340" y="34500"/>
                </a:lnTo>
                <a:lnTo>
                  <a:pt x="34320" y="34500"/>
                </a:lnTo>
                <a:lnTo>
                  <a:pt x="34320" y="34490"/>
                </a:lnTo>
                <a:lnTo>
                  <a:pt x="34310" y="34490"/>
                </a:lnTo>
                <a:lnTo>
                  <a:pt x="34310" y="34480"/>
                </a:lnTo>
                <a:lnTo>
                  <a:pt x="34310" y="34470"/>
                </a:lnTo>
                <a:lnTo>
                  <a:pt x="34300" y="34470"/>
                </a:lnTo>
                <a:lnTo>
                  <a:pt x="34290" y="34470"/>
                </a:lnTo>
                <a:lnTo>
                  <a:pt x="34290" y="34460"/>
                </a:lnTo>
                <a:lnTo>
                  <a:pt x="34280" y="34460"/>
                </a:lnTo>
                <a:lnTo>
                  <a:pt x="34280" y="34450"/>
                </a:lnTo>
                <a:lnTo>
                  <a:pt x="34270" y="34450"/>
                </a:lnTo>
                <a:lnTo>
                  <a:pt x="34270" y="34440"/>
                </a:lnTo>
                <a:lnTo>
                  <a:pt x="34260" y="34440"/>
                </a:lnTo>
                <a:lnTo>
                  <a:pt x="34260" y="34430"/>
                </a:lnTo>
                <a:lnTo>
                  <a:pt x="34240" y="34430"/>
                </a:lnTo>
                <a:lnTo>
                  <a:pt x="34240" y="34440"/>
                </a:lnTo>
                <a:lnTo>
                  <a:pt x="34230" y="34440"/>
                </a:lnTo>
                <a:lnTo>
                  <a:pt x="34230" y="34430"/>
                </a:lnTo>
                <a:lnTo>
                  <a:pt x="34220" y="34430"/>
                </a:lnTo>
                <a:lnTo>
                  <a:pt x="34220" y="34410"/>
                </a:lnTo>
                <a:lnTo>
                  <a:pt x="34220" y="34400"/>
                </a:lnTo>
                <a:lnTo>
                  <a:pt x="34230" y="34400"/>
                </a:lnTo>
                <a:lnTo>
                  <a:pt x="34220" y="34400"/>
                </a:lnTo>
                <a:lnTo>
                  <a:pt x="34220" y="34390"/>
                </a:lnTo>
                <a:lnTo>
                  <a:pt x="34210" y="34390"/>
                </a:lnTo>
                <a:lnTo>
                  <a:pt x="34210" y="34380"/>
                </a:lnTo>
                <a:lnTo>
                  <a:pt x="34210" y="34360"/>
                </a:lnTo>
                <a:lnTo>
                  <a:pt x="34210" y="34350"/>
                </a:lnTo>
                <a:lnTo>
                  <a:pt x="34200" y="34350"/>
                </a:lnTo>
                <a:lnTo>
                  <a:pt x="34200" y="34340"/>
                </a:lnTo>
                <a:lnTo>
                  <a:pt x="34200" y="34330"/>
                </a:lnTo>
                <a:lnTo>
                  <a:pt x="34190" y="34330"/>
                </a:lnTo>
                <a:lnTo>
                  <a:pt x="34190" y="34320"/>
                </a:lnTo>
                <a:lnTo>
                  <a:pt x="34190" y="34310"/>
                </a:lnTo>
                <a:lnTo>
                  <a:pt x="34180" y="34310"/>
                </a:lnTo>
                <a:lnTo>
                  <a:pt x="34170" y="34310"/>
                </a:lnTo>
                <a:lnTo>
                  <a:pt x="34170" y="34320"/>
                </a:lnTo>
                <a:lnTo>
                  <a:pt x="34170" y="34330"/>
                </a:lnTo>
                <a:lnTo>
                  <a:pt x="34160" y="34330"/>
                </a:lnTo>
                <a:lnTo>
                  <a:pt x="34160" y="34340"/>
                </a:lnTo>
                <a:lnTo>
                  <a:pt x="34160" y="34350"/>
                </a:lnTo>
                <a:lnTo>
                  <a:pt x="34160" y="34370"/>
                </a:lnTo>
                <a:lnTo>
                  <a:pt x="34160" y="34380"/>
                </a:lnTo>
                <a:lnTo>
                  <a:pt x="34170" y="34380"/>
                </a:lnTo>
                <a:lnTo>
                  <a:pt x="34170" y="34400"/>
                </a:lnTo>
                <a:lnTo>
                  <a:pt x="34170" y="34430"/>
                </a:lnTo>
                <a:lnTo>
                  <a:pt x="34170" y="34440"/>
                </a:lnTo>
                <a:lnTo>
                  <a:pt x="34180" y="34440"/>
                </a:lnTo>
                <a:lnTo>
                  <a:pt x="34180" y="34450"/>
                </a:lnTo>
                <a:lnTo>
                  <a:pt x="34180" y="34460"/>
                </a:lnTo>
                <a:lnTo>
                  <a:pt x="34190" y="34460"/>
                </a:lnTo>
                <a:lnTo>
                  <a:pt x="34190" y="34470"/>
                </a:lnTo>
                <a:lnTo>
                  <a:pt x="34200" y="34470"/>
                </a:lnTo>
                <a:lnTo>
                  <a:pt x="34200" y="34480"/>
                </a:lnTo>
                <a:lnTo>
                  <a:pt x="34210" y="34480"/>
                </a:lnTo>
                <a:lnTo>
                  <a:pt x="34210" y="34490"/>
                </a:lnTo>
                <a:lnTo>
                  <a:pt x="34220" y="34490"/>
                </a:lnTo>
                <a:lnTo>
                  <a:pt x="34220" y="34500"/>
                </a:lnTo>
                <a:lnTo>
                  <a:pt x="34230" y="34500"/>
                </a:lnTo>
                <a:lnTo>
                  <a:pt x="34230" y="34510"/>
                </a:lnTo>
                <a:lnTo>
                  <a:pt x="34230" y="34520"/>
                </a:lnTo>
                <a:lnTo>
                  <a:pt x="34230" y="34530"/>
                </a:lnTo>
                <a:lnTo>
                  <a:pt x="34240" y="34530"/>
                </a:lnTo>
                <a:lnTo>
                  <a:pt x="34240" y="34540"/>
                </a:lnTo>
                <a:lnTo>
                  <a:pt x="34240" y="34550"/>
                </a:lnTo>
                <a:lnTo>
                  <a:pt x="34240" y="34560"/>
                </a:lnTo>
                <a:lnTo>
                  <a:pt x="34250" y="34560"/>
                </a:lnTo>
                <a:lnTo>
                  <a:pt x="34250" y="34570"/>
                </a:lnTo>
                <a:lnTo>
                  <a:pt x="34250" y="34580"/>
                </a:lnTo>
                <a:lnTo>
                  <a:pt x="34250" y="34590"/>
                </a:lnTo>
                <a:lnTo>
                  <a:pt x="34250" y="34600"/>
                </a:lnTo>
                <a:lnTo>
                  <a:pt x="34260" y="34600"/>
                </a:lnTo>
                <a:lnTo>
                  <a:pt x="34260" y="34610"/>
                </a:lnTo>
                <a:lnTo>
                  <a:pt x="34260" y="34620"/>
                </a:lnTo>
                <a:lnTo>
                  <a:pt x="34270" y="34620"/>
                </a:lnTo>
                <a:lnTo>
                  <a:pt x="34270" y="34650"/>
                </a:lnTo>
                <a:lnTo>
                  <a:pt x="34270" y="34660"/>
                </a:lnTo>
                <a:lnTo>
                  <a:pt x="34280" y="34660"/>
                </a:lnTo>
                <a:lnTo>
                  <a:pt x="34280" y="34670"/>
                </a:lnTo>
                <a:lnTo>
                  <a:pt x="34290" y="34670"/>
                </a:lnTo>
                <a:lnTo>
                  <a:pt x="34300" y="34670"/>
                </a:lnTo>
                <a:lnTo>
                  <a:pt x="34300" y="34710"/>
                </a:lnTo>
                <a:lnTo>
                  <a:pt x="34300" y="34730"/>
                </a:lnTo>
                <a:lnTo>
                  <a:pt x="34310" y="34730"/>
                </a:lnTo>
                <a:lnTo>
                  <a:pt x="34310" y="34740"/>
                </a:lnTo>
                <a:lnTo>
                  <a:pt x="34320" y="34740"/>
                </a:lnTo>
                <a:lnTo>
                  <a:pt x="34320" y="34750"/>
                </a:lnTo>
                <a:lnTo>
                  <a:pt x="34330" y="34750"/>
                </a:lnTo>
                <a:lnTo>
                  <a:pt x="34330" y="34740"/>
                </a:lnTo>
                <a:lnTo>
                  <a:pt x="34340" y="34740"/>
                </a:lnTo>
                <a:lnTo>
                  <a:pt x="34350" y="34740"/>
                </a:lnTo>
                <a:lnTo>
                  <a:pt x="34340" y="34740"/>
                </a:lnTo>
                <a:lnTo>
                  <a:pt x="34340" y="34760"/>
                </a:lnTo>
                <a:lnTo>
                  <a:pt x="34350" y="34760"/>
                </a:lnTo>
                <a:lnTo>
                  <a:pt x="34350" y="34780"/>
                </a:lnTo>
                <a:lnTo>
                  <a:pt x="34340" y="34780"/>
                </a:lnTo>
                <a:lnTo>
                  <a:pt x="34340" y="34790"/>
                </a:lnTo>
                <a:lnTo>
                  <a:pt x="34350" y="34790"/>
                </a:lnTo>
                <a:lnTo>
                  <a:pt x="34340" y="34790"/>
                </a:lnTo>
                <a:lnTo>
                  <a:pt x="34340" y="34810"/>
                </a:lnTo>
                <a:lnTo>
                  <a:pt x="34340" y="34820"/>
                </a:lnTo>
                <a:lnTo>
                  <a:pt x="34340" y="34830"/>
                </a:lnTo>
                <a:lnTo>
                  <a:pt x="34340" y="34840"/>
                </a:lnTo>
                <a:lnTo>
                  <a:pt x="34350" y="34840"/>
                </a:lnTo>
                <a:lnTo>
                  <a:pt x="34350" y="34860"/>
                </a:lnTo>
                <a:lnTo>
                  <a:pt x="34340" y="34860"/>
                </a:lnTo>
                <a:lnTo>
                  <a:pt x="34340" y="34870"/>
                </a:lnTo>
                <a:lnTo>
                  <a:pt x="34350" y="34870"/>
                </a:lnTo>
                <a:lnTo>
                  <a:pt x="34360" y="34870"/>
                </a:lnTo>
                <a:lnTo>
                  <a:pt x="34360" y="34880"/>
                </a:lnTo>
                <a:lnTo>
                  <a:pt x="34360" y="34890"/>
                </a:lnTo>
                <a:lnTo>
                  <a:pt x="34350" y="34890"/>
                </a:lnTo>
                <a:lnTo>
                  <a:pt x="34350" y="34900"/>
                </a:lnTo>
                <a:lnTo>
                  <a:pt x="34350" y="34910"/>
                </a:lnTo>
                <a:lnTo>
                  <a:pt x="34350" y="34920"/>
                </a:lnTo>
                <a:lnTo>
                  <a:pt x="34350" y="34930"/>
                </a:lnTo>
                <a:lnTo>
                  <a:pt x="34340" y="34930"/>
                </a:lnTo>
                <a:lnTo>
                  <a:pt x="34340" y="34940"/>
                </a:lnTo>
                <a:lnTo>
                  <a:pt x="34350" y="34940"/>
                </a:lnTo>
                <a:lnTo>
                  <a:pt x="34350" y="34970"/>
                </a:lnTo>
                <a:lnTo>
                  <a:pt x="34350" y="34980"/>
                </a:lnTo>
                <a:lnTo>
                  <a:pt x="34350" y="34990"/>
                </a:lnTo>
                <a:lnTo>
                  <a:pt x="34340" y="34990"/>
                </a:lnTo>
                <a:lnTo>
                  <a:pt x="34340" y="35010"/>
                </a:lnTo>
                <a:lnTo>
                  <a:pt x="34350" y="35010"/>
                </a:lnTo>
                <a:lnTo>
                  <a:pt x="34350" y="35020"/>
                </a:lnTo>
                <a:lnTo>
                  <a:pt x="34360" y="35020"/>
                </a:lnTo>
                <a:lnTo>
                  <a:pt x="34360" y="35030"/>
                </a:lnTo>
                <a:lnTo>
                  <a:pt x="34370" y="35030"/>
                </a:lnTo>
                <a:lnTo>
                  <a:pt x="34370" y="35040"/>
                </a:lnTo>
                <a:lnTo>
                  <a:pt x="34380" y="35040"/>
                </a:lnTo>
                <a:lnTo>
                  <a:pt x="34380" y="35050"/>
                </a:lnTo>
                <a:lnTo>
                  <a:pt x="34380" y="35060"/>
                </a:lnTo>
                <a:lnTo>
                  <a:pt x="34390" y="35060"/>
                </a:lnTo>
                <a:lnTo>
                  <a:pt x="34390" y="35070"/>
                </a:lnTo>
                <a:lnTo>
                  <a:pt x="34390" y="35080"/>
                </a:lnTo>
                <a:lnTo>
                  <a:pt x="34400" y="35080"/>
                </a:lnTo>
                <a:lnTo>
                  <a:pt x="34410" y="35080"/>
                </a:lnTo>
                <a:lnTo>
                  <a:pt x="34410" y="35090"/>
                </a:lnTo>
                <a:lnTo>
                  <a:pt x="34440" y="35090"/>
                </a:lnTo>
                <a:lnTo>
                  <a:pt x="34440" y="35100"/>
                </a:lnTo>
                <a:lnTo>
                  <a:pt x="34450" y="35100"/>
                </a:lnTo>
                <a:lnTo>
                  <a:pt x="34450" y="35120"/>
                </a:lnTo>
                <a:lnTo>
                  <a:pt x="34450" y="35160"/>
                </a:lnTo>
                <a:lnTo>
                  <a:pt x="34460" y="35160"/>
                </a:lnTo>
                <a:lnTo>
                  <a:pt x="34460" y="35170"/>
                </a:lnTo>
                <a:lnTo>
                  <a:pt x="34460" y="35190"/>
                </a:lnTo>
                <a:lnTo>
                  <a:pt x="34460" y="35200"/>
                </a:lnTo>
                <a:lnTo>
                  <a:pt x="34470" y="35200"/>
                </a:lnTo>
                <a:lnTo>
                  <a:pt x="34470" y="35210"/>
                </a:lnTo>
                <a:lnTo>
                  <a:pt x="34470" y="35220"/>
                </a:lnTo>
                <a:lnTo>
                  <a:pt x="34480" y="35220"/>
                </a:lnTo>
                <a:lnTo>
                  <a:pt x="34480" y="35240"/>
                </a:lnTo>
                <a:lnTo>
                  <a:pt x="34480" y="35250"/>
                </a:lnTo>
                <a:lnTo>
                  <a:pt x="34490" y="35250"/>
                </a:lnTo>
                <a:lnTo>
                  <a:pt x="34490" y="35260"/>
                </a:lnTo>
                <a:lnTo>
                  <a:pt x="34500" y="35260"/>
                </a:lnTo>
                <a:lnTo>
                  <a:pt x="34500" y="35270"/>
                </a:lnTo>
                <a:lnTo>
                  <a:pt x="34500" y="35280"/>
                </a:lnTo>
                <a:lnTo>
                  <a:pt x="34500" y="35290"/>
                </a:lnTo>
                <a:lnTo>
                  <a:pt x="34510" y="35290"/>
                </a:lnTo>
                <a:lnTo>
                  <a:pt x="34510" y="35300"/>
                </a:lnTo>
                <a:lnTo>
                  <a:pt x="34520" y="35300"/>
                </a:lnTo>
                <a:lnTo>
                  <a:pt x="34520" y="35310"/>
                </a:lnTo>
                <a:lnTo>
                  <a:pt x="34520" y="35320"/>
                </a:lnTo>
                <a:lnTo>
                  <a:pt x="34530" y="35320"/>
                </a:lnTo>
                <a:lnTo>
                  <a:pt x="34530" y="35330"/>
                </a:lnTo>
                <a:lnTo>
                  <a:pt x="34540" y="35330"/>
                </a:lnTo>
                <a:lnTo>
                  <a:pt x="34540" y="35340"/>
                </a:lnTo>
                <a:lnTo>
                  <a:pt x="34540" y="35350"/>
                </a:lnTo>
                <a:lnTo>
                  <a:pt x="34530" y="35350"/>
                </a:lnTo>
                <a:lnTo>
                  <a:pt x="34530" y="35360"/>
                </a:lnTo>
                <a:lnTo>
                  <a:pt x="34520" y="35360"/>
                </a:lnTo>
                <a:lnTo>
                  <a:pt x="34510" y="35360"/>
                </a:lnTo>
                <a:lnTo>
                  <a:pt x="34510" y="35370"/>
                </a:lnTo>
                <a:lnTo>
                  <a:pt x="34510" y="35380"/>
                </a:lnTo>
                <a:lnTo>
                  <a:pt x="34510" y="35390"/>
                </a:lnTo>
                <a:lnTo>
                  <a:pt x="34520" y="35390"/>
                </a:lnTo>
                <a:lnTo>
                  <a:pt x="34520" y="35400"/>
                </a:lnTo>
                <a:lnTo>
                  <a:pt x="34520" y="35410"/>
                </a:lnTo>
                <a:lnTo>
                  <a:pt x="34520" y="35420"/>
                </a:lnTo>
                <a:lnTo>
                  <a:pt x="34530" y="35420"/>
                </a:lnTo>
                <a:lnTo>
                  <a:pt x="34520" y="35420"/>
                </a:lnTo>
                <a:lnTo>
                  <a:pt x="34530" y="35420"/>
                </a:lnTo>
                <a:lnTo>
                  <a:pt x="34530" y="35430"/>
                </a:lnTo>
                <a:lnTo>
                  <a:pt x="34520" y="35430"/>
                </a:lnTo>
                <a:lnTo>
                  <a:pt x="34520" y="35440"/>
                </a:lnTo>
                <a:lnTo>
                  <a:pt x="34530" y="35440"/>
                </a:lnTo>
                <a:lnTo>
                  <a:pt x="34530" y="35450"/>
                </a:lnTo>
                <a:lnTo>
                  <a:pt x="34540" y="35450"/>
                </a:lnTo>
                <a:lnTo>
                  <a:pt x="34540" y="35460"/>
                </a:lnTo>
                <a:lnTo>
                  <a:pt x="34540" y="35470"/>
                </a:lnTo>
                <a:lnTo>
                  <a:pt x="34550" y="35470"/>
                </a:lnTo>
                <a:lnTo>
                  <a:pt x="34560" y="35470"/>
                </a:lnTo>
                <a:lnTo>
                  <a:pt x="34560" y="35480"/>
                </a:lnTo>
                <a:lnTo>
                  <a:pt x="34560" y="35490"/>
                </a:lnTo>
                <a:lnTo>
                  <a:pt x="34570" y="35490"/>
                </a:lnTo>
                <a:lnTo>
                  <a:pt x="34570" y="35500"/>
                </a:lnTo>
                <a:lnTo>
                  <a:pt x="34570" y="35520"/>
                </a:lnTo>
                <a:lnTo>
                  <a:pt x="34580" y="35520"/>
                </a:lnTo>
                <a:lnTo>
                  <a:pt x="34580" y="35530"/>
                </a:lnTo>
                <a:lnTo>
                  <a:pt x="34590" y="35530"/>
                </a:lnTo>
                <a:lnTo>
                  <a:pt x="34600" y="35530"/>
                </a:lnTo>
                <a:lnTo>
                  <a:pt x="34600" y="35550"/>
                </a:lnTo>
                <a:lnTo>
                  <a:pt x="34600" y="35560"/>
                </a:lnTo>
                <a:lnTo>
                  <a:pt x="34600" y="35570"/>
                </a:lnTo>
                <a:lnTo>
                  <a:pt x="34590" y="35570"/>
                </a:lnTo>
                <a:lnTo>
                  <a:pt x="34600" y="35570"/>
                </a:lnTo>
                <a:lnTo>
                  <a:pt x="34600" y="35580"/>
                </a:lnTo>
                <a:lnTo>
                  <a:pt x="34610" y="35580"/>
                </a:lnTo>
                <a:lnTo>
                  <a:pt x="34610" y="35570"/>
                </a:lnTo>
                <a:lnTo>
                  <a:pt x="34620" y="35570"/>
                </a:lnTo>
                <a:lnTo>
                  <a:pt x="34630" y="35570"/>
                </a:lnTo>
                <a:lnTo>
                  <a:pt x="34630" y="35560"/>
                </a:lnTo>
                <a:lnTo>
                  <a:pt x="34630" y="35550"/>
                </a:lnTo>
                <a:lnTo>
                  <a:pt x="34650" y="35550"/>
                </a:lnTo>
                <a:lnTo>
                  <a:pt x="34660" y="35550"/>
                </a:lnTo>
                <a:lnTo>
                  <a:pt x="34660" y="35570"/>
                </a:lnTo>
                <a:lnTo>
                  <a:pt x="34650" y="35570"/>
                </a:lnTo>
                <a:lnTo>
                  <a:pt x="34650" y="35580"/>
                </a:lnTo>
                <a:lnTo>
                  <a:pt x="34650" y="35590"/>
                </a:lnTo>
                <a:lnTo>
                  <a:pt x="34640" y="35590"/>
                </a:lnTo>
                <a:lnTo>
                  <a:pt x="34640" y="35600"/>
                </a:lnTo>
                <a:lnTo>
                  <a:pt x="34650" y="35600"/>
                </a:lnTo>
                <a:lnTo>
                  <a:pt x="34650" y="35610"/>
                </a:lnTo>
                <a:lnTo>
                  <a:pt x="34650" y="35630"/>
                </a:lnTo>
                <a:lnTo>
                  <a:pt x="34650" y="35640"/>
                </a:lnTo>
                <a:lnTo>
                  <a:pt x="34650" y="35660"/>
                </a:lnTo>
                <a:lnTo>
                  <a:pt x="34640" y="35660"/>
                </a:lnTo>
                <a:lnTo>
                  <a:pt x="34640" y="35670"/>
                </a:lnTo>
                <a:lnTo>
                  <a:pt x="34650" y="35670"/>
                </a:lnTo>
                <a:lnTo>
                  <a:pt x="34650" y="35680"/>
                </a:lnTo>
                <a:lnTo>
                  <a:pt x="34660" y="35680"/>
                </a:lnTo>
                <a:lnTo>
                  <a:pt x="34660" y="35690"/>
                </a:lnTo>
                <a:lnTo>
                  <a:pt x="34670" y="35690"/>
                </a:lnTo>
                <a:lnTo>
                  <a:pt x="34670" y="35700"/>
                </a:lnTo>
                <a:lnTo>
                  <a:pt x="34670" y="35710"/>
                </a:lnTo>
                <a:lnTo>
                  <a:pt x="34670" y="35720"/>
                </a:lnTo>
                <a:lnTo>
                  <a:pt x="34680" y="35720"/>
                </a:lnTo>
                <a:lnTo>
                  <a:pt x="34680" y="35730"/>
                </a:lnTo>
                <a:lnTo>
                  <a:pt x="34670" y="35730"/>
                </a:lnTo>
                <a:lnTo>
                  <a:pt x="34670" y="35740"/>
                </a:lnTo>
                <a:lnTo>
                  <a:pt x="34690" y="35740"/>
                </a:lnTo>
                <a:lnTo>
                  <a:pt x="34690" y="35730"/>
                </a:lnTo>
                <a:lnTo>
                  <a:pt x="34700" y="35730"/>
                </a:lnTo>
                <a:lnTo>
                  <a:pt x="34710" y="35730"/>
                </a:lnTo>
                <a:lnTo>
                  <a:pt x="34720" y="35730"/>
                </a:lnTo>
                <a:lnTo>
                  <a:pt x="34720" y="35710"/>
                </a:lnTo>
                <a:lnTo>
                  <a:pt x="34720" y="35700"/>
                </a:lnTo>
                <a:lnTo>
                  <a:pt x="34730" y="35700"/>
                </a:lnTo>
                <a:lnTo>
                  <a:pt x="34740" y="35700"/>
                </a:lnTo>
                <a:lnTo>
                  <a:pt x="34740" y="35680"/>
                </a:lnTo>
                <a:lnTo>
                  <a:pt x="34740" y="35670"/>
                </a:lnTo>
                <a:lnTo>
                  <a:pt x="34740" y="35660"/>
                </a:lnTo>
                <a:lnTo>
                  <a:pt x="34730" y="35660"/>
                </a:lnTo>
                <a:lnTo>
                  <a:pt x="34720" y="35660"/>
                </a:lnTo>
                <a:lnTo>
                  <a:pt x="34720" y="35650"/>
                </a:lnTo>
                <a:lnTo>
                  <a:pt x="34720" y="35640"/>
                </a:lnTo>
                <a:lnTo>
                  <a:pt x="34710" y="35640"/>
                </a:lnTo>
                <a:lnTo>
                  <a:pt x="34710" y="35630"/>
                </a:lnTo>
                <a:lnTo>
                  <a:pt x="34700" y="35630"/>
                </a:lnTo>
                <a:lnTo>
                  <a:pt x="34700" y="35640"/>
                </a:lnTo>
                <a:lnTo>
                  <a:pt x="34690" y="35640"/>
                </a:lnTo>
                <a:lnTo>
                  <a:pt x="34690" y="35630"/>
                </a:lnTo>
                <a:lnTo>
                  <a:pt x="34680" y="35630"/>
                </a:lnTo>
                <a:lnTo>
                  <a:pt x="34680" y="35620"/>
                </a:lnTo>
                <a:lnTo>
                  <a:pt x="34680" y="35610"/>
                </a:lnTo>
                <a:lnTo>
                  <a:pt x="34680" y="35600"/>
                </a:lnTo>
                <a:lnTo>
                  <a:pt x="34690" y="35600"/>
                </a:lnTo>
                <a:lnTo>
                  <a:pt x="34690" y="35590"/>
                </a:lnTo>
                <a:lnTo>
                  <a:pt x="34680" y="35590"/>
                </a:lnTo>
                <a:lnTo>
                  <a:pt x="34690" y="35590"/>
                </a:lnTo>
                <a:lnTo>
                  <a:pt x="34690" y="35580"/>
                </a:lnTo>
                <a:lnTo>
                  <a:pt x="34680" y="35580"/>
                </a:lnTo>
                <a:lnTo>
                  <a:pt x="34680" y="35570"/>
                </a:lnTo>
                <a:lnTo>
                  <a:pt x="34680" y="35550"/>
                </a:lnTo>
                <a:lnTo>
                  <a:pt x="34670" y="35550"/>
                </a:lnTo>
                <a:lnTo>
                  <a:pt x="34670" y="35540"/>
                </a:lnTo>
                <a:lnTo>
                  <a:pt x="34660" y="35540"/>
                </a:lnTo>
                <a:lnTo>
                  <a:pt x="34660" y="35530"/>
                </a:lnTo>
                <a:lnTo>
                  <a:pt x="34650" y="35530"/>
                </a:lnTo>
                <a:lnTo>
                  <a:pt x="34650" y="35520"/>
                </a:lnTo>
                <a:lnTo>
                  <a:pt x="34650" y="35500"/>
                </a:lnTo>
                <a:lnTo>
                  <a:pt x="34640" y="35500"/>
                </a:lnTo>
                <a:lnTo>
                  <a:pt x="34640" y="35490"/>
                </a:lnTo>
                <a:lnTo>
                  <a:pt x="34630" y="35490"/>
                </a:lnTo>
                <a:lnTo>
                  <a:pt x="34630" y="35480"/>
                </a:lnTo>
                <a:lnTo>
                  <a:pt x="34620" y="35480"/>
                </a:lnTo>
                <a:lnTo>
                  <a:pt x="34620" y="35470"/>
                </a:lnTo>
                <a:lnTo>
                  <a:pt x="34630" y="35470"/>
                </a:lnTo>
                <a:lnTo>
                  <a:pt x="34630" y="35440"/>
                </a:lnTo>
                <a:lnTo>
                  <a:pt x="34630" y="35430"/>
                </a:lnTo>
                <a:lnTo>
                  <a:pt x="34630" y="35420"/>
                </a:lnTo>
                <a:lnTo>
                  <a:pt x="34630" y="35410"/>
                </a:lnTo>
                <a:lnTo>
                  <a:pt x="34620" y="35410"/>
                </a:lnTo>
                <a:lnTo>
                  <a:pt x="34610" y="35410"/>
                </a:lnTo>
                <a:lnTo>
                  <a:pt x="34610" y="35400"/>
                </a:lnTo>
                <a:lnTo>
                  <a:pt x="34600" y="35400"/>
                </a:lnTo>
                <a:lnTo>
                  <a:pt x="34590" y="35400"/>
                </a:lnTo>
                <a:lnTo>
                  <a:pt x="34590" y="35390"/>
                </a:lnTo>
                <a:lnTo>
                  <a:pt x="34600" y="35390"/>
                </a:lnTo>
                <a:lnTo>
                  <a:pt x="34600" y="35380"/>
                </a:lnTo>
                <a:lnTo>
                  <a:pt x="34600" y="35370"/>
                </a:lnTo>
                <a:lnTo>
                  <a:pt x="34600" y="35360"/>
                </a:lnTo>
                <a:lnTo>
                  <a:pt x="34590" y="35360"/>
                </a:lnTo>
                <a:lnTo>
                  <a:pt x="34590" y="35350"/>
                </a:lnTo>
                <a:lnTo>
                  <a:pt x="34590" y="35340"/>
                </a:lnTo>
                <a:lnTo>
                  <a:pt x="34580" y="35340"/>
                </a:lnTo>
                <a:lnTo>
                  <a:pt x="34570" y="35340"/>
                </a:lnTo>
                <a:lnTo>
                  <a:pt x="34570" y="35350"/>
                </a:lnTo>
                <a:lnTo>
                  <a:pt x="34560" y="35350"/>
                </a:lnTo>
                <a:lnTo>
                  <a:pt x="34560" y="35340"/>
                </a:lnTo>
                <a:lnTo>
                  <a:pt x="34560" y="35330"/>
                </a:lnTo>
                <a:lnTo>
                  <a:pt x="34560" y="35320"/>
                </a:lnTo>
                <a:lnTo>
                  <a:pt x="34560" y="35310"/>
                </a:lnTo>
                <a:lnTo>
                  <a:pt x="34550" y="35310"/>
                </a:lnTo>
                <a:lnTo>
                  <a:pt x="34550" y="35300"/>
                </a:lnTo>
                <a:lnTo>
                  <a:pt x="34540" y="35300"/>
                </a:lnTo>
                <a:lnTo>
                  <a:pt x="34550" y="35300"/>
                </a:lnTo>
                <a:lnTo>
                  <a:pt x="34550" y="35290"/>
                </a:lnTo>
                <a:lnTo>
                  <a:pt x="34570" y="35290"/>
                </a:lnTo>
                <a:lnTo>
                  <a:pt x="34580" y="35290"/>
                </a:lnTo>
                <a:lnTo>
                  <a:pt x="34580" y="35300"/>
                </a:lnTo>
                <a:lnTo>
                  <a:pt x="34610" y="35300"/>
                </a:lnTo>
                <a:lnTo>
                  <a:pt x="34620" y="35300"/>
                </a:lnTo>
                <a:lnTo>
                  <a:pt x="34630" y="35300"/>
                </a:lnTo>
                <a:lnTo>
                  <a:pt x="34630" y="35320"/>
                </a:lnTo>
                <a:lnTo>
                  <a:pt x="34640" y="35320"/>
                </a:lnTo>
                <a:lnTo>
                  <a:pt x="34640" y="35340"/>
                </a:lnTo>
                <a:lnTo>
                  <a:pt x="34640" y="35350"/>
                </a:lnTo>
                <a:lnTo>
                  <a:pt x="34650" y="35350"/>
                </a:lnTo>
                <a:lnTo>
                  <a:pt x="34650" y="35420"/>
                </a:lnTo>
                <a:lnTo>
                  <a:pt x="34650" y="35440"/>
                </a:lnTo>
                <a:lnTo>
                  <a:pt x="34660" y="35440"/>
                </a:lnTo>
                <a:lnTo>
                  <a:pt x="34660" y="35460"/>
                </a:lnTo>
                <a:lnTo>
                  <a:pt x="34660" y="35470"/>
                </a:lnTo>
                <a:lnTo>
                  <a:pt x="34670" y="35470"/>
                </a:lnTo>
                <a:lnTo>
                  <a:pt x="34670" y="35480"/>
                </a:lnTo>
                <a:lnTo>
                  <a:pt x="34660" y="35480"/>
                </a:lnTo>
                <a:lnTo>
                  <a:pt x="34670" y="35480"/>
                </a:lnTo>
                <a:lnTo>
                  <a:pt x="34670" y="35490"/>
                </a:lnTo>
                <a:lnTo>
                  <a:pt x="34670" y="35500"/>
                </a:lnTo>
                <a:lnTo>
                  <a:pt x="34680" y="35500"/>
                </a:lnTo>
                <a:lnTo>
                  <a:pt x="34680" y="35520"/>
                </a:lnTo>
                <a:lnTo>
                  <a:pt x="34680" y="35530"/>
                </a:lnTo>
                <a:lnTo>
                  <a:pt x="34680" y="35540"/>
                </a:lnTo>
                <a:lnTo>
                  <a:pt x="34690" y="35540"/>
                </a:lnTo>
                <a:lnTo>
                  <a:pt x="34690" y="35550"/>
                </a:lnTo>
                <a:lnTo>
                  <a:pt x="34690" y="35560"/>
                </a:lnTo>
                <a:lnTo>
                  <a:pt x="34690" y="35570"/>
                </a:lnTo>
                <a:lnTo>
                  <a:pt x="34700" y="35570"/>
                </a:lnTo>
                <a:lnTo>
                  <a:pt x="34700" y="35580"/>
                </a:lnTo>
                <a:lnTo>
                  <a:pt x="34700" y="35590"/>
                </a:lnTo>
                <a:lnTo>
                  <a:pt x="34710" y="35590"/>
                </a:lnTo>
                <a:lnTo>
                  <a:pt x="34710" y="35600"/>
                </a:lnTo>
                <a:lnTo>
                  <a:pt x="34710" y="35610"/>
                </a:lnTo>
                <a:lnTo>
                  <a:pt x="34720" y="35610"/>
                </a:lnTo>
                <a:lnTo>
                  <a:pt x="34720" y="35620"/>
                </a:lnTo>
                <a:lnTo>
                  <a:pt x="34730" y="35620"/>
                </a:lnTo>
                <a:lnTo>
                  <a:pt x="34730" y="35630"/>
                </a:lnTo>
                <a:lnTo>
                  <a:pt x="34740" y="35630"/>
                </a:lnTo>
                <a:lnTo>
                  <a:pt x="34740" y="35640"/>
                </a:lnTo>
                <a:lnTo>
                  <a:pt x="34740" y="35650"/>
                </a:lnTo>
                <a:lnTo>
                  <a:pt x="34740" y="35660"/>
                </a:lnTo>
                <a:lnTo>
                  <a:pt x="34750" y="35660"/>
                </a:lnTo>
                <a:lnTo>
                  <a:pt x="34750" y="35670"/>
                </a:lnTo>
                <a:lnTo>
                  <a:pt x="34760" y="35670"/>
                </a:lnTo>
                <a:lnTo>
                  <a:pt x="34760" y="35680"/>
                </a:lnTo>
                <a:lnTo>
                  <a:pt x="34770" y="35680"/>
                </a:lnTo>
                <a:lnTo>
                  <a:pt x="34770" y="35690"/>
                </a:lnTo>
                <a:lnTo>
                  <a:pt x="34780" y="35690"/>
                </a:lnTo>
                <a:lnTo>
                  <a:pt x="34780" y="35700"/>
                </a:lnTo>
                <a:lnTo>
                  <a:pt x="34790" y="35700"/>
                </a:lnTo>
                <a:lnTo>
                  <a:pt x="34790" y="35710"/>
                </a:lnTo>
                <a:lnTo>
                  <a:pt x="34800" y="35710"/>
                </a:lnTo>
                <a:lnTo>
                  <a:pt x="34800" y="35720"/>
                </a:lnTo>
                <a:lnTo>
                  <a:pt x="34820" y="35720"/>
                </a:lnTo>
                <a:lnTo>
                  <a:pt x="34820" y="35710"/>
                </a:lnTo>
                <a:lnTo>
                  <a:pt x="34840" y="35710"/>
                </a:lnTo>
                <a:lnTo>
                  <a:pt x="34840" y="35720"/>
                </a:lnTo>
                <a:lnTo>
                  <a:pt x="34850" y="35720"/>
                </a:lnTo>
                <a:lnTo>
                  <a:pt x="34850" y="35730"/>
                </a:lnTo>
                <a:lnTo>
                  <a:pt x="34850" y="35740"/>
                </a:lnTo>
                <a:lnTo>
                  <a:pt x="34850" y="35750"/>
                </a:lnTo>
                <a:lnTo>
                  <a:pt x="34840" y="35750"/>
                </a:lnTo>
                <a:lnTo>
                  <a:pt x="34840" y="35760"/>
                </a:lnTo>
                <a:lnTo>
                  <a:pt x="34840" y="35770"/>
                </a:lnTo>
                <a:lnTo>
                  <a:pt x="34840" y="35780"/>
                </a:lnTo>
                <a:lnTo>
                  <a:pt x="34850" y="35780"/>
                </a:lnTo>
                <a:lnTo>
                  <a:pt x="34850" y="35790"/>
                </a:lnTo>
                <a:lnTo>
                  <a:pt x="34850" y="35800"/>
                </a:lnTo>
                <a:lnTo>
                  <a:pt x="34850" y="35820"/>
                </a:lnTo>
                <a:lnTo>
                  <a:pt x="34860" y="35820"/>
                </a:lnTo>
                <a:lnTo>
                  <a:pt x="34860" y="35830"/>
                </a:lnTo>
                <a:lnTo>
                  <a:pt x="34860" y="35840"/>
                </a:lnTo>
                <a:lnTo>
                  <a:pt x="34860" y="35850"/>
                </a:lnTo>
                <a:lnTo>
                  <a:pt x="34870" y="35850"/>
                </a:lnTo>
                <a:lnTo>
                  <a:pt x="34870" y="35860"/>
                </a:lnTo>
                <a:lnTo>
                  <a:pt x="34870" y="35870"/>
                </a:lnTo>
                <a:lnTo>
                  <a:pt x="34880" y="35870"/>
                </a:lnTo>
                <a:lnTo>
                  <a:pt x="34880" y="35880"/>
                </a:lnTo>
                <a:lnTo>
                  <a:pt x="34880" y="35890"/>
                </a:lnTo>
                <a:lnTo>
                  <a:pt x="34890" y="35890"/>
                </a:lnTo>
                <a:lnTo>
                  <a:pt x="34890" y="35900"/>
                </a:lnTo>
                <a:lnTo>
                  <a:pt x="34890" y="35910"/>
                </a:lnTo>
                <a:lnTo>
                  <a:pt x="34900" y="35910"/>
                </a:lnTo>
                <a:lnTo>
                  <a:pt x="34900" y="35920"/>
                </a:lnTo>
                <a:lnTo>
                  <a:pt x="34900" y="35930"/>
                </a:lnTo>
                <a:lnTo>
                  <a:pt x="34910" y="35930"/>
                </a:lnTo>
                <a:lnTo>
                  <a:pt x="34910" y="35940"/>
                </a:lnTo>
                <a:lnTo>
                  <a:pt x="34920" y="35940"/>
                </a:lnTo>
                <a:lnTo>
                  <a:pt x="34920" y="35950"/>
                </a:lnTo>
                <a:lnTo>
                  <a:pt x="34920" y="35960"/>
                </a:lnTo>
                <a:lnTo>
                  <a:pt x="34930" y="35960"/>
                </a:lnTo>
                <a:lnTo>
                  <a:pt x="34930" y="35970"/>
                </a:lnTo>
                <a:lnTo>
                  <a:pt x="34940" y="35970"/>
                </a:lnTo>
                <a:lnTo>
                  <a:pt x="34940" y="35980"/>
                </a:lnTo>
                <a:lnTo>
                  <a:pt x="34950" y="35980"/>
                </a:lnTo>
                <a:lnTo>
                  <a:pt x="34960" y="35980"/>
                </a:lnTo>
                <a:lnTo>
                  <a:pt x="34960" y="35990"/>
                </a:lnTo>
                <a:lnTo>
                  <a:pt x="34960" y="36000"/>
                </a:lnTo>
                <a:lnTo>
                  <a:pt x="34970" y="36000"/>
                </a:lnTo>
                <a:lnTo>
                  <a:pt x="34980" y="36000"/>
                </a:lnTo>
                <a:lnTo>
                  <a:pt x="34980" y="36010"/>
                </a:lnTo>
                <a:lnTo>
                  <a:pt x="34990" y="36010"/>
                </a:lnTo>
                <a:lnTo>
                  <a:pt x="35000" y="36010"/>
                </a:lnTo>
                <a:lnTo>
                  <a:pt x="35000" y="36020"/>
                </a:lnTo>
                <a:lnTo>
                  <a:pt x="35010" y="36020"/>
                </a:lnTo>
                <a:lnTo>
                  <a:pt x="35020" y="36020"/>
                </a:lnTo>
                <a:lnTo>
                  <a:pt x="35020" y="36030"/>
                </a:lnTo>
                <a:lnTo>
                  <a:pt x="35030" y="36030"/>
                </a:lnTo>
                <a:lnTo>
                  <a:pt x="35040" y="36030"/>
                </a:lnTo>
                <a:lnTo>
                  <a:pt x="35040" y="36050"/>
                </a:lnTo>
                <a:lnTo>
                  <a:pt x="35050" y="36050"/>
                </a:lnTo>
                <a:lnTo>
                  <a:pt x="35050" y="36060"/>
                </a:lnTo>
                <a:lnTo>
                  <a:pt x="35060" y="36060"/>
                </a:lnTo>
                <a:lnTo>
                  <a:pt x="35060" y="36070"/>
                </a:lnTo>
                <a:lnTo>
                  <a:pt x="35070" y="36070"/>
                </a:lnTo>
                <a:lnTo>
                  <a:pt x="35080" y="36070"/>
                </a:lnTo>
                <a:lnTo>
                  <a:pt x="35080" y="36090"/>
                </a:lnTo>
                <a:lnTo>
                  <a:pt x="35080" y="36100"/>
                </a:lnTo>
                <a:lnTo>
                  <a:pt x="35090" y="36100"/>
                </a:lnTo>
                <a:lnTo>
                  <a:pt x="35090" y="36110"/>
                </a:lnTo>
                <a:lnTo>
                  <a:pt x="35090" y="36120"/>
                </a:lnTo>
                <a:lnTo>
                  <a:pt x="35100" y="36120"/>
                </a:lnTo>
                <a:lnTo>
                  <a:pt x="35100" y="36130"/>
                </a:lnTo>
                <a:lnTo>
                  <a:pt x="35110" y="36130"/>
                </a:lnTo>
                <a:lnTo>
                  <a:pt x="35110" y="36140"/>
                </a:lnTo>
                <a:lnTo>
                  <a:pt x="35120" y="36140"/>
                </a:lnTo>
                <a:lnTo>
                  <a:pt x="35120" y="36150"/>
                </a:lnTo>
                <a:lnTo>
                  <a:pt x="35130" y="36150"/>
                </a:lnTo>
                <a:lnTo>
                  <a:pt x="35130" y="36160"/>
                </a:lnTo>
                <a:lnTo>
                  <a:pt x="35140" y="36160"/>
                </a:lnTo>
                <a:lnTo>
                  <a:pt x="35130" y="36160"/>
                </a:lnTo>
                <a:lnTo>
                  <a:pt x="35140" y="36160"/>
                </a:lnTo>
                <a:lnTo>
                  <a:pt x="35140" y="36170"/>
                </a:lnTo>
                <a:lnTo>
                  <a:pt x="35140" y="36180"/>
                </a:lnTo>
                <a:lnTo>
                  <a:pt x="35150" y="36180"/>
                </a:lnTo>
                <a:lnTo>
                  <a:pt x="35150" y="36190"/>
                </a:lnTo>
                <a:lnTo>
                  <a:pt x="35160" y="36190"/>
                </a:lnTo>
                <a:lnTo>
                  <a:pt x="35160" y="36200"/>
                </a:lnTo>
                <a:lnTo>
                  <a:pt x="35170" y="36200"/>
                </a:lnTo>
                <a:lnTo>
                  <a:pt x="35170" y="36210"/>
                </a:lnTo>
                <a:lnTo>
                  <a:pt x="35170" y="36220"/>
                </a:lnTo>
                <a:lnTo>
                  <a:pt x="35170" y="36230"/>
                </a:lnTo>
                <a:lnTo>
                  <a:pt x="35170" y="36240"/>
                </a:lnTo>
                <a:lnTo>
                  <a:pt x="35180" y="36240"/>
                </a:lnTo>
                <a:lnTo>
                  <a:pt x="35180" y="36260"/>
                </a:lnTo>
                <a:lnTo>
                  <a:pt x="35190" y="36260"/>
                </a:lnTo>
                <a:lnTo>
                  <a:pt x="35190" y="36270"/>
                </a:lnTo>
                <a:lnTo>
                  <a:pt x="35190" y="36280"/>
                </a:lnTo>
                <a:lnTo>
                  <a:pt x="35200" y="36280"/>
                </a:lnTo>
                <a:lnTo>
                  <a:pt x="35200" y="36290"/>
                </a:lnTo>
                <a:lnTo>
                  <a:pt x="35200" y="36300"/>
                </a:lnTo>
                <a:lnTo>
                  <a:pt x="35210" y="36300"/>
                </a:lnTo>
                <a:lnTo>
                  <a:pt x="35210" y="36310"/>
                </a:lnTo>
                <a:lnTo>
                  <a:pt x="35220" y="36310"/>
                </a:lnTo>
                <a:lnTo>
                  <a:pt x="35230" y="36310"/>
                </a:lnTo>
                <a:lnTo>
                  <a:pt x="35230" y="36320"/>
                </a:lnTo>
                <a:lnTo>
                  <a:pt x="35240" y="36320"/>
                </a:lnTo>
                <a:lnTo>
                  <a:pt x="35240" y="36330"/>
                </a:lnTo>
                <a:lnTo>
                  <a:pt x="35230" y="36330"/>
                </a:lnTo>
                <a:lnTo>
                  <a:pt x="35240" y="36330"/>
                </a:lnTo>
                <a:lnTo>
                  <a:pt x="35230" y="36330"/>
                </a:lnTo>
                <a:lnTo>
                  <a:pt x="35230" y="36340"/>
                </a:lnTo>
                <a:lnTo>
                  <a:pt x="35240" y="36340"/>
                </a:lnTo>
                <a:lnTo>
                  <a:pt x="35240" y="36350"/>
                </a:lnTo>
                <a:lnTo>
                  <a:pt x="35250" y="36350"/>
                </a:lnTo>
                <a:lnTo>
                  <a:pt x="35250" y="36360"/>
                </a:lnTo>
                <a:lnTo>
                  <a:pt x="35260" y="36360"/>
                </a:lnTo>
                <a:lnTo>
                  <a:pt x="35270" y="36360"/>
                </a:lnTo>
                <a:lnTo>
                  <a:pt x="35270" y="36370"/>
                </a:lnTo>
                <a:lnTo>
                  <a:pt x="35280" y="36370"/>
                </a:lnTo>
                <a:lnTo>
                  <a:pt x="35280" y="36380"/>
                </a:lnTo>
                <a:lnTo>
                  <a:pt x="35290" y="36380"/>
                </a:lnTo>
                <a:lnTo>
                  <a:pt x="35290" y="36390"/>
                </a:lnTo>
                <a:lnTo>
                  <a:pt x="35300" y="36390"/>
                </a:lnTo>
                <a:lnTo>
                  <a:pt x="35300" y="36400"/>
                </a:lnTo>
                <a:lnTo>
                  <a:pt x="35300" y="36410"/>
                </a:lnTo>
                <a:lnTo>
                  <a:pt x="35300" y="36420"/>
                </a:lnTo>
                <a:lnTo>
                  <a:pt x="35310" y="36420"/>
                </a:lnTo>
                <a:lnTo>
                  <a:pt x="35310" y="36430"/>
                </a:lnTo>
                <a:lnTo>
                  <a:pt x="35310" y="36440"/>
                </a:lnTo>
                <a:lnTo>
                  <a:pt x="35320" y="36440"/>
                </a:lnTo>
                <a:lnTo>
                  <a:pt x="35320" y="36450"/>
                </a:lnTo>
                <a:lnTo>
                  <a:pt x="35330" y="36450"/>
                </a:lnTo>
                <a:lnTo>
                  <a:pt x="35330" y="36460"/>
                </a:lnTo>
                <a:lnTo>
                  <a:pt x="35340" y="36460"/>
                </a:lnTo>
                <a:lnTo>
                  <a:pt x="35340" y="36470"/>
                </a:lnTo>
                <a:lnTo>
                  <a:pt x="35350" y="36470"/>
                </a:lnTo>
                <a:lnTo>
                  <a:pt x="35350" y="36480"/>
                </a:lnTo>
                <a:lnTo>
                  <a:pt x="35360" y="36480"/>
                </a:lnTo>
                <a:lnTo>
                  <a:pt x="35360" y="36490"/>
                </a:lnTo>
                <a:lnTo>
                  <a:pt x="35370" y="36490"/>
                </a:lnTo>
                <a:lnTo>
                  <a:pt x="35380" y="36490"/>
                </a:lnTo>
                <a:lnTo>
                  <a:pt x="35380" y="36500"/>
                </a:lnTo>
                <a:lnTo>
                  <a:pt x="35390" y="36500"/>
                </a:lnTo>
                <a:lnTo>
                  <a:pt x="35400" y="36500"/>
                </a:lnTo>
                <a:lnTo>
                  <a:pt x="35400" y="36510"/>
                </a:lnTo>
                <a:lnTo>
                  <a:pt x="35410" y="36510"/>
                </a:lnTo>
                <a:lnTo>
                  <a:pt x="35410" y="36520"/>
                </a:lnTo>
                <a:lnTo>
                  <a:pt x="35410" y="36530"/>
                </a:lnTo>
                <a:lnTo>
                  <a:pt x="35420" y="36530"/>
                </a:lnTo>
                <a:lnTo>
                  <a:pt x="35420" y="36540"/>
                </a:lnTo>
                <a:lnTo>
                  <a:pt x="35430" y="36540"/>
                </a:lnTo>
                <a:lnTo>
                  <a:pt x="35430" y="36550"/>
                </a:lnTo>
                <a:lnTo>
                  <a:pt x="35440" y="36550"/>
                </a:lnTo>
                <a:lnTo>
                  <a:pt x="35440" y="36570"/>
                </a:lnTo>
                <a:lnTo>
                  <a:pt x="35460" y="36570"/>
                </a:lnTo>
                <a:lnTo>
                  <a:pt x="35460" y="36580"/>
                </a:lnTo>
                <a:lnTo>
                  <a:pt x="35470" y="36580"/>
                </a:lnTo>
                <a:lnTo>
                  <a:pt x="35470" y="36590"/>
                </a:lnTo>
                <a:lnTo>
                  <a:pt x="35480" y="36590"/>
                </a:lnTo>
                <a:lnTo>
                  <a:pt x="35480" y="36600"/>
                </a:lnTo>
                <a:lnTo>
                  <a:pt x="35490" y="36600"/>
                </a:lnTo>
                <a:lnTo>
                  <a:pt x="35490" y="36610"/>
                </a:lnTo>
                <a:lnTo>
                  <a:pt x="35490" y="36620"/>
                </a:lnTo>
                <a:lnTo>
                  <a:pt x="35500" y="36620"/>
                </a:lnTo>
                <a:lnTo>
                  <a:pt x="35500" y="36630"/>
                </a:lnTo>
                <a:lnTo>
                  <a:pt x="35510" y="36630"/>
                </a:lnTo>
                <a:lnTo>
                  <a:pt x="35520" y="36630"/>
                </a:lnTo>
                <a:lnTo>
                  <a:pt x="35520" y="36640"/>
                </a:lnTo>
                <a:lnTo>
                  <a:pt x="35530" y="36640"/>
                </a:lnTo>
                <a:lnTo>
                  <a:pt x="35530" y="36650"/>
                </a:lnTo>
                <a:lnTo>
                  <a:pt x="35520" y="36650"/>
                </a:lnTo>
                <a:lnTo>
                  <a:pt x="35520" y="36660"/>
                </a:lnTo>
                <a:lnTo>
                  <a:pt x="35530" y="36660"/>
                </a:lnTo>
                <a:lnTo>
                  <a:pt x="35530" y="36680"/>
                </a:lnTo>
                <a:lnTo>
                  <a:pt x="35530" y="36690"/>
                </a:lnTo>
                <a:lnTo>
                  <a:pt x="35540" y="36690"/>
                </a:lnTo>
                <a:lnTo>
                  <a:pt x="35550" y="36690"/>
                </a:lnTo>
                <a:lnTo>
                  <a:pt x="35550" y="36700"/>
                </a:lnTo>
                <a:lnTo>
                  <a:pt x="35540" y="36700"/>
                </a:lnTo>
                <a:lnTo>
                  <a:pt x="35540" y="36730"/>
                </a:lnTo>
                <a:lnTo>
                  <a:pt x="35550" y="36730"/>
                </a:lnTo>
                <a:lnTo>
                  <a:pt x="35550" y="36740"/>
                </a:lnTo>
                <a:lnTo>
                  <a:pt x="35560" y="36740"/>
                </a:lnTo>
                <a:lnTo>
                  <a:pt x="35560" y="36750"/>
                </a:lnTo>
                <a:lnTo>
                  <a:pt x="35560" y="36760"/>
                </a:lnTo>
                <a:lnTo>
                  <a:pt x="35560" y="36770"/>
                </a:lnTo>
                <a:lnTo>
                  <a:pt x="35570" y="36770"/>
                </a:lnTo>
                <a:lnTo>
                  <a:pt x="35570" y="36780"/>
                </a:lnTo>
                <a:lnTo>
                  <a:pt x="35570" y="36790"/>
                </a:lnTo>
                <a:lnTo>
                  <a:pt x="35580" y="36790"/>
                </a:lnTo>
                <a:lnTo>
                  <a:pt x="35580" y="36800"/>
                </a:lnTo>
                <a:lnTo>
                  <a:pt x="35590" y="36800"/>
                </a:lnTo>
                <a:lnTo>
                  <a:pt x="35600" y="36800"/>
                </a:lnTo>
                <a:lnTo>
                  <a:pt x="35600" y="36790"/>
                </a:lnTo>
                <a:lnTo>
                  <a:pt x="35610" y="36790"/>
                </a:lnTo>
                <a:lnTo>
                  <a:pt x="35610" y="36800"/>
                </a:lnTo>
                <a:lnTo>
                  <a:pt x="35610" y="36810"/>
                </a:lnTo>
                <a:lnTo>
                  <a:pt x="35630" y="36810"/>
                </a:lnTo>
                <a:lnTo>
                  <a:pt x="35630" y="36840"/>
                </a:lnTo>
                <a:lnTo>
                  <a:pt x="35640" y="36840"/>
                </a:lnTo>
                <a:lnTo>
                  <a:pt x="35640" y="36850"/>
                </a:lnTo>
                <a:lnTo>
                  <a:pt x="35640" y="36860"/>
                </a:lnTo>
                <a:lnTo>
                  <a:pt x="35650" y="36860"/>
                </a:lnTo>
                <a:lnTo>
                  <a:pt x="35650" y="36870"/>
                </a:lnTo>
                <a:lnTo>
                  <a:pt x="35660" y="36870"/>
                </a:lnTo>
                <a:lnTo>
                  <a:pt x="35660" y="36880"/>
                </a:lnTo>
                <a:lnTo>
                  <a:pt x="35670" y="36880"/>
                </a:lnTo>
                <a:lnTo>
                  <a:pt x="35670" y="36890"/>
                </a:lnTo>
                <a:lnTo>
                  <a:pt x="35680" y="36890"/>
                </a:lnTo>
                <a:lnTo>
                  <a:pt x="35680" y="36900"/>
                </a:lnTo>
                <a:lnTo>
                  <a:pt x="35690" y="36900"/>
                </a:lnTo>
                <a:lnTo>
                  <a:pt x="35690" y="36910"/>
                </a:lnTo>
                <a:lnTo>
                  <a:pt x="35700" y="36910"/>
                </a:lnTo>
                <a:lnTo>
                  <a:pt x="35710" y="36910"/>
                </a:lnTo>
                <a:lnTo>
                  <a:pt x="35720" y="36910"/>
                </a:lnTo>
                <a:lnTo>
                  <a:pt x="35730" y="36910"/>
                </a:lnTo>
                <a:lnTo>
                  <a:pt x="35730" y="36920"/>
                </a:lnTo>
                <a:lnTo>
                  <a:pt x="35740" y="36920"/>
                </a:lnTo>
                <a:lnTo>
                  <a:pt x="35740" y="36930"/>
                </a:lnTo>
                <a:lnTo>
                  <a:pt x="35740" y="36960"/>
                </a:lnTo>
                <a:lnTo>
                  <a:pt x="35750" y="36960"/>
                </a:lnTo>
                <a:lnTo>
                  <a:pt x="35760" y="36960"/>
                </a:lnTo>
                <a:lnTo>
                  <a:pt x="35760" y="36970"/>
                </a:lnTo>
                <a:lnTo>
                  <a:pt x="35770" y="36970"/>
                </a:lnTo>
                <a:lnTo>
                  <a:pt x="35770" y="36980"/>
                </a:lnTo>
                <a:lnTo>
                  <a:pt x="35770" y="36990"/>
                </a:lnTo>
                <a:lnTo>
                  <a:pt x="35760" y="36990"/>
                </a:lnTo>
                <a:lnTo>
                  <a:pt x="35760" y="37010"/>
                </a:lnTo>
                <a:lnTo>
                  <a:pt x="35770" y="37010"/>
                </a:lnTo>
                <a:lnTo>
                  <a:pt x="35770" y="37020"/>
                </a:lnTo>
                <a:lnTo>
                  <a:pt x="35780" y="37020"/>
                </a:lnTo>
                <a:lnTo>
                  <a:pt x="35780" y="37030"/>
                </a:lnTo>
                <a:lnTo>
                  <a:pt x="35780" y="37040"/>
                </a:lnTo>
                <a:lnTo>
                  <a:pt x="35790" y="37040"/>
                </a:lnTo>
                <a:lnTo>
                  <a:pt x="35790" y="37050"/>
                </a:lnTo>
                <a:lnTo>
                  <a:pt x="35800" y="37050"/>
                </a:lnTo>
                <a:lnTo>
                  <a:pt x="35800" y="37060"/>
                </a:lnTo>
                <a:lnTo>
                  <a:pt x="35820" y="37060"/>
                </a:lnTo>
                <a:lnTo>
                  <a:pt x="35820" y="37070"/>
                </a:lnTo>
                <a:lnTo>
                  <a:pt x="35830" y="37070"/>
                </a:lnTo>
                <a:lnTo>
                  <a:pt x="35840" y="37070"/>
                </a:lnTo>
                <a:lnTo>
                  <a:pt x="35840" y="37080"/>
                </a:lnTo>
                <a:lnTo>
                  <a:pt x="35850" y="37080"/>
                </a:lnTo>
                <a:lnTo>
                  <a:pt x="35850" y="37090"/>
                </a:lnTo>
                <a:lnTo>
                  <a:pt x="35870" y="37090"/>
                </a:lnTo>
                <a:lnTo>
                  <a:pt x="35870" y="37080"/>
                </a:lnTo>
                <a:lnTo>
                  <a:pt x="35880" y="37080"/>
                </a:lnTo>
                <a:lnTo>
                  <a:pt x="35910" y="37080"/>
                </a:lnTo>
                <a:lnTo>
                  <a:pt x="35920" y="37080"/>
                </a:lnTo>
                <a:lnTo>
                  <a:pt x="35930" y="37080"/>
                </a:lnTo>
                <a:lnTo>
                  <a:pt x="35930" y="37090"/>
                </a:lnTo>
                <a:lnTo>
                  <a:pt x="35940" y="37090"/>
                </a:lnTo>
                <a:lnTo>
                  <a:pt x="35940" y="37100"/>
                </a:lnTo>
                <a:lnTo>
                  <a:pt x="35950" y="37100"/>
                </a:lnTo>
                <a:lnTo>
                  <a:pt x="35960" y="37100"/>
                </a:lnTo>
                <a:lnTo>
                  <a:pt x="35960" y="37110"/>
                </a:lnTo>
                <a:lnTo>
                  <a:pt x="35970" y="37110"/>
                </a:lnTo>
                <a:lnTo>
                  <a:pt x="35980" y="37110"/>
                </a:lnTo>
                <a:lnTo>
                  <a:pt x="35980" y="37120"/>
                </a:lnTo>
                <a:lnTo>
                  <a:pt x="35980" y="37130"/>
                </a:lnTo>
                <a:lnTo>
                  <a:pt x="35990" y="37130"/>
                </a:lnTo>
                <a:lnTo>
                  <a:pt x="35990" y="37140"/>
                </a:lnTo>
                <a:lnTo>
                  <a:pt x="35990" y="37150"/>
                </a:lnTo>
                <a:lnTo>
                  <a:pt x="36000" y="37150"/>
                </a:lnTo>
                <a:lnTo>
                  <a:pt x="36010" y="37150"/>
                </a:lnTo>
                <a:lnTo>
                  <a:pt x="36010" y="37160"/>
                </a:lnTo>
                <a:lnTo>
                  <a:pt x="36020" y="37160"/>
                </a:lnTo>
                <a:lnTo>
                  <a:pt x="36020" y="37170"/>
                </a:lnTo>
                <a:lnTo>
                  <a:pt x="36030" y="37170"/>
                </a:lnTo>
                <a:lnTo>
                  <a:pt x="36030" y="37180"/>
                </a:lnTo>
                <a:lnTo>
                  <a:pt x="36030" y="37190"/>
                </a:lnTo>
                <a:lnTo>
                  <a:pt x="36040" y="37190"/>
                </a:lnTo>
                <a:lnTo>
                  <a:pt x="36040" y="37200"/>
                </a:lnTo>
                <a:lnTo>
                  <a:pt x="36050" y="37200"/>
                </a:lnTo>
                <a:lnTo>
                  <a:pt x="36050" y="37210"/>
                </a:lnTo>
                <a:lnTo>
                  <a:pt x="36060" y="37210"/>
                </a:lnTo>
                <a:lnTo>
                  <a:pt x="36060" y="37220"/>
                </a:lnTo>
                <a:lnTo>
                  <a:pt x="36070" y="37220"/>
                </a:lnTo>
                <a:lnTo>
                  <a:pt x="36070" y="37240"/>
                </a:lnTo>
                <a:lnTo>
                  <a:pt x="36080" y="37240"/>
                </a:lnTo>
                <a:lnTo>
                  <a:pt x="36080" y="37250"/>
                </a:lnTo>
                <a:lnTo>
                  <a:pt x="36090" y="37250"/>
                </a:lnTo>
                <a:lnTo>
                  <a:pt x="36090" y="37260"/>
                </a:lnTo>
                <a:lnTo>
                  <a:pt x="36100" y="37260"/>
                </a:lnTo>
                <a:lnTo>
                  <a:pt x="36100" y="37270"/>
                </a:lnTo>
                <a:lnTo>
                  <a:pt x="36110" y="37270"/>
                </a:lnTo>
                <a:lnTo>
                  <a:pt x="36110" y="37280"/>
                </a:lnTo>
                <a:lnTo>
                  <a:pt x="36110" y="37290"/>
                </a:lnTo>
                <a:lnTo>
                  <a:pt x="36120" y="37290"/>
                </a:lnTo>
                <a:lnTo>
                  <a:pt x="36130" y="37290"/>
                </a:lnTo>
                <a:lnTo>
                  <a:pt x="36130" y="37300"/>
                </a:lnTo>
                <a:lnTo>
                  <a:pt x="36140" y="37300"/>
                </a:lnTo>
                <a:lnTo>
                  <a:pt x="36140" y="37310"/>
                </a:lnTo>
                <a:lnTo>
                  <a:pt x="36150" y="37310"/>
                </a:lnTo>
                <a:lnTo>
                  <a:pt x="36150" y="37320"/>
                </a:lnTo>
                <a:lnTo>
                  <a:pt x="36160" y="37320"/>
                </a:lnTo>
                <a:lnTo>
                  <a:pt x="36160" y="37330"/>
                </a:lnTo>
                <a:lnTo>
                  <a:pt x="36170" y="37330"/>
                </a:lnTo>
                <a:lnTo>
                  <a:pt x="36170" y="37340"/>
                </a:lnTo>
                <a:lnTo>
                  <a:pt x="36180" y="37340"/>
                </a:lnTo>
                <a:lnTo>
                  <a:pt x="36180" y="37350"/>
                </a:lnTo>
                <a:lnTo>
                  <a:pt x="36180" y="37360"/>
                </a:lnTo>
                <a:lnTo>
                  <a:pt x="36190" y="37360"/>
                </a:lnTo>
                <a:lnTo>
                  <a:pt x="36230" y="37360"/>
                </a:lnTo>
                <a:lnTo>
                  <a:pt x="36230" y="37370"/>
                </a:lnTo>
                <a:lnTo>
                  <a:pt x="36230" y="37380"/>
                </a:lnTo>
                <a:lnTo>
                  <a:pt x="36230" y="37390"/>
                </a:lnTo>
                <a:lnTo>
                  <a:pt x="36220" y="37390"/>
                </a:lnTo>
                <a:lnTo>
                  <a:pt x="36220" y="37410"/>
                </a:lnTo>
                <a:lnTo>
                  <a:pt x="36230" y="37410"/>
                </a:lnTo>
                <a:lnTo>
                  <a:pt x="36230" y="37420"/>
                </a:lnTo>
                <a:lnTo>
                  <a:pt x="36240" y="37420"/>
                </a:lnTo>
                <a:lnTo>
                  <a:pt x="36240" y="37430"/>
                </a:lnTo>
                <a:lnTo>
                  <a:pt x="36240" y="37440"/>
                </a:lnTo>
                <a:lnTo>
                  <a:pt x="36250" y="37440"/>
                </a:lnTo>
                <a:lnTo>
                  <a:pt x="36250" y="37450"/>
                </a:lnTo>
                <a:lnTo>
                  <a:pt x="36250" y="37460"/>
                </a:lnTo>
                <a:lnTo>
                  <a:pt x="36260" y="37460"/>
                </a:lnTo>
                <a:lnTo>
                  <a:pt x="36260" y="37470"/>
                </a:lnTo>
                <a:lnTo>
                  <a:pt x="36270" y="37470"/>
                </a:lnTo>
                <a:lnTo>
                  <a:pt x="36270" y="37480"/>
                </a:lnTo>
                <a:lnTo>
                  <a:pt x="36300" y="37480"/>
                </a:lnTo>
                <a:lnTo>
                  <a:pt x="36300" y="37500"/>
                </a:lnTo>
                <a:lnTo>
                  <a:pt x="36300" y="37510"/>
                </a:lnTo>
                <a:lnTo>
                  <a:pt x="36300" y="37520"/>
                </a:lnTo>
                <a:lnTo>
                  <a:pt x="36310" y="37520"/>
                </a:lnTo>
                <a:lnTo>
                  <a:pt x="36310" y="37530"/>
                </a:lnTo>
                <a:lnTo>
                  <a:pt x="36320" y="37530"/>
                </a:lnTo>
                <a:lnTo>
                  <a:pt x="36320" y="37540"/>
                </a:lnTo>
                <a:lnTo>
                  <a:pt x="36320" y="37550"/>
                </a:lnTo>
                <a:lnTo>
                  <a:pt x="36330" y="37550"/>
                </a:lnTo>
                <a:lnTo>
                  <a:pt x="36330" y="37560"/>
                </a:lnTo>
                <a:lnTo>
                  <a:pt x="36330" y="37570"/>
                </a:lnTo>
                <a:lnTo>
                  <a:pt x="36340" y="37570"/>
                </a:lnTo>
                <a:lnTo>
                  <a:pt x="36340" y="37580"/>
                </a:lnTo>
                <a:lnTo>
                  <a:pt x="36340" y="37590"/>
                </a:lnTo>
                <a:lnTo>
                  <a:pt x="36350" y="37590"/>
                </a:lnTo>
                <a:lnTo>
                  <a:pt x="36360" y="37590"/>
                </a:lnTo>
                <a:lnTo>
                  <a:pt x="36360" y="37600"/>
                </a:lnTo>
                <a:lnTo>
                  <a:pt x="36360" y="37610"/>
                </a:lnTo>
                <a:lnTo>
                  <a:pt x="36370" y="37610"/>
                </a:lnTo>
                <a:lnTo>
                  <a:pt x="36370" y="37620"/>
                </a:lnTo>
                <a:lnTo>
                  <a:pt x="36370" y="37630"/>
                </a:lnTo>
                <a:lnTo>
                  <a:pt x="36370" y="37640"/>
                </a:lnTo>
                <a:lnTo>
                  <a:pt x="36380" y="37640"/>
                </a:lnTo>
                <a:lnTo>
                  <a:pt x="36380" y="37650"/>
                </a:lnTo>
                <a:lnTo>
                  <a:pt x="36380" y="37660"/>
                </a:lnTo>
                <a:lnTo>
                  <a:pt x="36390" y="37660"/>
                </a:lnTo>
                <a:lnTo>
                  <a:pt x="36390" y="37670"/>
                </a:lnTo>
                <a:lnTo>
                  <a:pt x="36400" y="37670"/>
                </a:lnTo>
                <a:lnTo>
                  <a:pt x="36400" y="37680"/>
                </a:lnTo>
                <a:lnTo>
                  <a:pt x="36400" y="37690"/>
                </a:lnTo>
                <a:lnTo>
                  <a:pt x="36400" y="37700"/>
                </a:lnTo>
                <a:lnTo>
                  <a:pt x="36410" y="37700"/>
                </a:lnTo>
                <a:lnTo>
                  <a:pt x="36410" y="37710"/>
                </a:lnTo>
                <a:lnTo>
                  <a:pt x="36410" y="37720"/>
                </a:lnTo>
                <a:lnTo>
                  <a:pt x="36410" y="37730"/>
                </a:lnTo>
                <a:lnTo>
                  <a:pt x="36420" y="37730"/>
                </a:lnTo>
                <a:lnTo>
                  <a:pt x="36420" y="37750"/>
                </a:lnTo>
                <a:lnTo>
                  <a:pt x="36400" y="37750"/>
                </a:lnTo>
                <a:lnTo>
                  <a:pt x="36390" y="37750"/>
                </a:lnTo>
                <a:lnTo>
                  <a:pt x="36380" y="37750"/>
                </a:lnTo>
                <a:lnTo>
                  <a:pt x="36380" y="37760"/>
                </a:lnTo>
                <a:lnTo>
                  <a:pt x="36380" y="37770"/>
                </a:lnTo>
                <a:lnTo>
                  <a:pt x="36370" y="37770"/>
                </a:lnTo>
                <a:lnTo>
                  <a:pt x="36370" y="37780"/>
                </a:lnTo>
                <a:lnTo>
                  <a:pt x="36370" y="37800"/>
                </a:lnTo>
                <a:lnTo>
                  <a:pt x="36370" y="37820"/>
                </a:lnTo>
                <a:lnTo>
                  <a:pt x="36380" y="37820"/>
                </a:lnTo>
                <a:lnTo>
                  <a:pt x="36380" y="37830"/>
                </a:lnTo>
                <a:lnTo>
                  <a:pt x="36390" y="37830"/>
                </a:lnTo>
                <a:lnTo>
                  <a:pt x="36390" y="37840"/>
                </a:lnTo>
                <a:lnTo>
                  <a:pt x="36400" y="37840"/>
                </a:lnTo>
                <a:lnTo>
                  <a:pt x="36400" y="37860"/>
                </a:lnTo>
                <a:lnTo>
                  <a:pt x="36400" y="37870"/>
                </a:lnTo>
                <a:lnTo>
                  <a:pt x="36400" y="37880"/>
                </a:lnTo>
                <a:lnTo>
                  <a:pt x="36410" y="37880"/>
                </a:lnTo>
                <a:lnTo>
                  <a:pt x="36410" y="37890"/>
                </a:lnTo>
                <a:lnTo>
                  <a:pt x="36410" y="37910"/>
                </a:lnTo>
                <a:lnTo>
                  <a:pt x="36410" y="37920"/>
                </a:lnTo>
                <a:lnTo>
                  <a:pt x="36420" y="37920"/>
                </a:lnTo>
                <a:lnTo>
                  <a:pt x="36420" y="37930"/>
                </a:lnTo>
                <a:lnTo>
                  <a:pt x="36430" y="37930"/>
                </a:lnTo>
                <a:lnTo>
                  <a:pt x="36430" y="37940"/>
                </a:lnTo>
                <a:lnTo>
                  <a:pt x="36430" y="37960"/>
                </a:lnTo>
                <a:lnTo>
                  <a:pt x="36440" y="37960"/>
                </a:lnTo>
                <a:lnTo>
                  <a:pt x="36440" y="37970"/>
                </a:lnTo>
                <a:lnTo>
                  <a:pt x="36440" y="37960"/>
                </a:lnTo>
                <a:lnTo>
                  <a:pt x="36450" y="37960"/>
                </a:lnTo>
                <a:lnTo>
                  <a:pt x="36450" y="37950"/>
                </a:lnTo>
                <a:lnTo>
                  <a:pt x="36460" y="37950"/>
                </a:lnTo>
                <a:lnTo>
                  <a:pt x="36460" y="37940"/>
                </a:lnTo>
                <a:lnTo>
                  <a:pt x="36460" y="37930"/>
                </a:lnTo>
                <a:lnTo>
                  <a:pt x="36460" y="37910"/>
                </a:lnTo>
                <a:lnTo>
                  <a:pt x="36450" y="37910"/>
                </a:lnTo>
                <a:lnTo>
                  <a:pt x="36450" y="37900"/>
                </a:lnTo>
                <a:lnTo>
                  <a:pt x="36440" y="37900"/>
                </a:lnTo>
                <a:lnTo>
                  <a:pt x="36440" y="37890"/>
                </a:lnTo>
                <a:lnTo>
                  <a:pt x="36430" y="37890"/>
                </a:lnTo>
                <a:lnTo>
                  <a:pt x="36420" y="37890"/>
                </a:lnTo>
                <a:lnTo>
                  <a:pt x="36420" y="37880"/>
                </a:lnTo>
                <a:lnTo>
                  <a:pt x="36420" y="37870"/>
                </a:lnTo>
                <a:lnTo>
                  <a:pt x="36410" y="37870"/>
                </a:lnTo>
                <a:lnTo>
                  <a:pt x="36410" y="37860"/>
                </a:lnTo>
                <a:lnTo>
                  <a:pt x="36410" y="37850"/>
                </a:lnTo>
                <a:lnTo>
                  <a:pt x="36400" y="37850"/>
                </a:lnTo>
                <a:lnTo>
                  <a:pt x="36400" y="37830"/>
                </a:lnTo>
                <a:lnTo>
                  <a:pt x="36400" y="37820"/>
                </a:lnTo>
                <a:lnTo>
                  <a:pt x="36410" y="37820"/>
                </a:lnTo>
                <a:lnTo>
                  <a:pt x="36420" y="37820"/>
                </a:lnTo>
                <a:lnTo>
                  <a:pt x="36420" y="37810"/>
                </a:lnTo>
                <a:lnTo>
                  <a:pt x="36420" y="37800"/>
                </a:lnTo>
                <a:lnTo>
                  <a:pt x="36430" y="37800"/>
                </a:lnTo>
                <a:lnTo>
                  <a:pt x="36430" y="37790"/>
                </a:lnTo>
                <a:lnTo>
                  <a:pt x="36440" y="37790"/>
                </a:lnTo>
                <a:lnTo>
                  <a:pt x="36460" y="37790"/>
                </a:lnTo>
                <a:lnTo>
                  <a:pt x="36460" y="37800"/>
                </a:lnTo>
                <a:lnTo>
                  <a:pt x="36450" y="37800"/>
                </a:lnTo>
                <a:lnTo>
                  <a:pt x="36450" y="37810"/>
                </a:lnTo>
                <a:lnTo>
                  <a:pt x="36450" y="37820"/>
                </a:lnTo>
                <a:lnTo>
                  <a:pt x="36440" y="37820"/>
                </a:lnTo>
                <a:lnTo>
                  <a:pt x="36440" y="37830"/>
                </a:lnTo>
                <a:lnTo>
                  <a:pt x="36440" y="37840"/>
                </a:lnTo>
                <a:lnTo>
                  <a:pt x="36440" y="37850"/>
                </a:lnTo>
                <a:lnTo>
                  <a:pt x="36450" y="37850"/>
                </a:lnTo>
                <a:lnTo>
                  <a:pt x="36460" y="37850"/>
                </a:lnTo>
                <a:lnTo>
                  <a:pt x="36460" y="37840"/>
                </a:lnTo>
                <a:lnTo>
                  <a:pt x="36470" y="37840"/>
                </a:lnTo>
                <a:lnTo>
                  <a:pt x="36480" y="37840"/>
                </a:lnTo>
                <a:lnTo>
                  <a:pt x="36480" y="37850"/>
                </a:lnTo>
                <a:lnTo>
                  <a:pt x="36490" y="37850"/>
                </a:lnTo>
                <a:lnTo>
                  <a:pt x="36490" y="37860"/>
                </a:lnTo>
                <a:lnTo>
                  <a:pt x="36490" y="37880"/>
                </a:lnTo>
                <a:lnTo>
                  <a:pt x="36490" y="37890"/>
                </a:lnTo>
                <a:lnTo>
                  <a:pt x="36490" y="37900"/>
                </a:lnTo>
                <a:lnTo>
                  <a:pt x="36480" y="37900"/>
                </a:lnTo>
                <a:lnTo>
                  <a:pt x="36480" y="37910"/>
                </a:lnTo>
                <a:lnTo>
                  <a:pt x="36480" y="37940"/>
                </a:lnTo>
                <a:lnTo>
                  <a:pt x="36490" y="37940"/>
                </a:lnTo>
                <a:lnTo>
                  <a:pt x="36490" y="37950"/>
                </a:lnTo>
                <a:lnTo>
                  <a:pt x="36490" y="37960"/>
                </a:lnTo>
                <a:lnTo>
                  <a:pt x="36490" y="37970"/>
                </a:lnTo>
                <a:lnTo>
                  <a:pt x="36480" y="37970"/>
                </a:lnTo>
                <a:lnTo>
                  <a:pt x="36480" y="37980"/>
                </a:lnTo>
                <a:lnTo>
                  <a:pt x="36480" y="38000"/>
                </a:lnTo>
                <a:lnTo>
                  <a:pt x="36470" y="38000"/>
                </a:lnTo>
                <a:lnTo>
                  <a:pt x="36470" y="38010"/>
                </a:lnTo>
                <a:lnTo>
                  <a:pt x="36470" y="38020"/>
                </a:lnTo>
                <a:lnTo>
                  <a:pt x="36470" y="38030"/>
                </a:lnTo>
                <a:lnTo>
                  <a:pt x="36460" y="38030"/>
                </a:lnTo>
                <a:lnTo>
                  <a:pt x="36460" y="38040"/>
                </a:lnTo>
                <a:lnTo>
                  <a:pt x="36450" y="38040"/>
                </a:lnTo>
                <a:lnTo>
                  <a:pt x="36450" y="38050"/>
                </a:lnTo>
                <a:lnTo>
                  <a:pt x="36440" y="38050"/>
                </a:lnTo>
                <a:lnTo>
                  <a:pt x="36440" y="38080"/>
                </a:lnTo>
                <a:lnTo>
                  <a:pt x="36450" y="38080"/>
                </a:lnTo>
                <a:lnTo>
                  <a:pt x="36450" y="38090"/>
                </a:lnTo>
                <a:lnTo>
                  <a:pt x="36450" y="38100"/>
                </a:lnTo>
                <a:lnTo>
                  <a:pt x="36450" y="38110"/>
                </a:lnTo>
                <a:lnTo>
                  <a:pt x="36450" y="38120"/>
                </a:lnTo>
                <a:lnTo>
                  <a:pt x="36460" y="38120"/>
                </a:lnTo>
                <a:lnTo>
                  <a:pt x="36460" y="38130"/>
                </a:lnTo>
                <a:lnTo>
                  <a:pt x="36470" y="38130"/>
                </a:lnTo>
                <a:lnTo>
                  <a:pt x="36480" y="38130"/>
                </a:lnTo>
                <a:lnTo>
                  <a:pt x="36480" y="38140"/>
                </a:lnTo>
                <a:lnTo>
                  <a:pt x="36490" y="38140"/>
                </a:lnTo>
                <a:lnTo>
                  <a:pt x="36500" y="38140"/>
                </a:lnTo>
                <a:lnTo>
                  <a:pt x="36510" y="38140"/>
                </a:lnTo>
                <a:lnTo>
                  <a:pt x="36510" y="38150"/>
                </a:lnTo>
                <a:lnTo>
                  <a:pt x="36510" y="38160"/>
                </a:lnTo>
                <a:lnTo>
                  <a:pt x="36520" y="38160"/>
                </a:lnTo>
                <a:lnTo>
                  <a:pt x="36520" y="38170"/>
                </a:lnTo>
                <a:lnTo>
                  <a:pt x="36530" y="38170"/>
                </a:lnTo>
                <a:lnTo>
                  <a:pt x="36530" y="38190"/>
                </a:lnTo>
                <a:lnTo>
                  <a:pt x="36530" y="38200"/>
                </a:lnTo>
                <a:lnTo>
                  <a:pt x="36540" y="38200"/>
                </a:lnTo>
                <a:lnTo>
                  <a:pt x="36540" y="38210"/>
                </a:lnTo>
                <a:lnTo>
                  <a:pt x="36550" y="38210"/>
                </a:lnTo>
                <a:lnTo>
                  <a:pt x="36550" y="38220"/>
                </a:lnTo>
                <a:lnTo>
                  <a:pt x="36560" y="38220"/>
                </a:lnTo>
                <a:lnTo>
                  <a:pt x="36560" y="38230"/>
                </a:lnTo>
                <a:lnTo>
                  <a:pt x="36570" y="38230"/>
                </a:lnTo>
                <a:lnTo>
                  <a:pt x="36580" y="38230"/>
                </a:lnTo>
                <a:lnTo>
                  <a:pt x="36580" y="38240"/>
                </a:lnTo>
                <a:lnTo>
                  <a:pt x="36590" y="38240"/>
                </a:lnTo>
                <a:lnTo>
                  <a:pt x="36590" y="38250"/>
                </a:lnTo>
                <a:lnTo>
                  <a:pt x="36580" y="38250"/>
                </a:lnTo>
                <a:lnTo>
                  <a:pt x="36580" y="38260"/>
                </a:lnTo>
                <a:lnTo>
                  <a:pt x="36580" y="38250"/>
                </a:lnTo>
                <a:lnTo>
                  <a:pt x="36570" y="38250"/>
                </a:lnTo>
                <a:lnTo>
                  <a:pt x="36570" y="38260"/>
                </a:lnTo>
                <a:lnTo>
                  <a:pt x="36560" y="38260"/>
                </a:lnTo>
                <a:lnTo>
                  <a:pt x="36560" y="38270"/>
                </a:lnTo>
                <a:lnTo>
                  <a:pt x="36560" y="38290"/>
                </a:lnTo>
                <a:lnTo>
                  <a:pt x="36550" y="38290"/>
                </a:lnTo>
                <a:lnTo>
                  <a:pt x="36540" y="38290"/>
                </a:lnTo>
                <a:lnTo>
                  <a:pt x="36540" y="38300"/>
                </a:lnTo>
                <a:lnTo>
                  <a:pt x="36540" y="38310"/>
                </a:lnTo>
                <a:lnTo>
                  <a:pt x="36530" y="38310"/>
                </a:lnTo>
                <a:lnTo>
                  <a:pt x="36530" y="38330"/>
                </a:lnTo>
                <a:lnTo>
                  <a:pt x="36530" y="38340"/>
                </a:lnTo>
                <a:lnTo>
                  <a:pt x="36540" y="38340"/>
                </a:lnTo>
                <a:lnTo>
                  <a:pt x="36540" y="38360"/>
                </a:lnTo>
                <a:lnTo>
                  <a:pt x="36540" y="38370"/>
                </a:lnTo>
                <a:lnTo>
                  <a:pt x="36530" y="38370"/>
                </a:lnTo>
                <a:lnTo>
                  <a:pt x="36530" y="38400"/>
                </a:lnTo>
                <a:lnTo>
                  <a:pt x="36540" y="38400"/>
                </a:lnTo>
                <a:lnTo>
                  <a:pt x="36540" y="38440"/>
                </a:lnTo>
                <a:lnTo>
                  <a:pt x="36550" y="38440"/>
                </a:lnTo>
                <a:lnTo>
                  <a:pt x="36560" y="38440"/>
                </a:lnTo>
                <a:lnTo>
                  <a:pt x="36560" y="38450"/>
                </a:lnTo>
                <a:lnTo>
                  <a:pt x="36560" y="38460"/>
                </a:lnTo>
                <a:lnTo>
                  <a:pt x="36560" y="38480"/>
                </a:lnTo>
                <a:lnTo>
                  <a:pt x="36560" y="38490"/>
                </a:lnTo>
                <a:lnTo>
                  <a:pt x="36550" y="38490"/>
                </a:lnTo>
                <a:lnTo>
                  <a:pt x="36550" y="38500"/>
                </a:lnTo>
                <a:lnTo>
                  <a:pt x="36520" y="38500"/>
                </a:lnTo>
                <a:lnTo>
                  <a:pt x="36520" y="38490"/>
                </a:lnTo>
                <a:lnTo>
                  <a:pt x="36510" y="38490"/>
                </a:lnTo>
                <a:lnTo>
                  <a:pt x="36510" y="38480"/>
                </a:lnTo>
                <a:lnTo>
                  <a:pt x="36510" y="38490"/>
                </a:lnTo>
                <a:lnTo>
                  <a:pt x="36500" y="38490"/>
                </a:lnTo>
                <a:lnTo>
                  <a:pt x="36500" y="38510"/>
                </a:lnTo>
                <a:lnTo>
                  <a:pt x="36500" y="38540"/>
                </a:lnTo>
                <a:lnTo>
                  <a:pt x="36490" y="38540"/>
                </a:lnTo>
                <a:lnTo>
                  <a:pt x="36490" y="38550"/>
                </a:lnTo>
                <a:lnTo>
                  <a:pt x="36490" y="38560"/>
                </a:lnTo>
                <a:lnTo>
                  <a:pt x="36480" y="38560"/>
                </a:lnTo>
                <a:lnTo>
                  <a:pt x="36480" y="38580"/>
                </a:lnTo>
                <a:lnTo>
                  <a:pt x="36480" y="38590"/>
                </a:lnTo>
                <a:lnTo>
                  <a:pt x="36480" y="38600"/>
                </a:lnTo>
                <a:lnTo>
                  <a:pt x="36470" y="38600"/>
                </a:lnTo>
                <a:lnTo>
                  <a:pt x="36470" y="38610"/>
                </a:lnTo>
                <a:lnTo>
                  <a:pt x="36480" y="38610"/>
                </a:lnTo>
                <a:lnTo>
                  <a:pt x="36480" y="38630"/>
                </a:lnTo>
                <a:lnTo>
                  <a:pt x="36470" y="38630"/>
                </a:lnTo>
                <a:lnTo>
                  <a:pt x="36480" y="38630"/>
                </a:lnTo>
                <a:lnTo>
                  <a:pt x="36480" y="38640"/>
                </a:lnTo>
                <a:lnTo>
                  <a:pt x="36490" y="38640"/>
                </a:lnTo>
                <a:lnTo>
                  <a:pt x="36490" y="38650"/>
                </a:lnTo>
                <a:lnTo>
                  <a:pt x="36490" y="38670"/>
                </a:lnTo>
                <a:lnTo>
                  <a:pt x="36460" y="38670"/>
                </a:lnTo>
                <a:lnTo>
                  <a:pt x="36460" y="38680"/>
                </a:lnTo>
                <a:lnTo>
                  <a:pt x="36450" y="38680"/>
                </a:lnTo>
                <a:lnTo>
                  <a:pt x="36450" y="38690"/>
                </a:lnTo>
                <a:lnTo>
                  <a:pt x="36450" y="38710"/>
                </a:lnTo>
                <a:lnTo>
                  <a:pt x="36440" y="38710"/>
                </a:lnTo>
                <a:lnTo>
                  <a:pt x="36440" y="38720"/>
                </a:lnTo>
                <a:lnTo>
                  <a:pt x="36420" y="38720"/>
                </a:lnTo>
                <a:lnTo>
                  <a:pt x="36410" y="38720"/>
                </a:lnTo>
                <a:lnTo>
                  <a:pt x="36400" y="38720"/>
                </a:lnTo>
                <a:lnTo>
                  <a:pt x="36400" y="38730"/>
                </a:lnTo>
                <a:lnTo>
                  <a:pt x="36380" y="38730"/>
                </a:lnTo>
                <a:lnTo>
                  <a:pt x="36370" y="38730"/>
                </a:lnTo>
                <a:lnTo>
                  <a:pt x="36370" y="38740"/>
                </a:lnTo>
                <a:lnTo>
                  <a:pt x="36360" y="38740"/>
                </a:lnTo>
                <a:lnTo>
                  <a:pt x="36360" y="38750"/>
                </a:lnTo>
                <a:lnTo>
                  <a:pt x="36360" y="38770"/>
                </a:lnTo>
                <a:lnTo>
                  <a:pt x="36360" y="38780"/>
                </a:lnTo>
                <a:lnTo>
                  <a:pt x="36360" y="38790"/>
                </a:lnTo>
                <a:lnTo>
                  <a:pt x="36360" y="38800"/>
                </a:lnTo>
                <a:lnTo>
                  <a:pt x="36360" y="38810"/>
                </a:lnTo>
                <a:lnTo>
                  <a:pt x="36370" y="38810"/>
                </a:lnTo>
                <a:close/>
                <a:moveTo>
                  <a:pt x="33110" y="31040"/>
                </a:moveTo>
                <a:lnTo>
                  <a:pt x="33120" y="31040"/>
                </a:lnTo>
                <a:lnTo>
                  <a:pt x="33120" y="31050"/>
                </a:lnTo>
                <a:lnTo>
                  <a:pt x="33120" y="31060"/>
                </a:lnTo>
                <a:lnTo>
                  <a:pt x="33120" y="31070"/>
                </a:lnTo>
                <a:lnTo>
                  <a:pt x="33100" y="31070"/>
                </a:lnTo>
                <a:lnTo>
                  <a:pt x="33080" y="31070"/>
                </a:lnTo>
                <a:lnTo>
                  <a:pt x="33080" y="31050"/>
                </a:lnTo>
                <a:lnTo>
                  <a:pt x="33090" y="31050"/>
                </a:lnTo>
                <a:lnTo>
                  <a:pt x="33090" y="31040"/>
                </a:lnTo>
                <a:lnTo>
                  <a:pt x="33100" y="31040"/>
                </a:lnTo>
                <a:lnTo>
                  <a:pt x="33110" y="31040"/>
                </a:lnTo>
                <a:close/>
                <a:moveTo>
                  <a:pt x="32420" y="31030"/>
                </a:moveTo>
                <a:lnTo>
                  <a:pt x="32430" y="31030"/>
                </a:lnTo>
                <a:lnTo>
                  <a:pt x="32430" y="31040"/>
                </a:lnTo>
                <a:lnTo>
                  <a:pt x="32440" y="31040"/>
                </a:lnTo>
                <a:lnTo>
                  <a:pt x="32440" y="31050"/>
                </a:lnTo>
                <a:lnTo>
                  <a:pt x="32430" y="31050"/>
                </a:lnTo>
                <a:lnTo>
                  <a:pt x="32430" y="31060"/>
                </a:lnTo>
                <a:lnTo>
                  <a:pt x="32420" y="31060"/>
                </a:lnTo>
                <a:lnTo>
                  <a:pt x="32420" y="31070"/>
                </a:lnTo>
                <a:lnTo>
                  <a:pt x="32410" y="31070"/>
                </a:lnTo>
                <a:lnTo>
                  <a:pt x="32410" y="31060"/>
                </a:lnTo>
                <a:lnTo>
                  <a:pt x="32390" y="31060"/>
                </a:lnTo>
                <a:lnTo>
                  <a:pt x="32380" y="31060"/>
                </a:lnTo>
                <a:lnTo>
                  <a:pt x="32370" y="31060"/>
                </a:lnTo>
                <a:lnTo>
                  <a:pt x="32360" y="31060"/>
                </a:lnTo>
                <a:lnTo>
                  <a:pt x="32350" y="31060"/>
                </a:lnTo>
                <a:lnTo>
                  <a:pt x="32350" y="31050"/>
                </a:lnTo>
                <a:lnTo>
                  <a:pt x="32350" y="31030"/>
                </a:lnTo>
                <a:lnTo>
                  <a:pt x="32360" y="31030"/>
                </a:lnTo>
                <a:lnTo>
                  <a:pt x="32380" y="31030"/>
                </a:lnTo>
                <a:lnTo>
                  <a:pt x="32380" y="31040"/>
                </a:lnTo>
                <a:lnTo>
                  <a:pt x="32410" y="31040"/>
                </a:lnTo>
                <a:lnTo>
                  <a:pt x="32410" y="31030"/>
                </a:lnTo>
                <a:lnTo>
                  <a:pt x="32420" y="31030"/>
                </a:lnTo>
                <a:close/>
                <a:moveTo>
                  <a:pt x="31850" y="31000"/>
                </a:moveTo>
                <a:lnTo>
                  <a:pt x="31860" y="31000"/>
                </a:lnTo>
                <a:lnTo>
                  <a:pt x="31860" y="31010"/>
                </a:lnTo>
                <a:lnTo>
                  <a:pt x="31840" y="31010"/>
                </a:lnTo>
                <a:lnTo>
                  <a:pt x="31810" y="31010"/>
                </a:lnTo>
                <a:lnTo>
                  <a:pt x="31810" y="31000"/>
                </a:lnTo>
                <a:lnTo>
                  <a:pt x="31820" y="31000"/>
                </a:lnTo>
                <a:lnTo>
                  <a:pt x="31830" y="31000"/>
                </a:lnTo>
                <a:lnTo>
                  <a:pt x="31850" y="31000"/>
                </a:lnTo>
                <a:close/>
                <a:moveTo>
                  <a:pt x="32620" y="30970"/>
                </a:moveTo>
                <a:lnTo>
                  <a:pt x="32620" y="30980"/>
                </a:lnTo>
                <a:lnTo>
                  <a:pt x="32620" y="30990"/>
                </a:lnTo>
                <a:lnTo>
                  <a:pt x="32620" y="31000"/>
                </a:lnTo>
                <a:lnTo>
                  <a:pt x="32630" y="31000"/>
                </a:lnTo>
                <a:lnTo>
                  <a:pt x="32630" y="31020"/>
                </a:lnTo>
                <a:lnTo>
                  <a:pt x="32640" y="31020"/>
                </a:lnTo>
                <a:lnTo>
                  <a:pt x="32640" y="31030"/>
                </a:lnTo>
                <a:lnTo>
                  <a:pt x="32640" y="31040"/>
                </a:lnTo>
                <a:lnTo>
                  <a:pt x="32640" y="31050"/>
                </a:lnTo>
                <a:lnTo>
                  <a:pt x="32630" y="31050"/>
                </a:lnTo>
                <a:lnTo>
                  <a:pt x="32630" y="31040"/>
                </a:lnTo>
                <a:lnTo>
                  <a:pt x="32620" y="31040"/>
                </a:lnTo>
                <a:lnTo>
                  <a:pt x="32610" y="31040"/>
                </a:lnTo>
                <a:lnTo>
                  <a:pt x="32600" y="31040"/>
                </a:lnTo>
                <a:lnTo>
                  <a:pt x="32600" y="31030"/>
                </a:lnTo>
                <a:lnTo>
                  <a:pt x="32590" y="31030"/>
                </a:lnTo>
                <a:lnTo>
                  <a:pt x="32570" y="31030"/>
                </a:lnTo>
                <a:lnTo>
                  <a:pt x="32570" y="31020"/>
                </a:lnTo>
                <a:lnTo>
                  <a:pt x="32580" y="31020"/>
                </a:lnTo>
                <a:lnTo>
                  <a:pt x="32580" y="31010"/>
                </a:lnTo>
                <a:lnTo>
                  <a:pt x="32580" y="31000"/>
                </a:lnTo>
                <a:lnTo>
                  <a:pt x="32590" y="31000"/>
                </a:lnTo>
                <a:lnTo>
                  <a:pt x="32590" y="30990"/>
                </a:lnTo>
                <a:lnTo>
                  <a:pt x="32600" y="30990"/>
                </a:lnTo>
                <a:lnTo>
                  <a:pt x="32600" y="30980"/>
                </a:lnTo>
                <a:lnTo>
                  <a:pt x="32600" y="30970"/>
                </a:lnTo>
                <a:lnTo>
                  <a:pt x="32620" y="30970"/>
                </a:lnTo>
                <a:close/>
                <a:moveTo>
                  <a:pt x="31010" y="30950"/>
                </a:moveTo>
                <a:lnTo>
                  <a:pt x="31030" y="30950"/>
                </a:lnTo>
                <a:lnTo>
                  <a:pt x="31040" y="30950"/>
                </a:lnTo>
                <a:lnTo>
                  <a:pt x="31040" y="30960"/>
                </a:lnTo>
                <a:lnTo>
                  <a:pt x="31050" y="30960"/>
                </a:lnTo>
                <a:lnTo>
                  <a:pt x="31050" y="30950"/>
                </a:lnTo>
                <a:lnTo>
                  <a:pt x="31070" y="30950"/>
                </a:lnTo>
                <a:lnTo>
                  <a:pt x="31070" y="30960"/>
                </a:lnTo>
                <a:lnTo>
                  <a:pt x="31070" y="30970"/>
                </a:lnTo>
                <a:lnTo>
                  <a:pt x="31070" y="30980"/>
                </a:lnTo>
                <a:lnTo>
                  <a:pt x="31060" y="30980"/>
                </a:lnTo>
                <a:lnTo>
                  <a:pt x="31050" y="30980"/>
                </a:lnTo>
                <a:lnTo>
                  <a:pt x="31050" y="30990"/>
                </a:lnTo>
                <a:lnTo>
                  <a:pt x="31040" y="30990"/>
                </a:lnTo>
                <a:lnTo>
                  <a:pt x="31040" y="31010"/>
                </a:lnTo>
                <a:lnTo>
                  <a:pt x="31040" y="31020"/>
                </a:lnTo>
                <a:lnTo>
                  <a:pt x="31040" y="31030"/>
                </a:lnTo>
                <a:lnTo>
                  <a:pt x="31030" y="31030"/>
                </a:lnTo>
                <a:lnTo>
                  <a:pt x="31030" y="31040"/>
                </a:lnTo>
                <a:lnTo>
                  <a:pt x="31020" y="31040"/>
                </a:lnTo>
                <a:lnTo>
                  <a:pt x="30990" y="31040"/>
                </a:lnTo>
                <a:lnTo>
                  <a:pt x="30980" y="31040"/>
                </a:lnTo>
                <a:lnTo>
                  <a:pt x="30980" y="31030"/>
                </a:lnTo>
                <a:lnTo>
                  <a:pt x="30970" y="31030"/>
                </a:lnTo>
                <a:lnTo>
                  <a:pt x="30970" y="31020"/>
                </a:lnTo>
                <a:lnTo>
                  <a:pt x="30960" y="31020"/>
                </a:lnTo>
                <a:lnTo>
                  <a:pt x="30960" y="31000"/>
                </a:lnTo>
                <a:lnTo>
                  <a:pt x="30960" y="30990"/>
                </a:lnTo>
                <a:lnTo>
                  <a:pt x="30970" y="30990"/>
                </a:lnTo>
                <a:lnTo>
                  <a:pt x="30970" y="30980"/>
                </a:lnTo>
                <a:lnTo>
                  <a:pt x="30980" y="30980"/>
                </a:lnTo>
                <a:lnTo>
                  <a:pt x="30980" y="30970"/>
                </a:lnTo>
                <a:lnTo>
                  <a:pt x="30980" y="30960"/>
                </a:lnTo>
                <a:lnTo>
                  <a:pt x="30990" y="30960"/>
                </a:lnTo>
                <a:lnTo>
                  <a:pt x="31000" y="30960"/>
                </a:lnTo>
                <a:lnTo>
                  <a:pt x="31000" y="30950"/>
                </a:lnTo>
                <a:lnTo>
                  <a:pt x="31010" y="30950"/>
                </a:lnTo>
                <a:close/>
                <a:moveTo>
                  <a:pt x="30820" y="30900"/>
                </a:moveTo>
                <a:lnTo>
                  <a:pt x="30820" y="30910"/>
                </a:lnTo>
                <a:lnTo>
                  <a:pt x="30790" y="30910"/>
                </a:lnTo>
                <a:lnTo>
                  <a:pt x="30790" y="30900"/>
                </a:lnTo>
                <a:lnTo>
                  <a:pt x="30780" y="30900"/>
                </a:lnTo>
                <a:lnTo>
                  <a:pt x="30790" y="30900"/>
                </a:lnTo>
                <a:lnTo>
                  <a:pt x="30790" y="30890"/>
                </a:lnTo>
                <a:lnTo>
                  <a:pt x="30800" y="30890"/>
                </a:lnTo>
                <a:lnTo>
                  <a:pt x="30800" y="30880"/>
                </a:lnTo>
                <a:lnTo>
                  <a:pt x="30810" y="30880"/>
                </a:lnTo>
                <a:lnTo>
                  <a:pt x="30830" y="30880"/>
                </a:lnTo>
                <a:lnTo>
                  <a:pt x="30830" y="30890"/>
                </a:lnTo>
                <a:lnTo>
                  <a:pt x="30830" y="30900"/>
                </a:lnTo>
                <a:lnTo>
                  <a:pt x="30820" y="30900"/>
                </a:lnTo>
                <a:close/>
                <a:moveTo>
                  <a:pt x="31390" y="30680"/>
                </a:moveTo>
                <a:lnTo>
                  <a:pt x="31400" y="30680"/>
                </a:lnTo>
                <a:lnTo>
                  <a:pt x="31400" y="30690"/>
                </a:lnTo>
                <a:lnTo>
                  <a:pt x="31410" y="30690"/>
                </a:lnTo>
                <a:lnTo>
                  <a:pt x="31420" y="30690"/>
                </a:lnTo>
                <a:lnTo>
                  <a:pt x="31420" y="30700"/>
                </a:lnTo>
                <a:lnTo>
                  <a:pt x="31430" y="30700"/>
                </a:lnTo>
                <a:lnTo>
                  <a:pt x="31440" y="30700"/>
                </a:lnTo>
                <a:lnTo>
                  <a:pt x="31440" y="30710"/>
                </a:lnTo>
                <a:lnTo>
                  <a:pt x="31450" y="30710"/>
                </a:lnTo>
                <a:lnTo>
                  <a:pt x="31450" y="30720"/>
                </a:lnTo>
                <a:lnTo>
                  <a:pt x="31450" y="30730"/>
                </a:lnTo>
                <a:lnTo>
                  <a:pt x="31440" y="30730"/>
                </a:lnTo>
                <a:lnTo>
                  <a:pt x="31440" y="30740"/>
                </a:lnTo>
                <a:lnTo>
                  <a:pt x="31430" y="30740"/>
                </a:lnTo>
                <a:lnTo>
                  <a:pt x="31420" y="30740"/>
                </a:lnTo>
                <a:lnTo>
                  <a:pt x="31420" y="30750"/>
                </a:lnTo>
                <a:lnTo>
                  <a:pt x="31410" y="30750"/>
                </a:lnTo>
                <a:lnTo>
                  <a:pt x="31390" y="30750"/>
                </a:lnTo>
                <a:lnTo>
                  <a:pt x="31380" y="30750"/>
                </a:lnTo>
                <a:lnTo>
                  <a:pt x="31380" y="30760"/>
                </a:lnTo>
                <a:lnTo>
                  <a:pt x="31350" y="30760"/>
                </a:lnTo>
                <a:lnTo>
                  <a:pt x="31350" y="30750"/>
                </a:lnTo>
                <a:lnTo>
                  <a:pt x="31340" y="30750"/>
                </a:lnTo>
                <a:lnTo>
                  <a:pt x="31330" y="30750"/>
                </a:lnTo>
                <a:lnTo>
                  <a:pt x="31330" y="30740"/>
                </a:lnTo>
                <a:lnTo>
                  <a:pt x="31330" y="30730"/>
                </a:lnTo>
                <a:lnTo>
                  <a:pt x="31340" y="30730"/>
                </a:lnTo>
                <a:lnTo>
                  <a:pt x="31340" y="30720"/>
                </a:lnTo>
                <a:lnTo>
                  <a:pt x="31340" y="30700"/>
                </a:lnTo>
                <a:lnTo>
                  <a:pt x="31350" y="30700"/>
                </a:lnTo>
                <a:lnTo>
                  <a:pt x="31350" y="30690"/>
                </a:lnTo>
                <a:lnTo>
                  <a:pt x="31350" y="30680"/>
                </a:lnTo>
                <a:lnTo>
                  <a:pt x="31360" y="30680"/>
                </a:lnTo>
                <a:lnTo>
                  <a:pt x="31390" y="30680"/>
                </a:lnTo>
                <a:close/>
                <a:moveTo>
                  <a:pt x="31970" y="30540"/>
                </a:moveTo>
                <a:lnTo>
                  <a:pt x="31990" y="30540"/>
                </a:lnTo>
                <a:lnTo>
                  <a:pt x="31990" y="30550"/>
                </a:lnTo>
                <a:lnTo>
                  <a:pt x="32000" y="30550"/>
                </a:lnTo>
                <a:lnTo>
                  <a:pt x="32000" y="30560"/>
                </a:lnTo>
                <a:lnTo>
                  <a:pt x="32010" y="30560"/>
                </a:lnTo>
                <a:lnTo>
                  <a:pt x="32010" y="30580"/>
                </a:lnTo>
                <a:lnTo>
                  <a:pt x="32010" y="30590"/>
                </a:lnTo>
                <a:lnTo>
                  <a:pt x="32010" y="30600"/>
                </a:lnTo>
                <a:lnTo>
                  <a:pt x="32000" y="30600"/>
                </a:lnTo>
                <a:lnTo>
                  <a:pt x="32000" y="30610"/>
                </a:lnTo>
                <a:lnTo>
                  <a:pt x="31990" y="30610"/>
                </a:lnTo>
                <a:lnTo>
                  <a:pt x="31990" y="30620"/>
                </a:lnTo>
                <a:lnTo>
                  <a:pt x="31980" y="30620"/>
                </a:lnTo>
                <a:lnTo>
                  <a:pt x="31980" y="30630"/>
                </a:lnTo>
                <a:lnTo>
                  <a:pt x="31970" y="30630"/>
                </a:lnTo>
                <a:lnTo>
                  <a:pt x="31960" y="30630"/>
                </a:lnTo>
                <a:lnTo>
                  <a:pt x="31950" y="30630"/>
                </a:lnTo>
                <a:lnTo>
                  <a:pt x="31940" y="30630"/>
                </a:lnTo>
                <a:lnTo>
                  <a:pt x="31930" y="30630"/>
                </a:lnTo>
                <a:lnTo>
                  <a:pt x="31920" y="30630"/>
                </a:lnTo>
                <a:lnTo>
                  <a:pt x="31910" y="30630"/>
                </a:lnTo>
                <a:lnTo>
                  <a:pt x="31910" y="30620"/>
                </a:lnTo>
                <a:lnTo>
                  <a:pt x="31900" y="30620"/>
                </a:lnTo>
                <a:lnTo>
                  <a:pt x="31900" y="30610"/>
                </a:lnTo>
                <a:lnTo>
                  <a:pt x="31890" y="30610"/>
                </a:lnTo>
                <a:lnTo>
                  <a:pt x="31890" y="30600"/>
                </a:lnTo>
                <a:lnTo>
                  <a:pt x="31880" y="30600"/>
                </a:lnTo>
                <a:lnTo>
                  <a:pt x="31880" y="30590"/>
                </a:lnTo>
                <a:lnTo>
                  <a:pt x="31870" y="30590"/>
                </a:lnTo>
                <a:lnTo>
                  <a:pt x="31870" y="30570"/>
                </a:lnTo>
                <a:lnTo>
                  <a:pt x="31880" y="30570"/>
                </a:lnTo>
                <a:lnTo>
                  <a:pt x="31880" y="30560"/>
                </a:lnTo>
                <a:lnTo>
                  <a:pt x="31890" y="30560"/>
                </a:lnTo>
                <a:lnTo>
                  <a:pt x="31890" y="30550"/>
                </a:lnTo>
                <a:lnTo>
                  <a:pt x="31900" y="30550"/>
                </a:lnTo>
                <a:lnTo>
                  <a:pt x="31930" y="30550"/>
                </a:lnTo>
                <a:lnTo>
                  <a:pt x="31930" y="30540"/>
                </a:lnTo>
                <a:lnTo>
                  <a:pt x="31940" y="30540"/>
                </a:lnTo>
                <a:lnTo>
                  <a:pt x="31970" y="30540"/>
                </a:lnTo>
                <a:close/>
                <a:moveTo>
                  <a:pt x="31880" y="30470"/>
                </a:moveTo>
                <a:lnTo>
                  <a:pt x="31880" y="30480"/>
                </a:lnTo>
                <a:lnTo>
                  <a:pt x="31890" y="30480"/>
                </a:lnTo>
                <a:lnTo>
                  <a:pt x="31890" y="30490"/>
                </a:lnTo>
                <a:lnTo>
                  <a:pt x="31880" y="30490"/>
                </a:lnTo>
                <a:lnTo>
                  <a:pt x="31880" y="30500"/>
                </a:lnTo>
                <a:lnTo>
                  <a:pt x="31860" y="30500"/>
                </a:lnTo>
                <a:lnTo>
                  <a:pt x="31850" y="30500"/>
                </a:lnTo>
                <a:lnTo>
                  <a:pt x="31850" y="30490"/>
                </a:lnTo>
                <a:lnTo>
                  <a:pt x="31860" y="30490"/>
                </a:lnTo>
                <a:lnTo>
                  <a:pt x="31860" y="30480"/>
                </a:lnTo>
                <a:lnTo>
                  <a:pt x="31870" y="30480"/>
                </a:lnTo>
                <a:lnTo>
                  <a:pt x="31870" y="30470"/>
                </a:lnTo>
                <a:lnTo>
                  <a:pt x="31880" y="30470"/>
                </a:lnTo>
                <a:close/>
                <a:moveTo>
                  <a:pt x="31540" y="30470"/>
                </a:moveTo>
                <a:lnTo>
                  <a:pt x="31550" y="30470"/>
                </a:lnTo>
                <a:lnTo>
                  <a:pt x="31560" y="30470"/>
                </a:lnTo>
                <a:lnTo>
                  <a:pt x="31560" y="30480"/>
                </a:lnTo>
                <a:lnTo>
                  <a:pt x="31560" y="30500"/>
                </a:lnTo>
                <a:lnTo>
                  <a:pt x="31550" y="30500"/>
                </a:lnTo>
                <a:lnTo>
                  <a:pt x="31540" y="30500"/>
                </a:lnTo>
                <a:lnTo>
                  <a:pt x="31540" y="30510"/>
                </a:lnTo>
                <a:lnTo>
                  <a:pt x="31530" y="30510"/>
                </a:lnTo>
                <a:lnTo>
                  <a:pt x="31530" y="30500"/>
                </a:lnTo>
                <a:lnTo>
                  <a:pt x="31510" y="30500"/>
                </a:lnTo>
                <a:lnTo>
                  <a:pt x="31500" y="30500"/>
                </a:lnTo>
                <a:lnTo>
                  <a:pt x="31500" y="30490"/>
                </a:lnTo>
                <a:lnTo>
                  <a:pt x="31500" y="30480"/>
                </a:lnTo>
                <a:lnTo>
                  <a:pt x="31500" y="30470"/>
                </a:lnTo>
                <a:lnTo>
                  <a:pt x="31510" y="30470"/>
                </a:lnTo>
                <a:lnTo>
                  <a:pt x="31520" y="30470"/>
                </a:lnTo>
                <a:lnTo>
                  <a:pt x="31540" y="30470"/>
                </a:lnTo>
                <a:close/>
                <a:moveTo>
                  <a:pt x="31420" y="30450"/>
                </a:moveTo>
                <a:lnTo>
                  <a:pt x="31430" y="30450"/>
                </a:lnTo>
                <a:lnTo>
                  <a:pt x="31430" y="30480"/>
                </a:lnTo>
                <a:lnTo>
                  <a:pt x="31420" y="30480"/>
                </a:lnTo>
                <a:lnTo>
                  <a:pt x="31410" y="30480"/>
                </a:lnTo>
                <a:lnTo>
                  <a:pt x="31410" y="30490"/>
                </a:lnTo>
                <a:lnTo>
                  <a:pt x="31410" y="30470"/>
                </a:lnTo>
                <a:lnTo>
                  <a:pt x="31400" y="30470"/>
                </a:lnTo>
                <a:lnTo>
                  <a:pt x="31400" y="30450"/>
                </a:lnTo>
                <a:lnTo>
                  <a:pt x="31410" y="30450"/>
                </a:lnTo>
                <a:lnTo>
                  <a:pt x="31420" y="30450"/>
                </a:lnTo>
                <a:close/>
                <a:moveTo>
                  <a:pt x="31450" y="30360"/>
                </a:moveTo>
                <a:lnTo>
                  <a:pt x="31470" y="30360"/>
                </a:lnTo>
                <a:lnTo>
                  <a:pt x="31470" y="30370"/>
                </a:lnTo>
                <a:lnTo>
                  <a:pt x="31470" y="30360"/>
                </a:lnTo>
                <a:lnTo>
                  <a:pt x="31470" y="30380"/>
                </a:lnTo>
                <a:lnTo>
                  <a:pt x="31460" y="30380"/>
                </a:lnTo>
                <a:lnTo>
                  <a:pt x="31460" y="30390"/>
                </a:lnTo>
                <a:lnTo>
                  <a:pt x="31450" y="30390"/>
                </a:lnTo>
                <a:lnTo>
                  <a:pt x="31450" y="30400"/>
                </a:lnTo>
                <a:lnTo>
                  <a:pt x="31440" y="30400"/>
                </a:lnTo>
                <a:lnTo>
                  <a:pt x="31440" y="30390"/>
                </a:lnTo>
                <a:lnTo>
                  <a:pt x="31440" y="30380"/>
                </a:lnTo>
                <a:lnTo>
                  <a:pt x="31430" y="30380"/>
                </a:lnTo>
                <a:lnTo>
                  <a:pt x="31430" y="30370"/>
                </a:lnTo>
                <a:lnTo>
                  <a:pt x="31430" y="30360"/>
                </a:lnTo>
                <a:lnTo>
                  <a:pt x="31450" y="30360"/>
                </a:lnTo>
                <a:close/>
                <a:moveTo>
                  <a:pt x="31450" y="30260"/>
                </a:moveTo>
                <a:lnTo>
                  <a:pt x="31470" y="30260"/>
                </a:lnTo>
                <a:lnTo>
                  <a:pt x="31480" y="30260"/>
                </a:lnTo>
                <a:lnTo>
                  <a:pt x="31480" y="30270"/>
                </a:lnTo>
                <a:lnTo>
                  <a:pt x="31480" y="30280"/>
                </a:lnTo>
                <a:lnTo>
                  <a:pt x="31470" y="30280"/>
                </a:lnTo>
                <a:lnTo>
                  <a:pt x="31470" y="30270"/>
                </a:lnTo>
                <a:lnTo>
                  <a:pt x="31460" y="30270"/>
                </a:lnTo>
                <a:lnTo>
                  <a:pt x="31460" y="30280"/>
                </a:lnTo>
                <a:lnTo>
                  <a:pt x="31460" y="30270"/>
                </a:lnTo>
                <a:lnTo>
                  <a:pt x="31440" y="30270"/>
                </a:lnTo>
                <a:lnTo>
                  <a:pt x="31440" y="30280"/>
                </a:lnTo>
                <a:lnTo>
                  <a:pt x="31430" y="30280"/>
                </a:lnTo>
                <a:lnTo>
                  <a:pt x="31430" y="30270"/>
                </a:lnTo>
                <a:lnTo>
                  <a:pt x="31420" y="30270"/>
                </a:lnTo>
                <a:lnTo>
                  <a:pt x="31420" y="30260"/>
                </a:lnTo>
                <a:lnTo>
                  <a:pt x="31430" y="30260"/>
                </a:lnTo>
                <a:lnTo>
                  <a:pt x="31450" y="30260"/>
                </a:lnTo>
                <a:close/>
                <a:moveTo>
                  <a:pt x="32020" y="30240"/>
                </a:moveTo>
                <a:lnTo>
                  <a:pt x="32030" y="30240"/>
                </a:lnTo>
                <a:lnTo>
                  <a:pt x="32040" y="30240"/>
                </a:lnTo>
                <a:lnTo>
                  <a:pt x="32050" y="30240"/>
                </a:lnTo>
                <a:lnTo>
                  <a:pt x="32050" y="30260"/>
                </a:lnTo>
                <a:lnTo>
                  <a:pt x="32040" y="30260"/>
                </a:lnTo>
                <a:lnTo>
                  <a:pt x="32040" y="30270"/>
                </a:lnTo>
                <a:lnTo>
                  <a:pt x="32030" y="30270"/>
                </a:lnTo>
                <a:lnTo>
                  <a:pt x="32040" y="30270"/>
                </a:lnTo>
                <a:lnTo>
                  <a:pt x="32040" y="30280"/>
                </a:lnTo>
                <a:lnTo>
                  <a:pt x="32050" y="30280"/>
                </a:lnTo>
                <a:lnTo>
                  <a:pt x="32050" y="30270"/>
                </a:lnTo>
                <a:lnTo>
                  <a:pt x="32060" y="30270"/>
                </a:lnTo>
                <a:lnTo>
                  <a:pt x="32070" y="30270"/>
                </a:lnTo>
                <a:lnTo>
                  <a:pt x="32080" y="30270"/>
                </a:lnTo>
                <a:lnTo>
                  <a:pt x="32080" y="30280"/>
                </a:lnTo>
                <a:lnTo>
                  <a:pt x="32090" y="30280"/>
                </a:lnTo>
                <a:lnTo>
                  <a:pt x="32090" y="30290"/>
                </a:lnTo>
                <a:lnTo>
                  <a:pt x="32100" y="30290"/>
                </a:lnTo>
                <a:lnTo>
                  <a:pt x="32100" y="30300"/>
                </a:lnTo>
                <a:lnTo>
                  <a:pt x="32100" y="30320"/>
                </a:lnTo>
                <a:lnTo>
                  <a:pt x="32110" y="30320"/>
                </a:lnTo>
                <a:lnTo>
                  <a:pt x="32110" y="30330"/>
                </a:lnTo>
                <a:lnTo>
                  <a:pt x="32120" y="30330"/>
                </a:lnTo>
                <a:lnTo>
                  <a:pt x="32120" y="30340"/>
                </a:lnTo>
                <a:lnTo>
                  <a:pt x="32120" y="30350"/>
                </a:lnTo>
                <a:lnTo>
                  <a:pt x="32130" y="30350"/>
                </a:lnTo>
                <a:lnTo>
                  <a:pt x="32130" y="30340"/>
                </a:lnTo>
                <a:lnTo>
                  <a:pt x="32150" y="30340"/>
                </a:lnTo>
                <a:lnTo>
                  <a:pt x="32150" y="30350"/>
                </a:lnTo>
                <a:lnTo>
                  <a:pt x="32180" y="30350"/>
                </a:lnTo>
                <a:lnTo>
                  <a:pt x="32180" y="30360"/>
                </a:lnTo>
                <a:lnTo>
                  <a:pt x="32180" y="30370"/>
                </a:lnTo>
                <a:lnTo>
                  <a:pt x="32170" y="30370"/>
                </a:lnTo>
                <a:lnTo>
                  <a:pt x="32160" y="30370"/>
                </a:lnTo>
                <a:lnTo>
                  <a:pt x="32160" y="30380"/>
                </a:lnTo>
                <a:lnTo>
                  <a:pt x="32150" y="30380"/>
                </a:lnTo>
                <a:lnTo>
                  <a:pt x="32150" y="30390"/>
                </a:lnTo>
                <a:lnTo>
                  <a:pt x="32140" y="30390"/>
                </a:lnTo>
                <a:lnTo>
                  <a:pt x="32130" y="30390"/>
                </a:lnTo>
                <a:lnTo>
                  <a:pt x="32130" y="30400"/>
                </a:lnTo>
                <a:lnTo>
                  <a:pt x="32120" y="30400"/>
                </a:lnTo>
                <a:lnTo>
                  <a:pt x="32120" y="30390"/>
                </a:lnTo>
                <a:lnTo>
                  <a:pt x="32110" y="30390"/>
                </a:lnTo>
                <a:lnTo>
                  <a:pt x="32110" y="30380"/>
                </a:lnTo>
                <a:lnTo>
                  <a:pt x="32070" y="30380"/>
                </a:lnTo>
                <a:lnTo>
                  <a:pt x="32060" y="30380"/>
                </a:lnTo>
                <a:lnTo>
                  <a:pt x="32040" y="30380"/>
                </a:lnTo>
                <a:lnTo>
                  <a:pt x="32040" y="30370"/>
                </a:lnTo>
                <a:lnTo>
                  <a:pt x="32030" y="30370"/>
                </a:lnTo>
                <a:lnTo>
                  <a:pt x="32020" y="30370"/>
                </a:lnTo>
                <a:lnTo>
                  <a:pt x="32020" y="30360"/>
                </a:lnTo>
                <a:lnTo>
                  <a:pt x="32010" y="30360"/>
                </a:lnTo>
                <a:lnTo>
                  <a:pt x="32000" y="30360"/>
                </a:lnTo>
                <a:lnTo>
                  <a:pt x="32000" y="30350"/>
                </a:lnTo>
                <a:lnTo>
                  <a:pt x="31990" y="30350"/>
                </a:lnTo>
                <a:lnTo>
                  <a:pt x="31990" y="30340"/>
                </a:lnTo>
                <a:lnTo>
                  <a:pt x="32000" y="30340"/>
                </a:lnTo>
                <a:lnTo>
                  <a:pt x="32000" y="30330"/>
                </a:lnTo>
                <a:lnTo>
                  <a:pt x="32010" y="30330"/>
                </a:lnTo>
                <a:lnTo>
                  <a:pt x="32010" y="30320"/>
                </a:lnTo>
                <a:lnTo>
                  <a:pt x="31990" y="30320"/>
                </a:lnTo>
                <a:lnTo>
                  <a:pt x="31980" y="30320"/>
                </a:lnTo>
                <a:lnTo>
                  <a:pt x="31980" y="30300"/>
                </a:lnTo>
                <a:lnTo>
                  <a:pt x="31970" y="30300"/>
                </a:lnTo>
                <a:lnTo>
                  <a:pt x="31970" y="30290"/>
                </a:lnTo>
                <a:lnTo>
                  <a:pt x="31960" y="30290"/>
                </a:lnTo>
                <a:lnTo>
                  <a:pt x="31960" y="30280"/>
                </a:lnTo>
                <a:lnTo>
                  <a:pt x="31970" y="30280"/>
                </a:lnTo>
                <a:lnTo>
                  <a:pt x="31970" y="30270"/>
                </a:lnTo>
                <a:lnTo>
                  <a:pt x="31970" y="30260"/>
                </a:lnTo>
                <a:lnTo>
                  <a:pt x="31970" y="30250"/>
                </a:lnTo>
                <a:lnTo>
                  <a:pt x="31980" y="30250"/>
                </a:lnTo>
                <a:lnTo>
                  <a:pt x="31980" y="30240"/>
                </a:lnTo>
                <a:lnTo>
                  <a:pt x="32000" y="30240"/>
                </a:lnTo>
                <a:lnTo>
                  <a:pt x="32010" y="30240"/>
                </a:lnTo>
                <a:lnTo>
                  <a:pt x="32020" y="30240"/>
                </a:lnTo>
                <a:close/>
                <a:moveTo>
                  <a:pt x="31890" y="30080"/>
                </a:moveTo>
                <a:lnTo>
                  <a:pt x="31890" y="30090"/>
                </a:lnTo>
                <a:lnTo>
                  <a:pt x="31900" y="30090"/>
                </a:lnTo>
                <a:lnTo>
                  <a:pt x="31900" y="30110"/>
                </a:lnTo>
                <a:lnTo>
                  <a:pt x="31930" y="30110"/>
                </a:lnTo>
                <a:lnTo>
                  <a:pt x="31940" y="30110"/>
                </a:lnTo>
                <a:lnTo>
                  <a:pt x="31940" y="30140"/>
                </a:lnTo>
                <a:lnTo>
                  <a:pt x="31930" y="30140"/>
                </a:lnTo>
                <a:lnTo>
                  <a:pt x="31920" y="30140"/>
                </a:lnTo>
                <a:lnTo>
                  <a:pt x="31900" y="30140"/>
                </a:lnTo>
                <a:lnTo>
                  <a:pt x="31900" y="30130"/>
                </a:lnTo>
                <a:lnTo>
                  <a:pt x="31890" y="30130"/>
                </a:lnTo>
                <a:lnTo>
                  <a:pt x="31890" y="30140"/>
                </a:lnTo>
                <a:lnTo>
                  <a:pt x="31880" y="30140"/>
                </a:lnTo>
                <a:lnTo>
                  <a:pt x="31880" y="30130"/>
                </a:lnTo>
                <a:lnTo>
                  <a:pt x="31870" y="30130"/>
                </a:lnTo>
                <a:lnTo>
                  <a:pt x="31860" y="30130"/>
                </a:lnTo>
                <a:lnTo>
                  <a:pt x="31850" y="30130"/>
                </a:lnTo>
                <a:lnTo>
                  <a:pt x="31850" y="30120"/>
                </a:lnTo>
                <a:lnTo>
                  <a:pt x="31820" y="30120"/>
                </a:lnTo>
                <a:lnTo>
                  <a:pt x="31820" y="30110"/>
                </a:lnTo>
                <a:lnTo>
                  <a:pt x="31820" y="30100"/>
                </a:lnTo>
                <a:lnTo>
                  <a:pt x="31820" y="30090"/>
                </a:lnTo>
                <a:lnTo>
                  <a:pt x="31830" y="30090"/>
                </a:lnTo>
                <a:lnTo>
                  <a:pt x="31840" y="30090"/>
                </a:lnTo>
                <a:lnTo>
                  <a:pt x="31840" y="30080"/>
                </a:lnTo>
                <a:lnTo>
                  <a:pt x="31850" y="30080"/>
                </a:lnTo>
                <a:lnTo>
                  <a:pt x="31850" y="30090"/>
                </a:lnTo>
                <a:lnTo>
                  <a:pt x="31870" y="30090"/>
                </a:lnTo>
                <a:lnTo>
                  <a:pt x="31870" y="30080"/>
                </a:lnTo>
                <a:lnTo>
                  <a:pt x="31890" y="30080"/>
                </a:lnTo>
                <a:close/>
                <a:moveTo>
                  <a:pt x="31350" y="29880"/>
                </a:moveTo>
                <a:lnTo>
                  <a:pt x="31360" y="29880"/>
                </a:lnTo>
                <a:lnTo>
                  <a:pt x="31360" y="29890"/>
                </a:lnTo>
                <a:lnTo>
                  <a:pt x="31370" y="29890"/>
                </a:lnTo>
                <a:lnTo>
                  <a:pt x="31370" y="29900"/>
                </a:lnTo>
                <a:lnTo>
                  <a:pt x="31370" y="29920"/>
                </a:lnTo>
                <a:lnTo>
                  <a:pt x="31360" y="29920"/>
                </a:lnTo>
                <a:lnTo>
                  <a:pt x="31350" y="29920"/>
                </a:lnTo>
                <a:lnTo>
                  <a:pt x="31350" y="29910"/>
                </a:lnTo>
                <a:lnTo>
                  <a:pt x="31340" y="29910"/>
                </a:lnTo>
                <a:lnTo>
                  <a:pt x="31330" y="29910"/>
                </a:lnTo>
                <a:lnTo>
                  <a:pt x="31330" y="29890"/>
                </a:lnTo>
                <a:lnTo>
                  <a:pt x="31340" y="29890"/>
                </a:lnTo>
                <a:lnTo>
                  <a:pt x="31340" y="29880"/>
                </a:lnTo>
                <a:lnTo>
                  <a:pt x="31350" y="29880"/>
                </a:lnTo>
                <a:close/>
                <a:moveTo>
                  <a:pt x="32080" y="29820"/>
                </a:moveTo>
                <a:lnTo>
                  <a:pt x="32080" y="29830"/>
                </a:lnTo>
                <a:lnTo>
                  <a:pt x="32080" y="29850"/>
                </a:lnTo>
                <a:lnTo>
                  <a:pt x="32090" y="29850"/>
                </a:lnTo>
                <a:lnTo>
                  <a:pt x="32090" y="29860"/>
                </a:lnTo>
                <a:lnTo>
                  <a:pt x="32100" y="29860"/>
                </a:lnTo>
                <a:lnTo>
                  <a:pt x="32110" y="29860"/>
                </a:lnTo>
                <a:lnTo>
                  <a:pt x="32110" y="29870"/>
                </a:lnTo>
                <a:lnTo>
                  <a:pt x="32110" y="29880"/>
                </a:lnTo>
                <a:lnTo>
                  <a:pt x="32120" y="29880"/>
                </a:lnTo>
                <a:lnTo>
                  <a:pt x="32120" y="29900"/>
                </a:lnTo>
                <a:lnTo>
                  <a:pt x="32130" y="29900"/>
                </a:lnTo>
                <a:lnTo>
                  <a:pt x="32130" y="29890"/>
                </a:lnTo>
                <a:lnTo>
                  <a:pt x="32130" y="29900"/>
                </a:lnTo>
                <a:lnTo>
                  <a:pt x="32140" y="29900"/>
                </a:lnTo>
                <a:lnTo>
                  <a:pt x="32150" y="29900"/>
                </a:lnTo>
                <a:lnTo>
                  <a:pt x="32150" y="29910"/>
                </a:lnTo>
                <a:lnTo>
                  <a:pt x="32160" y="29910"/>
                </a:lnTo>
                <a:lnTo>
                  <a:pt x="32160" y="29920"/>
                </a:lnTo>
                <a:lnTo>
                  <a:pt x="32160" y="29940"/>
                </a:lnTo>
                <a:lnTo>
                  <a:pt x="32160" y="29950"/>
                </a:lnTo>
                <a:lnTo>
                  <a:pt x="32170" y="29950"/>
                </a:lnTo>
                <a:lnTo>
                  <a:pt x="32170" y="29960"/>
                </a:lnTo>
                <a:lnTo>
                  <a:pt x="32180" y="29960"/>
                </a:lnTo>
                <a:lnTo>
                  <a:pt x="32180" y="29970"/>
                </a:lnTo>
                <a:lnTo>
                  <a:pt x="32190" y="29970"/>
                </a:lnTo>
                <a:lnTo>
                  <a:pt x="32190" y="29980"/>
                </a:lnTo>
                <a:lnTo>
                  <a:pt x="32190" y="29990"/>
                </a:lnTo>
                <a:lnTo>
                  <a:pt x="32190" y="30000"/>
                </a:lnTo>
                <a:lnTo>
                  <a:pt x="32190" y="30010"/>
                </a:lnTo>
                <a:lnTo>
                  <a:pt x="32200" y="30010"/>
                </a:lnTo>
                <a:lnTo>
                  <a:pt x="32200" y="30020"/>
                </a:lnTo>
                <a:lnTo>
                  <a:pt x="32210" y="30020"/>
                </a:lnTo>
                <a:lnTo>
                  <a:pt x="32210" y="30030"/>
                </a:lnTo>
                <a:lnTo>
                  <a:pt x="32210" y="30040"/>
                </a:lnTo>
                <a:lnTo>
                  <a:pt x="32210" y="30050"/>
                </a:lnTo>
                <a:lnTo>
                  <a:pt x="32220" y="30050"/>
                </a:lnTo>
                <a:lnTo>
                  <a:pt x="32220" y="30060"/>
                </a:lnTo>
                <a:lnTo>
                  <a:pt x="32220" y="30070"/>
                </a:lnTo>
                <a:lnTo>
                  <a:pt x="32210" y="30070"/>
                </a:lnTo>
                <a:lnTo>
                  <a:pt x="32210" y="30090"/>
                </a:lnTo>
                <a:lnTo>
                  <a:pt x="32200" y="30090"/>
                </a:lnTo>
                <a:lnTo>
                  <a:pt x="32200" y="30100"/>
                </a:lnTo>
                <a:lnTo>
                  <a:pt x="32190" y="30100"/>
                </a:lnTo>
                <a:lnTo>
                  <a:pt x="32190" y="30110"/>
                </a:lnTo>
                <a:lnTo>
                  <a:pt x="32180" y="30110"/>
                </a:lnTo>
                <a:lnTo>
                  <a:pt x="32180" y="30120"/>
                </a:lnTo>
                <a:lnTo>
                  <a:pt x="32180" y="30130"/>
                </a:lnTo>
                <a:lnTo>
                  <a:pt x="32170" y="30130"/>
                </a:lnTo>
                <a:lnTo>
                  <a:pt x="32160" y="30130"/>
                </a:lnTo>
                <a:lnTo>
                  <a:pt x="32160" y="30140"/>
                </a:lnTo>
                <a:lnTo>
                  <a:pt x="32150" y="30140"/>
                </a:lnTo>
                <a:lnTo>
                  <a:pt x="32140" y="30140"/>
                </a:lnTo>
                <a:lnTo>
                  <a:pt x="32140" y="30150"/>
                </a:lnTo>
                <a:lnTo>
                  <a:pt x="32130" y="30150"/>
                </a:lnTo>
                <a:lnTo>
                  <a:pt x="32120" y="30150"/>
                </a:lnTo>
                <a:lnTo>
                  <a:pt x="32110" y="30150"/>
                </a:lnTo>
                <a:lnTo>
                  <a:pt x="32110" y="30160"/>
                </a:lnTo>
                <a:lnTo>
                  <a:pt x="32100" y="30160"/>
                </a:lnTo>
                <a:lnTo>
                  <a:pt x="32090" y="30160"/>
                </a:lnTo>
                <a:lnTo>
                  <a:pt x="32090" y="30170"/>
                </a:lnTo>
                <a:lnTo>
                  <a:pt x="32080" y="30170"/>
                </a:lnTo>
                <a:lnTo>
                  <a:pt x="32070" y="30170"/>
                </a:lnTo>
                <a:lnTo>
                  <a:pt x="32070" y="30160"/>
                </a:lnTo>
                <a:lnTo>
                  <a:pt x="32070" y="30150"/>
                </a:lnTo>
                <a:lnTo>
                  <a:pt x="32060" y="30150"/>
                </a:lnTo>
                <a:lnTo>
                  <a:pt x="32050" y="30150"/>
                </a:lnTo>
                <a:lnTo>
                  <a:pt x="32050" y="30140"/>
                </a:lnTo>
                <a:lnTo>
                  <a:pt x="32040" y="30140"/>
                </a:lnTo>
                <a:lnTo>
                  <a:pt x="32030" y="30140"/>
                </a:lnTo>
                <a:lnTo>
                  <a:pt x="32020" y="30140"/>
                </a:lnTo>
                <a:lnTo>
                  <a:pt x="32020" y="30150"/>
                </a:lnTo>
                <a:lnTo>
                  <a:pt x="32010" y="30150"/>
                </a:lnTo>
                <a:lnTo>
                  <a:pt x="32000" y="30150"/>
                </a:lnTo>
                <a:lnTo>
                  <a:pt x="31980" y="30150"/>
                </a:lnTo>
                <a:lnTo>
                  <a:pt x="31980" y="30140"/>
                </a:lnTo>
                <a:lnTo>
                  <a:pt x="31970" y="30140"/>
                </a:lnTo>
                <a:lnTo>
                  <a:pt x="31970" y="30120"/>
                </a:lnTo>
                <a:lnTo>
                  <a:pt x="31970" y="30100"/>
                </a:lnTo>
                <a:lnTo>
                  <a:pt x="31970" y="30090"/>
                </a:lnTo>
                <a:lnTo>
                  <a:pt x="31980" y="30090"/>
                </a:lnTo>
                <a:lnTo>
                  <a:pt x="31990" y="30090"/>
                </a:lnTo>
                <a:lnTo>
                  <a:pt x="32000" y="30090"/>
                </a:lnTo>
                <a:lnTo>
                  <a:pt x="32000" y="30100"/>
                </a:lnTo>
                <a:lnTo>
                  <a:pt x="32000" y="30110"/>
                </a:lnTo>
                <a:lnTo>
                  <a:pt x="32010" y="30110"/>
                </a:lnTo>
                <a:lnTo>
                  <a:pt x="32010" y="30120"/>
                </a:lnTo>
                <a:lnTo>
                  <a:pt x="32010" y="30130"/>
                </a:lnTo>
                <a:lnTo>
                  <a:pt x="32020" y="30130"/>
                </a:lnTo>
                <a:lnTo>
                  <a:pt x="32020" y="30120"/>
                </a:lnTo>
                <a:lnTo>
                  <a:pt x="32030" y="30120"/>
                </a:lnTo>
                <a:lnTo>
                  <a:pt x="32030" y="30100"/>
                </a:lnTo>
                <a:lnTo>
                  <a:pt x="32030" y="30090"/>
                </a:lnTo>
                <a:lnTo>
                  <a:pt x="32020" y="30090"/>
                </a:lnTo>
                <a:lnTo>
                  <a:pt x="32020" y="30070"/>
                </a:lnTo>
                <a:lnTo>
                  <a:pt x="32020" y="30060"/>
                </a:lnTo>
                <a:lnTo>
                  <a:pt x="32010" y="30060"/>
                </a:lnTo>
                <a:lnTo>
                  <a:pt x="32010" y="30070"/>
                </a:lnTo>
                <a:lnTo>
                  <a:pt x="32010" y="30060"/>
                </a:lnTo>
                <a:lnTo>
                  <a:pt x="32000" y="30060"/>
                </a:lnTo>
                <a:lnTo>
                  <a:pt x="31980" y="30060"/>
                </a:lnTo>
                <a:lnTo>
                  <a:pt x="31960" y="30060"/>
                </a:lnTo>
                <a:lnTo>
                  <a:pt x="31950" y="30060"/>
                </a:lnTo>
                <a:lnTo>
                  <a:pt x="31950" y="30050"/>
                </a:lnTo>
                <a:lnTo>
                  <a:pt x="31950" y="30040"/>
                </a:lnTo>
                <a:lnTo>
                  <a:pt x="31940" y="30040"/>
                </a:lnTo>
                <a:lnTo>
                  <a:pt x="31950" y="30040"/>
                </a:lnTo>
                <a:lnTo>
                  <a:pt x="31950" y="30030"/>
                </a:lnTo>
                <a:lnTo>
                  <a:pt x="31960" y="30030"/>
                </a:lnTo>
                <a:lnTo>
                  <a:pt x="31960" y="30020"/>
                </a:lnTo>
                <a:lnTo>
                  <a:pt x="31970" y="30020"/>
                </a:lnTo>
                <a:lnTo>
                  <a:pt x="31980" y="30020"/>
                </a:lnTo>
                <a:lnTo>
                  <a:pt x="31980" y="30030"/>
                </a:lnTo>
                <a:lnTo>
                  <a:pt x="31990" y="30030"/>
                </a:lnTo>
                <a:lnTo>
                  <a:pt x="31990" y="30020"/>
                </a:lnTo>
                <a:lnTo>
                  <a:pt x="32000" y="30020"/>
                </a:lnTo>
                <a:lnTo>
                  <a:pt x="32000" y="30030"/>
                </a:lnTo>
                <a:lnTo>
                  <a:pt x="32010" y="30030"/>
                </a:lnTo>
                <a:lnTo>
                  <a:pt x="32010" y="30020"/>
                </a:lnTo>
                <a:lnTo>
                  <a:pt x="32020" y="30020"/>
                </a:lnTo>
                <a:lnTo>
                  <a:pt x="32020" y="30030"/>
                </a:lnTo>
                <a:lnTo>
                  <a:pt x="32020" y="30020"/>
                </a:lnTo>
                <a:lnTo>
                  <a:pt x="32030" y="30020"/>
                </a:lnTo>
                <a:lnTo>
                  <a:pt x="32030" y="30010"/>
                </a:lnTo>
                <a:lnTo>
                  <a:pt x="32040" y="30010"/>
                </a:lnTo>
                <a:lnTo>
                  <a:pt x="32050" y="30010"/>
                </a:lnTo>
                <a:lnTo>
                  <a:pt x="32060" y="30010"/>
                </a:lnTo>
                <a:lnTo>
                  <a:pt x="32060" y="30020"/>
                </a:lnTo>
                <a:lnTo>
                  <a:pt x="32070" y="30020"/>
                </a:lnTo>
                <a:lnTo>
                  <a:pt x="32080" y="30020"/>
                </a:lnTo>
                <a:lnTo>
                  <a:pt x="32080" y="30010"/>
                </a:lnTo>
                <a:lnTo>
                  <a:pt x="32070" y="30010"/>
                </a:lnTo>
                <a:lnTo>
                  <a:pt x="32070" y="30000"/>
                </a:lnTo>
                <a:lnTo>
                  <a:pt x="32060" y="30000"/>
                </a:lnTo>
                <a:lnTo>
                  <a:pt x="32060" y="29990"/>
                </a:lnTo>
                <a:lnTo>
                  <a:pt x="32060" y="29980"/>
                </a:lnTo>
                <a:lnTo>
                  <a:pt x="32060" y="29970"/>
                </a:lnTo>
                <a:lnTo>
                  <a:pt x="32050" y="29970"/>
                </a:lnTo>
                <a:lnTo>
                  <a:pt x="32050" y="29960"/>
                </a:lnTo>
                <a:lnTo>
                  <a:pt x="32030" y="29960"/>
                </a:lnTo>
                <a:lnTo>
                  <a:pt x="32030" y="29950"/>
                </a:lnTo>
                <a:lnTo>
                  <a:pt x="32020" y="29950"/>
                </a:lnTo>
                <a:lnTo>
                  <a:pt x="32010" y="29950"/>
                </a:lnTo>
                <a:lnTo>
                  <a:pt x="32010" y="29960"/>
                </a:lnTo>
                <a:lnTo>
                  <a:pt x="32000" y="29960"/>
                </a:lnTo>
                <a:lnTo>
                  <a:pt x="31990" y="29960"/>
                </a:lnTo>
                <a:lnTo>
                  <a:pt x="31990" y="29950"/>
                </a:lnTo>
                <a:lnTo>
                  <a:pt x="32000" y="29950"/>
                </a:lnTo>
                <a:lnTo>
                  <a:pt x="32000" y="29940"/>
                </a:lnTo>
                <a:lnTo>
                  <a:pt x="32000" y="29920"/>
                </a:lnTo>
                <a:lnTo>
                  <a:pt x="31990" y="29920"/>
                </a:lnTo>
                <a:lnTo>
                  <a:pt x="31980" y="29920"/>
                </a:lnTo>
                <a:lnTo>
                  <a:pt x="31980" y="29930"/>
                </a:lnTo>
                <a:lnTo>
                  <a:pt x="31970" y="29930"/>
                </a:lnTo>
                <a:lnTo>
                  <a:pt x="31970" y="29940"/>
                </a:lnTo>
                <a:lnTo>
                  <a:pt x="31960" y="29940"/>
                </a:lnTo>
                <a:lnTo>
                  <a:pt x="31950" y="29940"/>
                </a:lnTo>
                <a:lnTo>
                  <a:pt x="31950" y="29930"/>
                </a:lnTo>
                <a:lnTo>
                  <a:pt x="31940" y="29930"/>
                </a:lnTo>
                <a:lnTo>
                  <a:pt x="31930" y="29930"/>
                </a:lnTo>
                <a:lnTo>
                  <a:pt x="31930" y="29920"/>
                </a:lnTo>
                <a:lnTo>
                  <a:pt x="31920" y="29920"/>
                </a:lnTo>
                <a:lnTo>
                  <a:pt x="31910" y="29920"/>
                </a:lnTo>
                <a:lnTo>
                  <a:pt x="31910" y="29930"/>
                </a:lnTo>
                <a:lnTo>
                  <a:pt x="31900" y="29930"/>
                </a:lnTo>
                <a:lnTo>
                  <a:pt x="31890" y="29930"/>
                </a:lnTo>
                <a:lnTo>
                  <a:pt x="31890" y="29920"/>
                </a:lnTo>
                <a:lnTo>
                  <a:pt x="31880" y="29920"/>
                </a:lnTo>
                <a:lnTo>
                  <a:pt x="31870" y="29920"/>
                </a:lnTo>
                <a:lnTo>
                  <a:pt x="31860" y="29920"/>
                </a:lnTo>
                <a:lnTo>
                  <a:pt x="31850" y="29920"/>
                </a:lnTo>
                <a:lnTo>
                  <a:pt x="31840" y="29920"/>
                </a:lnTo>
                <a:lnTo>
                  <a:pt x="31840" y="29910"/>
                </a:lnTo>
                <a:lnTo>
                  <a:pt x="31840" y="29900"/>
                </a:lnTo>
                <a:lnTo>
                  <a:pt x="31840" y="29890"/>
                </a:lnTo>
                <a:lnTo>
                  <a:pt x="31840" y="29880"/>
                </a:lnTo>
                <a:lnTo>
                  <a:pt x="31850" y="29880"/>
                </a:lnTo>
                <a:lnTo>
                  <a:pt x="31860" y="29880"/>
                </a:lnTo>
                <a:lnTo>
                  <a:pt x="31860" y="29870"/>
                </a:lnTo>
                <a:lnTo>
                  <a:pt x="31890" y="29870"/>
                </a:lnTo>
                <a:lnTo>
                  <a:pt x="31900" y="29870"/>
                </a:lnTo>
                <a:lnTo>
                  <a:pt x="31920" y="29870"/>
                </a:lnTo>
                <a:lnTo>
                  <a:pt x="31930" y="29870"/>
                </a:lnTo>
                <a:lnTo>
                  <a:pt x="31930" y="29880"/>
                </a:lnTo>
                <a:lnTo>
                  <a:pt x="31940" y="29880"/>
                </a:lnTo>
                <a:lnTo>
                  <a:pt x="31940" y="29890"/>
                </a:lnTo>
                <a:lnTo>
                  <a:pt x="31950" y="29890"/>
                </a:lnTo>
                <a:lnTo>
                  <a:pt x="31990" y="29890"/>
                </a:lnTo>
                <a:lnTo>
                  <a:pt x="31990" y="29900"/>
                </a:lnTo>
                <a:lnTo>
                  <a:pt x="31990" y="29910"/>
                </a:lnTo>
                <a:lnTo>
                  <a:pt x="32000" y="29910"/>
                </a:lnTo>
                <a:lnTo>
                  <a:pt x="32000" y="29900"/>
                </a:lnTo>
                <a:lnTo>
                  <a:pt x="32010" y="29900"/>
                </a:lnTo>
                <a:lnTo>
                  <a:pt x="32010" y="29890"/>
                </a:lnTo>
                <a:lnTo>
                  <a:pt x="32020" y="29890"/>
                </a:lnTo>
                <a:lnTo>
                  <a:pt x="32030" y="29890"/>
                </a:lnTo>
                <a:lnTo>
                  <a:pt x="32030" y="29880"/>
                </a:lnTo>
                <a:lnTo>
                  <a:pt x="32040" y="29880"/>
                </a:lnTo>
                <a:lnTo>
                  <a:pt x="32040" y="29870"/>
                </a:lnTo>
                <a:lnTo>
                  <a:pt x="32050" y="29870"/>
                </a:lnTo>
                <a:lnTo>
                  <a:pt x="32050" y="29860"/>
                </a:lnTo>
                <a:lnTo>
                  <a:pt x="32060" y="29860"/>
                </a:lnTo>
                <a:lnTo>
                  <a:pt x="32060" y="29850"/>
                </a:lnTo>
                <a:lnTo>
                  <a:pt x="32060" y="29840"/>
                </a:lnTo>
                <a:lnTo>
                  <a:pt x="32060" y="29830"/>
                </a:lnTo>
                <a:lnTo>
                  <a:pt x="32070" y="29830"/>
                </a:lnTo>
                <a:lnTo>
                  <a:pt x="32070" y="29820"/>
                </a:lnTo>
                <a:lnTo>
                  <a:pt x="32080" y="29820"/>
                </a:lnTo>
                <a:close/>
                <a:moveTo>
                  <a:pt x="31340" y="29770"/>
                </a:moveTo>
                <a:lnTo>
                  <a:pt x="31350" y="29770"/>
                </a:lnTo>
                <a:lnTo>
                  <a:pt x="31350" y="29780"/>
                </a:lnTo>
                <a:lnTo>
                  <a:pt x="31350" y="29790"/>
                </a:lnTo>
                <a:lnTo>
                  <a:pt x="31340" y="29790"/>
                </a:lnTo>
                <a:lnTo>
                  <a:pt x="31340" y="29800"/>
                </a:lnTo>
                <a:lnTo>
                  <a:pt x="31330" y="29800"/>
                </a:lnTo>
                <a:lnTo>
                  <a:pt x="31330" y="29810"/>
                </a:lnTo>
                <a:lnTo>
                  <a:pt x="31320" y="29810"/>
                </a:lnTo>
                <a:lnTo>
                  <a:pt x="31320" y="29800"/>
                </a:lnTo>
                <a:lnTo>
                  <a:pt x="31310" y="29800"/>
                </a:lnTo>
                <a:lnTo>
                  <a:pt x="31310" y="29790"/>
                </a:lnTo>
                <a:lnTo>
                  <a:pt x="31310" y="29780"/>
                </a:lnTo>
                <a:lnTo>
                  <a:pt x="31320" y="29780"/>
                </a:lnTo>
                <a:lnTo>
                  <a:pt x="31320" y="29770"/>
                </a:lnTo>
                <a:lnTo>
                  <a:pt x="31330" y="29770"/>
                </a:lnTo>
                <a:lnTo>
                  <a:pt x="31340" y="29770"/>
                </a:lnTo>
                <a:close/>
                <a:moveTo>
                  <a:pt x="31860" y="29630"/>
                </a:moveTo>
                <a:lnTo>
                  <a:pt x="31860" y="29640"/>
                </a:lnTo>
                <a:lnTo>
                  <a:pt x="31870" y="29640"/>
                </a:lnTo>
                <a:lnTo>
                  <a:pt x="31870" y="29650"/>
                </a:lnTo>
                <a:lnTo>
                  <a:pt x="31870" y="29660"/>
                </a:lnTo>
                <a:lnTo>
                  <a:pt x="31860" y="29660"/>
                </a:lnTo>
                <a:lnTo>
                  <a:pt x="31860" y="29670"/>
                </a:lnTo>
                <a:lnTo>
                  <a:pt x="31830" y="29670"/>
                </a:lnTo>
                <a:lnTo>
                  <a:pt x="31830" y="29660"/>
                </a:lnTo>
                <a:lnTo>
                  <a:pt x="31820" y="29660"/>
                </a:lnTo>
                <a:lnTo>
                  <a:pt x="31820" y="29650"/>
                </a:lnTo>
                <a:lnTo>
                  <a:pt x="31810" y="29650"/>
                </a:lnTo>
                <a:lnTo>
                  <a:pt x="31810" y="29640"/>
                </a:lnTo>
                <a:lnTo>
                  <a:pt x="31810" y="29630"/>
                </a:lnTo>
                <a:lnTo>
                  <a:pt x="31860" y="29630"/>
                </a:lnTo>
                <a:close/>
                <a:moveTo>
                  <a:pt x="31590" y="29560"/>
                </a:moveTo>
                <a:lnTo>
                  <a:pt x="31590" y="29570"/>
                </a:lnTo>
                <a:lnTo>
                  <a:pt x="31600" y="29570"/>
                </a:lnTo>
                <a:lnTo>
                  <a:pt x="31600" y="29580"/>
                </a:lnTo>
                <a:lnTo>
                  <a:pt x="31600" y="29590"/>
                </a:lnTo>
                <a:lnTo>
                  <a:pt x="31590" y="29590"/>
                </a:lnTo>
                <a:lnTo>
                  <a:pt x="31580" y="29590"/>
                </a:lnTo>
                <a:lnTo>
                  <a:pt x="31580" y="29600"/>
                </a:lnTo>
                <a:lnTo>
                  <a:pt x="31570" y="29600"/>
                </a:lnTo>
                <a:lnTo>
                  <a:pt x="31570" y="29590"/>
                </a:lnTo>
                <a:lnTo>
                  <a:pt x="31560" y="29590"/>
                </a:lnTo>
                <a:lnTo>
                  <a:pt x="31560" y="29580"/>
                </a:lnTo>
                <a:lnTo>
                  <a:pt x="31560" y="29570"/>
                </a:lnTo>
                <a:lnTo>
                  <a:pt x="31570" y="29570"/>
                </a:lnTo>
                <a:lnTo>
                  <a:pt x="31580" y="29570"/>
                </a:lnTo>
                <a:lnTo>
                  <a:pt x="31580" y="29560"/>
                </a:lnTo>
                <a:lnTo>
                  <a:pt x="31590" y="29560"/>
                </a:lnTo>
                <a:close/>
                <a:moveTo>
                  <a:pt x="31920" y="29430"/>
                </a:moveTo>
                <a:lnTo>
                  <a:pt x="31930" y="29430"/>
                </a:lnTo>
                <a:lnTo>
                  <a:pt x="31930" y="29440"/>
                </a:lnTo>
                <a:lnTo>
                  <a:pt x="31930" y="29470"/>
                </a:lnTo>
                <a:lnTo>
                  <a:pt x="31940" y="29470"/>
                </a:lnTo>
                <a:lnTo>
                  <a:pt x="31940" y="29490"/>
                </a:lnTo>
                <a:lnTo>
                  <a:pt x="31940" y="29500"/>
                </a:lnTo>
                <a:lnTo>
                  <a:pt x="31940" y="29530"/>
                </a:lnTo>
                <a:lnTo>
                  <a:pt x="31950" y="29530"/>
                </a:lnTo>
                <a:lnTo>
                  <a:pt x="31950" y="29540"/>
                </a:lnTo>
                <a:lnTo>
                  <a:pt x="31950" y="29550"/>
                </a:lnTo>
                <a:lnTo>
                  <a:pt x="31960" y="29550"/>
                </a:lnTo>
                <a:lnTo>
                  <a:pt x="31960" y="29560"/>
                </a:lnTo>
                <a:lnTo>
                  <a:pt x="31970" y="29560"/>
                </a:lnTo>
                <a:lnTo>
                  <a:pt x="31970" y="29570"/>
                </a:lnTo>
                <a:lnTo>
                  <a:pt x="31970" y="29580"/>
                </a:lnTo>
                <a:lnTo>
                  <a:pt x="31970" y="29590"/>
                </a:lnTo>
                <a:lnTo>
                  <a:pt x="31980" y="29590"/>
                </a:lnTo>
                <a:lnTo>
                  <a:pt x="31980" y="29610"/>
                </a:lnTo>
                <a:lnTo>
                  <a:pt x="31980" y="29620"/>
                </a:lnTo>
                <a:lnTo>
                  <a:pt x="31980" y="29630"/>
                </a:lnTo>
                <a:lnTo>
                  <a:pt x="31970" y="29630"/>
                </a:lnTo>
                <a:lnTo>
                  <a:pt x="31960" y="29630"/>
                </a:lnTo>
                <a:lnTo>
                  <a:pt x="31960" y="29620"/>
                </a:lnTo>
                <a:lnTo>
                  <a:pt x="31960" y="29630"/>
                </a:lnTo>
                <a:lnTo>
                  <a:pt x="31970" y="29630"/>
                </a:lnTo>
                <a:lnTo>
                  <a:pt x="31970" y="29640"/>
                </a:lnTo>
                <a:lnTo>
                  <a:pt x="31960" y="29640"/>
                </a:lnTo>
                <a:lnTo>
                  <a:pt x="31960" y="29660"/>
                </a:lnTo>
                <a:lnTo>
                  <a:pt x="31970" y="29660"/>
                </a:lnTo>
                <a:lnTo>
                  <a:pt x="31980" y="29660"/>
                </a:lnTo>
                <a:lnTo>
                  <a:pt x="31980" y="29650"/>
                </a:lnTo>
                <a:lnTo>
                  <a:pt x="31990" y="29650"/>
                </a:lnTo>
                <a:lnTo>
                  <a:pt x="31990" y="29660"/>
                </a:lnTo>
                <a:lnTo>
                  <a:pt x="32000" y="29660"/>
                </a:lnTo>
                <a:lnTo>
                  <a:pt x="32000" y="29670"/>
                </a:lnTo>
                <a:lnTo>
                  <a:pt x="32010" y="29670"/>
                </a:lnTo>
                <a:lnTo>
                  <a:pt x="32010" y="29680"/>
                </a:lnTo>
                <a:lnTo>
                  <a:pt x="32020" y="29680"/>
                </a:lnTo>
                <a:lnTo>
                  <a:pt x="32020" y="29690"/>
                </a:lnTo>
                <a:lnTo>
                  <a:pt x="32020" y="29700"/>
                </a:lnTo>
                <a:lnTo>
                  <a:pt x="32030" y="29700"/>
                </a:lnTo>
                <a:lnTo>
                  <a:pt x="32030" y="29730"/>
                </a:lnTo>
                <a:lnTo>
                  <a:pt x="32030" y="29740"/>
                </a:lnTo>
                <a:lnTo>
                  <a:pt x="32040" y="29740"/>
                </a:lnTo>
                <a:lnTo>
                  <a:pt x="32040" y="29750"/>
                </a:lnTo>
                <a:lnTo>
                  <a:pt x="32040" y="29760"/>
                </a:lnTo>
                <a:lnTo>
                  <a:pt x="32040" y="29770"/>
                </a:lnTo>
                <a:lnTo>
                  <a:pt x="32050" y="29770"/>
                </a:lnTo>
                <a:lnTo>
                  <a:pt x="32050" y="29780"/>
                </a:lnTo>
                <a:lnTo>
                  <a:pt x="32050" y="29790"/>
                </a:lnTo>
                <a:lnTo>
                  <a:pt x="32060" y="29790"/>
                </a:lnTo>
                <a:lnTo>
                  <a:pt x="32060" y="29800"/>
                </a:lnTo>
                <a:lnTo>
                  <a:pt x="32050" y="29800"/>
                </a:lnTo>
                <a:lnTo>
                  <a:pt x="32050" y="29810"/>
                </a:lnTo>
                <a:lnTo>
                  <a:pt x="32050" y="29820"/>
                </a:lnTo>
                <a:lnTo>
                  <a:pt x="32040" y="29820"/>
                </a:lnTo>
                <a:lnTo>
                  <a:pt x="32020" y="29820"/>
                </a:lnTo>
                <a:lnTo>
                  <a:pt x="32010" y="29820"/>
                </a:lnTo>
                <a:lnTo>
                  <a:pt x="32010" y="29830"/>
                </a:lnTo>
                <a:lnTo>
                  <a:pt x="32000" y="29830"/>
                </a:lnTo>
                <a:lnTo>
                  <a:pt x="31990" y="29830"/>
                </a:lnTo>
                <a:lnTo>
                  <a:pt x="31970" y="29830"/>
                </a:lnTo>
                <a:lnTo>
                  <a:pt x="31970" y="29840"/>
                </a:lnTo>
                <a:lnTo>
                  <a:pt x="31970" y="29850"/>
                </a:lnTo>
                <a:lnTo>
                  <a:pt x="31960" y="29850"/>
                </a:lnTo>
                <a:lnTo>
                  <a:pt x="31950" y="29850"/>
                </a:lnTo>
                <a:lnTo>
                  <a:pt x="31950" y="29860"/>
                </a:lnTo>
                <a:lnTo>
                  <a:pt x="31930" y="29860"/>
                </a:lnTo>
                <a:lnTo>
                  <a:pt x="31930" y="29850"/>
                </a:lnTo>
                <a:lnTo>
                  <a:pt x="31920" y="29850"/>
                </a:lnTo>
                <a:lnTo>
                  <a:pt x="31910" y="29850"/>
                </a:lnTo>
                <a:lnTo>
                  <a:pt x="31910" y="29840"/>
                </a:lnTo>
                <a:lnTo>
                  <a:pt x="31910" y="29830"/>
                </a:lnTo>
                <a:lnTo>
                  <a:pt x="31900" y="29830"/>
                </a:lnTo>
                <a:lnTo>
                  <a:pt x="31900" y="29810"/>
                </a:lnTo>
                <a:lnTo>
                  <a:pt x="31900" y="29800"/>
                </a:lnTo>
                <a:lnTo>
                  <a:pt x="31910" y="29800"/>
                </a:lnTo>
                <a:lnTo>
                  <a:pt x="31910" y="29790"/>
                </a:lnTo>
                <a:lnTo>
                  <a:pt x="31920" y="29790"/>
                </a:lnTo>
                <a:lnTo>
                  <a:pt x="31950" y="29790"/>
                </a:lnTo>
                <a:lnTo>
                  <a:pt x="31950" y="29780"/>
                </a:lnTo>
                <a:lnTo>
                  <a:pt x="31950" y="29770"/>
                </a:lnTo>
                <a:lnTo>
                  <a:pt x="31950" y="29760"/>
                </a:lnTo>
                <a:lnTo>
                  <a:pt x="31940" y="29760"/>
                </a:lnTo>
                <a:lnTo>
                  <a:pt x="31940" y="29750"/>
                </a:lnTo>
                <a:lnTo>
                  <a:pt x="31940" y="29740"/>
                </a:lnTo>
                <a:lnTo>
                  <a:pt x="31930" y="29740"/>
                </a:lnTo>
                <a:lnTo>
                  <a:pt x="31920" y="29740"/>
                </a:lnTo>
                <a:lnTo>
                  <a:pt x="31920" y="29730"/>
                </a:lnTo>
                <a:lnTo>
                  <a:pt x="31920" y="29720"/>
                </a:lnTo>
                <a:lnTo>
                  <a:pt x="31920" y="29710"/>
                </a:lnTo>
                <a:lnTo>
                  <a:pt x="31930" y="29710"/>
                </a:lnTo>
                <a:lnTo>
                  <a:pt x="31930" y="29700"/>
                </a:lnTo>
                <a:lnTo>
                  <a:pt x="31930" y="29690"/>
                </a:lnTo>
                <a:lnTo>
                  <a:pt x="31940" y="29690"/>
                </a:lnTo>
                <a:lnTo>
                  <a:pt x="31930" y="29690"/>
                </a:lnTo>
                <a:lnTo>
                  <a:pt x="31930" y="29680"/>
                </a:lnTo>
                <a:lnTo>
                  <a:pt x="31920" y="29680"/>
                </a:lnTo>
                <a:lnTo>
                  <a:pt x="31920" y="29660"/>
                </a:lnTo>
                <a:lnTo>
                  <a:pt x="31930" y="29660"/>
                </a:lnTo>
                <a:lnTo>
                  <a:pt x="31930" y="29650"/>
                </a:lnTo>
                <a:lnTo>
                  <a:pt x="31930" y="29640"/>
                </a:lnTo>
                <a:lnTo>
                  <a:pt x="31930" y="29630"/>
                </a:lnTo>
                <a:lnTo>
                  <a:pt x="31930" y="29610"/>
                </a:lnTo>
                <a:lnTo>
                  <a:pt x="31930" y="29600"/>
                </a:lnTo>
                <a:lnTo>
                  <a:pt x="31920" y="29600"/>
                </a:lnTo>
                <a:lnTo>
                  <a:pt x="31920" y="29590"/>
                </a:lnTo>
                <a:lnTo>
                  <a:pt x="31920" y="29580"/>
                </a:lnTo>
                <a:lnTo>
                  <a:pt x="31910" y="29580"/>
                </a:lnTo>
                <a:lnTo>
                  <a:pt x="31910" y="29570"/>
                </a:lnTo>
                <a:lnTo>
                  <a:pt x="31900" y="29570"/>
                </a:lnTo>
                <a:lnTo>
                  <a:pt x="31900" y="29560"/>
                </a:lnTo>
                <a:lnTo>
                  <a:pt x="31890" y="29560"/>
                </a:lnTo>
                <a:lnTo>
                  <a:pt x="31890" y="29550"/>
                </a:lnTo>
                <a:lnTo>
                  <a:pt x="31880" y="29550"/>
                </a:lnTo>
                <a:lnTo>
                  <a:pt x="31880" y="29540"/>
                </a:lnTo>
                <a:lnTo>
                  <a:pt x="31880" y="29530"/>
                </a:lnTo>
                <a:lnTo>
                  <a:pt x="31880" y="29520"/>
                </a:lnTo>
                <a:lnTo>
                  <a:pt x="31890" y="29520"/>
                </a:lnTo>
                <a:lnTo>
                  <a:pt x="31900" y="29520"/>
                </a:lnTo>
                <a:lnTo>
                  <a:pt x="31900" y="29510"/>
                </a:lnTo>
                <a:lnTo>
                  <a:pt x="31910" y="29510"/>
                </a:lnTo>
                <a:lnTo>
                  <a:pt x="31910" y="29520"/>
                </a:lnTo>
                <a:lnTo>
                  <a:pt x="31920" y="29520"/>
                </a:lnTo>
                <a:lnTo>
                  <a:pt x="31920" y="29530"/>
                </a:lnTo>
                <a:lnTo>
                  <a:pt x="31920" y="29520"/>
                </a:lnTo>
                <a:lnTo>
                  <a:pt x="31920" y="29510"/>
                </a:lnTo>
                <a:lnTo>
                  <a:pt x="31910" y="29510"/>
                </a:lnTo>
                <a:lnTo>
                  <a:pt x="31910" y="29500"/>
                </a:lnTo>
                <a:lnTo>
                  <a:pt x="31890" y="29500"/>
                </a:lnTo>
                <a:lnTo>
                  <a:pt x="31890" y="29480"/>
                </a:lnTo>
                <a:lnTo>
                  <a:pt x="31890" y="29470"/>
                </a:lnTo>
                <a:lnTo>
                  <a:pt x="31880" y="29470"/>
                </a:lnTo>
                <a:lnTo>
                  <a:pt x="31880" y="29460"/>
                </a:lnTo>
                <a:lnTo>
                  <a:pt x="31890" y="29460"/>
                </a:lnTo>
                <a:lnTo>
                  <a:pt x="31880" y="29460"/>
                </a:lnTo>
                <a:lnTo>
                  <a:pt x="31880" y="29450"/>
                </a:lnTo>
                <a:lnTo>
                  <a:pt x="31890" y="29450"/>
                </a:lnTo>
                <a:lnTo>
                  <a:pt x="31890" y="29440"/>
                </a:lnTo>
                <a:lnTo>
                  <a:pt x="31900" y="29440"/>
                </a:lnTo>
                <a:lnTo>
                  <a:pt x="31900" y="29430"/>
                </a:lnTo>
                <a:lnTo>
                  <a:pt x="31910" y="29430"/>
                </a:lnTo>
                <a:lnTo>
                  <a:pt x="31920" y="29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