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Abaco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North Abaco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40320" y="12120"/>
                </a:moveTo>
                <a:lnTo>
                  <a:pt x="40320" y="12130"/>
                </a:lnTo>
                <a:lnTo>
                  <a:pt x="40330" y="12130"/>
                </a:lnTo>
                <a:lnTo>
                  <a:pt x="40330" y="12140"/>
                </a:lnTo>
                <a:lnTo>
                  <a:pt x="40330" y="12150"/>
                </a:lnTo>
                <a:lnTo>
                  <a:pt x="40320" y="12150"/>
                </a:lnTo>
                <a:lnTo>
                  <a:pt x="40320" y="12160"/>
                </a:lnTo>
                <a:lnTo>
                  <a:pt x="40310" y="12160"/>
                </a:lnTo>
                <a:lnTo>
                  <a:pt x="40300" y="12160"/>
                </a:lnTo>
                <a:lnTo>
                  <a:pt x="40300" y="12140"/>
                </a:lnTo>
                <a:lnTo>
                  <a:pt x="40300" y="12130"/>
                </a:lnTo>
                <a:lnTo>
                  <a:pt x="40310" y="12130"/>
                </a:lnTo>
                <a:lnTo>
                  <a:pt x="40310" y="12120"/>
                </a:lnTo>
                <a:lnTo>
                  <a:pt x="40320" y="12120"/>
                </a:lnTo>
                <a:close/>
                <a:moveTo>
                  <a:pt x="40470" y="12110"/>
                </a:moveTo>
                <a:lnTo>
                  <a:pt x="40470" y="12120"/>
                </a:lnTo>
                <a:lnTo>
                  <a:pt x="40480" y="12120"/>
                </a:lnTo>
                <a:lnTo>
                  <a:pt x="40480" y="12130"/>
                </a:lnTo>
                <a:lnTo>
                  <a:pt x="40480" y="12140"/>
                </a:lnTo>
                <a:lnTo>
                  <a:pt x="40460" y="12140"/>
                </a:lnTo>
                <a:lnTo>
                  <a:pt x="40450" y="12140"/>
                </a:lnTo>
                <a:lnTo>
                  <a:pt x="40440" y="12140"/>
                </a:lnTo>
                <a:lnTo>
                  <a:pt x="40440" y="12130"/>
                </a:lnTo>
                <a:lnTo>
                  <a:pt x="40440" y="12120"/>
                </a:lnTo>
                <a:lnTo>
                  <a:pt x="40450" y="12120"/>
                </a:lnTo>
                <a:lnTo>
                  <a:pt x="40450" y="12110"/>
                </a:lnTo>
                <a:lnTo>
                  <a:pt x="40470" y="12110"/>
                </a:lnTo>
                <a:close/>
                <a:moveTo>
                  <a:pt x="40250" y="11980"/>
                </a:moveTo>
                <a:lnTo>
                  <a:pt x="40250" y="12000"/>
                </a:lnTo>
                <a:lnTo>
                  <a:pt x="40260" y="12000"/>
                </a:lnTo>
                <a:lnTo>
                  <a:pt x="40260" y="12010"/>
                </a:lnTo>
                <a:lnTo>
                  <a:pt x="40260" y="12020"/>
                </a:lnTo>
                <a:lnTo>
                  <a:pt x="40270" y="12020"/>
                </a:lnTo>
                <a:lnTo>
                  <a:pt x="40270" y="12030"/>
                </a:lnTo>
                <a:lnTo>
                  <a:pt x="40280" y="12030"/>
                </a:lnTo>
                <a:lnTo>
                  <a:pt x="40280" y="12040"/>
                </a:lnTo>
                <a:lnTo>
                  <a:pt x="40290" y="12040"/>
                </a:lnTo>
                <a:lnTo>
                  <a:pt x="40290" y="12050"/>
                </a:lnTo>
                <a:lnTo>
                  <a:pt x="40290" y="12060"/>
                </a:lnTo>
                <a:lnTo>
                  <a:pt x="40290" y="12080"/>
                </a:lnTo>
                <a:lnTo>
                  <a:pt x="40290" y="12090"/>
                </a:lnTo>
                <a:lnTo>
                  <a:pt x="40280" y="12090"/>
                </a:lnTo>
                <a:lnTo>
                  <a:pt x="40270" y="12090"/>
                </a:lnTo>
                <a:lnTo>
                  <a:pt x="40270" y="12080"/>
                </a:lnTo>
                <a:lnTo>
                  <a:pt x="40260" y="12080"/>
                </a:lnTo>
                <a:lnTo>
                  <a:pt x="40250" y="12080"/>
                </a:lnTo>
                <a:lnTo>
                  <a:pt x="40250" y="12090"/>
                </a:lnTo>
                <a:lnTo>
                  <a:pt x="40250" y="12100"/>
                </a:lnTo>
                <a:lnTo>
                  <a:pt x="40240" y="12100"/>
                </a:lnTo>
                <a:lnTo>
                  <a:pt x="40240" y="12090"/>
                </a:lnTo>
                <a:lnTo>
                  <a:pt x="40240" y="12080"/>
                </a:lnTo>
                <a:lnTo>
                  <a:pt x="40230" y="12080"/>
                </a:lnTo>
                <a:lnTo>
                  <a:pt x="40230" y="12070"/>
                </a:lnTo>
                <a:lnTo>
                  <a:pt x="40240" y="12070"/>
                </a:lnTo>
                <a:lnTo>
                  <a:pt x="40240" y="12060"/>
                </a:lnTo>
                <a:lnTo>
                  <a:pt x="40230" y="12060"/>
                </a:lnTo>
                <a:lnTo>
                  <a:pt x="40230" y="12040"/>
                </a:lnTo>
                <a:lnTo>
                  <a:pt x="40230" y="12020"/>
                </a:lnTo>
                <a:lnTo>
                  <a:pt x="40230" y="12000"/>
                </a:lnTo>
                <a:lnTo>
                  <a:pt x="40230" y="11990"/>
                </a:lnTo>
                <a:lnTo>
                  <a:pt x="40240" y="11990"/>
                </a:lnTo>
                <a:lnTo>
                  <a:pt x="40240" y="11980"/>
                </a:lnTo>
                <a:lnTo>
                  <a:pt x="40250" y="11980"/>
                </a:lnTo>
                <a:close/>
                <a:moveTo>
                  <a:pt x="40360" y="11940"/>
                </a:moveTo>
                <a:lnTo>
                  <a:pt x="40370" y="11940"/>
                </a:lnTo>
                <a:lnTo>
                  <a:pt x="40370" y="11950"/>
                </a:lnTo>
                <a:lnTo>
                  <a:pt x="40370" y="11960"/>
                </a:lnTo>
                <a:lnTo>
                  <a:pt x="40380" y="11960"/>
                </a:lnTo>
                <a:lnTo>
                  <a:pt x="40370" y="11960"/>
                </a:lnTo>
                <a:lnTo>
                  <a:pt x="40370" y="11970"/>
                </a:lnTo>
                <a:lnTo>
                  <a:pt x="40360" y="11970"/>
                </a:lnTo>
                <a:lnTo>
                  <a:pt x="40360" y="11960"/>
                </a:lnTo>
                <a:lnTo>
                  <a:pt x="40350" y="11960"/>
                </a:lnTo>
                <a:lnTo>
                  <a:pt x="40350" y="11970"/>
                </a:lnTo>
                <a:lnTo>
                  <a:pt x="40350" y="11980"/>
                </a:lnTo>
                <a:lnTo>
                  <a:pt x="40360" y="11980"/>
                </a:lnTo>
                <a:lnTo>
                  <a:pt x="40360" y="12000"/>
                </a:lnTo>
                <a:lnTo>
                  <a:pt x="40360" y="12010"/>
                </a:lnTo>
                <a:lnTo>
                  <a:pt x="40370" y="12010"/>
                </a:lnTo>
                <a:lnTo>
                  <a:pt x="40390" y="12010"/>
                </a:lnTo>
                <a:lnTo>
                  <a:pt x="40390" y="12020"/>
                </a:lnTo>
                <a:lnTo>
                  <a:pt x="40400" y="12020"/>
                </a:lnTo>
                <a:lnTo>
                  <a:pt x="40400" y="12030"/>
                </a:lnTo>
                <a:lnTo>
                  <a:pt x="40410" y="12030"/>
                </a:lnTo>
                <a:lnTo>
                  <a:pt x="40410" y="12040"/>
                </a:lnTo>
                <a:lnTo>
                  <a:pt x="40410" y="12050"/>
                </a:lnTo>
                <a:lnTo>
                  <a:pt x="40420" y="12050"/>
                </a:lnTo>
                <a:lnTo>
                  <a:pt x="40420" y="12060"/>
                </a:lnTo>
                <a:lnTo>
                  <a:pt x="40420" y="12070"/>
                </a:lnTo>
                <a:lnTo>
                  <a:pt x="40420" y="12100"/>
                </a:lnTo>
                <a:lnTo>
                  <a:pt x="40420" y="12120"/>
                </a:lnTo>
                <a:lnTo>
                  <a:pt x="40430" y="12120"/>
                </a:lnTo>
                <a:lnTo>
                  <a:pt x="40430" y="12130"/>
                </a:lnTo>
                <a:lnTo>
                  <a:pt x="40420" y="12130"/>
                </a:lnTo>
                <a:lnTo>
                  <a:pt x="40420" y="12140"/>
                </a:lnTo>
                <a:lnTo>
                  <a:pt x="40420" y="12150"/>
                </a:lnTo>
                <a:lnTo>
                  <a:pt x="40410" y="12150"/>
                </a:lnTo>
                <a:lnTo>
                  <a:pt x="40410" y="12160"/>
                </a:lnTo>
                <a:lnTo>
                  <a:pt x="40410" y="12170"/>
                </a:lnTo>
                <a:lnTo>
                  <a:pt x="40410" y="12190"/>
                </a:lnTo>
                <a:lnTo>
                  <a:pt x="40410" y="12200"/>
                </a:lnTo>
                <a:lnTo>
                  <a:pt x="40420" y="12200"/>
                </a:lnTo>
                <a:lnTo>
                  <a:pt x="40420" y="12210"/>
                </a:lnTo>
                <a:lnTo>
                  <a:pt x="40430" y="12210"/>
                </a:lnTo>
                <a:lnTo>
                  <a:pt x="40420" y="12210"/>
                </a:lnTo>
                <a:lnTo>
                  <a:pt x="40420" y="12220"/>
                </a:lnTo>
                <a:lnTo>
                  <a:pt x="40410" y="12220"/>
                </a:lnTo>
                <a:lnTo>
                  <a:pt x="40410" y="12230"/>
                </a:lnTo>
                <a:lnTo>
                  <a:pt x="40410" y="12240"/>
                </a:lnTo>
                <a:lnTo>
                  <a:pt x="40400" y="12240"/>
                </a:lnTo>
                <a:lnTo>
                  <a:pt x="40400" y="12260"/>
                </a:lnTo>
                <a:lnTo>
                  <a:pt x="40400" y="12280"/>
                </a:lnTo>
                <a:lnTo>
                  <a:pt x="40390" y="12280"/>
                </a:lnTo>
                <a:lnTo>
                  <a:pt x="40390" y="12270"/>
                </a:lnTo>
                <a:lnTo>
                  <a:pt x="40380" y="12270"/>
                </a:lnTo>
                <a:lnTo>
                  <a:pt x="40380" y="12240"/>
                </a:lnTo>
                <a:lnTo>
                  <a:pt x="40390" y="12240"/>
                </a:lnTo>
                <a:lnTo>
                  <a:pt x="40390" y="12230"/>
                </a:lnTo>
                <a:lnTo>
                  <a:pt x="40390" y="12220"/>
                </a:lnTo>
                <a:lnTo>
                  <a:pt x="40390" y="12210"/>
                </a:lnTo>
                <a:lnTo>
                  <a:pt x="40400" y="12210"/>
                </a:lnTo>
                <a:lnTo>
                  <a:pt x="40400" y="12190"/>
                </a:lnTo>
                <a:lnTo>
                  <a:pt x="40400" y="12180"/>
                </a:lnTo>
                <a:lnTo>
                  <a:pt x="40390" y="12180"/>
                </a:lnTo>
                <a:lnTo>
                  <a:pt x="40390" y="12170"/>
                </a:lnTo>
                <a:lnTo>
                  <a:pt x="40390" y="12160"/>
                </a:lnTo>
                <a:lnTo>
                  <a:pt x="40390" y="12150"/>
                </a:lnTo>
                <a:lnTo>
                  <a:pt x="40380" y="12150"/>
                </a:lnTo>
                <a:lnTo>
                  <a:pt x="40380" y="12140"/>
                </a:lnTo>
                <a:lnTo>
                  <a:pt x="40390" y="12140"/>
                </a:lnTo>
                <a:lnTo>
                  <a:pt x="40390" y="12130"/>
                </a:lnTo>
                <a:lnTo>
                  <a:pt x="40390" y="12120"/>
                </a:lnTo>
                <a:lnTo>
                  <a:pt x="40370" y="12120"/>
                </a:lnTo>
                <a:lnTo>
                  <a:pt x="40360" y="12120"/>
                </a:lnTo>
                <a:lnTo>
                  <a:pt x="40360" y="12110"/>
                </a:lnTo>
                <a:lnTo>
                  <a:pt x="40360" y="12100"/>
                </a:lnTo>
                <a:lnTo>
                  <a:pt x="40360" y="12090"/>
                </a:lnTo>
                <a:lnTo>
                  <a:pt x="40360" y="12080"/>
                </a:lnTo>
                <a:lnTo>
                  <a:pt x="40370" y="12080"/>
                </a:lnTo>
                <a:lnTo>
                  <a:pt x="40380" y="12080"/>
                </a:lnTo>
                <a:lnTo>
                  <a:pt x="40390" y="12080"/>
                </a:lnTo>
                <a:lnTo>
                  <a:pt x="40390" y="12060"/>
                </a:lnTo>
                <a:lnTo>
                  <a:pt x="40380" y="12060"/>
                </a:lnTo>
                <a:lnTo>
                  <a:pt x="40380" y="12050"/>
                </a:lnTo>
                <a:lnTo>
                  <a:pt x="40370" y="12050"/>
                </a:lnTo>
                <a:lnTo>
                  <a:pt x="40350" y="12050"/>
                </a:lnTo>
                <a:lnTo>
                  <a:pt x="40350" y="12040"/>
                </a:lnTo>
                <a:lnTo>
                  <a:pt x="40340" y="12040"/>
                </a:lnTo>
                <a:lnTo>
                  <a:pt x="40340" y="12030"/>
                </a:lnTo>
                <a:lnTo>
                  <a:pt x="40340" y="12020"/>
                </a:lnTo>
                <a:lnTo>
                  <a:pt x="40330" y="12020"/>
                </a:lnTo>
                <a:lnTo>
                  <a:pt x="40330" y="12010"/>
                </a:lnTo>
                <a:lnTo>
                  <a:pt x="40330" y="12000"/>
                </a:lnTo>
                <a:lnTo>
                  <a:pt x="40320" y="12000"/>
                </a:lnTo>
                <a:lnTo>
                  <a:pt x="40320" y="11970"/>
                </a:lnTo>
                <a:lnTo>
                  <a:pt x="40330" y="11970"/>
                </a:lnTo>
                <a:lnTo>
                  <a:pt x="40330" y="11960"/>
                </a:lnTo>
                <a:lnTo>
                  <a:pt x="40330" y="11950"/>
                </a:lnTo>
                <a:lnTo>
                  <a:pt x="40330" y="11940"/>
                </a:lnTo>
                <a:lnTo>
                  <a:pt x="40340" y="11940"/>
                </a:lnTo>
                <a:lnTo>
                  <a:pt x="40350" y="11940"/>
                </a:lnTo>
                <a:lnTo>
                  <a:pt x="40360" y="11940"/>
                </a:lnTo>
                <a:close/>
                <a:moveTo>
                  <a:pt x="40470" y="11910"/>
                </a:moveTo>
                <a:lnTo>
                  <a:pt x="40470" y="11920"/>
                </a:lnTo>
                <a:lnTo>
                  <a:pt x="40480" y="11920"/>
                </a:lnTo>
                <a:lnTo>
                  <a:pt x="40480" y="11930"/>
                </a:lnTo>
                <a:lnTo>
                  <a:pt x="40490" y="11930"/>
                </a:lnTo>
                <a:lnTo>
                  <a:pt x="40500" y="11930"/>
                </a:lnTo>
                <a:lnTo>
                  <a:pt x="40500" y="11940"/>
                </a:lnTo>
                <a:lnTo>
                  <a:pt x="40510" y="11940"/>
                </a:lnTo>
                <a:lnTo>
                  <a:pt x="40500" y="11940"/>
                </a:lnTo>
                <a:lnTo>
                  <a:pt x="40500" y="11960"/>
                </a:lnTo>
                <a:lnTo>
                  <a:pt x="40490" y="11960"/>
                </a:lnTo>
                <a:lnTo>
                  <a:pt x="40490" y="11970"/>
                </a:lnTo>
                <a:lnTo>
                  <a:pt x="40480" y="11970"/>
                </a:lnTo>
                <a:lnTo>
                  <a:pt x="40480" y="11980"/>
                </a:lnTo>
                <a:lnTo>
                  <a:pt x="40480" y="11990"/>
                </a:lnTo>
                <a:lnTo>
                  <a:pt x="40470" y="11990"/>
                </a:lnTo>
                <a:lnTo>
                  <a:pt x="40470" y="12000"/>
                </a:lnTo>
                <a:lnTo>
                  <a:pt x="40460" y="12000"/>
                </a:lnTo>
                <a:lnTo>
                  <a:pt x="40450" y="12000"/>
                </a:lnTo>
                <a:lnTo>
                  <a:pt x="40450" y="12010"/>
                </a:lnTo>
                <a:lnTo>
                  <a:pt x="40440" y="12010"/>
                </a:lnTo>
                <a:lnTo>
                  <a:pt x="40440" y="12000"/>
                </a:lnTo>
                <a:lnTo>
                  <a:pt x="40430" y="12000"/>
                </a:lnTo>
                <a:lnTo>
                  <a:pt x="40430" y="11990"/>
                </a:lnTo>
                <a:lnTo>
                  <a:pt x="40430" y="11980"/>
                </a:lnTo>
                <a:lnTo>
                  <a:pt x="40450" y="11980"/>
                </a:lnTo>
                <a:lnTo>
                  <a:pt x="40450" y="11970"/>
                </a:lnTo>
                <a:lnTo>
                  <a:pt x="40450" y="11960"/>
                </a:lnTo>
                <a:lnTo>
                  <a:pt x="40440" y="11960"/>
                </a:lnTo>
                <a:lnTo>
                  <a:pt x="40430" y="11960"/>
                </a:lnTo>
                <a:lnTo>
                  <a:pt x="40420" y="11960"/>
                </a:lnTo>
                <a:lnTo>
                  <a:pt x="40420" y="11950"/>
                </a:lnTo>
                <a:lnTo>
                  <a:pt x="40410" y="11950"/>
                </a:lnTo>
                <a:lnTo>
                  <a:pt x="40410" y="11940"/>
                </a:lnTo>
                <a:lnTo>
                  <a:pt x="40420" y="11940"/>
                </a:lnTo>
                <a:lnTo>
                  <a:pt x="40420" y="11930"/>
                </a:lnTo>
                <a:lnTo>
                  <a:pt x="40430" y="11930"/>
                </a:lnTo>
                <a:lnTo>
                  <a:pt x="40430" y="11940"/>
                </a:lnTo>
                <a:lnTo>
                  <a:pt x="40440" y="11940"/>
                </a:lnTo>
                <a:lnTo>
                  <a:pt x="40450" y="11940"/>
                </a:lnTo>
                <a:lnTo>
                  <a:pt x="40450" y="11930"/>
                </a:lnTo>
                <a:lnTo>
                  <a:pt x="40440" y="11930"/>
                </a:lnTo>
                <a:lnTo>
                  <a:pt x="40440" y="11920"/>
                </a:lnTo>
                <a:lnTo>
                  <a:pt x="40430" y="11920"/>
                </a:lnTo>
                <a:lnTo>
                  <a:pt x="40430" y="11930"/>
                </a:lnTo>
                <a:lnTo>
                  <a:pt x="40430" y="11920"/>
                </a:lnTo>
                <a:lnTo>
                  <a:pt x="40430" y="11910"/>
                </a:lnTo>
                <a:lnTo>
                  <a:pt x="40430" y="11920"/>
                </a:lnTo>
                <a:lnTo>
                  <a:pt x="40440" y="11920"/>
                </a:lnTo>
                <a:lnTo>
                  <a:pt x="40450" y="11920"/>
                </a:lnTo>
                <a:lnTo>
                  <a:pt x="40450" y="11910"/>
                </a:lnTo>
                <a:lnTo>
                  <a:pt x="40460" y="11910"/>
                </a:lnTo>
                <a:lnTo>
                  <a:pt x="40470" y="11910"/>
                </a:lnTo>
                <a:close/>
                <a:moveTo>
                  <a:pt x="40490" y="11850"/>
                </a:moveTo>
                <a:lnTo>
                  <a:pt x="40500" y="11850"/>
                </a:lnTo>
                <a:lnTo>
                  <a:pt x="40500" y="11860"/>
                </a:lnTo>
                <a:lnTo>
                  <a:pt x="40490" y="11860"/>
                </a:lnTo>
                <a:lnTo>
                  <a:pt x="40490" y="11880"/>
                </a:lnTo>
                <a:lnTo>
                  <a:pt x="40470" y="11880"/>
                </a:lnTo>
                <a:lnTo>
                  <a:pt x="40470" y="11870"/>
                </a:lnTo>
                <a:lnTo>
                  <a:pt x="40470" y="11860"/>
                </a:lnTo>
                <a:lnTo>
                  <a:pt x="40460" y="11860"/>
                </a:lnTo>
                <a:lnTo>
                  <a:pt x="40460" y="11850"/>
                </a:lnTo>
                <a:lnTo>
                  <a:pt x="40480" y="11850"/>
                </a:lnTo>
                <a:lnTo>
                  <a:pt x="40490" y="11850"/>
                </a:lnTo>
                <a:close/>
                <a:moveTo>
                  <a:pt x="40340" y="11810"/>
                </a:moveTo>
                <a:lnTo>
                  <a:pt x="40340" y="11820"/>
                </a:lnTo>
                <a:lnTo>
                  <a:pt x="40350" y="11820"/>
                </a:lnTo>
                <a:lnTo>
                  <a:pt x="40350" y="11830"/>
                </a:lnTo>
                <a:lnTo>
                  <a:pt x="40360" y="11830"/>
                </a:lnTo>
                <a:lnTo>
                  <a:pt x="40360" y="11840"/>
                </a:lnTo>
                <a:lnTo>
                  <a:pt x="40360" y="11850"/>
                </a:lnTo>
                <a:lnTo>
                  <a:pt x="40350" y="11850"/>
                </a:lnTo>
                <a:lnTo>
                  <a:pt x="40350" y="11860"/>
                </a:lnTo>
                <a:lnTo>
                  <a:pt x="40340" y="11860"/>
                </a:lnTo>
                <a:lnTo>
                  <a:pt x="40340" y="11850"/>
                </a:lnTo>
                <a:lnTo>
                  <a:pt x="40330" y="11850"/>
                </a:lnTo>
                <a:lnTo>
                  <a:pt x="40330" y="11860"/>
                </a:lnTo>
                <a:lnTo>
                  <a:pt x="40320" y="11860"/>
                </a:lnTo>
                <a:lnTo>
                  <a:pt x="40320" y="11870"/>
                </a:lnTo>
                <a:lnTo>
                  <a:pt x="40310" y="11870"/>
                </a:lnTo>
                <a:lnTo>
                  <a:pt x="40310" y="11860"/>
                </a:lnTo>
                <a:lnTo>
                  <a:pt x="40310" y="11850"/>
                </a:lnTo>
                <a:lnTo>
                  <a:pt x="40300" y="11850"/>
                </a:lnTo>
                <a:lnTo>
                  <a:pt x="40290" y="11850"/>
                </a:lnTo>
                <a:lnTo>
                  <a:pt x="40280" y="11850"/>
                </a:lnTo>
                <a:lnTo>
                  <a:pt x="40280" y="11860"/>
                </a:lnTo>
                <a:lnTo>
                  <a:pt x="40270" y="11860"/>
                </a:lnTo>
                <a:lnTo>
                  <a:pt x="40270" y="11870"/>
                </a:lnTo>
                <a:lnTo>
                  <a:pt x="40270" y="11880"/>
                </a:lnTo>
                <a:lnTo>
                  <a:pt x="40270" y="11890"/>
                </a:lnTo>
                <a:lnTo>
                  <a:pt x="40260" y="11890"/>
                </a:lnTo>
                <a:lnTo>
                  <a:pt x="40260" y="11900"/>
                </a:lnTo>
                <a:lnTo>
                  <a:pt x="40270" y="11900"/>
                </a:lnTo>
                <a:lnTo>
                  <a:pt x="40270" y="11910"/>
                </a:lnTo>
                <a:lnTo>
                  <a:pt x="40270" y="11920"/>
                </a:lnTo>
                <a:lnTo>
                  <a:pt x="40280" y="11920"/>
                </a:lnTo>
                <a:lnTo>
                  <a:pt x="40290" y="11920"/>
                </a:lnTo>
                <a:lnTo>
                  <a:pt x="40290" y="11940"/>
                </a:lnTo>
                <a:lnTo>
                  <a:pt x="40280" y="11940"/>
                </a:lnTo>
                <a:lnTo>
                  <a:pt x="40280" y="11960"/>
                </a:lnTo>
                <a:lnTo>
                  <a:pt x="40280" y="11970"/>
                </a:lnTo>
                <a:lnTo>
                  <a:pt x="40270" y="11970"/>
                </a:lnTo>
                <a:lnTo>
                  <a:pt x="40250" y="11970"/>
                </a:lnTo>
                <a:lnTo>
                  <a:pt x="40250" y="11960"/>
                </a:lnTo>
                <a:lnTo>
                  <a:pt x="40240" y="11960"/>
                </a:lnTo>
                <a:lnTo>
                  <a:pt x="40240" y="11940"/>
                </a:lnTo>
                <a:lnTo>
                  <a:pt x="40230" y="11940"/>
                </a:lnTo>
                <a:lnTo>
                  <a:pt x="40230" y="11910"/>
                </a:lnTo>
                <a:lnTo>
                  <a:pt x="40230" y="11890"/>
                </a:lnTo>
                <a:lnTo>
                  <a:pt x="40230" y="11880"/>
                </a:lnTo>
                <a:lnTo>
                  <a:pt x="40230" y="11870"/>
                </a:lnTo>
                <a:lnTo>
                  <a:pt x="40230" y="11860"/>
                </a:lnTo>
                <a:lnTo>
                  <a:pt x="40240" y="11860"/>
                </a:lnTo>
                <a:lnTo>
                  <a:pt x="40240" y="11850"/>
                </a:lnTo>
                <a:lnTo>
                  <a:pt x="40250" y="11850"/>
                </a:lnTo>
                <a:lnTo>
                  <a:pt x="40260" y="11850"/>
                </a:lnTo>
                <a:lnTo>
                  <a:pt x="40270" y="11850"/>
                </a:lnTo>
                <a:lnTo>
                  <a:pt x="40270" y="11840"/>
                </a:lnTo>
                <a:lnTo>
                  <a:pt x="40280" y="11840"/>
                </a:lnTo>
                <a:lnTo>
                  <a:pt x="40280" y="11830"/>
                </a:lnTo>
                <a:lnTo>
                  <a:pt x="40290" y="11830"/>
                </a:lnTo>
                <a:lnTo>
                  <a:pt x="40290" y="11820"/>
                </a:lnTo>
                <a:lnTo>
                  <a:pt x="40300" y="11820"/>
                </a:lnTo>
                <a:lnTo>
                  <a:pt x="40300" y="11810"/>
                </a:lnTo>
                <a:lnTo>
                  <a:pt x="40340" y="11810"/>
                </a:lnTo>
                <a:close/>
                <a:moveTo>
                  <a:pt x="41050" y="11550"/>
                </a:moveTo>
                <a:lnTo>
                  <a:pt x="41050" y="11570"/>
                </a:lnTo>
                <a:lnTo>
                  <a:pt x="41060" y="11570"/>
                </a:lnTo>
                <a:lnTo>
                  <a:pt x="41050" y="11570"/>
                </a:lnTo>
                <a:lnTo>
                  <a:pt x="41050" y="11580"/>
                </a:lnTo>
                <a:lnTo>
                  <a:pt x="41050" y="11610"/>
                </a:lnTo>
                <a:lnTo>
                  <a:pt x="41040" y="11610"/>
                </a:lnTo>
                <a:lnTo>
                  <a:pt x="41040" y="11620"/>
                </a:lnTo>
                <a:lnTo>
                  <a:pt x="41040" y="11630"/>
                </a:lnTo>
                <a:lnTo>
                  <a:pt x="41030" y="11630"/>
                </a:lnTo>
                <a:lnTo>
                  <a:pt x="41030" y="11640"/>
                </a:lnTo>
                <a:lnTo>
                  <a:pt x="41020" y="11640"/>
                </a:lnTo>
                <a:lnTo>
                  <a:pt x="41020" y="11650"/>
                </a:lnTo>
                <a:lnTo>
                  <a:pt x="41010" y="11650"/>
                </a:lnTo>
                <a:lnTo>
                  <a:pt x="41010" y="11640"/>
                </a:lnTo>
                <a:lnTo>
                  <a:pt x="41000" y="11640"/>
                </a:lnTo>
                <a:lnTo>
                  <a:pt x="41010" y="11640"/>
                </a:lnTo>
                <a:lnTo>
                  <a:pt x="41010" y="11630"/>
                </a:lnTo>
                <a:lnTo>
                  <a:pt x="41010" y="11620"/>
                </a:lnTo>
                <a:lnTo>
                  <a:pt x="41010" y="11610"/>
                </a:lnTo>
                <a:lnTo>
                  <a:pt x="41020" y="11610"/>
                </a:lnTo>
                <a:lnTo>
                  <a:pt x="41020" y="11580"/>
                </a:lnTo>
                <a:lnTo>
                  <a:pt x="41020" y="11570"/>
                </a:lnTo>
                <a:lnTo>
                  <a:pt x="41030" y="11570"/>
                </a:lnTo>
                <a:lnTo>
                  <a:pt x="41030" y="11560"/>
                </a:lnTo>
                <a:lnTo>
                  <a:pt x="41040" y="11560"/>
                </a:lnTo>
                <a:lnTo>
                  <a:pt x="41040" y="11550"/>
                </a:lnTo>
                <a:lnTo>
                  <a:pt x="41050" y="11550"/>
                </a:lnTo>
                <a:close/>
                <a:moveTo>
                  <a:pt x="40590" y="10570"/>
                </a:moveTo>
                <a:lnTo>
                  <a:pt x="40590" y="10580"/>
                </a:lnTo>
                <a:lnTo>
                  <a:pt x="40600" y="10580"/>
                </a:lnTo>
                <a:lnTo>
                  <a:pt x="40600" y="10590"/>
                </a:lnTo>
                <a:lnTo>
                  <a:pt x="40610" y="10590"/>
                </a:lnTo>
                <a:lnTo>
                  <a:pt x="40610" y="10600"/>
                </a:lnTo>
                <a:lnTo>
                  <a:pt x="40610" y="10610"/>
                </a:lnTo>
                <a:lnTo>
                  <a:pt x="40620" y="10610"/>
                </a:lnTo>
                <a:lnTo>
                  <a:pt x="40620" y="10620"/>
                </a:lnTo>
                <a:lnTo>
                  <a:pt x="40630" y="10620"/>
                </a:lnTo>
                <a:lnTo>
                  <a:pt x="40630" y="10630"/>
                </a:lnTo>
                <a:lnTo>
                  <a:pt x="40630" y="10640"/>
                </a:lnTo>
                <a:lnTo>
                  <a:pt x="40640" y="10640"/>
                </a:lnTo>
                <a:lnTo>
                  <a:pt x="40650" y="10640"/>
                </a:lnTo>
                <a:lnTo>
                  <a:pt x="40650" y="10650"/>
                </a:lnTo>
                <a:lnTo>
                  <a:pt x="40660" y="10650"/>
                </a:lnTo>
                <a:lnTo>
                  <a:pt x="40660" y="10660"/>
                </a:lnTo>
                <a:lnTo>
                  <a:pt x="40660" y="10670"/>
                </a:lnTo>
                <a:lnTo>
                  <a:pt x="40670" y="10670"/>
                </a:lnTo>
                <a:lnTo>
                  <a:pt x="40670" y="10680"/>
                </a:lnTo>
                <a:lnTo>
                  <a:pt x="40680" y="10680"/>
                </a:lnTo>
                <a:lnTo>
                  <a:pt x="40680" y="10690"/>
                </a:lnTo>
                <a:lnTo>
                  <a:pt x="40680" y="10700"/>
                </a:lnTo>
                <a:lnTo>
                  <a:pt x="40680" y="10710"/>
                </a:lnTo>
                <a:lnTo>
                  <a:pt x="40670" y="10710"/>
                </a:lnTo>
                <a:lnTo>
                  <a:pt x="40670" y="10700"/>
                </a:lnTo>
                <a:lnTo>
                  <a:pt x="40660" y="10700"/>
                </a:lnTo>
                <a:lnTo>
                  <a:pt x="40660" y="10690"/>
                </a:lnTo>
                <a:lnTo>
                  <a:pt x="40660" y="10680"/>
                </a:lnTo>
                <a:lnTo>
                  <a:pt x="40650" y="10680"/>
                </a:lnTo>
                <a:lnTo>
                  <a:pt x="40650" y="10670"/>
                </a:lnTo>
                <a:lnTo>
                  <a:pt x="40640" y="10670"/>
                </a:lnTo>
                <a:lnTo>
                  <a:pt x="40640" y="10660"/>
                </a:lnTo>
                <a:lnTo>
                  <a:pt x="40630" y="10660"/>
                </a:lnTo>
                <a:lnTo>
                  <a:pt x="40630" y="10650"/>
                </a:lnTo>
                <a:lnTo>
                  <a:pt x="40630" y="10640"/>
                </a:lnTo>
                <a:lnTo>
                  <a:pt x="40620" y="10640"/>
                </a:lnTo>
                <a:lnTo>
                  <a:pt x="40620" y="10630"/>
                </a:lnTo>
                <a:lnTo>
                  <a:pt x="40610" y="10630"/>
                </a:lnTo>
                <a:lnTo>
                  <a:pt x="40610" y="10620"/>
                </a:lnTo>
                <a:lnTo>
                  <a:pt x="40600" y="10620"/>
                </a:lnTo>
                <a:lnTo>
                  <a:pt x="40600" y="10600"/>
                </a:lnTo>
                <a:lnTo>
                  <a:pt x="40590" y="10600"/>
                </a:lnTo>
                <a:lnTo>
                  <a:pt x="40590" y="10590"/>
                </a:lnTo>
                <a:lnTo>
                  <a:pt x="40580" y="10590"/>
                </a:lnTo>
                <a:lnTo>
                  <a:pt x="40580" y="10580"/>
                </a:lnTo>
                <a:lnTo>
                  <a:pt x="40580" y="10570"/>
                </a:lnTo>
                <a:lnTo>
                  <a:pt x="40590" y="10570"/>
                </a:lnTo>
                <a:close/>
                <a:moveTo>
                  <a:pt x="34520" y="10230"/>
                </a:moveTo>
                <a:lnTo>
                  <a:pt x="34520" y="10240"/>
                </a:lnTo>
                <a:lnTo>
                  <a:pt x="34530" y="10240"/>
                </a:lnTo>
                <a:lnTo>
                  <a:pt x="34530" y="10250"/>
                </a:lnTo>
                <a:lnTo>
                  <a:pt x="34540" y="10250"/>
                </a:lnTo>
                <a:lnTo>
                  <a:pt x="34540" y="10260"/>
                </a:lnTo>
                <a:lnTo>
                  <a:pt x="34540" y="10270"/>
                </a:lnTo>
                <a:lnTo>
                  <a:pt x="34550" y="10270"/>
                </a:lnTo>
                <a:lnTo>
                  <a:pt x="34550" y="10300"/>
                </a:lnTo>
                <a:lnTo>
                  <a:pt x="34540" y="10300"/>
                </a:lnTo>
                <a:lnTo>
                  <a:pt x="34540" y="10320"/>
                </a:lnTo>
                <a:lnTo>
                  <a:pt x="34540" y="10330"/>
                </a:lnTo>
                <a:lnTo>
                  <a:pt x="34540" y="10350"/>
                </a:lnTo>
                <a:lnTo>
                  <a:pt x="34550" y="10350"/>
                </a:lnTo>
                <a:lnTo>
                  <a:pt x="34550" y="10360"/>
                </a:lnTo>
                <a:lnTo>
                  <a:pt x="34540" y="10360"/>
                </a:lnTo>
                <a:lnTo>
                  <a:pt x="34540" y="10370"/>
                </a:lnTo>
                <a:lnTo>
                  <a:pt x="34530" y="10370"/>
                </a:lnTo>
                <a:lnTo>
                  <a:pt x="34530" y="10350"/>
                </a:lnTo>
                <a:lnTo>
                  <a:pt x="34530" y="10340"/>
                </a:lnTo>
                <a:lnTo>
                  <a:pt x="34520" y="10340"/>
                </a:lnTo>
                <a:lnTo>
                  <a:pt x="34520" y="10330"/>
                </a:lnTo>
                <a:lnTo>
                  <a:pt x="34510" y="10330"/>
                </a:lnTo>
                <a:lnTo>
                  <a:pt x="34510" y="10310"/>
                </a:lnTo>
                <a:lnTo>
                  <a:pt x="34510" y="10280"/>
                </a:lnTo>
                <a:lnTo>
                  <a:pt x="34510" y="10270"/>
                </a:lnTo>
                <a:lnTo>
                  <a:pt x="34500" y="10270"/>
                </a:lnTo>
                <a:lnTo>
                  <a:pt x="34500" y="10250"/>
                </a:lnTo>
                <a:lnTo>
                  <a:pt x="34510" y="10250"/>
                </a:lnTo>
                <a:lnTo>
                  <a:pt x="34510" y="10240"/>
                </a:lnTo>
                <a:lnTo>
                  <a:pt x="34510" y="10230"/>
                </a:lnTo>
                <a:lnTo>
                  <a:pt x="34520" y="10230"/>
                </a:lnTo>
                <a:close/>
                <a:moveTo>
                  <a:pt x="34560" y="10170"/>
                </a:moveTo>
                <a:lnTo>
                  <a:pt x="34570" y="10170"/>
                </a:lnTo>
                <a:lnTo>
                  <a:pt x="34570" y="10180"/>
                </a:lnTo>
                <a:lnTo>
                  <a:pt x="34590" y="10180"/>
                </a:lnTo>
                <a:lnTo>
                  <a:pt x="34590" y="10190"/>
                </a:lnTo>
                <a:lnTo>
                  <a:pt x="34560" y="10190"/>
                </a:lnTo>
                <a:lnTo>
                  <a:pt x="34550" y="10190"/>
                </a:lnTo>
                <a:lnTo>
                  <a:pt x="34550" y="10180"/>
                </a:lnTo>
                <a:lnTo>
                  <a:pt x="34540" y="10180"/>
                </a:lnTo>
                <a:lnTo>
                  <a:pt x="34540" y="10170"/>
                </a:lnTo>
                <a:lnTo>
                  <a:pt x="34550" y="10170"/>
                </a:lnTo>
                <a:lnTo>
                  <a:pt x="34560" y="10170"/>
                </a:lnTo>
                <a:close/>
                <a:moveTo>
                  <a:pt x="39410" y="10120"/>
                </a:moveTo>
                <a:lnTo>
                  <a:pt x="39420" y="10120"/>
                </a:lnTo>
                <a:lnTo>
                  <a:pt x="39420" y="10140"/>
                </a:lnTo>
                <a:lnTo>
                  <a:pt x="39420" y="10150"/>
                </a:lnTo>
                <a:lnTo>
                  <a:pt x="39430" y="10150"/>
                </a:lnTo>
                <a:lnTo>
                  <a:pt x="39430" y="10160"/>
                </a:lnTo>
                <a:lnTo>
                  <a:pt x="39430" y="10170"/>
                </a:lnTo>
                <a:lnTo>
                  <a:pt x="39440" y="10170"/>
                </a:lnTo>
                <a:lnTo>
                  <a:pt x="39440" y="10190"/>
                </a:lnTo>
                <a:lnTo>
                  <a:pt x="39440" y="10200"/>
                </a:lnTo>
                <a:lnTo>
                  <a:pt x="39450" y="10200"/>
                </a:lnTo>
                <a:lnTo>
                  <a:pt x="39470" y="10200"/>
                </a:lnTo>
                <a:lnTo>
                  <a:pt x="39480" y="10200"/>
                </a:lnTo>
                <a:lnTo>
                  <a:pt x="39480" y="10210"/>
                </a:lnTo>
                <a:lnTo>
                  <a:pt x="39490" y="10210"/>
                </a:lnTo>
                <a:lnTo>
                  <a:pt x="39490" y="10220"/>
                </a:lnTo>
                <a:lnTo>
                  <a:pt x="39490" y="10230"/>
                </a:lnTo>
                <a:lnTo>
                  <a:pt x="39500" y="10230"/>
                </a:lnTo>
                <a:lnTo>
                  <a:pt x="39510" y="10230"/>
                </a:lnTo>
                <a:lnTo>
                  <a:pt x="39510" y="10240"/>
                </a:lnTo>
                <a:lnTo>
                  <a:pt x="39520" y="10240"/>
                </a:lnTo>
                <a:lnTo>
                  <a:pt x="39530" y="10240"/>
                </a:lnTo>
                <a:lnTo>
                  <a:pt x="39530" y="10250"/>
                </a:lnTo>
                <a:lnTo>
                  <a:pt x="39540" y="10250"/>
                </a:lnTo>
                <a:lnTo>
                  <a:pt x="39550" y="10250"/>
                </a:lnTo>
                <a:lnTo>
                  <a:pt x="39550" y="10260"/>
                </a:lnTo>
                <a:lnTo>
                  <a:pt x="39560" y="10260"/>
                </a:lnTo>
                <a:lnTo>
                  <a:pt x="39560" y="10270"/>
                </a:lnTo>
                <a:lnTo>
                  <a:pt x="39570" y="10270"/>
                </a:lnTo>
                <a:lnTo>
                  <a:pt x="39570" y="10280"/>
                </a:lnTo>
                <a:lnTo>
                  <a:pt x="39580" y="10280"/>
                </a:lnTo>
                <a:lnTo>
                  <a:pt x="39580" y="10290"/>
                </a:lnTo>
                <a:lnTo>
                  <a:pt x="39590" y="10290"/>
                </a:lnTo>
                <a:lnTo>
                  <a:pt x="39590" y="10300"/>
                </a:lnTo>
                <a:lnTo>
                  <a:pt x="39600" y="10300"/>
                </a:lnTo>
                <a:lnTo>
                  <a:pt x="39600" y="10310"/>
                </a:lnTo>
                <a:lnTo>
                  <a:pt x="39610" y="10310"/>
                </a:lnTo>
                <a:lnTo>
                  <a:pt x="39610" y="10320"/>
                </a:lnTo>
                <a:lnTo>
                  <a:pt x="39600" y="10320"/>
                </a:lnTo>
                <a:lnTo>
                  <a:pt x="39590" y="10320"/>
                </a:lnTo>
                <a:lnTo>
                  <a:pt x="39580" y="10320"/>
                </a:lnTo>
                <a:lnTo>
                  <a:pt x="39570" y="10320"/>
                </a:lnTo>
                <a:lnTo>
                  <a:pt x="39570" y="10310"/>
                </a:lnTo>
                <a:lnTo>
                  <a:pt x="39550" y="10310"/>
                </a:lnTo>
                <a:lnTo>
                  <a:pt x="39550" y="10300"/>
                </a:lnTo>
                <a:lnTo>
                  <a:pt x="39540" y="10300"/>
                </a:lnTo>
                <a:lnTo>
                  <a:pt x="39530" y="10300"/>
                </a:lnTo>
                <a:lnTo>
                  <a:pt x="39530" y="10290"/>
                </a:lnTo>
                <a:lnTo>
                  <a:pt x="39510" y="10290"/>
                </a:lnTo>
                <a:lnTo>
                  <a:pt x="39510" y="10300"/>
                </a:lnTo>
                <a:lnTo>
                  <a:pt x="39510" y="10310"/>
                </a:lnTo>
                <a:lnTo>
                  <a:pt x="39510" y="10320"/>
                </a:lnTo>
                <a:lnTo>
                  <a:pt x="39520" y="10320"/>
                </a:lnTo>
                <a:lnTo>
                  <a:pt x="39520" y="10330"/>
                </a:lnTo>
                <a:lnTo>
                  <a:pt x="39520" y="10340"/>
                </a:lnTo>
                <a:lnTo>
                  <a:pt x="39530" y="10340"/>
                </a:lnTo>
                <a:lnTo>
                  <a:pt x="39520" y="10340"/>
                </a:lnTo>
                <a:lnTo>
                  <a:pt x="39520" y="10350"/>
                </a:lnTo>
                <a:lnTo>
                  <a:pt x="39510" y="10350"/>
                </a:lnTo>
                <a:lnTo>
                  <a:pt x="39510" y="10340"/>
                </a:lnTo>
                <a:lnTo>
                  <a:pt x="39500" y="10340"/>
                </a:lnTo>
                <a:lnTo>
                  <a:pt x="39500" y="10350"/>
                </a:lnTo>
                <a:lnTo>
                  <a:pt x="39490" y="10350"/>
                </a:lnTo>
                <a:lnTo>
                  <a:pt x="39480" y="10350"/>
                </a:lnTo>
                <a:lnTo>
                  <a:pt x="39480" y="10340"/>
                </a:lnTo>
                <a:lnTo>
                  <a:pt x="39460" y="10340"/>
                </a:lnTo>
                <a:lnTo>
                  <a:pt x="39450" y="10340"/>
                </a:lnTo>
                <a:lnTo>
                  <a:pt x="39450" y="10330"/>
                </a:lnTo>
                <a:lnTo>
                  <a:pt x="39440" y="10330"/>
                </a:lnTo>
                <a:lnTo>
                  <a:pt x="39440" y="10320"/>
                </a:lnTo>
                <a:lnTo>
                  <a:pt x="39460" y="10320"/>
                </a:lnTo>
                <a:lnTo>
                  <a:pt x="39460" y="10310"/>
                </a:lnTo>
                <a:lnTo>
                  <a:pt x="39470" y="10310"/>
                </a:lnTo>
                <a:lnTo>
                  <a:pt x="39480" y="10310"/>
                </a:lnTo>
                <a:lnTo>
                  <a:pt x="39480" y="10300"/>
                </a:lnTo>
                <a:lnTo>
                  <a:pt x="39480" y="10290"/>
                </a:lnTo>
                <a:lnTo>
                  <a:pt x="39490" y="10290"/>
                </a:lnTo>
                <a:lnTo>
                  <a:pt x="39490" y="10280"/>
                </a:lnTo>
                <a:lnTo>
                  <a:pt x="39480" y="10280"/>
                </a:lnTo>
                <a:lnTo>
                  <a:pt x="39480" y="10270"/>
                </a:lnTo>
                <a:lnTo>
                  <a:pt x="39470" y="10270"/>
                </a:lnTo>
                <a:lnTo>
                  <a:pt x="39460" y="10270"/>
                </a:lnTo>
                <a:lnTo>
                  <a:pt x="39460" y="10260"/>
                </a:lnTo>
                <a:lnTo>
                  <a:pt x="39450" y="10260"/>
                </a:lnTo>
                <a:lnTo>
                  <a:pt x="39450" y="10250"/>
                </a:lnTo>
                <a:lnTo>
                  <a:pt x="39440" y="10250"/>
                </a:lnTo>
                <a:lnTo>
                  <a:pt x="39440" y="10230"/>
                </a:lnTo>
                <a:lnTo>
                  <a:pt x="39430" y="10230"/>
                </a:lnTo>
                <a:lnTo>
                  <a:pt x="39420" y="10230"/>
                </a:lnTo>
                <a:lnTo>
                  <a:pt x="39420" y="10240"/>
                </a:lnTo>
                <a:lnTo>
                  <a:pt x="39420" y="10250"/>
                </a:lnTo>
                <a:lnTo>
                  <a:pt x="39420" y="10260"/>
                </a:lnTo>
                <a:lnTo>
                  <a:pt x="39410" y="10260"/>
                </a:lnTo>
                <a:lnTo>
                  <a:pt x="39410" y="10280"/>
                </a:lnTo>
                <a:lnTo>
                  <a:pt x="39410" y="10290"/>
                </a:lnTo>
                <a:lnTo>
                  <a:pt x="39400" y="10290"/>
                </a:lnTo>
                <a:lnTo>
                  <a:pt x="39390" y="10290"/>
                </a:lnTo>
                <a:lnTo>
                  <a:pt x="39390" y="10280"/>
                </a:lnTo>
                <a:lnTo>
                  <a:pt x="39390" y="10270"/>
                </a:lnTo>
                <a:lnTo>
                  <a:pt x="39380" y="10270"/>
                </a:lnTo>
                <a:lnTo>
                  <a:pt x="39370" y="10270"/>
                </a:lnTo>
                <a:lnTo>
                  <a:pt x="39360" y="10270"/>
                </a:lnTo>
                <a:lnTo>
                  <a:pt x="39360" y="10260"/>
                </a:lnTo>
                <a:lnTo>
                  <a:pt x="39330" y="10260"/>
                </a:lnTo>
                <a:lnTo>
                  <a:pt x="39330" y="10250"/>
                </a:lnTo>
                <a:lnTo>
                  <a:pt x="39310" y="10250"/>
                </a:lnTo>
                <a:lnTo>
                  <a:pt x="39300" y="10250"/>
                </a:lnTo>
                <a:lnTo>
                  <a:pt x="39300" y="10240"/>
                </a:lnTo>
                <a:lnTo>
                  <a:pt x="39290" y="10240"/>
                </a:lnTo>
                <a:lnTo>
                  <a:pt x="39290" y="10230"/>
                </a:lnTo>
                <a:lnTo>
                  <a:pt x="39290" y="10220"/>
                </a:lnTo>
                <a:lnTo>
                  <a:pt x="39280" y="10220"/>
                </a:lnTo>
                <a:lnTo>
                  <a:pt x="39280" y="10210"/>
                </a:lnTo>
                <a:lnTo>
                  <a:pt x="39280" y="10200"/>
                </a:lnTo>
                <a:lnTo>
                  <a:pt x="39280" y="10180"/>
                </a:lnTo>
                <a:lnTo>
                  <a:pt x="39280" y="10160"/>
                </a:lnTo>
                <a:lnTo>
                  <a:pt x="39290" y="10160"/>
                </a:lnTo>
                <a:lnTo>
                  <a:pt x="39290" y="10170"/>
                </a:lnTo>
                <a:lnTo>
                  <a:pt x="39300" y="10170"/>
                </a:lnTo>
                <a:lnTo>
                  <a:pt x="39310" y="10170"/>
                </a:lnTo>
                <a:lnTo>
                  <a:pt x="39320" y="10170"/>
                </a:lnTo>
                <a:lnTo>
                  <a:pt x="39320" y="10160"/>
                </a:lnTo>
                <a:lnTo>
                  <a:pt x="39330" y="10160"/>
                </a:lnTo>
                <a:lnTo>
                  <a:pt x="39330" y="10150"/>
                </a:lnTo>
                <a:lnTo>
                  <a:pt x="39320" y="10150"/>
                </a:lnTo>
                <a:lnTo>
                  <a:pt x="39330" y="10150"/>
                </a:lnTo>
                <a:lnTo>
                  <a:pt x="39330" y="10140"/>
                </a:lnTo>
                <a:lnTo>
                  <a:pt x="39350" y="10140"/>
                </a:lnTo>
                <a:lnTo>
                  <a:pt x="39360" y="10140"/>
                </a:lnTo>
                <a:lnTo>
                  <a:pt x="39370" y="10140"/>
                </a:lnTo>
                <a:lnTo>
                  <a:pt x="39370" y="10150"/>
                </a:lnTo>
                <a:lnTo>
                  <a:pt x="39380" y="10150"/>
                </a:lnTo>
                <a:lnTo>
                  <a:pt x="39380" y="10160"/>
                </a:lnTo>
                <a:lnTo>
                  <a:pt x="39380" y="10170"/>
                </a:lnTo>
                <a:lnTo>
                  <a:pt x="39380" y="10190"/>
                </a:lnTo>
                <a:lnTo>
                  <a:pt x="39360" y="10190"/>
                </a:lnTo>
                <a:lnTo>
                  <a:pt x="39360" y="10200"/>
                </a:lnTo>
                <a:lnTo>
                  <a:pt x="39370" y="10200"/>
                </a:lnTo>
                <a:lnTo>
                  <a:pt x="39370" y="10210"/>
                </a:lnTo>
                <a:lnTo>
                  <a:pt x="39380" y="10210"/>
                </a:lnTo>
                <a:lnTo>
                  <a:pt x="39380" y="10220"/>
                </a:lnTo>
                <a:lnTo>
                  <a:pt x="39390" y="10220"/>
                </a:lnTo>
                <a:lnTo>
                  <a:pt x="39390" y="10230"/>
                </a:lnTo>
                <a:lnTo>
                  <a:pt x="39400" y="10230"/>
                </a:lnTo>
                <a:lnTo>
                  <a:pt x="39410" y="10230"/>
                </a:lnTo>
                <a:lnTo>
                  <a:pt x="39410" y="10220"/>
                </a:lnTo>
                <a:lnTo>
                  <a:pt x="39410" y="10210"/>
                </a:lnTo>
                <a:lnTo>
                  <a:pt x="39420" y="10210"/>
                </a:lnTo>
                <a:lnTo>
                  <a:pt x="39420" y="10200"/>
                </a:lnTo>
                <a:lnTo>
                  <a:pt x="39420" y="10190"/>
                </a:lnTo>
                <a:lnTo>
                  <a:pt x="39430" y="10190"/>
                </a:lnTo>
                <a:lnTo>
                  <a:pt x="39430" y="10180"/>
                </a:lnTo>
                <a:lnTo>
                  <a:pt x="39430" y="10170"/>
                </a:lnTo>
                <a:lnTo>
                  <a:pt x="39420" y="10170"/>
                </a:lnTo>
                <a:lnTo>
                  <a:pt x="39410" y="10170"/>
                </a:lnTo>
                <a:lnTo>
                  <a:pt x="39410" y="10160"/>
                </a:lnTo>
                <a:lnTo>
                  <a:pt x="39400" y="10160"/>
                </a:lnTo>
                <a:lnTo>
                  <a:pt x="39400" y="10130"/>
                </a:lnTo>
                <a:lnTo>
                  <a:pt x="39410" y="10130"/>
                </a:lnTo>
                <a:lnTo>
                  <a:pt x="39410" y="10120"/>
                </a:lnTo>
                <a:close/>
                <a:moveTo>
                  <a:pt x="34100" y="10000"/>
                </a:moveTo>
                <a:lnTo>
                  <a:pt x="34100" y="10010"/>
                </a:lnTo>
                <a:lnTo>
                  <a:pt x="34110" y="10010"/>
                </a:lnTo>
                <a:lnTo>
                  <a:pt x="34120" y="10010"/>
                </a:lnTo>
                <a:lnTo>
                  <a:pt x="34120" y="10020"/>
                </a:lnTo>
                <a:lnTo>
                  <a:pt x="34130" y="10020"/>
                </a:lnTo>
                <a:lnTo>
                  <a:pt x="34140" y="10020"/>
                </a:lnTo>
                <a:lnTo>
                  <a:pt x="34140" y="10030"/>
                </a:lnTo>
                <a:lnTo>
                  <a:pt x="34150" y="10030"/>
                </a:lnTo>
                <a:lnTo>
                  <a:pt x="34150" y="10040"/>
                </a:lnTo>
                <a:lnTo>
                  <a:pt x="34170" y="10040"/>
                </a:lnTo>
                <a:lnTo>
                  <a:pt x="34180" y="10040"/>
                </a:lnTo>
                <a:lnTo>
                  <a:pt x="34180" y="10050"/>
                </a:lnTo>
                <a:lnTo>
                  <a:pt x="34180" y="10090"/>
                </a:lnTo>
                <a:lnTo>
                  <a:pt x="34180" y="10100"/>
                </a:lnTo>
                <a:lnTo>
                  <a:pt x="34190" y="10100"/>
                </a:lnTo>
                <a:lnTo>
                  <a:pt x="34190" y="10110"/>
                </a:lnTo>
                <a:lnTo>
                  <a:pt x="34200" y="10110"/>
                </a:lnTo>
                <a:lnTo>
                  <a:pt x="34200" y="10120"/>
                </a:lnTo>
                <a:lnTo>
                  <a:pt x="34200" y="10130"/>
                </a:lnTo>
                <a:lnTo>
                  <a:pt x="34200" y="10140"/>
                </a:lnTo>
                <a:lnTo>
                  <a:pt x="34190" y="10140"/>
                </a:lnTo>
                <a:lnTo>
                  <a:pt x="34140" y="10140"/>
                </a:lnTo>
                <a:lnTo>
                  <a:pt x="34140" y="10150"/>
                </a:lnTo>
                <a:lnTo>
                  <a:pt x="34130" y="10150"/>
                </a:lnTo>
                <a:lnTo>
                  <a:pt x="34120" y="10150"/>
                </a:lnTo>
                <a:lnTo>
                  <a:pt x="34120" y="10160"/>
                </a:lnTo>
                <a:lnTo>
                  <a:pt x="34110" y="10160"/>
                </a:lnTo>
                <a:lnTo>
                  <a:pt x="34110" y="10170"/>
                </a:lnTo>
                <a:lnTo>
                  <a:pt x="34090" y="10170"/>
                </a:lnTo>
                <a:lnTo>
                  <a:pt x="34090" y="10160"/>
                </a:lnTo>
                <a:lnTo>
                  <a:pt x="34080" y="10160"/>
                </a:lnTo>
                <a:lnTo>
                  <a:pt x="34080" y="10150"/>
                </a:lnTo>
                <a:lnTo>
                  <a:pt x="34070" y="10150"/>
                </a:lnTo>
                <a:lnTo>
                  <a:pt x="34070" y="10140"/>
                </a:lnTo>
                <a:lnTo>
                  <a:pt x="34060" y="10140"/>
                </a:lnTo>
                <a:lnTo>
                  <a:pt x="34060" y="10130"/>
                </a:lnTo>
                <a:lnTo>
                  <a:pt x="34060" y="10120"/>
                </a:lnTo>
                <a:lnTo>
                  <a:pt x="34060" y="10110"/>
                </a:lnTo>
                <a:lnTo>
                  <a:pt x="34050" y="10110"/>
                </a:lnTo>
                <a:lnTo>
                  <a:pt x="34050" y="10100"/>
                </a:lnTo>
                <a:lnTo>
                  <a:pt x="34050" y="10090"/>
                </a:lnTo>
                <a:lnTo>
                  <a:pt x="34050" y="10080"/>
                </a:lnTo>
                <a:lnTo>
                  <a:pt x="34040" y="10080"/>
                </a:lnTo>
                <a:lnTo>
                  <a:pt x="34040" y="10060"/>
                </a:lnTo>
                <a:lnTo>
                  <a:pt x="34040" y="10040"/>
                </a:lnTo>
                <a:lnTo>
                  <a:pt x="34050" y="10040"/>
                </a:lnTo>
                <a:lnTo>
                  <a:pt x="34040" y="10040"/>
                </a:lnTo>
                <a:lnTo>
                  <a:pt x="34040" y="10030"/>
                </a:lnTo>
                <a:lnTo>
                  <a:pt x="34040" y="10020"/>
                </a:lnTo>
                <a:lnTo>
                  <a:pt x="34040" y="10010"/>
                </a:lnTo>
                <a:lnTo>
                  <a:pt x="34040" y="10000"/>
                </a:lnTo>
                <a:lnTo>
                  <a:pt x="34100" y="10000"/>
                </a:lnTo>
                <a:close/>
                <a:moveTo>
                  <a:pt x="34410" y="9970"/>
                </a:moveTo>
                <a:lnTo>
                  <a:pt x="34420" y="9970"/>
                </a:lnTo>
                <a:lnTo>
                  <a:pt x="34420" y="9980"/>
                </a:lnTo>
                <a:lnTo>
                  <a:pt x="34430" y="9980"/>
                </a:lnTo>
                <a:lnTo>
                  <a:pt x="34430" y="9990"/>
                </a:lnTo>
                <a:lnTo>
                  <a:pt x="34440" y="9990"/>
                </a:lnTo>
                <a:lnTo>
                  <a:pt x="34440" y="10000"/>
                </a:lnTo>
                <a:lnTo>
                  <a:pt x="34450" y="10000"/>
                </a:lnTo>
                <a:lnTo>
                  <a:pt x="34450" y="10010"/>
                </a:lnTo>
                <a:lnTo>
                  <a:pt x="34460" y="10010"/>
                </a:lnTo>
                <a:lnTo>
                  <a:pt x="34460" y="10020"/>
                </a:lnTo>
                <a:lnTo>
                  <a:pt x="34470" y="10020"/>
                </a:lnTo>
                <a:lnTo>
                  <a:pt x="34480" y="10020"/>
                </a:lnTo>
                <a:lnTo>
                  <a:pt x="34480" y="10030"/>
                </a:lnTo>
                <a:lnTo>
                  <a:pt x="34480" y="10040"/>
                </a:lnTo>
                <a:lnTo>
                  <a:pt x="34490" y="10040"/>
                </a:lnTo>
                <a:lnTo>
                  <a:pt x="34490" y="10050"/>
                </a:lnTo>
                <a:lnTo>
                  <a:pt x="34490" y="10060"/>
                </a:lnTo>
                <a:lnTo>
                  <a:pt x="34490" y="10080"/>
                </a:lnTo>
                <a:lnTo>
                  <a:pt x="34490" y="10090"/>
                </a:lnTo>
                <a:lnTo>
                  <a:pt x="34500" y="10090"/>
                </a:lnTo>
                <a:lnTo>
                  <a:pt x="34500" y="10100"/>
                </a:lnTo>
                <a:lnTo>
                  <a:pt x="34500" y="10110"/>
                </a:lnTo>
                <a:lnTo>
                  <a:pt x="34510" y="10110"/>
                </a:lnTo>
                <a:lnTo>
                  <a:pt x="34510" y="10120"/>
                </a:lnTo>
                <a:lnTo>
                  <a:pt x="34500" y="10120"/>
                </a:lnTo>
                <a:lnTo>
                  <a:pt x="34500" y="10110"/>
                </a:lnTo>
                <a:lnTo>
                  <a:pt x="34490" y="10110"/>
                </a:lnTo>
                <a:lnTo>
                  <a:pt x="34490" y="10100"/>
                </a:lnTo>
                <a:lnTo>
                  <a:pt x="34480" y="10100"/>
                </a:lnTo>
                <a:lnTo>
                  <a:pt x="34480" y="10090"/>
                </a:lnTo>
                <a:lnTo>
                  <a:pt x="34480" y="10070"/>
                </a:lnTo>
                <a:lnTo>
                  <a:pt x="34470" y="10070"/>
                </a:lnTo>
                <a:lnTo>
                  <a:pt x="34460" y="10070"/>
                </a:lnTo>
                <a:lnTo>
                  <a:pt x="34460" y="10060"/>
                </a:lnTo>
                <a:lnTo>
                  <a:pt x="34460" y="10070"/>
                </a:lnTo>
                <a:lnTo>
                  <a:pt x="34450" y="10070"/>
                </a:lnTo>
                <a:lnTo>
                  <a:pt x="34450" y="10060"/>
                </a:lnTo>
                <a:lnTo>
                  <a:pt x="34440" y="10060"/>
                </a:lnTo>
                <a:lnTo>
                  <a:pt x="34430" y="10060"/>
                </a:lnTo>
                <a:lnTo>
                  <a:pt x="34430" y="10050"/>
                </a:lnTo>
                <a:lnTo>
                  <a:pt x="34420" y="10050"/>
                </a:lnTo>
                <a:lnTo>
                  <a:pt x="34420" y="10040"/>
                </a:lnTo>
                <a:lnTo>
                  <a:pt x="34420" y="10030"/>
                </a:lnTo>
                <a:lnTo>
                  <a:pt x="34410" y="10030"/>
                </a:lnTo>
                <a:lnTo>
                  <a:pt x="34410" y="10020"/>
                </a:lnTo>
                <a:lnTo>
                  <a:pt x="34410" y="10010"/>
                </a:lnTo>
                <a:lnTo>
                  <a:pt x="34400" y="10010"/>
                </a:lnTo>
                <a:lnTo>
                  <a:pt x="34400" y="10000"/>
                </a:lnTo>
                <a:lnTo>
                  <a:pt x="34390" y="10000"/>
                </a:lnTo>
                <a:lnTo>
                  <a:pt x="34390" y="9980"/>
                </a:lnTo>
                <a:lnTo>
                  <a:pt x="34390" y="9970"/>
                </a:lnTo>
                <a:lnTo>
                  <a:pt x="34400" y="9970"/>
                </a:lnTo>
                <a:lnTo>
                  <a:pt x="34410" y="9970"/>
                </a:lnTo>
                <a:close/>
                <a:moveTo>
                  <a:pt x="39260" y="9920"/>
                </a:moveTo>
                <a:lnTo>
                  <a:pt x="39260" y="9930"/>
                </a:lnTo>
                <a:lnTo>
                  <a:pt x="39270" y="9930"/>
                </a:lnTo>
                <a:lnTo>
                  <a:pt x="39290" y="9930"/>
                </a:lnTo>
                <a:lnTo>
                  <a:pt x="39290" y="9940"/>
                </a:lnTo>
                <a:lnTo>
                  <a:pt x="39270" y="9940"/>
                </a:lnTo>
                <a:lnTo>
                  <a:pt x="39270" y="9950"/>
                </a:lnTo>
                <a:lnTo>
                  <a:pt x="39260" y="9950"/>
                </a:lnTo>
                <a:lnTo>
                  <a:pt x="39260" y="9960"/>
                </a:lnTo>
                <a:lnTo>
                  <a:pt x="39270" y="9960"/>
                </a:lnTo>
                <a:lnTo>
                  <a:pt x="39270" y="9970"/>
                </a:lnTo>
                <a:lnTo>
                  <a:pt x="39270" y="9980"/>
                </a:lnTo>
                <a:lnTo>
                  <a:pt x="39270" y="9990"/>
                </a:lnTo>
                <a:lnTo>
                  <a:pt x="39280" y="9990"/>
                </a:lnTo>
                <a:lnTo>
                  <a:pt x="39280" y="10000"/>
                </a:lnTo>
                <a:lnTo>
                  <a:pt x="39290" y="10000"/>
                </a:lnTo>
                <a:lnTo>
                  <a:pt x="39290" y="10010"/>
                </a:lnTo>
                <a:lnTo>
                  <a:pt x="39300" y="10010"/>
                </a:lnTo>
                <a:lnTo>
                  <a:pt x="39300" y="10020"/>
                </a:lnTo>
                <a:lnTo>
                  <a:pt x="39310" y="10020"/>
                </a:lnTo>
                <a:lnTo>
                  <a:pt x="39320" y="10020"/>
                </a:lnTo>
                <a:lnTo>
                  <a:pt x="39330" y="10020"/>
                </a:lnTo>
                <a:lnTo>
                  <a:pt x="39330" y="10030"/>
                </a:lnTo>
                <a:lnTo>
                  <a:pt x="39330" y="10040"/>
                </a:lnTo>
                <a:lnTo>
                  <a:pt x="39340" y="10040"/>
                </a:lnTo>
                <a:lnTo>
                  <a:pt x="39340" y="10050"/>
                </a:lnTo>
                <a:lnTo>
                  <a:pt x="39350" y="10050"/>
                </a:lnTo>
                <a:lnTo>
                  <a:pt x="39350" y="10060"/>
                </a:lnTo>
                <a:lnTo>
                  <a:pt x="39360" y="10060"/>
                </a:lnTo>
                <a:lnTo>
                  <a:pt x="39360" y="10070"/>
                </a:lnTo>
                <a:lnTo>
                  <a:pt x="39370" y="10070"/>
                </a:lnTo>
                <a:lnTo>
                  <a:pt x="39380" y="10070"/>
                </a:lnTo>
                <a:lnTo>
                  <a:pt x="39380" y="10080"/>
                </a:lnTo>
                <a:lnTo>
                  <a:pt x="39390" y="10080"/>
                </a:lnTo>
                <a:lnTo>
                  <a:pt x="39390" y="10100"/>
                </a:lnTo>
                <a:lnTo>
                  <a:pt x="39380" y="10100"/>
                </a:lnTo>
                <a:lnTo>
                  <a:pt x="39370" y="10100"/>
                </a:lnTo>
                <a:lnTo>
                  <a:pt x="39370" y="10110"/>
                </a:lnTo>
                <a:lnTo>
                  <a:pt x="39350" y="10110"/>
                </a:lnTo>
                <a:lnTo>
                  <a:pt x="39340" y="10110"/>
                </a:lnTo>
                <a:lnTo>
                  <a:pt x="39330" y="10110"/>
                </a:lnTo>
                <a:lnTo>
                  <a:pt x="39330" y="10090"/>
                </a:lnTo>
                <a:lnTo>
                  <a:pt x="39330" y="10080"/>
                </a:lnTo>
                <a:lnTo>
                  <a:pt x="39340" y="10080"/>
                </a:lnTo>
                <a:lnTo>
                  <a:pt x="39330" y="10080"/>
                </a:lnTo>
                <a:lnTo>
                  <a:pt x="39330" y="10070"/>
                </a:lnTo>
                <a:lnTo>
                  <a:pt x="39320" y="10070"/>
                </a:lnTo>
                <a:lnTo>
                  <a:pt x="39310" y="10070"/>
                </a:lnTo>
                <a:lnTo>
                  <a:pt x="39310" y="10080"/>
                </a:lnTo>
                <a:lnTo>
                  <a:pt x="39300" y="10080"/>
                </a:lnTo>
                <a:lnTo>
                  <a:pt x="39300" y="10090"/>
                </a:lnTo>
                <a:lnTo>
                  <a:pt x="39290" y="10090"/>
                </a:lnTo>
                <a:lnTo>
                  <a:pt x="39280" y="10090"/>
                </a:lnTo>
                <a:lnTo>
                  <a:pt x="39280" y="10080"/>
                </a:lnTo>
                <a:lnTo>
                  <a:pt x="39270" y="10080"/>
                </a:lnTo>
                <a:lnTo>
                  <a:pt x="39270" y="10060"/>
                </a:lnTo>
                <a:lnTo>
                  <a:pt x="39260" y="10060"/>
                </a:lnTo>
                <a:lnTo>
                  <a:pt x="39260" y="10050"/>
                </a:lnTo>
                <a:lnTo>
                  <a:pt x="39260" y="10040"/>
                </a:lnTo>
                <a:lnTo>
                  <a:pt x="39260" y="10030"/>
                </a:lnTo>
                <a:lnTo>
                  <a:pt x="39260" y="10020"/>
                </a:lnTo>
                <a:lnTo>
                  <a:pt x="39260" y="10010"/>
                </a:lnTo>
                <a:lnTo>
                  <a:pt x="39250" y="10010"/>
                </a:lnTo>
                <a:lnTo>
                  <a:pt x="39250" y="10000"/>
                </a:lnTo>
                <a:lnTo>
                  <a:pt x="39240" y="10000"/>
                </a:lnTo>
                <a:lnTo>
                  <a:pt x="39240" y="9990"/>
                </a:lnTo>
                <a:lnTo>
                  <a:pt x="39250" y="9990"/>
                </a:lnTo>
                <a:lnTo>
                  <a:pt x="39250" y="9980"/>
                </a:lnTo>
                <a:lnTo>
                  <a:pt x="39240" y="9980"/>
                </a:lnTo>
                <a:lnTo>
                  <a:pt x="39240" y="9970"/>
                </a:lnTo>
                <a:lnTo>
                  <a:pt x="39240" y="9940"/>
                </a:lnTo>
                <a:lnTo>
                  <a:pt x="39240" y="9930"/>
                </a:lnTo>
                <a:lnTo>
                  <a:pt x="39250" y="9930"/>
                </a:lnTo>
                <a:lnTo>
                  <a:pt x="39260" y="9930"/>
                </a:lnTo>
                <a:lnTo>
                  <a:pt x="39260" y="9920"/>
                </a:lnTo>
                <a:close/>
                <a:moveTo>
                  <a:pt x="34290" y="9840"/>
                </a:moveTo>
                <a:lnTo>
                  <a:pt x="34290" y="9850"/>
                </a:lnTo>
                <a:lnTo>
                  <a:pt x="34300" y="9850"/>
                </a:lnTo>
                <a:lnTo>
                  <a:pt x="34310" y="9850"/>
                </a:lnTo>
                <a:lnTo>
                  <a:pt x="34320" y="9850"/>
                </a:lnTo>
                <a:lnTo>
                  <a:pt x="34320" y="9860"/>
                </a:lnTo>
                <a:lnTo>
                  <a:pt x="34320" y="9870"/>
                </a:lnTo>
                <a:lnTo>
                  <a:pt x="34320" y="9890"/>
                </a:lnTo>
                <a:lnTo>
                  <a:pt x="34330" y="9890"/>
                </a:lnTo>
                <a:lnTo>
                  <a:pt x="34330" y="9900"/>
                </a:lnTo>
                <a:lnTo>
                  <a:pt x="34330" y="9910"/>
                </a:lnTo>
                <a:lnTo>
                  <a:pt x="34340" y="9910"/>
                </a:lnTo>
                <a:lnTo>
                  <a:pt x="34340" y="9920"/>
                </a:lnTo>
                <a:lnTo>
                  <a:pt x="34340" y="9930"/>
                </a:lnTo>
                <a:lnTo>
                  <a:pt x="34350" y="9930"/>
                </a:lnTo>
                <a:lnTo>
                  <a:pt x="34350" y="9940"/>
                </a:lnTo>
                <a:lnTo>
                  <a:pt x="34340" y="9940"/>
                </a:lnTo>
                <a:lnTo>
                  <a:pt x="34340" y="9960"/>
                </a:lnTo>
                <a:lnTo>
                  <a:pt x="34350" y="9960"/>
                </a:lnTo>
                <a:lnTo>
                  <a:pt x="34350" y="9970"/>
                </a:lnTo>
                <a:lnTo>
                  <a:pt x="34350" y="9980"/>
                </a:lnTo>
                <a:lnTo>
                  <a:pt x="34360" y="9980"/>
                </a:lnTo>
                <a:lnTo>
                  <a:pt x="34360" y="9990"/>
                </a:lnTo>
                <a:lnTo>
                  <a:pt x="34360" y="10000"/>
                </a:lnTo>
                <a:lnTo>
                  <a:pt x="34360" y="10010"/>
                </a:lnTo>
                <a:lnTo>
                  <a:pt x="34360" y="10020"/>
                </a:lnTo>
                <a:lnTo>
                  <a:pt x="34360" y="10030"/>
                </a:lnTo>
                <a:lnTo>
                  <a:pt x="34360" y="10040"/>
                </a:lnTo>
                <a:lnTo>
                  <a:pt x="34370" y="10040"/>
                </a:lnTo>
                <a:lnTo>
                  <a:pt x="34380" y="10040"/>
                </a:lnTo>
                <a:lnTo>
                  <a:pt x="34380" y="10050"/>
                </a:lnTo>
                <a:lnTo>
                  <a:pt x="34390" y="10050"/>
                </a:lnTo>
                <a:lnTo>
                  <a:pt x="34390" y="10060"/>
                </a:lnTo>
                <a:lnTo>
                  <a:pt x="34400" y="10060"/>
                </a:lnTo>
                <a:lnTo>
                  <a:pt x="34400" y="10070"/>
                </a:lnTo>
                <a:lnTo>
                  <a:pt x="34410" y="10070"/>
                </a:lnTo>
                <a:lnTo>
                  <a:pt x="34410" y="10090"/>
                </a:lnTo>
                <a:lnTo>
                  <a:pt x="34400" y="10090"/>
                </a:lnTo>
                <a:lnTo>
                  <a:pt x="34390" y="10090"/>
                </a:lnTo>
                <a:lnTo>
                  <a:pt x="34380" y="10090"/>
                </a:lnTo>
                <a:lnTo>
                  <a:pt x="34380" y="10080"/>
                </a:lnTo>
                <a:lnTo>
                  <a:pt x="34360" y="10080"/>
                </a:lnTo>
                <a:lnTo>
                  <a:pt x="34330" y="10080"/>
                </a:lnTo>
                <a:lnTo>
                  <a:pt x="34320" y="10080"/>
                </a:lnTo>
                <a:lnTo>
                  <a:pt x="34320" y="10090"/>
                </a:lnTo>
                <a:lnTo>
                  <a:pt x="34310" y="10090"/>
                </a:lnTo>
                <a:lnTo>
                  <a:pt x="34310" y="10100"/>
                </a:lnTo>
                <a:lnTo>
                  <a:pt x="34300" y="10100"/>
                </a:lnTo>
                <a:lnTo>
                  <a:pt x="34300" y="10110"/>
                </a:lnTo>
                <a:lnTo>
                  <a:pt x="34290" y="10110"/>
                </a:lnTo>
                <a:lnTo>
                  <a:pt x="34280" y="10110"/>
                </a:lnTo>
                <a:lnTo>
                  <a:pt x="34270" y="10110"/>
                </a:lnTo>
                <a:lnTo>
                  <a:pt x="34270" y="10120"/>
                </a:lnTo>
                <a:lnTo>
                  <a:pt x="34260" y="10120"/>
                </a:lnTo>
                <a:lnTo>
                  <a:pt x="34240" y="10120"/>
                </a:lnTo>
                <a:lnTo>
                  <a:pt x="34240" y="10130"/>
                </a:lnTo>
                <a:lnTo>
                  <a:pt x="34220" y="10130"/>
                </a:lnTo>
                <a:lnTo>
                  <a:pt x="34220" y="10120"/>
                </a:lnTo>
                <a:lnTo>
                  <a:pt x="34210" y="10120"/>
                </a:lnTo>
                <a:lnTo>
                  <a:pt x="34210" y="10110"/>
                </a:lnTo>
                <a:lnTo>
                  <a:pt x="34210" y="10070"/>
                </a:lnTo>
                <a:lnTo>
                  <a:pt x="34200" y="10070"/>
                </a:lnTo>
                <a:lnTo>
                  <a:pt x="34200" y="10060"/>
                </a:lnTo>
                <a:lnTo>
                  <a:pt x="34200" y="10050"/>
                </a:lnTo>
                <a:lnTo>
                  <a:pt x="34200" y="10040"/>
                </a:lnTo>
                <a:lnTo>
                  <a:pt x="34190" y="10040"/>
                </a:lnTo>
                <a:lnTo>
                  <a:pt x="34190" y="10030"/>
                </a:lnTo>
                <a:lnTo>
                  <a:pt x="34190" y="10020"/>
                </a:lnTo>
                <a:lnTo>
                  <a:pt x="34190" y="10010"/>
                </a:lnTo>
                <a:lnTo>
                  <a:pt x="34180" y="10010"/>
                </a:lnTo>
                <a:lnTo>
                  <a:pt x="34180" y="9990"/>
                </a:lnTo>
                <a:lnTo>
                  <a:pt x="34180" y="9980"/>
                </a:lnTo>
                <a:lnTo>
                  <a:pt x="34190" y="9980"/>
                </a:lnTo>
                <a:lnTo>
                  <a:pt x="34190" y="9970"/>
                </a:lnTo>
                <a:lnTo>
                  <a:pt x="34200" y="9970"/>
                </a:lnTo>
                <a:lnTo>
                  <a:pt x="34200" y="9960"/>
                </a:lnTo>
                <a:lnTo>
                  <a:pt x="34210" y="9960"/>
                </a:lnTo>
                <a:lnTo>
                  <a:pt x="34210" y="9950"/>
                </a:lnTo>
                <a:lnTo>
                  <a:pt x="34210" y="9940"/>
                </a:lnTo>
                <a:lnTo>
                  <a:pt x="34220" y="9940"/>
                </a:lnTo>
                <a:lnTo>
                  <a:pt x="34230" y="9940"/>
                </a:lnTo>
                <a:lnTo>
                  <a:pt x="34230" y="9930"/>
                </a:lnTo>
                <a:lnTo>
                  <a:pt x="34230" y="9920"/>
                </a:lnTo>
                <a:lnTo>
                  <a:pt x="34230" y="9900"/>
                </a:lnTo>
                <a:lnTo>
                  <a:pt x="34230" y="9890"/>
                </a:lnTo>
                <a:lnTo>
                  <a:pt x="34240" y="9890"/>
                </a:lnTo>
                <a:lnTo>
                  <a:pt x="34240" y="9880"/>
                </a:lnTo>
                <a:lnTo>
                  <a:pt x="34240" y="9870"/>
                </a:lnTo>
                <a:lnTo>
                  <a:pt x="34250" y="9870"/>
                </a:lnTo>
                <a:lnTo>
                  <a:pt x="34250" y="9860"/>
                </a:lnTo>
                <a:lnTo>
                  <a:pt x="34260" y="9860"/>
                </a:lnTo>
                <a:lnTo>
                  <a:pt x="34260" y="9850"/>
                </a:lnTo>
                <a:lnTo>
                  <a:pt x="34270" y="9850"/>
                </a:lnTo>
                <a:lnTo>
                  <a:pt x="34280" y="9850"/>
                </a:lnTo>
                <a:lnTo>
                  <a:pt x="34280" y="9840"/>
                </a:lnTo>
                <a:lnTo>
                  <a:pt x="34290" y="9840"/>
                </a:lnTo>
                <a:close/>
                <a:moveTo>
                  <a:pt x="34520" y="9780"/>
                </a:moveTo>
                <a:lnTo>
                  <a:pt x="34530" y="9780"/>
                </a:lnTo>
                <a:lnTo>
                  <a:pt x="34530" y="9800"/>
                </a:lnTo>
                <a:lnTo>
                  <a:pt x="34540" y="9800"/>
                </a:lnTo>
                <a:lnTo>
                  <a:pt x="34540" y="9810"/>
                </a:lnTo>
                <a:lnTo>
                  <a:pt x="34540" y="9820"/>
                </a:lnTo>
                <a:lnTo>
                  <a:pt x="34550" y="9820"/>
                </a:lnTo>
                <a:lnTo>
                  <a:pt x="34550" y="9830"/>
                </a:lnTo>
                <a:lnTo>
                  <a:pt x="34550" y="9840"/>
                </a:lnTo>
                <a:lnTo>
                  <a:pt x="34560" y="9840"/>
                </a:lnTo>
                <a:lnTo>
                  <a:pt x="34560" y="9850"/>
                </a:lnTo>
                <a:lnTo>
                  <a:pt x="34560" y="9870"/>
                </a:lnTo>
                <a:lnTo>
                  <a:pt x="34560" y="9880"/>
                </a:lnTo>
                <a:lnTo>
                  <a:pt x="34570" y="9880"/>
                </a:lnTo>
                <a:lnTo>
                  <a:pt x="34570" y="9890"/>
                </a:lnTo>
                <a:lnTo>
                  <a:pt x="34570" y="9900"/>
                </a:lnTo>
                <a:lnTo>
                  <a:pt x="34570" y="9910"/>
                </a:lnTo>
                <a:lnTo>
                  <a:pt x="34580" y="9910"/>
                </a:lnTo>
                <a:lnTo>
                  <a:pt x="34580" y="9920"/>
                </a:lnTo>
                <a:lnTo>
                  <a:pt x="34580" y="9930"/>
                </a:lnTo>
                <a:lnTo>
                  <a:pt x="34580" y="9940"/>
                </a:lnTo>
                <a:lnTo>
                  <a:pt x="34590" y="9940"/>
                </a:lnTo>
                <a:lnTo>
                  <a:pt x="34590" y="9950"/>
                </a:lnTo>
                <a:lnTo>
                  <a:pt x="34590" y="9960"/>
                </a:lnTo>
                <a:lnTo>
                  <a:pt x="34600" y="9960"/>
                </a:lnTo>
                <a:lnTo>
                  <a:pt x="34600" y="9970"/>
                </a:lnTo>
                <a:lnTo>
                  <a:pt x="34610" y="9970"/>
                </a:lnTo>
                <a:lnTo>
                  <a:pt x="34610" y="9980"/>
                </a:lnTo>
                <a:lnTo>
                  <a:pt x="34610" y="9990"/>
                </a:lnTo>
                <a:lnTo>
                  <a:pt x="34620" y="9990"/>
                </a:lnTo>
                <a:lnTo>
                  <a:pt x="34620" y="10000"/>
                </a:lnTo>
                <a:lnTo>
                  <a:pt x="34630" y="10000"/>
                </a:lnTo>
                <a:lnTo>
                  <a:pt x="34630" y="10010"/>
                </a:lnTo>
                <a:lnTo>
                  <a:pt x="34630" y="10020"/>
                </a:lnTo>
                <a:lnTo>
                  <a:pt x="34640" y="10020"/>
                </a:lnTo>
                <a:lnTo>
                  <a:pt x="34640" y="10030"/>
                </a:lnTo>
                <a:lnTo>
                  <a:pt x="34650" y="10030"/>
                </a:lnTo>
                <a:lnTo>
                  <a:pt x="34650" y="10040"/>
                </a:lnTo>
                <a:lnTo>
                  <a:pt x="34660" y="10040"/>
                </a:lnTo>
                <a:lnTo>
                  <a:pt x="34660" y="10050"/>
                </a:lnTo>
                <a:lnTo>
                  <a:pt x="34660" y="10060"/>
                </a:lnTo>
                <a:lnTo>
                  <a:pt x="34670" y="10060"/>
                </a:lnTo>
                <a:lnTo>
                  <a:pt x="34670" y="10080"/>
                </a:lnTo>
                <a:lnTo>
                  <a:pt x="34660" y="10080"/>
                </a:lnTo>
                <a:lnTo>
                  <a:pt x="34660" y="10090"/>
                </a:lnTo>
                <a:lnTo>
                  <a:pt x="34660" y="10100"/>
                </a:lnTo>
                <a:lnTo>
                  <a:pt x="34660" y="10110"/>
                </a:lnTo>
                <a:lnTo>
                  <a:pt x="34660" y="10120"/>
                </a:lnTo>
                <a:lnTo>
                  <a:pt x="34670" y="10120"/>
                </a:lnTo>
                <a:lnTo>
                  <a:pt x="34670" y="10130"/>
                </a:lnTo>
                <a:lnTo>
                  <a:pt x="34680" y="10130"/>
                </a:lnTo>
                <a:lnTo>
                  <a:pt x="34680" y="10140"/>
                </a:lnTo>
                <a:lnTo>
                  <a:pt x="34690" y="10140"/>
                </a:lnTo>
                <a:lnTo>
                  <a:pt x="34690" y="10160"/>
                </a:lnTo>
                <a:lnTo>
                  <a:pt x="34680" y="10160"/>
                </a:lnTo>
                <a:lnTo>
                  <a:pt x="34670" y="10160"/>
                </a:lnTo>
                <a:lnTo>
                  <a:pt x="34670" y="10150"/>
                </a:lnTo>
                <a:lnTo>
                  <a:pt x="34660" y="10150"/>
                </a:lnTo>
                <a:lnTo>
                  <a:pt x="34660" y="10140"/>
                </a:lnTo>
                <a:lnTo>
                  <a:pt x="34660" y="10130"/>
                </a:lnTo>
                <a:lnTo>
                  <a:pt x="34650" y="10130"/>
                </a:lnTo>
                <a:lnTo>
                  <a:pt x="34650" y="10110"/>
                </a:lnTo>
                <a:lnTo>
                  <a:pt x="34650" y="10100"/>
                </a:lnTo>
                <a:lnTo>
                  <a:pt x="34650" y="10090"/>
                </a:lnTo>
                <a:lnTo>
                  <a:pt x="34640" y="10090"/>
                </a:lnTo>
                <a:lnTo>
                  <a:pt x="34640" y="10080"/>
                </a:lnTo>
                <a:lnTo>
                  <a:pt x="34630" y="10080"/>
                </a:lnTo>
                <a:lnTo>
                  <a:pt x="34630" y="10070"/>
                </a:lnTo>
                <a:lnTo>
                  <a:pt x="34620" y="10070"/>
                </a:lnTo>
                <a:lnTo>
                  <a:pt x="34620" y="10090"/>
                </a:lnTo>
                <a:lnTo>
                  <a:pt x="34620" y="10100"/>
                </a:lnTo>
                <a:lnTo>
                  <a:pt x="34620" y="10110"/>
                </a:lnTo>
                <a:lnTo>
                  <a:pt x="34610" y="10110"/>
                </a:lnTo>
                <a:lnTo>
                  <a:pt x="34600" y="10110"/>
                </a:lnTo>
                <a:lnTo>
                  <a:pt x="34590" y="10110"/>
                </a:lnTo>
                <a:lnTo>
                  <a:pt x="34590" y="10100"/>
                </a:lnTo>
                <a:lnTo>
                  <a:pt x="34580" y="10100"/>
                </a:lnTo>
                <a:lnTo>
                  <a:pt x="34580" y="10090"/>
                </a:lnTo>
                <a:lnTo>
                  <a:pt x="34570" y="10090"/>
                </a:lnTo>
                <a:lnTo>
                  <a:pt x="34570" y="10080"/>
                </a:lnTo>
                <a:lnTo>
                  <a:pt x="34560" y="10080"/>
                </a:lnTo>
                <a:lnTo>
                  <a:pt x="34560" y="10060"/>
                </a:lnTo>
                <a:lnTo>
                  <a:pt x="34560" y="10040"/>
                </a:lnTo>
                <a:lnTo>
                  <a:pt x="34570" y="10040"/>
                </a:lnTo>
                <a:lnTo>
                  <a:pt x="34570" y="10020"/>
                </a:lnTo>
                <a:lnTo>
                  <a:pt x="34560" y="10020"/>
                </a:lnTo>
                <a:lnTo>
                  <a:pt x="34560" y="10010"/>
                </a:lnTo>
                <a:lnTo>
                  <a:pt x="34560" y="9980"/>
                </a:lnTo>
                <a:lnTo>
                  <a:pt x="34550" y="9980"/>
                </a:lnTo>
                <a:lnTo>
                  <a:pt x="34560" y="9980"/>
                </a:lnTo>
                <a:lnTo>
                  <a:pt x="34560" y="9970"/>
                </a:lnTo>
                <a:lnTo>
                  <a:pt x="34560" y="9960"/>
                </a:lnTo>
                <a:lnTo>
                  <a:pt x="34570" y="9960"/>
                </a:lnTo>
                <a:lnTo>
                  <a:pt x="34570" y="9950"/>
                </a:lnTo>
                <a:lnTo>
                  <a:pt x="34570" y="9940"/>
                </a:lnTo>
                <a:lnTo>
                  <a:pt x="34570" y="9930"/>
                </a:lnTo>
                <a:lnTo>
                  <a:pt x="34560" y="9930"/>
                </a:lnTo>
                <a:lnTo>
                  <a:pt x="34560" y="9900"/>
                </a:lnTo>
                <a:lnTo>
                  <a:pt x="34550" y="9900"/>
                </a:lnTo>
                <a:lnTo>
                  <a:pt x="34550" y="9890"/>
                </a:lnTo>
                <a:lnTo>
                  <a:pt x="34540" y="9890"/>
                </a:lnTo>
                <a:lnTo>
                  <a:pt x="34540" y="9880"/>
                </a:lnTo>
                <a:lnTo>
                  <a:pt x="34530" y="9880"/>
                </a:lnTo>
                <a:lnTo>
                  <a:pt x="34530" y="9860"/>
                </a:lnTo>
                <a:lnTo>
                  <a:pt x="34520" y="9860"/>
                </a:lnTo>
                <a:lnTo>
                  <a:pt x="34520" y="9850"/>
                </a:lnTo>
                <a:lnTo>
                  <a:pt x="34520" y="9840"/>
                </a:lnTo>
                <a:lnTo>
                  <a:pt x="34500" y="9840"/>
                </a:lnTo>
                <a:lnTo>
                  <a:pt x="34480" y="9840"/>
                </a:lnTo>
                <a:lnTo>
                  <a:pt x="34470" y="9840"/>
                </a:lnTo>
                <a:lnTo>
                  <a:pt x="34470" y="9850"/>
                </a:lnTo>
                <a:lnTo>
                  <a:pt x="34480" y="9850"/>
                </a:lnTo>
                <a:lnTo>
                  <a:pt x="34480" y="9860"/>
                </a:lnTo>
                <a:lnTo>
                  <a:pt x="34490" y="9860"/>
                </a:lnTo>
                <a:lnTo>
                  <a:pt x="34490" y="9870"/>
                </a:lnTo>
                <a:lnTo>
                  <a:pt x="34490" y="9880"/>
                </a:lnTo>
                <a:lnTo>
                  <a:pt x="34500" y="9880"/>
                </a:lnTo>
                <a:lnTo>
                  <a:pt x="34500" y="9890"/>
                </a:lnTo>
                <a:lnTo>
                  <a:pt x="34500" y="9900"/>
                </a:lnTo>
                <a:lnTo>
                  <a:pt x="34510" y="9900"/>
                </a:lnTo>
                <a:lnTo>
                  <a:pt x="34510" y="9910"/>
                </a:lnTo>
                <a:lnTo>
                  <a:pt x="34510" y="9920"/>
                </a:lnTo>
                <a:lnTo>
                  <a:pt x="34520" y="9920"/>
                </a:lnTo>
                <a:lnTo>
                  <a:pt x="34520" y="9930"/>
                </a:lnTo>
                <a:lnTo>
                  <a:pt x="34530" y="9930"/>
                </a:lnTo>
                <a:lnTo>
                  <a:pt x="34530" y="9950"/>
                </a:lnTo>
                <a:lnTo>
                  <a:pt x="34530" y="9960"/>
                </a:lnTo>
                <a:lnTo>
                  <a:pt x="34530" y="9970"/>
                </a:lnTo>
                <a:lnTo>
                  <a:pt x="34520" y="9970"/>
                </a:lnTo>
                <a:lnTo>
                  <a:pt x="34520" y="9980"/>
                </a:lnTo>
                <a:lnTo>
                  <a:pt x="34530" y="9980"/>
                </a:lnTo>
                <a:lnTo>
                  <a:pt x="34530" y="9990"/>
                </a:lnTo>
                <a:lnTo>
                  <a:pt x="34530" y="10000"/>
                </a:lnTo>
                <a:lnTo>
                  <a:pt x="34540" y="10000"/>
                </a:lnTo>
                <a:lnTo>
                  <a:pt x="34540" y="10010"/>
                </a:lnTo>
                <a:lnTo>
                  <a:pt x="34540" y="10020"/>
                </a:lnTo>
                <a:lnTo>
                  <a:pt x="34540" y="10030"/>
                </a:lnTo>
                <a:lnTo>
                  <a:pt x="34530" y="10030"/>
                </a:lnTo>
                <a:lnTo>
                  <a:pt x="34530" y="10020"/>
                </a:lnTo>
                <a:lnTo>
                  <a:pt x="34520" y="10020"/>
                </a:lnTo>
                <a:lnTo>
                  <a:pt x="34520" y="10010"/>
                </a:lnTo>
                <a:lnTo>
                  <a:pt x="34520" y="10000"/>
                </a:lnTo>
                <a:lnTo>
                  <a:pt x="34510" y="10000"/>
                </a:lnTo>
                <a:lnTo>
                  <a:pt x="34510" y="9990"/>
                </a:lnTo>
                <a:lnTo>
                  <a:pt x="34510" y="9980"/>
                </a:lnTo>
                <a:lnTo>
                  <a:pt x="34500" y="9980"/>
                </a:lnTo>
                <a:lnTo>
                  <a:pt x="34500" y="9970"/>
                </a:lnTo>
                <a:lnTo>
                  <a:pt x="34490" y="9970"/>
                </a:lnTo>
                <a:lnTo>
                  <a:pt x="34490" y="9960"/>
                </a:lnTo>
                <a:lnTo>
                  <a:pt x="34490" y="9950"/>
                </a:lnTo>
                <a:lnTo>
                  <a:pt x="34480" y="9950"/>
                </a:lnTo>
                <a:lnTo>
                  <a:pt x="34480" y="9940"/>
                </a:lnTo>
                <a:lnTo>
                  <a:pt x="34480" y="9930"/>
                </a:lnTo>
                <a:lnTo>
                  <a:pt x="34480" y="9910"/>
                </a:lnTo>
                <a:lnTo>
                  <a:pt x="34470" y="9910"/>
                </a:lnTo>
                <a:lnTo>
                  <a:pt x="34470" y="9900"/>
                </a:lnTo>
                <a:lnTo>
                  <a:pt x="34470" y="9880"/>
                </a:lnTo>
                <a:lnTo>
                  <a:pt x="34470" y="9860"/>
                </a:lnTo>
                <a:lnTo>
                  <a:pt x="34470" y="9850"/>
                </a:lnTo>
                <a:lnTo>
                  <a:pt x="34470" y="9840"/>
                </a:lnTo>
                <a:lnTo>
                  <a:pt x="34470" y="9820"/>
                </a:lnTo>
                <a:lnTo>
                  <a:pt x="34470" y="9810"/>
                </a:lnTo>
                <a:lnTo>
                  <a:pt x="34480" y="9810"/>
                </a:lnTo>
                <a:lnTo>
                  <a:pt x="34480" y="9800"/>
                </a:lnTo>
                <a:lnTo>
                  <a:pt x="34490" y="9800"/>
                </a:lnTo>
                <a:lnTo>
                  <a:pt x="34500" y="9800"/>
                </a:lnTo>
                <a:lnTo>
                  <a:pt x="34500" y="9790"/>
                </a:lnTo>
                <a:lnTo>
                  <a:pt x="34500" y="9780"/>
                </a:lnTo>
                <a:lnTo>
                  <a:pt x="34510" y="9780"/>
                </a:lnTo>
                <a:lnTo>
                  <a:pt x="34520" y="9780"/>
                </a:lnTo>
                <a:close/>
                <a:moveTo>
                  <a:pt x="34630" y="9770"/>
                </a:moveTo>
                <a:lnTo>
                  <a:pt x="34630" y="9780"/>
                </a:lnTo>
                <a:lnTo>
                  <a:pt x="34640" y="9780"/>
                </a:lnTo>
                <a:lnTo>
                  <a:pt x="34640" y="9790"/>
                </a:lnTo>
                <a:lnTo>
                  <a:pt x="34640" y="9800"/>
                </a:lnTo>
                <a:lnTo>
                  <a:pt x="34650" y="9800"/>
                </a:lnTo>
                <a:lnTo>
                  <a:pt x="34650" y="9810"/>
                </a:lnTo>
                <a:lnTo>
                  <a:pt x="34650" y="9820"/>
                </a:lnTo>
                <a:lnTo>
                  <a:pt x="34660" y="9820"/>
                </a:lnTo>
                <a:lnTo>
                  <a:pt x="34660" y="9830"/>
                </a:lnTo>
                <a:lnTo>
                  <a:pt x="34660" y="9840"/>
                </a:lnTo>
                <a:lnTo>
                  <a:pt x="34660" y="9850"/>
                </a:lnTo>
                <a:lnTo>
                  <a:pt x="34670" y="9850"/>
                </a:lnTo>
                <a:lnTo>
                  <a:pt x="34670" y="9860"/>
                </a:lnTo>
                <a:lnTo>
                  <a:pt x="34680" y="9860"/>
                </a:lnTo>
                <a:lnTo>
                  <a:pt x="34680" y="9880"/>
                </a:lnTo>
                <a:lnTo>
                  <a:pt x="34680" y="9890"/>
                </a:lnTo>
                <a:lnTo>
                  <a:pt x="34690" y="9890"/>
                </a:lnTo>
                <a:lnTo>
                  <a:pt x="34690" y="9900"/>
                </a:lnTo>
                <a:lnTo>
                  <a:pt x="34690" y="9910"/>
                </a:lnTo>
                <a:lnTo>
                  <a:pt x="34690" y="9940"/>
                </a:lnTo>
                <a:lnTo>
                  <a:pt x="34690" y="9950"/>
                </a:lnTo>
                <a:lnTo>
                  <a:pt x="34690" y="9960"/>
                </a:lnTo>
                <a:lnTo>
                  <a:pt x="34680" y="9960"/>
                </a:lnTo>
                <a:lnTo>
                  <a:pt x="34680" y="9970"/>
                </a:lnTo>
                <a:lnTo>
                  <a:pt x="34680" y="9980"/>
                </a:lnTo>
                <a:lnTo>
                  <a:pt x="34670" y="9980"/>
                </a:lnTo>
                <a:lnTo>
                  <a:pt x="34670" y="9990"/>
                </a:lnTo>
                <a:lnTo>
                  <a:pt x="34670" y="9980"/>
                </a:lnTo>
                <a:lnTo>
                  <a:pt x="34660" y="9980"/>
                </a:lnTo>
                <a:lnTo>
                  <a:pt x="34660" y="9970"/>
                </a:lnTo>
                <a:lnTo>
                  <a:pt x="34660" y="9950"/>
                </a:lnTo>
                <a:lnTo>
                  <a:pt x="34660" y="9940"/>
                </a:lnTo>
                <a:lnTo>
                  <a:pt x="34650" y="9940"/>
                </a:lnTo>
                <a:lnTo>
                  <a:pt x="34650" y="9930"/>
                </a:lnTo>
                <a:lnTo>
                  <a:pt x="34640" y="9930"/>
                </a:lnTo>
                <a:lnTo>
                  <a:pt x="34640" y="9920"/>
                </a:lnTo>
                <a:lnTo>
                  <a:pt x="34640" y="9910"/>
                </a:lnTo>
                <a:lnTo>
                  <a:pt x="34630" y="9910"/>
                </a:lnTo>
                <a:lnTo>
                  <a:pt x="34630" y="9900"/>
                </a:lnTo>
                <a:lnTo>
                  <a:pt x="34620" y="9900"/>
                </a:lnTo>
                <a:lnTo>
                  <a:pt x="34620" y="9890"/>
                </a:lnTo>
                <a:lnTo>
                  <a:pt x="34610" y="9890"/>
                </a:lnTo>
                <a:lnTo>
                  <a:pt x="34610" y="9880"/>
                </a:lnTo>
                <a:lnTo>
                  <a:pt x="34600" y="9880"/>
                </a:lnTo>
                <a:lnTo>
                  <a:pt x="34600" y="9860"/>
                </a:lnTo>
                <a:lnTo>
                  <a:pt x="34610" y="9860"/>
                </a:lnTo>
                <a:lnTo>
                  <a:pt x="34610" y="9850"/>
                </a:lnTo>
                <a:lnTo>
                  <a:pt x="34600" y="9850"/>
                </a:lnTo>
                <a:lnTo>
                  <a:pt x="34600" y="9830"/>
                </a:lnTo>
                <a:lnTo>
                  <a:pt x="34600" y="9820"/>
                </a:lnTo>
                <a:lnTo>
                  <a:pt x="34600" y="9810"/>
                </a:lnTo>
                <a:lnTo>
                  <a:pt x="34590" y="9810"/>
                </a:lnTo>
                <a:lnTo>
                  <a:pt x="34590" y="9800"/>
                </a:lnTo>
                <a:lnTo>
                  <a:pt x="34590" y="9790"/>
                </a:lnTo>
                <a:lnTo>
                  <a:pt x="34590" y="9780"/>
                </a:lnTo>
                <a:lnTo>
                  <a:pt x="34590" y="9770"/>
                </a:lnTo>
                <a:lnTo>
                  <a:pt x="34600" y="9770"/>
                </a:lnTo>
                <a:lnTo>
                  <a:pt x="34630" y="9770"/>
                </a:lnTo>
                <a:close/>
                <a:moveTo>
                  <a:pt x="34490" y="9670"/>
                </a:moveTo>
                <a:lnTo>
                  <a:pt x="34490" y="9680"/>
                </a:lnTo>
                <a:lnTo>
                  <a:pt x="34490" y="9690"/>
                </a:lnTo>
                <a:lnTo>
                  <a:pt x="34500" y="9690"/>
                </a:lnTo>
                <a:lnTo>
                  <a:pt x="34500" y="9710"/>
                </a:lnTo>
                <a:lnTo>
                  <a:pt x="34500" y="9720"/>
                </a:lnTo>
                <a:lnTo>
                  <a:pt x="34500" y="9730"/>
                </a:lnTo>
                <a:lnTo>
                  <a:pt x="34490" y="9730"/>
                </a:lnTo>
                <a:lnTo>
                  <a:pt x="34480" y="9730"/>
                </a:lnTo>
                <a:lnTo>
                  <a:pt x="34480" y="9720"/>
                </a:lnTo>
                <a:lnTo>
                  <a:pt x="34480" y="9700"/>
                </a:lnTo>
                <a:lnTo>
                  <a:pt x="34480" y="9680"/>
                </a:lnTo>
                <a:lnTo>
                  <a:pt x="34480" y="9670"/>
                </a:lnTo>
                <a:lnTo>
                  <a:pt x="34490" y="9670"/>
                </a:lnTo>
                <a:close/>
                <a:moveTo>
                  <a:pt x="35790" y="9560"/>
                </a:moveTo>
                <a:lnTo>
                  <a:pt x="35790" y="9570"/>
                </a:lnTo>
                <a:lnTo>
                  <a:pt x="35800" y="9570"/>
                </a:lnTo>
                <a:lnTo>
                  <a:pt x="35800" y="9590"/>
                </a:lnTo>
                <a:lnTo>
                  <a:pt x="35780" y="9590"/>
                </a:lnTo>
                <a:lnTo>
                  <a:pt x="35780" y="9580"/>
                </a:lnTo>
                <a:lnTo>
                  <a:pt x="35780" y="9560"/>
                </a:lnTo>
                <a:lnTo>
                  <a:pt x="35790" y="9560"/>
                </a:lnTo>
                <a:close/>
                <a:moveTo>
                  <a:pt x="35910" y="9500"/>
                </a:moveTo>
                <a:lnTo>
                  <a:pt x="35910" y="9510"/>
                </a:lnTo>
                <a:lnTo>
                  <a:pt x="35920" y="9510"/>
                </a:lnTo>
                <a:lnTo>
                  <a:pt x="35920" y="9540"/>
                </a:lnTo>
                <a:lnTo>
                  <a:pt x="35920" y="9550"/>
                </a:lnTo>
                <a:lnTo>
                  <a:pt x="35910" y="9550"/>
                </a:lnTo>
                <a:lnTo>
                  <a:pt x="35900" y="9550"/>
                </a:lnTo>
                <a:lnTo>
                  <a:pt x="35900" y="9540"/>
                </a:lnTo>
                <a:lnTo>
                  <a:pt x="35890" y="9540"/>
                </a:lnTo>
                <a:lnTo>
                  <a:pt x="35890" y="9530"/>
                </a:lnTo>
                <a:lnTo>
                  <a:pt x="35890" y="9510"/>
                </a:lnTo>
                <a:lnTo>
                  <a:pt x="35900" y="9510"/>
                </a:lnTo>
                <a:lnTo>
                  <a:pt x="35900" y="9500"/>
                </a:lnTo>
                <a:lnTo>
                  <a:pt x="35910" y="9500"/>
                </a:lnTo>
                <a:close/>
                <a:moveTo>
                  <a:pt x="38930" y="9360"/>
                </a:moveTo>
                <a:lnTo>
                  <a:pt x="38930" y="9370"/>
                </a:lnTo>
                <a:lnTo>
                  <a:pt x="38930" y="9380"/>
                </a:lnTo>
                <a:lnTo>
                  <a:pt x="38940" y="9380"/>
                </a:lnTo>
                <a:lnTo>
                  <a:pt x="38950" y="9380"/>
                </a:lnTo>
                <a:lnTo>
                  <a:pt x="38950" y="9370"/>
                </a:lnTo>
                <a:lnTo>
                  <a:pt x="38970" y="9370"/>
                </a:lnTo>
                <a:lnTo>
                  <a:pt x="38970" y="9380"/>
                </a:lnTo>
                <a:lnTo>
                  <a:pt x="38970" y="9390"/>
                </a:lnTo>
                <a:lnTo>
                  <a:pt x="38980" y="9390"/>
                </a:lnTo>
                <a:lnTo>
                  <a:pt x="38980" y="9400"/>
                </a:lnTo>
                <a:lnTo>
                  <a:pt x="38990" y="9400"/>
                </a:lnTo>
                <a:lnTo>
                  <a:pt x="38990" y="9410"/>
                </a:lnTo>
                <a:lnTo>
                  <a:pt x="38990" y="9420"/>
                </a:lnTo>
                <a:lnTo>
                  <a:pt x="39000" y="9420"/>
                </a:lnTo>
                <a:lnTo>
                  <a:pt x="39000" y="9430"/>
                </a:lnTo>
                <a:lnTo>
                  <a:pt x="39010" y="9430"/>
                </a:lnTo>
                <a:lnTo>
                  <a:pt x="39010" y="9440"/>
                </a:lnTo>
                <a:lnTo>
                  <a:pt x="38990" y="9440"/>
                </a:lnTo>
                <a:lnTo>
                  <a:pt x="38980" y="9440"/>
                </a:lnTo>
                <a:lnTo>
                  <a:pt x="38980" y="9450"/>
                </a:lnTo>
                <a:lnTo>
                  <a:pt x="38990" y="9450"/>
                </a:lnTo>
                <a:lnTo>
                  <a:pt x="38990" y="9460"/>
                </a:lnTo>
                <a:lnTo>
                  <a:pt x="38990" y="9470"/>
                </a:lnTo>
                <a:lnTo>
                  <a:pt x="39000" y="9470"/>
                </a:lnTo>
                <a:lnTo>
                  <a:pt x="39000" y="9460"/>
                </a:lnTo>
                <a:lnTo>
                  <a:pt x="39010" y="9460"/>
                </a:lnTo>
                <a:lnTo>
                  <a:pt x="39020" y="9460"/>
                </a:lnTo>
                <a:lnTo>
                  <a:pt x="39020" y="9470"/>
                </a:lnTo>
                <a:lnTo>
                  <a:pt x="39030" y="9470"/>
                </a:lnTo>
                <a:lnTo>
                  <a:pt x="39030" y="9480"/>
                </a:lnTo>
                <a:lnTo>
                  <a:pt x="39040" y="9480"/>
                </a:lnTo>
                <a:lnTo>
                  <a:pt x="39040" y="9490"/>
                </a:lnTo>
                <a:lnTo>
                  <a:pt x="39050" y="9490"/>
                </a:lnTo>
                <a:lnTo>
                  <a:pt x="39050" y="9500"/>
                </a:lnTo>
                <a:lnTo>
                  <a:pt x="39060" y="9500"/>
                </a:lnTo>
                <a:lnTo>
                  <a:pt x="39060" y="9510"/>
                </a:lnTo>
                <a:lnTo>
                  <a:pt x="39070" y="9510"/>
                </a:lnTo>
                <a:lnTo>
                  <a:pt x="39080" y="9510"/>
                </a:lnTo>
                <a:lnTo>
                  <a:pt x="39100" y="9510"/>
                </a:lnTo>
                <a:lnTo>
                  <a:pt x="39110" y="9510"/>
                </a:lnTo>
                <a:lnTo>
                  <a:pt x="39110" y="9520"/>
                </a:lnTo>
                <a:lnTo>
                  <a:pt x="39120" y="9520"/>
                </a:lnTo>
                <a:lnTo>
                  <a:pt x="39120" y="9530"/>
                </a:lnTo>
                <a:lnTo>
                  <a:pt x="39130" y="9530"/>
                </a:lnTo>
                <a:lnTo>
                  <a:pt x="39130" y="9520"/>
                </a:lnTo>
                <a:lnTo>
                  <a:pt x="39130" y="9510"/>
                </a:lnTo>
                <a:lnTo>
                  <a:pt x="39140" y="9510"/>
                </a:lnTo>
                <a:lnTo>
                  <a:pt x="39140" y="9490"/>
                </a:lnTo>
                <a:lnTo>
                  <a:pt x="39140" y="9480"/>
                </a:lnTo>
                <a:lnTo>
                  <a:pt x="39150" y="9480"/>
                </a:lnTo>
                <a:lnTo>
                  <a:pt x="39160" y="9480"/>
                </a:lnTo>
                <a:lnTo>
                  <a:pt x="39160" y="9490"/>
                </a:lnTo>
                <a:lnTo>
                  <a:pt x="39160" y="9500"/>
                </a:lnTo>
                <a:lnTo>
                  <a:pt x="39160" y="9510"/>
                </a:lnTo>
                <a:lnTo>
                  <a:pt x="39150" y="9510"/>
                </a:lnTo>
                <a:lnTo>
                  <a:pt x="39150" y="9530"/>
                </a:lnTo>
                <a:lnTo>
                  <a:pt x="39150" y="9540"/>
                </a:lnTo>
                <a:lnTo>
                  <a:pt x="39140" y="9540"/>
                </a:lnTo>
                <a:lnTo>
                  <a:pt x="39140" y="9550"/>
                </a:lnTo>
                <a:lnTo>
                  <a:pt x="39120" y="9550"/>
                </a:lnTo>
                <a:lnTo>
                  <a:pt x="39110" y="9550"/>
                </a:lnTo>
                <a:lnTo>
                  <a:pt x="39110" y="9540"/>
                </a:lnTo>
                <a:lnTo>
                  <a:pt x="39090" y="9540"/>
                </a:lnTo>
                <a:lnTo>
                  <a:pt x="39090" y="9560"/>
                </a:lnTo>
                <a:lnTo>
                  <a:pt x="39080" y="9560"/>
                </a:lnTo>
                <a:lnTo>
                  <a:pt x="39080" y="9550"/>
                </a:lnTo>
                <a:lnTo>
                  <a:pt x="39060" y="9550"/>
                </a:lnTo>
                <a:lnTo>
                  <a:pt x="39060" y="9570"/>
                </a:lnTo>
                <a:lnTo>
                  <a:pt x="39050" y="9570"/>
                </a:lnTo>
                <a:lnTo>
                  <a:pt x="39050" y="9560"/>
                </a:lnTo>
                <a:lnTo>
                  <a:pt x="39040" y="9560"/>
                </a:lnTo>
                <a:lnTo>
                  <a:pt x="39040" y="9550"/>
                </a:lnTo>
                <a:lnTo>
                  <a:pt x="39040" y="9540"/>
                </a:lnTo>
                <a:lnTo>
                  <a:pt x="39030" y="9540"/>
                </a:lnTo>
                <a:lnTo>
                  <a:pt x="39030" y="9530"/>
                </a:lnTo>
                <a:lnTo>
                  <a:pt x="39020" y="9530"/>
                </a:lnTo>
                <a:lnTo>
                  <a:pt x="39020" y="9520"/>
                </a:lnTo>
                <a:lnTo>
                  <a:pt x="39020" y="9510"/>
                </a:lnTo>
                <a:lnTo>
                  <a:pt x="39010" y="9510"/>
                </a:lnTo>
                <a:lnTo>
                  <a:pt x="39010" y="9500"/>
                </a:lnTo>
                <a:lnTo>
                  <a:pt x="39000" y="9500"/>
                </a:lnTo>
                <a:lnTo>
                  <a:pt x="39000" y="9510"/>
                </a:lnTo>
                <a:lnTo>
                  <a:pt x="39000" y="9520"/>
                </a:lnTo>
                <a:lnTo>
                  <a:pt x="39000" y="9530"/>
                </a:lnTo>
                <a:lnTo>
                  <a:pt x="39000" y="9540"/>
                </a:lnTo>
                <a:lnTo>
                  <a:pt x="39010" y="9540"/>
                </a:lnTo>
                <a:lnTo>
                  <a:pt x="39010" y="9550"/>
                </a:lnTo>
                <a:lnTo>
                  <a:pt x="39010" y="9570"/>
                </a:lnTo>
                <a:lnTo>
                  <a:pt x="39020" y="9570"/>
                </a:lnTo>
                <a:lnTo>
                  <a:pt x="39020" y="9580"/>
                </a:lnTo>
                <a:lnTo>
                  <a:pt x="39020" y="9590"/>
                </a:lnTo>
                <a:lnTo>
                  <a:pt x="39020" y="9600"/>
                </a:lnTo>
                <a:lnTo>
                  <a:pt x="39030" y="9600"/>
                </a:lnTo>
                <a:lnTo>
                  <a:pt x="39030" y="9630"/>
                </a:lnTo>
                <a:lnTo>
                  <a:pt x="39020" y="9630"/>
                </a:lnTo>
                <a:lnTo>
                  <a:pt x="39030" y="9630"/>
                </a:lnTo>
                <a:lnTo>
                  <a:pt x="39040" y="9630"/>
                </a:lnTo>
                <a:lnTo>
                  <a:pt x="39040" y="9620"/>
                </a:lnTo>
                <a:lnTo>
                  <a:pt x="39040" y="9600"/>
                </a:lnTo>
                <a:lnTo>
                  <a:pt x="39040" y="9590"/>
                </a:lnTo>
                <a:lnTo>
                  <a:pt x="39050" y="9590"/>
                </a:lnTo>
                <a:lnTo>
                  <a:pt x="39050" y="9600"/>
                </a:lnTo>
                <a:lnTo>
                  <a:pt x="39050" y="9610"/>
                </a:lnTo>
                <a:lnTo>
                  <a:pt x="39060" y="9610"/>
                </a:lnTo>
                <a:lnTo>
                  <a:pt x="39060" y="9620"/>
                </a:lnTo>
                <a:lnTo>
                  <a:pt x="39070" y="9620"/>
                </a:lnTo>
                <a:lnTo>
                  <a:pt x="39070" y="9630"/>
                </a:lnTo>
                <a:lnTo>
                  <a:pt x="39070" y="9640"/>
                </a:lnTo>
                <a:lnTo>
                  <a:pt x="39070" y="9650"/>
                </a:lnTo>
                <a:lnTo>
                  <a:pt x="39080" y="9650"/>
                </a:lnTo>
                <a:lnTo>
                  <a:pt x="39070" y="9650"/>
                </a:lnTo>
                <a:lnTo>
                  <a:pt x="39070" y="9660"/>
                </a:lnTo>
                <a:lnTo>
                  <a:pt x="39070" y="9670"/>
                </a:lnTo>
                <a:lnTo>
                  <a:pt x="39080" y="9670"/>
                </a:lnTo>
                <a:lnTo>
                  <a:pt x="39080" y="9680"/>
                </a:lnTo>
                <a:lnTo>
                  <a:pt x="39080" y="9690"/>
                </a:lnTo>
                <a:lnTo>
                  <a:pt x="39090" y="9690"/>
                </a:lnTo>
                <a:lnTo>
                  <a:pt x="39090" y="9700"/>
                </a:lnTo>
                <a:lnTo>
                  <a:pt x="39100" y="9700"/>
                </a:lnTo>
                <a:lnTo>
                  <a:pt x="39100" y="9710"/>
                </a:lnTo>
                <a:lnTo>
                  <a:pt x="39110" y="9710"/>
                </a:lnTo>
                <a:lnTo>
                  <a:pt x="39110" y="9720"/>
                </a:lnTo>
                <a:lnTo>
                  <a:pt x="39120" y="9720"/>
                </a:lnTo>
                <a:lnTo>
                  <a:pt x="39120" y="9730"/>
                </a:lnTo>
                <a:lnTo>
                  <a:pt x="39130" y="9730"/>
                </a:lnTo>
                <a:lnTo>
                  <a:pt x="39130" y="9740"/>
                </a:lnTo>
                <a:lnTo>
                  <a:pt x="39140" y="9740"/>
                </a:lnTo>
                <a:lnTo>
                  <a:pt x="39140" y="9750"/>
                </a:lnTo>
                <a:lnTo>
                  <a:pt x="39140" y="9760"/>
                </a:lnTo>
                <a:lnTo>
                  <a:pt x="39150" y="9760"/>
                </a:lnTo>
                <a:lnTo>
                  <a:pt x="39170" y="9760"/>
                </a:lnTo>
                <a:lnTo>
                  <a:pt x="39170" y="9750"/>
                </a:lnTo>
                <a:lnTo>
                  <a:pt x="39180" y="9750"/>
                </a:lnTo>
                <a:lnTo>
                  <a:pt x="39180" y="9740"/>
                </a:lnTo>
                <a:lnTo>
                  <a:pt x="39180" y="9730"/>
                </a:lnTo>
                <a:lnTo>
                  <a:pt x="39170" y="9730"/>
                </a:lnTo>
                <a:lnTo>
                  <a:pt x="39170" y="9710"/>
                </a:lnTo>
                <a:lnTo>
                  <a:pt x="39180" y="9710"/>
                </a:lnTo>
                <a:lnTo>
                  <a:pt x="39180" y="9700"/>
                </a:lnTo>
                <a:lnTo>
                  <a:pt x="39190" y="9700"/>
                </a:lnTo>
                <a:lnTo>
                  <a:pt x="39190" y="9690"/>
                </a:lnTo>
                <a:lnTo>
                  <a:pt x="39210" y="9690"/>
                </a:lnTo>
                <a:lnTo>
                  <a:pt x="39210" y="9700"/>
                </a:lnTo>
                <a:lnTo>
                  <a:pt x="39200" y="9700"/>
                </a:lnTo>
                <a:lnTo>
                  <a:pt x="39200" y="9710"/>
                </a:lnTo>
                <a:lnTo>
                  <a:pt x="39190" y="9710"/>
                </a:lnTo>
                <a:lnTo>
                  <a:pt x="39190" y="9720"/>
                </a:lnTo>
                <a:lnTo>
                  <a:pt x="39190" y="9730"/>
                </a:lnTo>
                <a:lnTo>
                  <a:pt x="39190" y="9720"/>
                </a:lnTo>
                <a:lnTo>
                  <a:pt x="39200" y="9720"/>
                </a:lnTo>
                <a:lnTo>
                  <a:pt x="39210" y="9720"/>
                </a:lnTo>
                <a:lnTo>
                  <a:pt x="39210" y="9710"/>
                </a:lnTo>
                <a:lnTo>
                  <a:pt x="39220" y="9710"/>
                </a:lnTo>
                <a:lnTo>
                  <a:pt x="39220" y="9720"/>
                </a:lnTo>
                <a:lnTo>
                  <a:pt x="39220" y="9730"/>
                </a:lnTo>
                <a:lnTo>
                  <a:pt x="39210" y="9730"/>
                </a:lnTo>
                <a:lnTo>
                  <a:pt x="39210" y="9740"/>
                </a:lnTo>
                <a:lnTo>
                  <a:pt x="39220" y="9740"/>
                </a:lnTo>
                <a:lnTo>
                  <a:pt x="39220" y="9750"/>
                </a:lnTo>
                <a:lnTo>
                  <a:pt x="39230" y="9750"/>
                </a:lnTo>
                <a:lnTo>
                  <a:pt x="39230" y="9760"/>
                </a:lnTo>
                <a:lnTo>
                  <a:pt x="39240" y="9760"/>
                </a:lnTo>
                <a:lnTo>
                  <a:pt x="39240" y="9770"/>
                </a:lnTo>
                <a:lnTo>
                  <a:pt x="39250" y="9770"/>
                </a:lnTo>
                <a:lnTo>
                  <a:pt x="39250" y="9780"/>
                </a:lnTo>
                <a:lnTo>
                  <a:pt x="39250" y="9790"/>
                </a:lnTo>
                <a:lnTo>
                  <a:pt x="39240" y="9790"/>
                </a:lnTo>
                <a:lnTo>
                  <a:pt x="39240" y="9800"/>
                </a:lnTo>
                <a:lnTo>
                  <a:pt x="39230" y="9800"/>
                </a:lnTo>
                <a:lnTo>
                  <a:pt x="39230" y="9810"/>
                </a:lnTo>
                <a:lnTo>
                  <a:pt x="39230" y="9820"/>
                </a:lnTo>
                <a:lnTo>
                  <a:pt x="39230" y="9830"/>
                </a:lnTo>
                <a:lnTo>
                  <a:pt x="39220" y="9830"/>
                </a:lnTo>
                <a:lnTo>
                  <a:pt x="39220" y="9840"/>
                </a:lnTo>
                <a:lnTo>
                  <a:pt x="39210" y="9840"/>
                </a:lnTo>
                <a:lnTo>
                  <a:pt x="39210" y="9850"/>
                </a:lnTo>
                <a:lnTo>
                  <a:pt x="39200" y="9850"/>
                </a:lnTo>
                <a:lnTo>
                  <a:pt x="39200" y="9860"/>
                </a:lnTo>
                <a:lnTo>
                  <a:pt x="39200" y="9870"/>
                </a:lnTo>
                <a:lnTo>
                  <a:pt x="39190" y="9870"/>
                </a:lnTo>
                <a:lnTo>
                  <a:pt x="39190" y="9860"/>
                </a:lnTo>
                <a:lnTo>
                  <a:pt x="39180" y="9860"/>
                </a:lnTo>
                <a:lnTo>
                  <a:pt x="39170" y="9860"/>
                </a:lnTo>
                <a:lnTo>
                  <a:pt x="39170" y="9850"/>
                </a:lnTo>
                <a:lnTo>
                  <a:pt x="39170" y="9830"/>
                </a:lnTo>
                <a:lnTo>
                  <a:pt x="39160" y="9830"/>
                </a:lnTo>
                <a:lnTo>
                  <a:pt x="39160" y="9820"/>
                </a:lnTo>
                <a:lnTo>
                  <a:pt x="39170" y="9820"/>
                </a:lnTo>
                <a:lnTo>
                  <a:pt x="39180" y="9820"/>
                </a:lnTo>
                <a:lnTo>
                  <a:pt x="39180" y="9810"/>
                </a:lnTo>
                <a:lnTo>
                  <a:pt x="39190" y="9810"/>
                </a:lnTo>
                <a:lnTo>
                  <a:pt x="39190" y="9800"/>
                </a:lnTo>
                <a:lnTo>
                  <a:pt x="39200" y="9800"/>
                </a:lnTo>
                <a:lnTo>
                  <a:pt x="39200" y="9780"/>
                </a:lnTo>
                <a:lnTo>
                  <a:pt x="39190" y="9780"/>
                </a:lnTo>
                <a:lnTo>
                  <a:pt x="39190" y="9770"/>
                </a:lnTo>
                <a:lnTo>
                  <a:pt x="39180" y="9770"/>
                </a:lnTo>
                <a:lnTo>
                  <a:pt x="39180" y="9780"/>
                </a:lnTo>
                <a:lnTo>
                  <a:pt x="39180" y="9790"/>
                </a:lnTo>
                <a:lnTo>
                  <a:pt x="39170" y="9790"/>
                </a:lnTo>
                <a:lnTo>
                  <a:pt x="39170" y="9800"/>
                </a:lnTo>
                <a:lnTo>
                  <a:pt x="39160" y="9800"/>
                </a:lnTo>
                <a:lnTo>
                  <a:pt x="39160" y="9810"/>
                </a:lnTo>
                <a:lnTo>
                  <a:pt x="39150" y="9810"/>
                </a:lnTo>
                <a:lnTo>
                  <a:pt x="39150" y="9800"/>
                </a:lnTo>
                <a:lnTo>
                  <a:pt x="39140" y="9800"/>
                </a:lnTo>
                <a:lnTo>
                  <a:pt x="39140" y="9790"/>
                </a:lnTo>
                <a:lnTo>
                  <a:pt x="39130" y="9790"/>
                </a:lnTo>
                <a:lnTo>
                  <a:pt x="39120" y="9790"/>
                </a:lnTo>
                <a:lnTo>
                  <a:pt x="39120" y="9780"/>
                </a:lnTo>
                <a:lnTo>
                  <a:pt x="39110" y="9780"/>
                </a:lnTo>
                <a:lnTo>
                  <a:pt x="39110" y="9770"/>
                </a:lnTo>
                <a:lnTo>
                  <a:pt x="39100" y="9770"/>
                </a:lnTo>
                <a:lnTo>
                  <a:pt x="39100" y="9760"/>
                </a:lnTo>
                <a:lnTo>
                  <a:pt x="39090" y="9760"/>
                </a:lnTo>
                <a:lnTo>
                  <a:pt x="39070" y="9760"/>
                </a:lnTo>
                <a:lnTo>
                  <a:pt x="39070" y="9750"/>
                </a:lnTo>
                <a:lnTo>
                  <a:pt x="39070" y="9740"/>
                </a:lnTo>
                <a:lnTo>
                  <a:pt x="39060" y="9740"/>
                </a:lnTo>
                <a:lnTo>
                  <a:pt x="39060" y="9730"/>
                </a:lnTo>
                <a:lnTo>
                  <a:pt x="39060" y="9720"/>
                </a:lnTo>
                <a:lnTo>
                  <a:pt x="39050" y="9720"/>
                </a:lnTo>
                <a:lnTo>
                  <a:pt x="39040" y="9720"/>
                </a:lnTo>
                <a:lnTo>
                  <a:pt x="39040" y="9710"/>
                </a:lnTo>
                <a:lnTo>
                  <a:pt x="39030" y="9710"/>
                </a:lnTo>
                <a:lnTo>
                  <a:pt x="39030" y="9700"/>
                </a:lnTo>
                <a:lnTo>
                  <a:pt x="39020" y="9700"/>
                </a:lnTo>
                <a:lnTo>
                  <a:pt x="39010" y="9700"/>
                </a:lnTo>
                <a:lnTo>
                  <a:pt x="39010" y="9690"/>
                </a:lnTo>
                <a:lnTo>
                  <a:pt x="39010" y="9670"/>
                </a:lnTo>
                <a:lnTo>
                  <a:pt x="39000" y="9670"/>
                </a:lnTo>
                <a:lnTo>
                  <a:pt x="39000" y="9660"/>
                </a:lnTo>
                <a:lnTo>
                  <a:pt x="39000" y="9650"/>
                </a:lnTo>
                <a:lnTo>
                  <a:pt x="39000" y="9630"/>
                </a:lnTo>
                <a:lnTo>
                  <a:pt x="39000" y="9620"/>
                </a:lnTo>
                <a:lnTo>
                  <a:pt x="39000" y="9610"/>
                </a:lnTo>
                <a:lnTo>
                  <a:pt x="38990" y="9610"/>
                </a:lnTo>
                <a:lnTo>
                  <a:pt x="38980" y="9610"/>
                </a:lnTo>
                <a:lnTo>
                  <a:pt x="38980" y="9600"/>
                </a:lnTo>
                <a:lnTo>
                  <a:pt x="38980" y="9610"/>
                </a:lnTo>
                <a:lnTo>
                  <a:pt x="38940" y="9610"/>
                </a:lnTo>
                <a:lnTo>
                  <a:pt x="38940" y="9600"/>
                </a:lnTo>
                <a:lnTo>
                  <a:pt x="38940" y="9590"/>
                </a:lnTo>
                <a:lnTo>
                  <a:pt x="38930" y="9590"/>
                </a:lnTo>
                <a:lnTo>
                  <a:pt x="38920" y="9590"/>
                </a:lnTo>
                <a:lnTo>
                  <a:pt x="38910" y="9590"/>
                </a:lnTo>
                <a:lnTo>
                  <a:pt x="38910" y="9580"/>
                </a:lnTo>
                <a:lnTo>
                  <a:pt x="38900" y="9580"/>
                </a:lnTo>
                <a:lnTo>
                  <a:pt x="38900" y="9570"/>
                </a:lnTo>
                <a:lnTo>
                  <a:pt x="38890" y="9570"/>
                </a:lnTo>
                <a:lnTo>
                  <a:pt x="38890" y="9550"/>
                </a:lnTo>
                <a:lnTo>
                  <a:pt x="38890" y="9540"/>
                </a:lnTo>
                <a:lnTo>
                  <a:pt x="38890" y="9530"/>
                </a:lnTo>
                <a:lnTo>
                  <a:pt x="38900" y="9530"/>
                </a:lnTo>
                <a:lnTo>
                  <a:pt x="38900" y="9510"/>
                </a:lnTo>
                <a:lnTo>
                  <a:pt x="38900" y="9500"/>
                </a:lnTo>
                <a:lnTo>
                  <a:pt x="38890" y="9500"/>
                </a:lnTo>
                <a:lnTo>
                  <a:pt x="38890" y="9490"/>
                </a:lnTo>
                <a:lnTo>
                  <a:pt x="38890" y="9470"/>
                </a:lnTo>
                <a:lnTo>
                  <a:pt x="38890" y="9460"/>
                </a:lnTo>
                <a:lnTo>
                  <a:pt x="38890" y="9450"/>
                </a:lnTo>
                <a:lnTo>
                  <a:pt x="38900" y="9450"/>
                </a:lnTo>
                <a:lnTo>
                  <a:pt x="38900" y="9430"/>
                </a:lnTo>
                <a:lnTo>
                  <a:pt x="38910" y="9430"/>
                </a:lnTo>
                <a:lnTo>
                  <a:pt x="38920" y="9430"/>
                </a:lnTo>
                <a:lnTo>
                  <a:pt x="38920" y="9420"/>
                </a:lnTo>
                <a:lnTo>
                  <a:pt x="38930" y="9420"/>
                </a:lnTo>
                <a:lnTo>
                  <a:pt x="38930" y="9400"/>
                </a:lnTo>
                <a:lnTo>
                  <a:pt x="38920" y="9400"/>
                </a:lnTo>
                <a:lnTo>
                  <a:pt x="38920" y="9390"/>
                </a:lnTo>
                <a:lnTo>
                  <a:pt x="38900" y="9390"/>
                </a:lnTo>
                <a:lnTo>
                  <a:pt x="38900" y="9400"/>
                </a:lnTo>
                <a:lnTo>
                  <a:pt x="38900" y="9410"/>
                </a:lnTo>
                <a:lnTo>
                  <a:pt x="38890" y="9410"/>
                </a:lnTo>
                <a:lnTo>
                  <a:pt x="38890" y="9400"/>
                </a:lnTo>
                <a:lnTo>
                  <a:pt x="38880" y="9400"/>
                </a:lnTo>
                <a:lnTo>
                  <a:pt x="38880" y="9390"/>
                </a:lnTo>
                <a:lnTo>
                  <a:pt x="38890" y="9390"/>
                </a:lnTo>
                <a:lnTo>
                  <a:pt x="38890" y="9380"/>
                </a:lnTo>
                <a:lnTo>
                  <a:pt x="38900" y="9380"/>
                </a:lnTo>
                <a:lnTo>
                  <a:pt x="38890" y="9380"/>
                </a:lnTo>
                <a:lnTo>
                  <a:pt x="38890" y="9370"/>
                </a:lnTo>
                <a:lnTo>
                  <a:pt x="38900" y="9370"/>
                </a:lnTo>
                <a:lnTo>
                  <a:pt x="38900" y="9360"/>
                </a:lnTo>
                <a:lnTo>
                  <a:pt x="38910" y="9360"/>
                </a:lnTo>
                <a:lnTo>
                  <a:pt x="38930" y="9360"/>
                </a:lnTo>
                <a:close/>
                <a:moveTo>
                  <a:pt x="36320" y="9330"/>
                </a:moveTo>
                <a:lnTo>
                  <a:pt x="36320" y="9340"/>
                </a:lnTo>
                <a:lnTo>
                  <a:pt x="36330" y="9340"/>
                </a:lnTo>
                <a:lnTo>
                  <a:pt x="36340" y="9340"/>
                </a:lnTo>
                <a:lnTo>
                  <a:pt x="36340" y="9350"/>
                </a:lnTo>
                <a:lnTo>
                  <a:pt x="36360" y="9350"/>
                </a:lnTo>
                <a:lnTo>
                  <a:pt x="36360" y="9340"/>
                </a:lnTo>
                <a:lnTo>
                  <a:pt x="36370" y="9340"/>
                </a:lnTo>
                <a:lnTo>
                  <a:pt x="36380" y="9340"/>
                </a:lnTo>
                <a:lnTo>
                  <a:pt x="36380" y="9350"/>
                </a:lnTo>
                <a:lnTo>
                  <a:pt x="36370" y="9350"/>
                </a:lnTo>
                <a:lnTo>
                  <a:pt x="36370" y="9360"/>
                </a:lnTo>
                <a:lnTo>
                  <a:pt x="36360" y="9360"/>
                </a:lnTo>
                <a:lnTo>
                  <a:pt x="36360" y="9370"/>
                </a:lnTo>
                <a:lnTo>
                  <a:pt x="36350" y="9370"/>
                </a:lnTo>
                <a:lnTo>
                  <a:pt x="36350" y="9360"/>
                </a:lnTo>
                <a:lnTo>
                  <a:pt x="36340" y="9360"/>
                </a:lnTo>
                <a:lnTo>
                  <a:pt x="36340" y="9350"/>
                </a:lnTo>
                <a:lnTo>
                  <a:pt x="36330" y="9350"/>
                </a:lnTo>
                <a:lnTo>
                  <a:pt x="36320" y="9350"/>
                </a:lnTo>
                <a:lnTo>
                  <a:pt x="36310" y="9350"/>
                </a:lnTo>
                <a:lnTo>
                  <a:pt x="36310" y="9340"/>
                </a:lnTo>
                <a:lnTo>
                  <a:pt x="36320" y="9340"/>
                </a:lnTo>
                <a:lnTo>
                  <a:pt x="36320" y="9330"/>
                </a:lnTo>
                <a:close/>
                <a:moveTo>
                  <a:pt x="39090" y="9330"/>
                </a:moveTo>
                <a:lnTo>
                  <a:pt x="39090" y="9340"/>
                </a:lnTo>
                <a:lnTo>
                  <a:pt x="39090" y="9350"/>
                </a:lnTo>
                <a:lnTo>
                  <a:pt x="39100" y="9350"/>
                </a:lnTo>
                <a:lnTo>
                  <a:pt x="39100" y="9360"/>
                </a:lnTo>
                <a:lnTo>
                  <a:pt x="39100" y="9370"/>
                </a:lnTo>
                <a:lnTo>
                  <a:pt x="39100" y="9380"/>
                </a:lnTo>
                <a:lnTo>
                  <a:pt x="39090" y="9380"/>
                </a:lnTo>
                <a:lnTo>
                  <a:pt x="39090" y="9390"/>
                </a:lnTo>
                <a:lnTo>
                  <a:pt x="39080" y="9390"/>
                </a:lnTo>
                <a:lnTo>
                  <a:pt x="39080" y="9400"/>
                </a:lnTo>
                <a:lnTo>
                  <a:pt x="39080" y="9390"/>
                </a:lnTo>
                <a:lnTo>
                  <a:pt x="39080" y="9380"/>
                </a:lnTo>
                <a:lnTo>
                  <a:pt x="39070" y="9380"/>
                </a:lnTo>
                <a:lnTo>
                  <a:pt x="39070" y="9370"/>
                </a:lnTo>
                <a:lnTo>
                  <a:pt x="39060" y="9370"/>
                </a:lnTo>
                <a:lnTo>
                  <a:pt x="39060" y="9360"/>
                </a:lnTo>
                <a:lnTo>
                  <a:pt x="39070" y="9360"/>
                </a:lnTo>
                <a:lnTo>
                  <a:pt x="39070" y="9350"/>
                </a:lnTo>
                <a:lnTo>
                  <a:pt x="39070" y="9340"/>
                </a:lnTo>
                <a:lnTo>
                  <a:pt x="39070" y="9330"/>
                </a:lnTo>
                <a:lnTo>
                  <a:pt x="39080" y="9330"/>
                </a:lnTo>
                <a:lnTo>
                  <a:pt x="39090" y="9330"/>
                </a:lnTo>
                <a:close/>
                <a:moveTo>
                  <a:pt x="34640" y="9280"/>
                </a:moveTo>
                <a:lnTo>
                  <a:pt x="34640" y="9290"/>
                </a:lnTo>
                <a:lnTo>
                  <a:pt x="34670" y="9290"/>
                </a:lnTo>
                <a:lnTo>
                  <a:pt x="34670" y="9300"/>
                </a:lnTo>
                <a:lnTo>
                  <a:pt x="34680" y="9300"/>
                </a:lnTo>
                <a:lnTo>
                  <a:pt x="34690" y="9300"/>
                </a:lnTo>
                <a:lnTo>
                  <a:pt x="34700" y="9300"/>
                </a:lnTo>
                <a:lnTo>
                  <a:pt x="34700" y="9310"/>
                </a:lnTo>
                <a:lnTo>
                  <a:pt x="34710" y="9310"/>
                </a:lnTo>
                <a:lnTo>
                  <a:pt x="34720" y="9310"/>
                </a:lnTo>
                <a:lnTo>
                  <a:pt x="34720" y="9320"/>
                </a:lnTo>
                <a:lnTo>
                  <a:pt x="34730" y="9320"/>
                </a:lnTo>
                <a:lnTo>
                  <a:pt x="34730" y="9330"/>
                </a:lnTo>
                <a:lnTo>
                  <a:pt x="34740" y="9330"/>
                </a:lnTo>
                <a:lnTo>
                  <a:pt x="34750" y="9330"/>
                </a:lnTo>
                <a:lnTo>
                  <a:pt x="34750" y="9340"/>
                </a:lnTo>
                <a:lnTo>
                  <a:pt x="34760" y="9340"/>
                </a:lnTo>
                <a:lnTo>
                  <a:pt x="34760" y="9350"/>
                </a:lnTo>
                <a:lnTo>
                  <a:pt x="34760" y="9360"/>
                </a:lnTo>
                <a:lnTo>
                  <a:pt x="34760" y="9370"/>
                </a:lnTo>
                <a:lnTo>
                  <a:pt x="34760" y="9380"/>
                </a:lnTo>
                <a:lnTo>
                  <a:pt x="34760" y="9390"/>
                </a:lnTo>
                <a:lnTo>
                  <a:pt x="34750" y="9390"/>
                </a:lnTo>
                <a:lnTo>
                  <a:pt x="34750" y="9380"/>
                </a:lnTo>
                <a:lnTo>
                  <a:pt x="34740" y="9380"/>
                </a:lnTo>
                <a:lnTo>
                  <a:pt x="34730" y="9380"/>
                </a:lnTo>
                <a:lnTo>
                  <a:pt x="34730" y="9390"/>
                </a:lnTo>
                <a:lnTo>
                  <a:pt x="34740" y="9390"/>
                </a:lnTo>
                <a:lnTo>
                  <a:pt x="34740" y="9400"/>
                </a:lnTo>
                <a:lnTo>
                  <a:pt x="34750" y="9400"/>
                </a:lnTo>
                <a:lnTo>
                  <a:pt x="34750" y="9410"/>
                </a:lnTo>
                <a:lnTo>
                  <a:pt x="34760" y="9410"/>
                </a:lnTo>
                <a:lnTo>
                  <a:pt x="34760" y="9420"/>
                </a:lnTo>
                <a:lnTo>
                  <a:pt x="34760" y="9430"/>
                </a:lnTo>
                <a:lnTo>
                  <a:pt x="34770" y="9430"/>
                </a:lnTo>
                <a:lnTo>
                  <a:pt x="34770" y="9440"/>
                </a:lnTo>
                <a:lnTo>
                  <a:pt x="34780" y="9440"/>
                </a:lnTo>
                <a:lnTo>
                  <a:pt x="34780" y="9450"/>
                </a:lnTo>
                <a:lnTo>
                  <a:pt x="34790" y="9450"/>
                </a:lnTo>
                <a:lnTo>
                  <a:pt x="34790" y="9460"/>
                </a:lnTo>
                <a:lnTo>
                  <a:pt x="34800" y="9460"/>
                </a:lnTo>
                <a:lnTo>
                  <a:pt x="34800" y="9470"/>
                </a:lnTo>
                <a:lnTo>
                  <a:pt x="34810" y="9470"/>
                </a:lnTo>
                <a:lnTo>
                  <a:pt x="34810" y="9480"/>
                </a:lnTo>
                <a:lnTo>
                  <a:pt x="34820" y="9480"/>
                </a:lnTo>
                <a:lnTo>
                  <a:pt x="34820" y="9490"/>
                </a:lnTo>
                <a:lnTo>
                  <a:pt x="34840" y="9490"/>
                </a:lnTo>
                <a:lnTo>
                  <a:pt x="34840" y="9500"/>
                </a:lnTo>
                <a:lnTo>
                  <a:pt x="34850" y="9500"/>
                </a:lnTo>
                <a:lnTo>
                  <a:pt x="34860" y="9500"/>
                </a:lnTo>
                <a:lnTo>
                  <a:pt x="34870" y="9500"/>
                </a:lnTo>
                <a:lnTo>
                  <a:pt x="34870" y="9510"/>
                </a:lnTo>
                <a:lnTo>
                  <a:pt x="34870" y="9500"/>
                </a:lnTo>
                <a:lnTo>
                  <a:pt x="34890" y="9500"/>
                </a:lnTo>
                <a:lnTo>
                  <a:pt x="34890" y="9510"/>
                </a:lnTo>
                <a:lnTo>
                  <a:pt x="34900" y="9510"/>
                </a:lnTo>
                <a:lnTo>
                  <a:pt x="34900" y="9520"/>
                </a:lnTo>
                <a:lnTo>
                  <a:pt x="34900" y="9530"/>
                </a:lnTo>
                <a:lnTo>
                  <a:pt x="34910" y="9530"/>
                </a:lnTo>
                <a:lnTo>
                  <a:pt x="34910" y="9540"/>
                </a:lnTo>
                <a:lnTo>
                  <a:pt x="34910" y="9580"/>
                </a:lnTo>
                <a:lnTo>
                  <a:pt x="34910" y="9590"/>
                </a:lnTo>
                <a:lnTo>
                  <a:pt x="34900" y="9590"/>
                </a:lnTo>
                <a:lnTo>
                  <a:pt x="34900" y="9600"/>
                </a:lnTo>
                <a:lnTo>
                  <a:pt x="34900" y="9610"/>
                </a:lnTo>
                <a:lnTo>
                  <a:pt x="34900" y="9620"/>
                </a:lnTo>
                <a:lnTo>
                  <a:pt x="34890" y="9620"/>
                </a:lnTo>
                <a:lnTo>
                  <a:pt x="34890" y="9630"/>
                </a:lnTo>
                <a:lnTo>
                  <a:pt x="34880" y="9630"/>
                </a:lnTo>
                <a:lnTo>
                  <a:pt x="34880" y="9620"/>
                </a:lnTo>
                <a:lnTo>
                  <a:pt x="34870" y="9620"/>
                </a:lnTo>
                <a:lnTo>
                  <a:pt x="34870" y="9610"/>
                </a:lnTo>
                <a:lnTo>
                  <a:pt x="34870" y="9600"/>
                </a:lnTo>
                <a:lnTo>
                  <a:pt x="34870" y="9590"/>
                </a:lnTo>
                <a:lnTo>
                  <a:pt x="34880" y="9590"/>
                </a:lnTo>
                <a:lnTo>
                  <a:pt x="34880" y="9580"/>
                </a:lnTo>
                <a:lnTo>
                  <a:pt x="34870" y="9580"/>
                </a:lnTo>
                <a:lnTo>
                  <a:pt x="34870" y="9570"/>
                </a:lnTo>
                <a:lnTo>
                  <a:pt x="34870" y="9550"/>
                </a:lnTo>
                <a:lnTo>
                  <a:pt x="34870" y="9540"/>
                </a:lnTo>
                <a:lnTo>
                  <a:pt x="34890" y="9540"/>
                </a:lnTo>
                <a:lnTo>
                  <a:pt x="34890" y="9530"/>
                </a:lnTo>
                <a:lnTo>
                  <a:pt x="34880" y="9530"/>
                </a:lnTo>
                <a:lnTo>
                  <a:pt x="34880" y="9520"/>
                </a:lnTo>
                <a:lnTo>
                  <a:pt x="34870" y="9520"/>
                </a:lnTo>
                <a:lnTo>
                  <a:pt x="34870" y="9530"/>
                </a:lnTo>
                <a:lnTo>
                  <a:pt x="34860" y="9530"/>
                </a:lnTo>
                <a:lnTo>
                  <a:pt x="34860" y="9520"/>
                </a:lnTo>
                <a:lnTo>
                  <a:pt x="34850" y="9520"/>
                </a:lnTo>
                <a:lnTo>
                  <a:pt x="34850" y="9510"/>
                </a:lnTo>
                <a:lnTo>
                  <a:pt x="34830" y="9510"/>
                </a:lnTo>
                <a:lnTo>
                  <a:pt x="34820" y="9510"/>
                </a:lnTo>
                <a:lnTo>
                  <a:pt x="34820" y="9500"/>
                </a:lnTo>
                <a:lnTo>
                  <a:pt x="34810" y="9500"/>
                </a:lnTo>
                <a:lnTo>
                  <a:pt x="34800" y="9500"/>
                </a:lnTo>
                <a:lnTo>
                  <a:pt x="34800" y="9490"/>
                </a:lnTo>
                <a:lnTo>
                  <a:pt x="34800" y="9480"/>
                </a:lnTo>
                <a:lnTo>
                  <a:pt x="34790" y="9480"/>
                </a:lnTo>
                <a:lnTo>
                  <a:pt x="34790" y="9470"/>
                </a:lnTo>
                <a:lnTo>
                  <a:pt x="34780" y="9470"/>
                </a:lnTo>
                <a:lnTo>
                  <a:pt x="34770" y="9470"/>
                </a:lnTo>
                <a:lnTo>
                  <a:pt x="34770" y="9460"/>
                </a:lnTo>
                <a:lnTo>
                  <a:pt x="34760" y="9460"/>
                </a:lnTo>
                <a:lnTo>
                  <a:pt x="34750" y="9460"/>
                </a:lnTo>
                <a:lnTo>
                  <a:pt x="34750" y="9450"/>
                </a:lnTo>
                <a:lnTo>
                  <a:pt x="34740" y="9450"/>
                </a:lnTo>
                <a:lnTo>
                  <a:pt x="34740" y="9440"/>
                </a:lnTo>
                <a:lnTo>
                  <a:pt x="34730" y="9440"/>
                </a:lnTo>
                <a:lnTo>
                  <a:pt x="34730" y="9420"/>
                </a:lnTo>
                <a:lnTo>
                  <a:pt x="34730" y="9410"/>
                </a:lnTo>
                <a:lnTo>
                  <a:pt x="34700" y="9410"/>
                </a:lnTo>
                <a:lnTo>
                  <a:pt x="34690" y="9410"/>
                </a:lnTo>
                <a:lnTo>
                  <a:pt x="34680" y="9410"/>
                </a:lnTo>
                <a:lnTo>
                  <a:pt x="34680" y="9420"/>
                </a:lnTo>
                <a:lnTo>
                  <a:pt x="34670" y="9420"/>
                </a:lnTo>
                <a:lnTo>
                  <a:pt x="34660" y="9420"/>
                </a:lnTo>
                <a:lnTo>
                  <a:pt x="34660" y="9430"/>
                </a:lnTo>
                <a:lnTo>
                  <a:pt x="34640" y="9430"/>
                </a:lnTo>
                <a:lnTo>
                  <a:pt x="34630" y="9430"/>
                </a:lnTo>
                <a:lnTo>
                  <a:pt x="34630" y="9450"/>
                </a:lnTo>
                <a:lnTo>
                  <a:pt x="34630" y="9460"/>
                </a:lnTo>
                <a:lnTo>
                  <a:pt x="34640" y="9460"/>
                </a:lnTo>
                <a:lnTo>
                  <a:pt x="34620" y="9460"/>
                </a:lnTo>
                <a:lnTo>
                  <a:pt x="34600" y="9460"/>
                </a:lnTo>
                <a:lnTo>
                  <a:pt x="34600" y="9450"/>
                </a:lnTo>
                <a:lnTo>
                  <a:pt x="34600" y="9440"/>
                </a:lnTo>
                <a:lnTo>
                  <a:pt x="34600" y="9420"/>
                </a:lnTo>
                <a:lnTo>
                  <a:pt x="34590" y="9420"/>
                </a:lnTo>
                <a:lnTo>
                  <a:pt x="34580" y="9420"/>
                </a:lnTo>
                <a:lnTo>
                  <a:pt x="34570" y="9420"/>
                </a:lnTo>
                <a:lnTo>
                  <a:pt x="34570" y="9430"/>
                </a:lnTo>
                <a:lnTo>
                  <a:pt x="34560" y="9430"/>
                </a:lnTo>
                <a:lnTo>
                  <a:pt x="34560" y="9420"/>
                </a:lnTo>
                <a:lnTo>
                  <a:pt x="34560" y="9400"/>
                </a:lnTo>
                <a:lnTo>
                  <a:pt x="34550" y="9400"/>
                </a:lnTo>
                <a:lnTo>
                  <a:pt x="34550" y="9390"/>
                </a:lnTo>
                <a:lnTo>
                  <a:pt x="34550" y="9380"/>
                </a:lnTo>
                <a:lnTo>
                  <a:pt x="34560" y="9380"/>
                </a:lnTo>
                <a:lnTo>
                  <a:pt x="34560" y="9390"/>
                </a:lnTo>
                <a:lnTo>
                  <a:pt x="34570" y="9390"/>
                </a:lnTo>
                <a:lnTo>
                  <a:pt x="34570" y="9400"/>
                </a:lnTo>
                <a:lnTo>
                  <a:pt x="34580" y="9400"/>
                </a:lnTo>
                <a:lnTo>
                  <a:pt x="34580" y="9390"/>
                </a:lnTo>
                <a:lnTo>
                  <a:pt x="34580" y="9380"/>
                </a:lnTo>
                <a:lnTo>
                  <a:pt x="34590" y="9380"/>
                </a:lnTo>
                <a:lnTo>
                  <a:pt x="34590" y="9390"/>
                </a:lnTo>
                <a:lnTo>
                  <a:pt x="34600" y="9390"/>
                </a:lnTo>
                <a:lnTo>
                  <a:pt x="34600" y="9400"/>
                </a:lnTo>
                <a:lnTo>
                  <a:pt x="34610" y="9400"/>
                </a:lnTo>
                <a:lnTo>
                  <a:pt x="34610" y="9410"/>
                </a:lnTo>
                <a:lnTo>
                  <a:pt x="34610" y="9400"/>
                </a:lnTo>
                <a:lnTo>
                  <a:pt x="34620" y="9400"/>
                </a:lnTo>
                <a:lnTo>
                  <a:pt x="34620" y="9390"/>
                </a:lnTo>
                <a:lnTo>
                  <a:pt x="34630" y="9390"/>
                </a:lnTo>
                <a:lnTo>
                  <a:pt x="34630" y="9380"/>
                </a:lnTo>
                <a:lnTo>
                  <a:pt x="34640" y="9380"/>
                </a:lnTo>
                <a:lnTo>
                  <a:pt x="34640" y="9370"/>
                </a:lnTo>
                <a:lnTo>
                  <a:pt x="34640" y="9360"/>
                </a:lnTo>
                <a:lnTo>
                  <a:pt x="34650" y="9360"/>
                </a:lnTo>
                <a:lnTo>
                  <a:pt x="34640" y="9360"/>
                </a:lnTo>
                <a:lnTo>
                  <a:pt x="34640" y="9350"/>
                </a:lnTo>
                <a:lnTo>
                  <a:pt x="34630" y="9350"/>
                </a:lnTo>
                <a:lnTo>
                  <a:pt x="34620" y="9350"/>
                </a:lnTo>
                <a:lnTo>
                  <a:pt x="34590" y="9350"/>
                </a:lnTo>
                <a:lnTo>
                  <a:pt x="34570" y="9350"/>
                </a:lnTo>
                <a:lnTo>
                  <a:pt x="34560" y="9350"/>
                </a:lnTo>
                <a:lnTo>
                  <a:pt x="34560" y="9360"/>
                </a:lnTo>
                <a:lnTo>
                  <a:pt x="34550" y="9360"/>
                </a:lnTo>
                <a:lnTo>
                  <a:pt x="34540" y="9360"/>
                </a:lnTo>
                <a:lnTo>
                  <a:pt x="34540" y="9350"/>
                </a:lnTo>
                <a:lnTo>
                  <a:pt x="34550" y="9350"/>
                </a:lnTo>
                <a:lnTo>
                  <a:pt x="34550" y="9340"/>
                </a:lnTo>
                <a:lnTo>
                  <a:pt x="34560" y="9340"/>
                </a:lnTo>
                <a:lnTo>
                  <a:pt x="34570" y="9340"/>
                </a:lnTo>
                <a:lnTo>
                  <a:pt x="34570" y="9330"/>
                </a:lnTo>
                <a:lnTo>
                  <a:pt x="34580" y="9330"/>
                </a:lnTo>
                <a:lnTo>
                  <a:pt x="34580" y="9320"/>
                </a:lnTo>
                <a:lnTo>
                  <a:pt x="34590" y="9320"/>
                </a:lnTo>
                <a:lnTo>
                  <a:pt x="34610" y="9320"/>
                </a:lnTo>
                <a:lnTo>
                  <a:pt x="34610" y="9310"/>
                </a:lnTo>
                <a:lnTo>
                  <a:pt x="34620" y="9310"/>
                </a:lnTo>
                <a:lnTo>
                  <a:pt x="34620" y="9300"/>
                </a:lnTo>
                <a:lnTo>
                  <a:pt x="34630" y="9300"/>
                </a:lnTo>
                <a:lnTo>
                  <a:pt x="34630" y="9290"/>
                </a:lnTo>
                <a:lnTo>
                  <a:pt x="34640" y="9290"/>
                </a:lnTo>
                <a:lnTo>
                  <a:pt x="34640" y="9280"/>
                </a:lnTo>
                <a:close/>
                <a:moveTo>
                  <a:pt x="34970" y="9270"/>
                </a:moveTo>
                <a:lnTo>
                  <a:pt x="34970" y="9280"/>
                </a:lnTo>
                <a:lnTo>
                  <a:pt x="34980" y="9280"/>
                </a:lnTo>
                <a:lnTo>
                  <a:pt x="34980" y="9290"/>
                </a:lnTo>
                <a:lnTo>
                  <a:pt x="34990" y="9290"/>
                </a:lnTo>
                <a:lnTo>
                  <a:pt x="34990" y="9300"/>
                </a:lnTo>
                <a:lnTo>
                  <a:pt x="35000" y="9300"/>
                </a:lnTo>
                <a:lnTo>
                  <a:pt x="35000" y="9290"/>
                </a:lnTo>
                <a:lnTo>
                  <a:pt x="35020" y="9290"/>
                </a:lnTo>
                <a:lnTo>
                  <a:pt x="35020" y="9300"/>
                </a:lnTo>
                <a:lnTo>
                  <a:pt x="35030" y="9300"/>
                </a:lnTo>
                <a:lnTo>
                  <a:pt x="35030" y="9310"/>
                </a:lnTo>
                <a:lnTo>
                  <a:pt x="35040" y="9310"/>
                </a:lnTo>
                <a:lnTo>
                  <a:pt x="35040" y="9320"/>
                </a:lnTo>
                <a:lnTo>
                  <a:pt x="35060" y="9320"/>
                </a:lnTo>
                <a:lnTo>
                  <a:pt x="35060" y="9310"/>
                </a:lnTo>
                <a:lnTo>
                  <a:pt x="35060" y="9320"/>
                </a:lnTo>
                <a:lnTo>
                  <a:pt x="35070" y="9320"/>
                </a:lnTo>
                <a:lnTo>
                  <a:pt x="35070" y="9330"/>
                </a:lnTo>
                <a:lnTo>
                  <a:pt x="35070" y="9340"/>
                </a:lnTo>
                <a:lnTo>
                  <a:pt x="35070" y="9350"/>
                </a:lnTo>
                <a:lnTo>
                  <a:pt x="35060" y="9350"/>
                </a:lnTo>
                <a:lnTo>
                  <a:pt x="35050" y="9350"/>
                </a:lnTo>
                <a:lnTo>
                  <a:pt x="35050" y="9360"/>
                </a:lnTo>
                <a:lnTo>
                  <a:pt x="35040" y="9360"/>
                </a:lnTo>
                <a:lnTo>
                  <a:pt x="35010" y="9360"/>
                </a:lnTo>
                <a:lnTo>
                  <a:pt x="35010" y="9370"/>
                </a:lnTo>
                <a:lnTo>
                  <a:pt x="35000" y="9370"/>
                </a:lnTo>
                <a:lnTo>
                  <a:pt x="35000" y="9380"/>
                </a:lnTo>
                <a:lnTo>
                  <a:pt x="34990" y="9380"/>
                </a:lnTo>
                <a:lnTo>
                  <a:pt x="34990" y="9390"/>
                </a:lnTo>
                <a:lnTo>
                  <a:pt x="34980" y="9390"/>
                </a:lnTo>
                <a:lnTo>
                  <a:pt x="34970" y="9390"/>
                </a:lnTo>
                <a:lnTo>
                  <a:pt x="34970" y="9400"/>
                </a:lnTo>
                <a:lnTo>
                  <a:pt x="34960" y="9400"/>
                </a:lnTo>
                <a:lnTo>
                  <a:pt x="34960" y="9390"/>
                </a:lnTo>
                <a:lnTo>
                  <a:pt x="34960" y="9400"/>
                </a:lnTo>
                <a:lnTo>
                  <a:pt x="34940" y="9400"/>
                </a:lnTo>
                <a:lnTo>
                  <a:pt x="34940" y="9390"/>
                </a:lnTo>
                <a:lnTo>
                  <a:pt x="34940" y="9370"/>
                </a:lnTo>
                <a:lnTo>
                  <a:pt x="34940" y="9360"/>
                </a:lnTo>
                <a:lnTo>
                  <a:pt x="34950" y="9360"/>
                </a:lnTo>
                <a:lnTo>
                  <a:pt x="34950" y="9350"/>
                </a:lnTo>
                <a:lnTo>
                  <a:pt x="34960" y="9350"/>
                </a:lnTo>
                <a:lnTo>
                  <a:pt x="34960" y="9340"/>
                </a:lnTo>
                <a:lnTo>
                  <a:pt x="34950" y="9340"/>
                </a:lnTo>
                <a:lnTo>
                  <a:pt x="34950" y="9330"/>
                </a:lnTo>
                <a:lnTo>
                  <a:pt x="34950" y="9310"/>
                </a:lnTo>
                <a:lnTo>
                  <a:pt x="34950" y="9300"/>
                </a:lnTo>
                <a:lnTo>
                  <a:pt x="34940" y="9300"/>
                </a:lnTo>
                <a:lnTo>
                  <a:pt x="34940" y="9290"/>
                </a:lnTo>
                <a:lnTo>
                  <a:pt x="34940" y="9280"/>
                </a:lnTo>
                <a:lnTo>
                  <a:pt x="34950" y="9280"/>
                </a:lnTo>
                <a:lnTo>
                  <a:pt x="34950" y="9270"/>
                </a:lnTo>
                <a:lnTo>
                  <a:pt x="34970" y="9270"/>
                </a:lnTo>
                <a:close/>
                <a:moveTo>
                  <a:pt x="36880" y="9250"/>
                </a:moveTo>
                <a:lnTo>
                  <a:pt x="36880" y="9260"/>
                </a:lnTo>
                <a:lnTo>
                  <a:pt x="36890" y="9260"/>
                </a:lnTo>
                <a:lnTo>
                  <a:pt x="36890" y="9270"/>
                </a:lnTo>
                <a:lnTo>
                  <a:pt x="36900" y="9270"/>
                </a:lnTo>
                <a:lnTo>
                  <a:pt x="36900" y="9280"/>
                </a:lnTo>
                <a:lnTo>
                  <a:pt x="36900" y="9290"/>
                </a:lnTo>
                <a:lnTo>
                  <a:pt x="36900" y="9320"/>
                </a:lnTo>
                <a:lnTo>
                  <a:pt x="36900" y="9330"/>
                </a:lnTo>
                <a:lnTo>
                  <a:pt x="36890" y="9330"/>
                </a:lnTo>
                <a:lnTo>
                  <a:pt x="36890" y="9340"/>
                </a:lnTo>
                <a:lnTo>
                  <a:pt x="36880" y="9340"/>
                </a:lnTo>
                <a:lnTo>
                  <a:pt x="36870" y="9340"/>
                </a:lnTo>
                <a:lnTo>
                  <a:pt x="36870" y="9350"/>
                </a:lnTo>
                <a:lnTo>
                  <a:pt x="36860" y="9350"/>
                </a:lnTo>
                <a:lnTo>
                  <a:pt x="36850" y="9350"/>
                </a:lnTo>
                <a:lnTo>
                  <a:pt x="36840" y="9350"/>
                </a:lnTo>
                <a:lnTo>
                  <a:pt x="36840" y="9360"/>
                </a:lnTo>
                <a:lnTo>
                  <a:pt x="36830" y="9360"/>
                </a:lnTo>
                <a:lnTo>
                  <a:pt x="36820" y="9360"/>
                </a:lnTo>
                <a:lnTo>
                  <a:pt x="36810" y="9360"/>
                </a:lnTo>
                <a:lnTo>
                  <a:pt x="36810" y="9370"/>
                </a:lnTo>
                <a:lnTo>
                  <a:pt x="36800" y="9370"/>
                </a:lnTo>
                <a:lnTo>
                  <a:pt x="36790" y="9370"/>
                </a:lnTo>
                <a:lnTo>
                  <a:pt x="36790" y="9380"/>
                </a:lnTo>
                <a:lnTo>
                  <a:pt x="36780" y="9380"/>
                </a:lnTo>
                <a:lnTo>
                  <a:pt x="36770" y="9380"/>
                </a:lnTo>
                <a:lnTo>
                  <a:pt x="36760" y="9380"/>
                </a:lnTo>
                <a:lnTo>
                  <a:pt x="36760" y="9370"/>
                </a:lnTo>
                <a:lnTo>
                  <a:pt x="36760" y="9360"/>
                </a:lnTo>
                <a:lnTo>
                  <a:pt x="36750" y="9360"/>
                </a:lnTo>
                <a:lnTo>
                  <a:pt x="36750" y="9350"/>
                </a:lnTo>
                <a:lnTo>
                  <a:pt x="36750" y="9340"/>
                </a:lnTo>
                <a:lnTo>
                  <a:pt x="36750" y="9330"/>
                </a:lnTo>
                <a:lnTo>
                  <a:pt x="36760" y="9330"/>
                </a:lnTo>
                <a:lnTo>
                  <a:pt x="36760" y="9320"/>
                </a:lnTo>
                <a:lnTo>
                  <a:pt x="36770" y="9320"/>
                </a:lnTo>
                <a:lnTo>
                  <a:pt x="36770" y="9310"/>
                </a:lnTo>
                <a:lnTo>
                  <a:pt x="36780" y="9310"/>
                </a:lnTo>
                <a:lnTo>
                  <a:pt x="36780" y="9300"/>
                </a:lnTo>
                <a:lnTo>
                  <a:pt x="36790" y="9300"/>
                </a:lnTo>
                <a:lnTo>
                  <a:pt x="36790" y="9290"/>
                </a:lnTo>
                <a:lnTo>
                  <a:pt x="36800" y="9290"/>
                </a:lnTo>
                <a:lnTo>
                  <a:pt x="36800" y="9280"/>
                </a:lnTo>
                <a:lnTo>
                  <a:pt x="36810" y="9280"/>
                </a:lnTo>
                <a:lnTo>
                  <a:pt x="36810" y="9270"/>
                </a:lnTo>
                <a:lnTo>
                  <a:pt x="36820" y="9270"/>
                </a:lnTo>
                <a:lnTo>
                  <a:pt x="36820" y="9260"/>
                </a:lnTo>
                <a:lnTo>
                  <a:pt x="36830" y="9260"/>
                </a:lnTo>
                <a:lnTo>
                  <a:pt x="36840" y="9260"/>
                </a:lnTo>
                <a:lnTo>
                  <a:pt x="36840" y="9250"/>
                </a:lnTo>
                <a:lnTo>
                  <a:pt x="36850" y="9250"/>
                </a:lnTo>
                <a:lnTo>
                  <a:pt x="36850" y="9260"/>
                </a:lnTo>
                <a:lnTo>
                  <a:pt x="36870" y="9260"/>
                </a:lnTo>
                <a:lnTo>
                  <a:pt x="36870" y="9250"/>
                </a:lnTo>
                <a:lnTo>
                  <a:pt x="36880" y="9250"/>
                </a:lnTo>
                <a:close/>
                <a:moveTo>
                  <a:pt x="35260" y="9130"/>
                </a:moveTo>
                <a:lnTo>
                  <a:pt x="35260" y="9140"/>
                </a:lnTo>
                <a:lnTo>
                  <a:pt x="35270" y="9140"/>
                </a:lnTo>
                <a:lnTo>
                  <a:pt x="35270" y="9150"/>
                </a:lnTo>
                <a:lnTo>
                  <a:pt x="35280" y="9150"/>
                </a:lnTo>
                <a:lnTo>
                  <a:pt x="35280" y="9160"/>
                </a:lnTo>
                <a:lnTo>
                  <a:pt x="35290" y="9160"/>
                </a:lnTo>
                <a:lnTo>
                  <a:pt x="35290" y="9180"/>
                </a:lnTo>
                <a:lnTo>
                  <a:pt x="35290" y="9190"/>
                </a:lnTo>
                <a:lnTo>
                  <a:pt x="35280" y="9190"/>
                </a:lnTo>
                <a:lnTo>
                  <a:pt x="35270" y="9190"/>
                </a:lnTo>
                <a:lnTo>
                  <a:pt x="35270" y="9200"/>
                </a:lnTo>
                <a:lnTo>
                  <a:pt x="35250" y="9200"/>
                </a:lnTo>
                <a:lnTo>
                  <a:pt x="35250" y="9210"/>
                </a:lnTo>
                <a:lnTo>
                  <a:pt x="35240" y="9210"/>
                </a:lnTo>
                <a:lnTo>
                  <a:pt x="35240" y="9230"/>
                </a:lnTo>
                <a:lnTo>
                  <a:pt x="35230" y="9230"/>
                </a:lnTo>
                <a:lnTo>
                  <a:pt x="35220" y="9230"/>
                </a:lnTo>
                <a:lnTo>
                  <a:pt x="35210" y="9230"/>
                </a:lnTo>
                <a:lnTo>
                  <a:pt x="35200" y="9230"/>
                </a:lnTo>
                <a:lnTo>
                  <a:pt x="35190" y="9230"/>
                </a:lnTo>
                <a:lnTo>
                  <a:pt x="35190" y="9220"/>
                </a:lnTo>
                <a:lnTo>
                  <a:pt x="35180" y="9220"/>
                </a:lnTo>
                <a:lnTo>
                  <a:pt x="35180" y="9210"/>
                </a:lnTo>
                <a:lnTo>
                  <a:pt x="35180" y="9200"/>
                </a:lnTo>
                <a:lnTo>
                  <a:pt x="35170" y="9200"/>
                </a:lnTo>
                <a:lnTo>
                  <a:pt x="35170" y="9180"/>
                </a:lnTo>
                <a:lnTo>
                  <a:pt x="35170" y="9170"/>
                </a:lnTo>
                <a:lnTo>
                  <a:pt x="35180" y="9170"/>
                </a:lnTo>
                <a:lnTo>
                  <a:pt x="35180" y="9150"/>
                </a:lnTo>
                <a:lnTo>
                  <a:pt x="35180" y="9140"/>
                </a:lnTo>
                <a:lnTo>
                  <a:pt x="35200" y="9140"/>
                </a:lnTo>
                <a:lnTo>
                  <a:pt x="35210" y="9140"/>
                </a:lnTo>
                <a:lnTo>
                  <a:pt x="35230" y="9140"/>
                </a:lnTo>
                <a:lnTo>
                  <a:pt x="35240" y="9140"/>
                </a:lnTo>
                <a:lnTo>
                  <a:pt x="35250" y="9140"/>
                </a:lnTo>
                <a:lnTo>
                  <a:pt x="35250" y="9130"/>
                </a:lnTo>
                <a:lnTo>
                  <a:pt x="35260" y="9130"/>
                </a:lnTo>
                <a:close/>
                <a:moveTo>
                  <a:pt x="35290" y="9060"/>
                </a:moveTo>
                <a:lnTo>
                  <a:pt x="35300" y="9060"/>
                </a:lnTo>
                <a:lnTo>
                  <a:pt x="35300" y="9070"/>
                </a:lnTo>
                <a:lnTo>
                  <a:pt x="35320" y="9070"/>
                </a:lnTo>
                <a:lnTo>
                  <a:pt x="35330" y="9070"/>
                </a:lnTo>
                <a:lnTo>
                  <a:pt x="35330" y="9080"/>
                </a:lnTo>
                <a:lnTo>
                  <a:pt x="35340" y="9080"/>
                </a:lnTo>
                <a:lnTo>
                  <a:pt x="35340" y="9090"/>
                </a:lnTo>
                <a:lnTo>
                  <a:pt x="35340" y="9100"/>
                </a:lnTo>
                <a:lnTo>
                  <a:pt x="35340" y="9110"/>
                </a:lnTo>
                <a:lnTo>
                  <a:pt x="35330" y="9110"/>
                </a:lnTo>
                <a:lnTo>
                  <a:pt x="35330" y="9100"/>
                </a:lnTo>
                <a:lnTo>
                  <a:pt x="35320" y="9100"/>
                </a:lnTo>
                <a:lnTo>
                  <a:pt x="35310" y="9100"/>
                </a:lnTo>
                <a:lnTo>
                  <a:pt x="35300" y="9100"/>
                </a:lnTo>
                <a:lnTo>
                  <a:pt x="35300" y="9110"/>
                </a:lnTo>
                <a:lnTo>
                  <a:pt x="35290" y="9110"/>
                </a:lnTo>
                <a:lnTo>
                  <a:pt x="35290" y="9100"/>
                </a:lnTo>
                <a:lnTo>
                  <a:pt x="35280" y="9100"/>
                </a:lnTo>
                <a:lnTo>
                  <a:pt x="35280" y="9090"/>
                </a:lnTo>
                <a:lnTo>
                  <a:pt x="35280" y="9080"/>
                </a:lnTo>
                <a:lnTo>
                  <a:pt x="35270" y="9080"/>
                </a:lnTo>
                <a:lnTo>
                  <a:pt x="35270" y="9070"/>
                </a:lnTo>
                <a:lnTo>
                  <a:pt x="35270" y="9060"/>
                </a:lnTo>
                <a:lnTo>
                  <a:pt x="35280" y="9060"/>
                </a:lnTo>
                <a:lnTo>
                  <a:pt x="35290" y="9060"/>
                </a:lnTo>
                <a:close/>
                <a:moveTo>
                  <a:pt x="35300" y="9000"/>
                </a:moveTo>
                <a:lnTo>
                  <a:pt x="35300" y="9010"/>
                </a:lnTo>
                <a:lnTo>
                  <a:pt x="35310" y="9010"/>
                </a:lnTo>
                <a:lnTo>
                  <a:pt x="35300" y="9010"/>
                </a:lnTo>
                <a:lnTo>
                  <a:pt x="35290" y="9010"/>
                </a:lnTo>
                <a:lnTo>
                  <a:pt x="35290" y="9020"/>
                </a:lnTo>
                <a:lnTo>
                  <a:pt x="35290" y="9030"/>
                </a:lnTo>
                <a:lnTo>
                  <a:pt x="35270" y="9030"/>
                </a:lnTo>
                <a:lnTo>
                  <a:pt x="35270" y="9020"/>
                </a:lnTo>
                <a:lnTo>
                  <a:pt x="35270" y="9010"/>
                </a:lnTo>
                <a:lnTo>
                  <a:pt x="35280" y="9010"/>
                </a:lnTo>
                <a:lnTo>
                  <a:pt x="35280" y="9000"/>
                </a:lnTo>
                <a:lnTo>
                  <a:pt x="35300" y="9000"/>
                </a:lnTo>
                <a:close/>
                <a:moveTo>
                  <a:pt x="36340" y="8990"/>
                </a:moveTo>
                <a:lnTo>
                  <a:pt x="36340" y="9000"/>
                </a:lnTo>
                <a:lnTo>
                  <a:pt x="36350" y="9000"/>
                </a:lnTo>
                <a:lnTo>
                  <a:pt x="36350" y="9010"/>
                </a:lnTo>
                <a:lnTo>
                  <a:pt x="36340" y="9010"/>
                </a:lnTo>
                <a:lnTo>
                  <a:pt x="36340" y="9020"/>
                </a:lnTo>
                <a:lnTo>
                  <a:pt x="36330" y="9020"/>
                </a:lnTo>
                <a:lnTo>
                  <a:pt x="36330" y="9030"/>
                </a:lnTo>
                <a:lnTo>
                  <a:pt x="36320" y="9030"/>
                </a:lnTo>
                <a:lnTo>
                  <a:pt x="36320" y="9020"/>
                </a:lnTo>
                <a:lnTo>
                  <a:pt x="36320" y="9000"/>
                </a:lnTo>
                <a:lnTo>
                  <a:pt x="36310" y="9000"/>
                </a:lnTo>
                <a:lnTo>
                  <a:pt x="36320" y="9000"/>
                </a:lnTo>
                <a:lnTo>
                  <a:pt x="36320" y="8990"/>
                </a:lnTo>
                <a:lnTo>
                  <a:pt x="36340" y="8990"/>
                </a:lnTo>
                <a:close/>
                <a:moveTo>
                  <a:pt x="37740" y="8960"/>
                </a:moveTo>
                <a:lnTo>
                  <a:pt x="37720" y="8960"/>
                </a:lnTo>
                <a:lnTo>
                  <a:pt x="37730" y="8960"/>
                </a:lnTo>
                <a:lnTo>
                  <a:pt x="37730" y="8950"/>
                </a:lnTo>
                <a:lnTo>
                  <a:pt x="37760" y="8950"/>
                </a:lnTo>
                <a:lnTo>
                  <a:pt x="37760" y="8960"/>
                </a:lnTo>
                <a:lnTo>
                  <a:pt x="37740" y="8960"/>
                </a:lnTo>
                <a:close/>
                <a:moveTo>
                  <a:pt x="37810" y="8950"/>
                </a:moveTo>
                <a:lnTo>
                  <a:pt x="37810" y="8960"/>
                </a:lnTo>
                <a:lnTo>
                  <a:pt x="37790" y="8960"/>
                </a:lnTo>
                <a:lnTo>
                  <a:pt x="37770" y="8960"/>
                </a:lnTo>
                <a:lnTo>
                  <a:pt x="37770" y="8950"/>
                </a:lnTo>
                <a:lnTo>
                  <a:pt x="37800" y="8950"/>
                </a:lnTo>
                <a:lnTo>
                  <a:pt x="37810" y="8950"/>
                </a:lnTo>
                <a:close/>
                <a:moveTo>
                  <a:pt x="37980" y="8930"/>
                </a:moveTo>
                <a:lnTo>
                  <a:pt x="37990" y="8930"/>
                </a:lnTo>
                <a:lnTo>
                  <a:pt x="37990" y="8940"/>
                </a:lnTo>
                <a:lnTo>
                  <a:pt x="37950" y="8940"/>
                </a:lnTo>
                <a:lnTo>
                  <a:pt x="37950" y="8950"/>
                </a:lnTo>
                <a:lnTo>
                  <a:pt x="37930" y="8950"/>
                </a:lnTo>
                <a:lnTo>
                  <a:pt x="37920" y="8950"/>
                </a:lnTo>
                <a:lnTo>
                  <a:pt x="37900" y="8950"/>
                </a:lnTo>
                <a:lnTo>
                  <a:pt x="37900" y="8960"/>
                </a:lnTo>
                <a:lnTo>
                  <a:pt x="37890" y="8960"/>
                </a:lnTo>
                <a:lnTo>
                  <a:pt x="37880" y="8960"/>
                </a:lnTo>
                <a:lnTo>
                  <a:pt x="37880" y="8950"/>
                </a:lnTo>
                <a:lnTo>
                  <a:pt x="37900" y="8950"/>
                </a:lnTo>
                <a:lnTo>
                  <a:pt x="37910" y="8950"/>
                </a:lnTo>
                <a:lnTo>
                  <a:pt x="37910" y="8940"/>
                </a:lnTo>
                <a:lnTo>
                  <a:pt x="37920" y="8940"/>
                </a:lnTo>
                <a:lnTo>
                  <a:pt x="37920" y="8930"/>
                </a:lnTo>
                <a:lnTo>
                  <a:pt x="37950" y="8930"/>
                </a:lnTo>
                <a:lnTo>
                  <a:pt x="37960" y="8930"/>
                </a:lnTo>
                <a:lnTo>
                  <a:pt x="37980" y="8930"/>
                </a:lnTo>
                <a:close/>
                <a:moveTo>
                  <a:pt x="35360" y="8920"/>
                </a:moveTo>
                <a:lnTo>
                  <a:pt x="35360" y="8930"/>
                </a:lnTo>
                <a:lnTo>
                  <a:pt x="35370" y="8930"/>
                </a:lnTo>
                <a:lnTo>
                  <a:pt x="35380" y="8930"/>
                </a:lnTo>
                <a:lnTo>
                  <a:pt x="35390" y="8930"/>
                </a:lnTo>
                <a:lnTo>
                  <a:pt x="35390" y="8940"/>
                </a:lnTo>
                <a:lnTo>
                  <a:pt x="35400" y="8940"/>
                </a:lnTo>
                <a:lnTo>
                  <a:pt x="35400" y="8950"/>
                </a:lnTo>
                <a:lnTo>
                  <a:pt x="35410" y="8950"/>
                </a:lnTo>
                <a:lnTo>
                  <a:pt x="35410" y="8970"/>
                </a:lnTo>
                <a:lnTo>
                  <a:pt x="35400" y="8970"/>
                </a:lnTo>
                <a:lnTo>
                  <a:pt x="35400" y="8980"/>
                </a:lnTo>
                <a:lnTo>
                  <a:pt x="35400" y="8990"/>
                </a:lnTo>
                <a:lnTo>
                  <a:pt x="35400" y="9010"/>
                </a:lnTo>
                <a:lnTo>
                  <a:pt x="35390" y="9010"/>
                </a:lnTo>
                <a:lnTo>
                  <a:pt x="35380" y="9010"/>
                </a:lnTo>
                <a:lnTo>
                  <a:pt x="35380" y="9020"/>
                </a:lnTo>
                <a:lnTo>
                  <a:pt x="35370" y="9020"/>
                </a:lnTo>
                <a:lnTo>
                  <a:pt x="35370" y="9010"/>
                </a:lnTo>
                <a:lnTo>
                  <a:pt x="35370" y="8990"/>
                </a:lnTo>
                <a:lnTo>
                  <a:pt x="35380" y="8990"/>
                </a:lnTo>
                <a:lnTo>
                  <a:pt x="35380" y="8980"/>
                </a:lnTo>
                <a:lnTo>
                  <a:pt x="35380" y="8970"/>
                </a:lnTo>
                <a:lnTo>
                  <a:pt x="35380" y="8960"/>
                </a:lnTo>
                <a:lnTo>
                  <a:pt x="35370" y="8960"/>
                </a:lnTo>
                <a:lnTo>
                  <a:pt x="35370" y="8950"/>
                </a:lnTo>
                <a:lnTo>
                  <a:pt x="35360" y="8950"/>
                </a:lnTo>
                <a:lnTo>
                  <a:pt x="35350" y="8950"/>
                </a:lnTo>
                <a:lnTo>
                  <a:pt x="35340" y="8950"/>
                </a:lnTo>
                <a:lnTo>
                  <a:pt x="35330" y="8950"/>
                </a:lnTo>
                <a:lnTo>
                  <a:pt x="35320" y="8950"/>
                </a:lnTo>
                <a:lnTo>
                  <a:pt x="35320" y="8960"/>
                </a:lnTo>
                <a:lnTo>
                  <a:pt x="35310" y="8960"/>
                </a:lnTo>
                <a:lnTo>
                  <a:pt x="35300" y="8960"/>
                </a:lnTo>
                <a:lnTo>
                  <a:pt x="35300" y="8950"/>
                </a:lnTo>
                <a:lnTo>
                  <a:pt x="35310" y="8950"/>
                </a:lnTo>
                <a:lnTo>
                  <a:pt x="35310" y="8940"/>
                </a:lnTo>
                <a:lnTo>
                  <a:pt x="35320" y="8940"/>
                </a:lnTo>
                <a:lnTo>
                  <a:pt x="35320" y="8930"/>
                </a:lnTo>
                <a:lnTo>
                  <a:pt x="35330" y="8930"/>
                </a:lnTo>
                <a:lnTo>
                  <a:pt x="35340" y="8930"/>
                </a:lnTo>
                <a:lnTo>
                  <a:pt x="35340" y="8920"/>
                </a:lnTo>
                <a:lnTo>
                  <a:pt x="35350" y="8920"/>
                </a:lnTo>
                <a:lnTo>
                  <a:pt x="35360" y="8920"/>
                </a:lnTo>
                <a:close/>
                <a:moveTo>
                  <a:pt x="38200" y="8890"/>
                </a:moveTo>
                <a:lnTo>
                  <a:pt x="38210" y="8890"/>
                </a:lnTo>
                <a:lnTo>
                  <a:pt x="38210" y="8900"/>
                </a:lnTo>
                <a:lnTo>
                  <a:pt x="38210" y="8910"/>
                </a:lnTo>
                <a:lnTo>
                  <a:pt x="38200" y="8910"/>
                </a:lnTo>
                <a:lnTo>
                  <a:pt x="38210" y="8910"/>
                </a:lnTo>
                <a:lnTo>
                  <a:pt x="38210" y="8920"/>
                </a:lnTo>
                <a:lnTo>
                  <a:pt x="38210" y="8910"/>
                </a:lnTo>
                <a:lnTo>
                  <a:pt x="38230" y="8910"/>
                </a:lnTo>
                <a:lnTo>
                  <a:pt x="38240" y="8910"/>
                </a:lnTo>
                <a:lnTo>
                  <a:pt x="38260" y="8910"/>
                </a:lnTo>
                <a:lnTo>
                  <a:pt x="38260" y="8900"/>
                </a:lnTo>
                <a:lnTo>
                  <a:pt x="38270" y="8900"/>
                </a:lnTo>
                <a:lnTo>
                  <a:pt x="38270" y="8910"/>
                </a:lnTo>
                <a:lnTo>
                  <a:pt x="38260" y="8910"/>
                </a:lnTo>
                <a:lnTo>
                  <a:pt x="38260" y="8920"/>
                </a:lnTo>
                <a:lnTo>
                  <a:pt x="38250" y="8920"/>
                </a:lnTo>
                <a:lnTo>
                  <a:pt x="38240" y="8920"/>
                </a:lnTo>
                <a:lnTo>
                  <a:pt x="38240" y="8930"/>
                </a:lnTo>
                <a:lnTo>
                  <a:pt x="38230" y="8930"/>
                </a:lnTo>
                <a:lnTo>
                  <a:pt x="38220" y="8930"/>
                </a:lnTo>
                <a:lnTo>
                  <a:pt x="38220" y="8940"/>
                </a:lnTo>
                <a:lnTo>
                  <a:pt x="38210" y="8940"/>
                </a:lnTo>
                <a:lnTo>
                  <a:pt x="38200" y="8940"/>
                </a:lnTo>
                <a:lnTo>
                  <a:pt x="38200" y="8950"/>
                </a:lnTo>
                <a:lnTo>
                  <a:pt x="38190" y="8950"/>
                </a:lnTo>
                <a:lnTo>
                  <a:pt x="38190" y="8940"/>
                </a:lnTo>
                <a:lnTo>
                  <a:pt x="38150" y="8940"/>
                </a:lnTo>
                <a:lnTo>
                  <a:pt x="38150" y="8950"/>
                </a:lnTo>
                <a:lnTo>
                  <a:pt x="38140" y="8950"/>
                </a:lnTo>
                <a:lnTo>
                  <a:pt x="38120" y="8950"/>
                </a:lnTo>
                <a:lnTo>
                  <a:pt x="38120" y="8940"/>
                </a:lnTo>
                <a:lnTo>
                  <a:pt x="38130" y="8940"/>
                </a:lnTo>
                <a:lnTo>
                  <a:pt x="38130" y="8930"/>
                </a:lnTo>
                <a:lnTo>
                  <a:pt x="38140" y="8930"/>
                </a:lnTo>
                <a:lnTo>
                  <a:pt x="38150" y="8930"/>
                </a:lnTo>
                <a:lnTo>
                  <a:pt x="38160" y="8930"/>
                </a:lnTo>
                <a:lnTo>
                  <a:pt x="38160" y="8920"/>
                </a:lnTo>
                <a:lnTo>
                  <a:pt x="38170" y="8920"/>
                </a:lnTo>
                <a:lnTo>
                  <a:pt x="38190" y="8920"/>
                </a:lnTo>
                <a:lnTo>
                  <a:pt x="38190" y="8910"/>
                </a:lnTo>
                <a:lnTo>
                  <a:pt x="38170" y="8910"/>
                </a:lnTo>
                <a:lnTo>
                  <a:pt x="38180" y="8910"/>
                </a:lnTo>
                <a:lnTo>
                  <a:pt x="38180" y="8900"/>
                </a:lnTo>
                <a:lnTo>
                  <a:pt x="38170" y="8900"/>
                </a:lnTo>
                <a:lnTo>
                  <a:pt x="38170" y="8910"/>
                </a:lnTo>
                <a:lnTo>
                  <a:pt x="38140" y="8910"/>
                </a:lnTo>
                <a:lnTo>
                  <a:pt x="38140" y="8920"/>
                </a:lnTo>
                <a:lnTo>
                  <a:pt x="38130" y="8920"/>
                </a:lnTo>
                <a:lnTo>
                  <a:pt x="38120" y="8920"/>
                </a:lnTo>
                <a:lnTo>
                  <a:pt x="38110" y="8920"/>
                </a:lnTo>
                <a:lnTo>
                  <a:pt x="38110" y="8930"/>
                </a:lnTo>
                <a:lnTo>
                  <a:pt x="38100" y="8930"/>
                </a:lnTo>
                <a:lnTo>
                  <a:pt x="38090" y="8930"/>
                </a:lnTo>
                <a:lnTo>
                  <a:pt x="38070" y="8930"/>
                </a:lnTo>
                <a:lnTo>
                  <a:pt x="38070" y="8940"/>
                </a:lnTo>
                <a:lnTo>
                  <a:pt x="38060" y="8940"/>
                </a:lnTo>
                <a:lnTo>
                  <a:pt x="38050" y="8940"/>
                </a:lnTo>
                <a:lnTo>
                  <a:pt x="38050" y="8930"/>
                </a:lnTo>
                <a:lnTo>
                  <a:pt x="38040" y="8930"/>
                </a:lnTo>
                <a:lnTo>
                  <a:pt x="38030" y="8930"/>
                </a:lnTo>
                <a:lnTo>
                  <a:pt x="38060" y="8930"/>
                </a:lnTo>
                <a:lnTo>
                  <a:pt x="38080" y="8930"/>
                </a:lnTo>
                <a:lnTo>
                  <a:pt x="38080" y="8920"/>
                </a:lnTo>
                <a:lnTo>
                  <a:pt x="38090" y="8920"/>
                </a:lnTo>
                <a:lnTo>
                  <a:pt x="38090" y="8910"/>
                </a:lnTo>
                <a:lnTo>
                  <a:pt x="38100" y="8910"/>
                </a:lnTo>
                <a:lnTo>
                  <a:pt x="38110" y="8910"/>
                </a:lnTo>
                <a:lnTo>
                  <a:pt x="38130" y="8910"/>
                </a:lnTo>
                <a:lnTo>
                  <a:pt x="38130" y="8900"/>
                </a:lnTo>
                <a:lnTo>
                  <a:pt x="38150" y="8900"/>
                </a:lnTo>
                <a:lnTo>
                  <a:pt x="38170" y="8900"/>
                </a:lnTo>
                <a:lnTo>
                  <a:pt x="38170" y="8890"/>
                </a:lnTo>
                <a:lnTo>
                  <a:pt x="38180" y="8890"/>
                </a:lnTo>
                <a:lnTo>
                  <a:pt x="38180" y="8900"/>
                </a:lnTo>
                <a:lnTo>
                  <a:pt x="38180" y="8890"/>
                </a:lnTo>
                <a:lnTo>
                  <a:pt x="38190" y="8890"/>
                </a:lnTo>
                <a:lnTo>
                  <a:pt x="38200" y="8890"/>
                </a:lnTo>
                <a:close/>
                <a:moveTo>
                  <a:pt x="35430" y="8870"/>
                </a:moveTo>
                <a:lnTo>
                  <a:pt x="35430" y="8880"/>
                </a:lnTo>
                <a:lnTo>
                  <a:pt x="35440" y="8880"/>
                </a:lnTo>
                <a:lnTo>
                  <a:pt x="35440" y="8890"/>
                </a:lnTo>
                <a:lnTo>
                  <a:pt x="35450" y="8890"/>
                </a:lnTo>
                <a:lnTo>
                  <a:pt x="35450" y="8900"/>
                </a:lnTo>
                <a:lnTo>
                  <a:pt x="35460" y="8900"/>
                </a:lnTo>
                <a:lnTo>
                  <a:pt x="35460" y="8890"/>
                </a:lnTo>
                <a:lnTo>
                  <a:pt x="35470" y="8890"/>
                </a:lnTo>
                <a:lnTo>
                  <a:pt x="35470" y="8900"/>
                </a:lnTo>
                <a:lnTo>
                  <a:pt x="35480" y="8900"/>
                </a:lnTo>
                <a:lnTo>
                  <a:pt x="35480" y="8910"/>
                </a:lnTo>
                <a:lnTo>
                  <a:pt x="35490" y="8910"/>
                </a:lnTo>
                <a:lnTo>
                  <a:pt x="35490" y="8920"/>
                </a:lnTo>
                <a:lnTo>
                  <a:pt x="35500" y="8920"/>
                </a:lnTo>
                <a:lnTo>
                  <a:pt x="35500" y="8930"/>
                </a:lnTo>
                <a:lnTo>
                  <a:pt x="35510" y="8930"/>
                </a:lnTo>
                <a:lnTo>
                  <a:pt x="35510" y="8940"/>
                </a:lnTo>
                <a:lnTo>
                  <a:pt x="35520" y="8940"/>
                </a:lnTo>
                <a:lnTo>
                  <a:pt x="35520" y="8950"/>
                </a:lnTo>
                <a:lnTo>
                  <a:pt x="35530" y="8950"/>
                </a:lnTo>
                <a:lnTo>
                  <a:pt x="35530" y="8960"/>
                </a:lnTo>
                <a:lnTo>
                  <a:pt x="35540" y="8960"/>
                </a:lnTo>
                <a:lnTo>
                  <a:pt x="35550" y="8960"/>
                </a:lnTo>
                <a:lnTo>
                  <a:pt x="35550" y="8970"/>
                </a:lnTo>
                <a:lnTo>
                  <a:pt x="35560" y="8970"/>
                </a:lnTo>
                <a:lnTo>
                  <a:pt x="35560" y="8980"/>
                </a:lnTo>
                <a:lnTo>
                  <a:pt x="35570" y="8980"/>
                </a:lnTo>
                <a:lnTo>
                  <a:pt x="35570" y="8990"/>
                </a:lnTo>
                <a:lnTo>
                  <a:pt x="35580" y="8990"/>
                </a:lnTo>
                <a:lnTo>
                  <a:pt x="35590" y="8990"/>
                </a:lnTo>
                <a:lnTo>
                  <a:pt x="35590" y="9000"/>
                </a:lnTo>
                <a:lnTo>
                  <a:pt x="35600" y="9000"/>
                </a:lnTo>
                <a:lnTo>
                  <a:pt x="35600" y="9010"/>
                </a:lnTo>
                <a:lnTo>
                  <a:pt x="35610" y="9010"/>
                </a:lnTo>
                <a:lnTo>
                  <a:pt x="35620" y="9010"/>
                </a:lnTo>
                <a:lnTo>
                  <a:pt x="35650" y="9010"/>
                </a:lnTo>
                <a:lnTo>
                  <a:pt x="35650" y="9020"/>
                </a:lnTo>
                <a:lnTo>
                  <a:pt x="35660" y="9020"/>
                </a:lnTo>
                <a:lnTo>
                  <a:pt x="35670" y="9020"/>
                </a:lnTo>
                <a:lnTo>
                  <a:pt x="35670" y="9030"/>
                </a:lnTo>
                <a:lnTo>
                  <a:pt x="35680" y="9030"/>
                </a:lnTo>
                <a:lnTo>
                  <a:pt x="35680" y="9040"/>
                </a:lnTo>
                <a:lnTo>
                  <a:pt x="35690" y="9040"/>
                </a:lnTo>
                <a:lnTo>
                  <a:pt x="35700" y="9040"/>
                </a:lnTo>
                <a:lnTo>
                  <a:pt x="35710" y="9040"/>
                </a:lnTo>
                <a:lnTo>
                  <a:pt x="35720" y="9040"/>
                </a:lnTo>
                <a:lnTo>
                  <a:pt x="35730" y="9040"/>
                </a:lnTo>
                <a:lnTo>
                  <a:pt x="35730" y="9050"/>
                </a:lnTo>
                <a:lnTo>
                  <a:pt x="35740" y="9050"/>
                </a:lnTo>
                <a:lnTo>
                  <a:pt x="35740" y="9060"/>
                </a:lnTo>
                <a:lnTo>
                  <a:pt x="35700" y="9060"/>
                </a:lnTo>
                <a:lnTo>
                  <a:pt x="35690" y="9060"/>
                </a:lnTo>
                <a:lnTo>
                  <a:pt x="35690" y="9070"/>
                </a:lnTo>
                <a:lnTo>
                  <a:pt x="35680" y="9070"/>
                </a:lnTo>
                <a:lnTo>
                  <a:pt x="35680" y="9080"/>
                </a:lnTo>
                <a:lnTo>
                  <a:pt x="35680" y="9100"/>
                </a:lnTo>
                <a:lnTo>
                  <a:pt x="35670" y="9100"/>
                </a:lnTo>
                <a:lnTo>
                  <a:pt x="35670" y="9090"/>
                </a:lnTo>
                <a:lnTo>
                  <a:pt x="35660" y="9090"/>
                </a:lnTo>
                <a:lnTo>
                  <a:pt x="35660" y="9080"/>
                </a:lnTo>
                <a:lnTo>
                  <a:pt x="35660" y="9070"/>
                </a:lnTo>
                <a:lnTo>
                  <a:pt x="35650" y="9070"/>
                </a:lnTo>
                <a:lnTo>
                  <a:pt x="35650" y="9060"/>
                </a:lnTo>
                <a:lnTo>
                  <a:pt x="35640" y="9060"/>
                </a:lnTo>
                <a:lnTo>
                  <a:pt x="35640" y="9050"/>
                </a:lnTo>
                <a:lnTo>
                  <a:pt x="35630" y="9050"/>
                </a:lnTo>
                <a:lnTo>
                  <a:pt x="35630" y="9040"/>
                </a:lnTo>
                <a:lnTo>
                  <a:pt x="35610" y="9040"/>
                </a:lnTo>
                <a:lnTo>
                  <a:pt x="35610" y="9030"/>
                </a:lnTo>
                <a:lnTo>
                  <a:pt x="35590" y="9030"/>
                </a:lnTo>
                <a:lnTo>
                  <a:pt x="35580" y="9030"/>
                </a:lnTo>
                <a:lnTo>
                  <a:pt x="35570" y="9030"/>
                </a:lnTo>
                <a:lnTo>
                  <a:pt x="35570" y="9020"/>
                </a:lnTo>
                <a:lnTo>
                  <a:pt x="35560" y="9020"/>
                </a:lnTo>
                <a:lnTo>
                  <a:pt x="35560" y="9010"/>
                </a:lnTo>
                <a:lnTo>
                  <a:pt x="35550" y="9010"/>
                </a:lnTo>
                <a:lnTo>
                  <a:pt x="35540" y="9010"/>
                </a:lnTo>
                <a:lnTo>
                  <a:pt x="35540" y="9000"/>
                </a:lnTo>
                <a:lnTo>
                  <a:pt x="35530" y="9000"/>
                </a:lnTo>
                <a:lnTo>
                  <a:pt x="35530" y="8990"/>
                </a:lnTo>
                <a:lnTo>
                  <a:pt x="35520" y="8990"/>
                </a:lnTo>
                <a:lnTo>
                  <a:pt x="35520" y="8980"/>
                </a:lnTo>
                <a:lnTo>
                  <a:pt x="35490" y="8980"/>
                </a:lnTo>
                <a:lnTo>
                  <a:pt x="35480" y="8980"/>
                </a:lnTo>
                <a:lnTo>
                  <a:pt x="35480" y="8970"/>
                </a:lnTo>
                <a:lnTo>
                  <a:pt x="35470" y="8970"/>
                </a:lnTo>
                <a:lnTo>
                  <a:pt x="35460" y="8970"/>
                </a:lnTo>
                <a:lnTo>
                  <a:pt x="35460" y="8960"/>
                </a:lnTo>
                <a:lnTo>
                  <a:pt x="35450" y="8960"/>
                </a:lnTo>
                <a:lnTo>
                  <a:pt x="35450" y="8950"/>
                </a:lnTo>
                <a:lnTo>
                  <a:pt x="35440" y="8950"/>
                </a:lnTo>
                <a:lnTo>
                  <a:pt x="35440" y="8940"/>
                </a:lnTo>
                <a:lnTo>
                  <a:pt x="35420" y="8940"/>
                </a:lnTo>
                <a:lnTo>
                  <a:pt x="35410" y="8940"/>
                </a:lnTo>
                <a:lnTo>
                  <a:pt x="35410" y="8930"/>
                </a:lnTo>
                <a:lnTo>
                  <a:pt x="35420" y="8930"/>
                </a:lnTo>
                <a:lnTo>
                  <a:pt x="35420" y="8920"/>
                </a:lnTo>
                <a:lnTo>
                  <a:pt x="35430" y="8920"/>
                </a:lnTo>
                <a:lnTo>
                  <a:pt x="35440" y="8920"/>
                </a:lnTo>
                <a:lnTo>
                  <a:pt x="35440" y="8910"/>
                </a:lnTo>
                <a:lnTo>
                  <a:pt x="35440" y="8900"/>
                </a:lnTo>
                <a:lnTo>
                  <a:pt x="35430" y="8900"/>
                </a:lnTo>
                <a:lnTo>
                  <a:pt x="35420" y="8900"/>
                </a:lnTo>
                <a:lnTo>
                  <a:pt x="35420" y="8890"/>
                </a:lnTo>
                <a:lnTo>
                  <a:pt x="35420" y="8880"/>
                </a:lnTo>
                <a:lnTo>
                  <a:pt x="35420" y="8870"/>
                </a:lnTo>
                <a:lnTo>
                  <a:pt x="35430" y="8870"/>
                </a:lnTo>
                <a:close/>
                <a:moveTo>
                  <a:pt x="35530" y="8850"/>
                </a:moveTo>
                <a:lnTo>
                  <a:pt x="35540" y="8850"/>
                </a:lnTo>
                <a:lnTo>
                  <a:pt x="35540" y="8860"/>
                </a:lnTo>
                <a:lnTo>
                  <a:pt x="35550" y="8860"/>
                </a:lnTo>
                <a:lnTo>
                  <a:pt x="35550" y="8870"/>
                </a:lnTo>
                <a:lnTo>
                  <a:pt x="35560" y="8870"/>
                </a:lnTo>
                <a:lnTo>
                  <a:pt x="35560" y="8880"/>
                </a:lnTo>
                <a:lnTo>
                  <a:pt x="35570" y="8880"/>
                </a:lnTo>
                <a:lnTo>
                  <a:pt x="35570" y="8890"/>
                </a:lnTo>
                <a:lnTo>
                  <a:pt x="35580" y="8890"/>
                </a:lnTo>
                <a:lnTo>
                  <a:pt x="35590" y="8890"/>
                </a:lnTo>
                <a:lnTo>
                  <a:pt x="35590" y="8900"/>
                </a:lnTo>
                <a:lnTo>
                  <a:pt x="35600" y="8900"/>
                </a:lnTo>
                <a:lnTo>
                  <a:pt x="35600" y="8910"/>
                </a:lnTo>
                <a:lnTo>
                  <a:pt x="35610" y="8910"/>
                </a:lnTo>
                <a:lnTo>
                  <a:pt x="35610" y="8920"/>
                </a:lnTo>
                <a:lnTo>
                  <a:pt x="35620" y="8920"/>
                </a:lnTo>
                <a:lnTo>
                  <a:pt x="35630" y="8920"/>
                </a:lnTo>
                <a:lnTo>
                  <a:pt x="35630" y="8930"/>
                </a:lnTo>
                <a:lnTo>
                  <a:pt x="35640" y="8930"/>
                </a:lnTo>
                <a:lnTo>
                  <a:pt x="35640" y="8940"/>
                </a:lnTo>
                <a:lnTo>
                  <a:pt x="35650" y="8940"/>
                </a:lnTo>
                <a:lnTo>
                  <a:pt x="35660" y="8940"/>
                </a:lnTo>
                <a:lnTo>
                  <a:pt x="35660" y="8950"/>
                </a:lnTo>
                <a:lnTo>
                  <a:pt x="35680" y="8950"/>
                </a:lnTo>
                <a:lnTo>
                  <a:pt x="35700" y="8950"/>
                </a:lnTo>
                <a:lnTo>
                  <a:pt x="35700" y="8960"/>
                </a:lnTo>
                <a:lnTo>
                  <a:pt x="35710" y="8960"/>
                </a:lnTo>
                <a:lnTo>
                  <a:pt x="35720" y="8960"/>
                </a:lnTo>
                <a:lnTo>
                  <a:pt x="35730" y="8960"/>
                </a:lnTo>
                <a:lnTo>
                  <a:pt x="35730" y="8970"/>
                </a:lnTo>
                <a:lnTo>
                  <a:pt x="35740" y="8970"/>
                </a:lnTo>
                <a:lnTo>
                  <a:pt x="35750" y="8970"/>
                </a:lnTo>
                <a:lnTo>
                  <a:pt x="35750" y="8980"/>
                </a:lnTo>
                <a:lnTo>
                  <a:pt x="35750" y="8990"/>
                </a:lnTo>
                <a:lnTo>
                  <a:pt x="35720" y="8990"/>
                </a:lnTo>
                <a:lnTo>
                  <a:pt x="35720" y="8980"/>
                </a:lnTo>
                <a:lnTo>
                  <a:pt x="35710" y="8980"/>
                </a:lnTo>
                <a:lnTo>
                  <a:pt x="35710" y="8970"/>
                </a:lnTo>
                <a:lnTo>
                  <a:pt x="35660" y="8970"/>
                </a:lnTo>
                <a:lnTo>
                  <a:pt x="35660" y="8960"/>
                </a:lnTo>
                <a:lnTo>
                  <a:pt x="35650" y="8960"/>
                </a:lnTo>
                <a:lnTo>
                  <a:pt x="35640" y="8960"/>
                </a:lnTo>
                <a:lnTo>
                  <a:pt x="35640" y="8950"/>
                </a:lnTo>
                <a:lnTo>
                  <a:pt x="35630" y="8950"/>
                </a:lnTo>
                <a:lnTo>
                  <a:pt x="35630" y="8940"/>
                </a:lnTo>
                <a:lnTo>
                  <a:pt x="35620" y="8940"/>
                </a:lnTo>
                <a:lnTo>
                  <a:pt x="35620" y="8930"/>
                </a:lnTo>
                <a:lnTo>
                  <a:pt x="35610" y="8930"/>
                </a:lnTo>
                <a:lnTo>
                  <a:pt x="35600" y="8930"/>
                </a:lnTo>
                <a:lnTo>
                  <a:pt x="35590" y="8930"/>
                </a:lnTo>
                <a:lnTo>
                  <a:pt x="35580" y="8930"/>
                </a:lnTo>
                <a:lnTo>
                  <a:pt x="35580" y="8920"/>
                </a:lnTo>
                <a:lnTo>
                  <a:pt x="35570" y="8920"/>
                </a:lnTo>
                <a:lnTo>
                  <a:pt x="35570" y="8910"/>
                </a:lnTo>
                <a:lnTo>
                  <a:pt x="35560" y="8910"/>
                </a:lnTo>
                <a:lnTo>
                  <a:pt x="35550" y="8910"/>
                </a:lnTo>
                <a:lnTo>
                  <a:pt x="35550" y="8900"/>
                </a:lnTo>
                <a:lnTo>
                  <a:pt x="35540" y="8900"/>
                </a:lnTo>
                <a:lnTo>
                  <a:pt x="35540" y="8890"/>
                </a:lnTo>
                <a:lnTo>
                  <a:pt x="35530" y="8890"/>
                </a:lnTo>
                <a:lnTo>
                  <a:pt x="35530" y="8880"/>
                </a:lnTo>
                <a:lnTo>
                  <a:pt x="35520" y="8880"/>
                </a:lnTo>
                <a:lnTo>
                  <a:pt x="35510" y="8880"/>
                </a:lnTo>
                <a:lnTo>
                  <a:pt x="35510" y="8870"/>
                </a:lnTo>
                <a:lnTo>
                  <a:pt x="35500" y="8870"/>
                </a:lnTo>
                <a:lnTo>
                  <a:pt x="35490" y="8870"/>
                </a:lnTo>
                <a:lnTo>
                  <a:pt x="35490" y="8850"/>
                </a:lnTo>
                <a:lnTo>
                  <a:pt x="35520" y="8850"/>
                </a:lnTo>
                <a:lnTo>
                  <a:pt x="35530" y="8850"/>
                </a:lnTo>
                <a:close/>
                <a:moveTo>
                  <a:pt x="38240" y="8840"/>
                </a:moveTo>
                <a:lnTo>
                  <a:pt x="38240" y="8850"/>
                </a:lnTo>
                <a:lnTo>
                  <a:pt x="38250" y="8850"/>
                </a:lnTo>
                <a:lnTo>
                  <a:pt x="38240" y="8850"/>
                </a:lnTo>
                <a:lnTo>
                  <a:pt x="38240" y="8860"/>
                </a:lnTo>
                <a:lnTo>
                  <a:pt x="38230" y="8860"/>
                </a:lnTo>
                <a:lnTo>
                  <a:pt x="38230" y="8870"/>
                </a:lnTo>
                <a:lnTo>
                  <a:pt x="38220" y="8870"/>
                </a:lnTo>
                <a:lnTo>
                  <a:pt x="38170" y="8870"/>
                </a:lnTo>
                <a:lnTo>
                  <a:pt x="38160" y="8870"/>
                </a:lnTo>
                <a:lnTo>
                  <a:pt x="38160" y="8880"/>
                </a:lnTo>
                <a:lnTo>
                  <a:pt x="38150" y="8880"/>
                </a:lnTo>
                <a:lnTo>
                  <a:pt x="38140" y="8880"/>
                </a:lnTo>
                <a:lnTo>
                  <a:pt x="38150" y="8880"/>
                </a:lnTo>
                <a:lnTo>
                  <a:pt x="38150" y="8870"/>
                </a:lnTo>
                <a:lnTo>
                  <a:pt x="38150" y="8860"/>
                </a:lnTo>
                <a:lnTo>
                  <a:pt x="38170" y="8860"/>
                </a:lnTo>
                <a:lnTo>
                  <a:pt x="38170" y="8850"/>
                </a:lnTo>
                <a:lnTo>
                  <a:pt x="38180" y="8850"/>
                </a:lnTo>
                <a:lnTo>
                  <a:pt x="38210" y="8850"/>
                </a:lnTo>
                <a:lnTo>
                  <a:pt x="38210" y="8860"/>
                </a:lnTo>
                <a:lnTo>
                  <a:pt x="38220" y="8860"/>
                </a:lnTo>
                <a:lnTo>
                  <a:pt x="38220" y="8850"/>
                </a:lnTo>
                <a:lnTo>
                  <a:pt x="38230" y="8850"/>
                </a:lnTo>
                <a:lnTo>
                  <a:pt x="38240" y="8850"/>
                </a:lnTo>
                <a:lnTo>
                  <a:pt x="38240" y="8840"/>
                </a:lnTo>
                <a:close/>
                <a:moveTo>
                  <a:pt x="38300" y="8830"/>
                </a:moveTo>
                <a:lnTo>
                  <a:pt x="38300" y="8840"/>
                </a:lnTo>
                <a:lnTo>
                  <a:pt x="38300" y="8830"/>
                </a:lnTo>
                <a:lnTo>
                  <a:pt x="38330" y="8830"/>
                </a:lnTo>
                <a:lnTo>
                  <a:pt x="38330" y="8850"/>
                </a:lnTo>
                <a:lnTo>
                  <a:pt x="38320" y="8850"/>
                </a:lnTo>
                <a:lnTo>
                  <a:pt x="38310" y="8850"/>
                </a:lnTo>
                <a:lnTo>
                  <a:pt x="38280" y="8850"/>
                </a:lnTo>
                <a:lnTo>
                  <a:pt x="38280" y="8840"/>
                </a:lnTo>
                <a:lnTo>
                  <a:pt x="38270" y="8840"/>
                </a:lnTo>
                <a:lnTo>
                  <a:pt x="38270" y="8830"/>
                </a:lnTo>
                <a:lnTo>
                  <a:pt x="38290" y="8830"/>
                </a:lnTo>
                <a:lnTo>
                  <a:pt x="38300" y="8830"/>
                </a:lnTo>
                <a:close/>
                <a:moveTo>
                  <a:pt x="38160" y="8810"/>
                </a:moveTo>
                <a:lnTo>
                  <a:pt x="38170" y="8810"/>
                </a:lnTo>
                <a:lnTo>
                  <a:pt x="38170" y="8820"/>
                </a:lnTo>
                <a:lnTo>
                  <a:pt x="38190" y="8820"/>
                </a:lnTo>
                <a:lnTo>
                  <a:pt x="38200" y="8820"/>
                </a:lnTo>
                <a:lnTo>
                  <a:pt x="38200" y="8830"/>
                </a:lnTo>
                <a:lnTo>
                  <a:pt x="38220" y="8830"/>
                </a:lnTo>
                <a:lnTo>
                  <a:pt x="38230" y="8830"/>
                </a:lnTo>
                <a:lnTo>
                  <a:pt x="38230" y="8840"/>
                </a:lnTo>
                <a:lnTo>
                  <a:pt x="38220" y="8840"/>
                </a:lnTo>
                <a:lnTo>
                  <a:pt x="38200" y="8840"/>
                </a:lnTo>
                <a:lnTo>
                  <a:pt x="38200" y="8830"/>
                </a:lnTo>
                <a:lnTo>
                  <a:pt x="38180" y="8830"/>
                </a:lnTo>
                <a:lnTo>
                  <a:pt x="38170" y="8830"/>
                </a:lnTo>
                <a:lnTo>
                  <a:pt x="38170" y="8820"/>
                </a:lnTo>
                <a:lnTo>
                  <a:pt x="38150" y="8820"/>
                </a:lnTo>
                <a:lnTo>
                  <a:pt x="38150" y="8810"/>
                </a:lnTo>
                <a:lnTo>
                  <a:pt x="38160" y="8810"/>
                </a:lnTo>
                <a:close/>
                <a:moveTo>
                  <a:pt x="36910" y="8760"/>
                </a:moveTo>
                <a:lnTo>
                  <a:pt x="36910" y="8770"/>
                </a:lnTo>
                <a:lnTo>
                  <a:pt x="36920" y="8770"/>
                </a:lnTo>
                <a:lnTo>
                  <a:pt x="36940" y="8770"/>
                </a:lnTo>
                <a:lnTo>
                  <a:pt x="36950" y="8770"/>
                </a:lnTo>
                <a:lnTo>
                  <a:pt x="36950" y="8780"/>
                </a:lnTo>
                <a:lnTo>
                  <a:pt x="36960" y="8780"/>
                </a:lnTo>
                <a:lnTo>
                  <a:pt x="36960" y="8790"/>
                </a:lnTo>
                <a:lnTo>
                  <a:pt x="36930" y="8790"/>
                </a:lnTo>
                <a:lnTo>
                  <a:pt x="36930" y="8780"/>
                </a:lnTo>
                <a:lnTo>
                  <a:pt x="36920" y="8780"/>
                </a:lnTo>
                <a:lnTo>
                  <a:pt x="36910" y="8780"/>
                </a:lnTo>
                <a:lnTo>
                  <a:pt x="36910" y="8770"/>
                </a:lnTo>
                <a:lnTo>
                  <a:pt x="36900" y="8770"/>
                </a:lnTo>
                <a:lnTo>
                  <a:pt x="36890" y="8770"/>
                </a:lnTo>
                <a:lnTo>
                  <a:pt x="36890" y="8760"/>
                </a:lnTo>
                <a:lnTo>
                  <a:pt x="36910" y="8760"/>
                </a:lnTo>
                <a:close/>
                <a:moveTo>
                  <a:pt x="35470" y="8760"/>
                </a:moveTo>
                <a:lnTo>
                  <a:pt x="35490" y="8760"/>
                </a:lnTo>
                <a:lnTo>
                  <a:pt x="35490" y="8770"/>
                </a:lnTo>
                <a:lnTo>
                  <a:pt x="35510" y="8770"/>
                </a:lnTo>
                <a:lnTo>
                  <a:pt x="35530" y="8770"/>
                </a:lnTo>
                <a:lnTo>
                  <a:pt x="35530" y="8780"/>
                </a:lnTo>
                <a:lnTo>
                  <a:pt x="35520" y="8780"/>
                </a:lnTo>
                <a:lnTo>
                  <a:pt x="35520" y="8790"/>
                </a:lnTo>
                <a:lnTo>
                  <a:pt x="35530" y="8790"/>
                </a:lnTo>
                <a:lnTo>
                  <a:pt x="35530" y="8800"/>
                </a:lnTo>
                <a:lnTo>
                  <a:pt x="35540" y="8800"/>
                </a:lnTo>
                <a:lnTo>
                  <a:pt x="35540" y="8810"/>
                </a:lnTo>
                <a:lnTo>
                  <a:pt x="35530" y="8810"/>
                </a:lnTo>
                <a:lnTo>
                  <a:pt x="35510" y="8810"/>
                </a:lnTo>
                <a:lnTo>
                  <a:pt x="35490" y="8810"/>
                </a:lnTo>
                <a:lnTo>
                  <a:pt x="35490" y="8800"/>
                </a:lnTo>
                <a:lnTo>
                  <a:pt x="35500" y="8800"/>
                </a:lnTo>
                <a:lnTo>
                  <a:pt x="35500" y="8790"/>
                </a:lnTo>
                <a:lnTo>
                  <a:pt x="35510" y="8790"/>
                </a:lnTo>
                <a:lnTo>
                  <a:pt x="35500" y="8790"/>
                </a:lnTo>
                <a:lnTo>
                  <a:pt x="35500" y="8780"/>
                </a:lnTo>
                <a:lnTo>
                  <a:pt x="35480" y="8780"/>
                </a:lnTo>
                <a:lnTo>
                  <a:pt x="35470" y="8780"/>
                </a:lnTo>
                <a:lnTo>
                  <a:pt x="35470" y="8770"/>
                </a:lnTo>
                <a:lnTo>
                  <a:pt x="35460" y="8770"/>
                </a:lnTo>
                <a:lnTo>
                  <a:pt x="35440" y="8770"/>
                </a:lnTo>
                <a:lnTo>
                  <a:pt x="35430" y="8770"/>
                </a:lnTo>
                <a:lnTo>
                  <a:pt x="35430" y="8780"/>
                </a:lnTo>
                <a:lnTo>
                  <a:pt x="35420" y="8780"/>
                </a:lnTo>
                <a:lnTo>
                  <a:pt x="35410" y="8780"/>
                </a:lnTo>
                <a:lnTo>
                  <a:pt x="35410" y="8790"/>
                </a:lnTo>
                <a:lnTo>
                  <a:pt x="35390" y="8790"/>
                </a:lnTo>
                <a:lnTo>
                  <a:pt x="35370" y="8790"/>
                </a:lnTo>
                <a:lnTo>
                  <a:pt x="35360" y="8790"/>
                </a:lnTo>
                <a:lnTo>
                  <a:pt x="35320" y="8790"/>
                </a:lnTo>
                <a:lnTo>
                  <a:pt x="35320" y="8780"/>
                </a:lnTo>
                <a:lnTo>
                  <a:pt x="35320" y="8790"/>
                </a:lnTo>
                <a:lnTo>
                  <a:pt x="35300" y="8790"/>
                </a:lnTo>
                <a:lnTo>
                  <a:pt x="35270" y="8790"/>
                </a:lnTo>
                <a:lnTo>
                  <a:pt x="35240" y="8790"/>
                </a:lnTo>
                <a:lnTo>
                  <a:pt x="35240" y="8800"/>
                </a:lnTo>
                <a:lnTo>
                  <a:pt x="35230" y="8800"/>
                </a:lnTo>
                <a:lnTo>
                  <a:pt x="35210" y="8800"/>
                </a:lnTo>
                <a:lnTo>
                  <a:pt x="35200" y="8800"/>
                </a:lnTo>
                <a:lnTo>
                  <a:pt x="35170" y="8800"/>
                </a:lnTo>
                <a:lnTo>
                  <a:pt x="35160" y="8800"/>
                </a:lnTo>
                <a:lnTo>
                  <a:pt x="35160" y="8810"/>
                </a:lnTo>
                <a:lnTo>
                  <a:pt x="35150" y="8810"/>
                </a:lnTo>
                <a:lnTo>
                  <a:pt x="35130" y="8810"/>
                </a:lnTo>
                <a:lnTo>
                  <a:pt x="35130" y="8820"/>
                </a:lnTo>
                <a:lnTo>
                  <a:pt x="35100" y="8820"/>
                </a:lnTo>
                <a:lnTo>
                  <a:pt x="35090" y="8820"/>
                </a:lnTo>
                <a:lnTo>
                  <a:pt x="35090" y="8830"/>
                </a:lnTo>
                <a:lnTo>
                  <a:pt x="35070" y="8830"/>
                </a:lnTo>
                <a:lnTo>
                  <a:pt x="35060" y="8830"/>
                </a:lnTo>
                <a:lnTo>
                  <a:pt x="35060" y="8840"/>
                </a:lnTo>
                <a:lnTo>
                  <a:pt x="35040" y="8840"/>
                </a:lnTo>
                <a:lnTo>
                  <a:pt x="35020" y="8840"/>
                </a:lnTo>
                <a:lnTo>
                  <a:pt x="35000" y="8840"/>
                </a:lnTo>
                <a:lnTo>
                  <a:pt x="35000" y="8850"/>
                </a:lnTo>
                <a:lnTo>
                  <a:pt x="35000" y="8860"/>
                </a:lnTo>
                <a:lnTo>
                  <a:pt x="34980" y="8860"/>
                </a:lnTo>
                <a:lnTo>
                  <a:pt x="34970" y="8860"/>
                </a:lnTo>
                <a:lnTo>
                  <a:pt x="34970" y="8870"/>
                </a:lnTo>
                <a:lnTo>
                  <a:pt x="34960" y="8870"/>
                </a:lnTo>
                <a:lnTo>
                  <a:pt x="34940" y="8870"/>
                </a:lnTo>
                <a:lnTo>
                  <a:pt x="34940" y="8880"/>
                </a:lnTo>
                <a:lnTo>
                  <a:pt x="34930" y="8880"/>
                </a:lnTo>
                <a:lnTo>
                  <a:pt x="34910" y="8880"/>
                </a:lnTo>
                <a:lnTo>
                  <a:pt x="34900" y="8880"/>
                </a:lnTo>
                <a:lnTo>
                  <a:pt x="34900" y="8890"/>
                </a:lnTo>
                <a:lnTo>
                  <a:pt x="34890" y="8890"/>
                </a:lnTo>
                <a:lnTo>
                  <a:pt x="34870" y="8890"/>
                </a:lnTo>
                <a:lnTo>
                  <a:pt x="34860" y="8890"/>
                </a:lnTo>
                <a:lnTo>
                  <a:pt x="34860" y="8900"/>
                </a:lnTo>
                <a:lnTo>
                  <a:pt x="34850" y="8900"/>
                </a:lnTo>
                <a:lnTo>
                  <a:pt x="34850" y="8910"/>
                </a:lnTo>
                <a:lnTo>
                  <a:pt x="34840" y="8910"/>
                </a:lnTo>
                <a:lnTo>
                  <a:pt x="34830" y="8910"/>
                </a:lnTo>
                <a:lnTo>
                  <a:pt x="34810" y="8910"/>
                </a:lnTo>
                <a:lnTo>
                  <a:pt x="34800" y="8910"/>
                </a:lnTo>
                <a:lnTo>
                  <a:pt x="34800" y="8920"/>
                </a:lnTo>
                <a:lnTo>
                  <a:pt x="34790" y="8920"/>
                </a:lnTo>
                <a:lnTo>
                  <a:pt x="34780" y="8920"/>
                </a:lnTo>
                <a:lnTo>
                  <a:pt x="34770" y="8920"/>
                </a:lnTo>
                <a:lnTo>
                  <a:pt x="34770" y="8930"/>
                </a:lnTo>
                <a:lnTo>
                  <a:pt x="34760" y="8930"/>
                </a:lnTo>
                <a:lnTo>
                  <a:pt x="34750" y="8930"/>
                </a:lnTo>
                <a:lnTo>
                  <a:pt x="34720" y="8930"/>
                </a:lnTo>
                <a:lnTo>
                  <a:pt x="34720" y="8940"/>
                </a:lnTo>
                <a:lnTo>
                  <a:pt x="34710" y="8940"/>
                </a:lnTo>
                <a:lnTo>
                  <a:pt x="34700" y="8940"/>
                </a:lnTo>
                <a:lnTo>
                  <a:pt x="34700" y="8950"/>
                </a:lnTo>
                <a:lnTo>
                  <a:pt x="34680" y="8950"/>
                </a:lnTo>
                <a:lnTo>
                  <a:pt x="34680" y="8940"/>
                </a:lnTo>
                <a:lnTo>
                  <a:pt x="34670" y="8940"/>
                </a:lnTo>
                <a:lnTo>
                  <a:pt x="34670" y="8950"/>
                </a:lnTo>
                <a:lnTo>
                  <a:pt x="34630" y="8950"/>
                </a:lnTo>
                <a:lnTo>
                  <a:pt x="34620" y="8950"/>
                </a:lnTo>
                <a:lnTo>
                  <a:pt x="34620" y="8960"/>
                </a:lnTo>
                <a:lnTo>
                  <a:pt x="34600" y="8960"/>
                </a:lnTo>
                <a:lnTo>
                  <a:pt x="34590" y="8960"/>
                </a:lnTo>
                <a:lnTo>
                  <a:pt x="34560" y="8960"/>
                </a:lnTo>
                <a:lnTo>
                  <a:pt x="34560" y="8970"/>
                </a:lnTo>
                <a:lnTo>
                  <a:pt x="34550" y="8970"/>
                </a:lnTo>
                <a:lnTo>
                  <a:pt x="34530" y="8970"/>
                </a:lnTo>
                <a:lnTo>
                  <a:pt x="34500" y="8970"/>
                </a:lnTo>
                <a:lnTo>
                  <a:pt x="34500" y="8980"/>
                </a:lnTo>
                <a:lnTo>
                  <a:pt x="34460" y="8980"/>
                </a:lnTo>
                <a:lnTo>
                  <a:pt x="34420" y="8980"/>
                </a:lnTo>
                <a:lnTo>
                  <a:pt x="34420" y="8990"/>
                </a:lnTo>
                <a:lnTo>
                  <a:pt x="34400" y="8990"/>
                </a:lnTo>
                <a:lnTo>
                  <a:pt x="34390" y="8990"/>
                </a:lnTo>
                <a:lnTo>
                  <a:pt x="34340" y="8990"/>
                </a:lnTo>
                <a:lnTo>
                  <a:pt x="34340" y="9000"/>
                </a:lnTo>
                <a:lnTo>
                  <a:pt x="34320" y="9000"/>
                </a:lnTo>
                <a:lnTo>
                  <a:pt x="34300" y="9000"/>
                </a:lnTo>
                <a:lnTo>
                  <a:pt x="34280" y="9000"/>
                </a:lnTo>
                <a:lnTo>
                  <a:pt x="34280" y="9010"/>
                </a:lnTo>
                <a:lnTo>
                  <a:pt x="34240" y="9010"/>
                </a:lnTo>
                <a:lnTo>
                  <a:pt x="34230" y="9010"/>
                </a:lnTo>
                <a:lnTo>
                  <a:pt x="34230" y="9020"/>
                </a:lnTo>
                <a:lnTo>
                  <a:pt x="34220" y="9020"/>
                </a:lnTo>
                <a:lnTo>
                  <a:pt x="34220" y="9030"/>
                </a:lnTo>
                <a:lnTo>
                  <a:pt x="34210" y="9030"/>
                </a:lnTo>
                <a:lnTo>
                  <a:pt x="34200" y="9030"/>
                </a:lnTo>
                <a:lnTo>
                  <a:pt x="34200" y="9020"/>
                </a:lnTo>
                <a:lnTo>
                  <a:pt x="34180" y="9020"/>
                </a:lnTo>
                <a:lnTo>
                  <a:pt x="34170" y="9020"/>
                </a:lnTo>
                <a:lnTo>
                  <a:pt x="34170" y="9030"/>
                </a:lnTo>
                <a:lnTo>
                  <a:pt x="34160" y="9030"/>
                </a:lnTo>
                <a:lnTo>
                  <a:pt x="34150" y="9030"/>
                </a:lnTo>
                <a:lnTo>
                  <a:pt x="34150" y="9040"/>
                </a:lnTo>
                <a:lnTo>
                  <a:pt x="34140" y="9040"/>
                </a:lnTo>
                <a:lnTo>
                  <a:pt x="34130" y="9040"/>
                </a:lnTo>
                <a:lnTo>
                  <a:pt x="34120" y="9040"/>
                </a:lnTo>
                <a:lnTo>
                  <a:pt x="34120" y="9050"/>
                </a:lnTo>
                <a:lnTo>
                  <a:pt x="34110" y="9050"/>
                </a:lnTo>
                <a:lnTo>
                  <a:pt x="34110" y="9060"/>
                </a:lnTo>
                <a:lnTo>
                  <a:pt x="34090" y="9060"/>
                </a:lnTo>
                <a:lnTo>
                  <a:pt x="34090" y="9050"/>
                </a:lnTo>
                <a:lnTo>
                  <a:pt x="34080" y="9050"/>
                </a:lnTo>
                <a:lnTo>
                  <a:pt x="34070" y="9050"/>
                </a:lnTo>
                <a:lnTo>
                  <a:pt x="34070" y="9040"/>
                </a:lnTo>
                <a:lnTo>
                  <a:pt x="34070" y="9030"/>
                </a:lnTo>
                <a:lnTo>
                  <a:pt x="34070" y="9010"/>
                </a:lnTo>
                <a:lnTo>
                  <a:pt x="34080" y="9010"/>
                </a:lnTo>
                <a:lnTo>
                  <a:pt x="34090" y="9010"/>
                </a:lnTo>
                <a:lnTo>
                  <a:pt x="34090" y="9000"/>
                </a:lnTo>
                <a:lnTo>
                  <a:pt x="34120" y="9000"/>
                </a:lnTo>
                <a:lnTo>
                  <a:pt x="34120" y="9010"/>
                </a:lnTo>
                <a:lnTo>
                  <a:pt x="34140" y="9010"/>
                </a:lnTo>
                <a:lnTo>
                  <a:pt x="34140" y="9000"/>
                </a:lnTo>
                <a:lnTo>
                  <a:pt x="34150" y="9000"/>
                </a:lnTo>
                <a:lnTo>
                  <a:pt x="34160" y="9000"/>
                </a:lnTo>
                <a:lnTo>
                  <a:pt x="34160" y="8990"/>
                </a:lnTo>
                <a:lnTo>
                  <a:pt x="34180" y="8990"/>
                </a:lnTo>
                <a:lnTo>
                  <a:pt x="34180" y="9000"/>
                </a:lnTo>
                <a:lnTo>
                  <a:pt x="34190" y="9000"/>
                </a:lnTo>
                <a:lnTo>
                  <a:pt x="34210" y="9000"/>
                </a:lnTo>
                <a:lnTo>
                  <a:pt x="34220" y="9000"/>
                </a:lnTo>
                <a:lnTo>
                  <a:pt x="34220" y="8990"/>
                </a:lnTo>
                <a:lnTo>
                  <a:pt x="34230" y="8990"/>
                </a:lnTo>
                <a:lnTo>
                  <a:pt x="34260" y="8990"/>
                </a:lnTo>
                <a:lnTo>
                  <a:pt x="34290" y="8990"/>
                </a:lnTo>
                <a:lnTo>
                  <a:pt x="34290" y="8980"/>
                </a:lnTo>
                <a:lnTo>
                  <a:pt x="34320" y="8980"/>
                </a:lnTo>
                <a:lnTo>
                  <a:pt x="34340" y="8980"/>
                </a:lnTo>
                <a:lnTo>
                  <a:pt x="34340" y="8970"/>
                </a:lnTo>
                <a:lnTo>
                  <a:pt x="34360" y="8970"/>
                </a:lnTo>
                <a:lnTo>
                  <a:pt x="34400" y="8970"/>
                </a:lnTo>
                <a:lnTo>
                  <a:pt x="34430" y="8970"/>
                </a:lnTo>
                <a:lnTo>
                  <a:pt x="34430" y="8960"/>
                </a:lnTo>
                <a:lnTo>
                  <a:pt x="34440" y="8960"/>
                </a:lnTo>
                <a:lnTo>
                  <a:pt x="34450" y="8960"/>
                </a:lnTo>
                <a:lnTo>
                  <a:pt x="34450" y="8950"/>
                </a:lnTo>
                <a:lnTo>
                  <a:pt x="34480" y="8950"/>
                </a:lnTo>
                <a:lnTo>
                  <a:pt x="34490" y="8950"/>
                </a:lnTo>
                <a:lnTo>
                  <a:pt x="34500" y="8950"/>
                </a:lnTo>
                <a:lnTo>
                  <a:pt x="34520" y="8950"/>
                </a:lnTo>
                <a:lnTo>
                  <a:pt x="34520" y="8940"/>
                </a:lnTo>
                <a:lnTo>
                  <a:pt x="34530" y="8940"/>
                </a:lnTo>
                <a:lnTo>
                  <a:pt x="34560" y="8940"/>
                </a:lnTo>
                <a:lnTo>
                  <a:pt x="34570" y="8940"/>
                </a:lnTo>
                <a:lnTo>
                  <a:pt x="34570" y="8930"/>
                </a:lnTo>
                <a:lnTo>
                  <a:pt x="34600" y="8930"/>
                </a:lnTo>
                <a:lnTo>
                  <a:pt x="34610" y="8930"/>
                </a:lnTo>
                <a:lnTo>
                  <a:pt x="34610" y="8920"/>
                </a:lnTo>
                <a:lnTo>
                  <a:pt x="34630" y="8920"/>
                </a:lnTo>
                <a:lnTo>
                  <a:pt x="34640" y="8920"/>
                </a:lnTo>
                <a:lnTo>
                  <a:pt x="34640" y="8910"/>
                </a:lnTo>
                <a:lnTo>
                  <a:pt x="34660" y="8910"/>
                </a:lnTo>
                <a:lnTo>
                  <a:pt x="34670" y="8910"/>
                </a:lnTo>
                <a:lnTo>
                  <a:pt x="34680" y="8910"/>
                </a:lnTo>
                <a:lnTo>
                  <a:pt x="34680" y="8900"/>
                </a:lnTo>
                <a:lnTo>
                  <a:pt x="34690" y="8900"/>
                </a:lnTo>
                <a:lnTo>
                  <a:pt x="34690" y="8890"/>
                </a:lnTo>
                <a:lnTo>
                  <a:pt x="34700" y="8890"/>
                </a:lnTo>
                <a:lnTo>
                  <a:pt x="34710" y="8890"/>
                </a:lnTo>
                <a:lnTo>
                  <a:pt x="34710" y="8900"/>
                </a:lnTo>
                <a:lnTo>
                  <a:pt x="34720" y="8900"/>
                </a:lnTo>
                <a:lnTo>
                  <a:pt x="34720" y="8890"/>
                </a:lnTo>
                <a:lnTo>
                  <a:pt x="34740" y="8890"/>
                </a:lnTo>
                <a:lnTo>
                  <a:pt x="34750" y="8890"/>
                </a:lnTo>
                <a:lnTo>
                  <a:pt x="34750" y="8880"/>
                </a:lnTo>
                <a:lnTo>
                  <a:pt x="34760" y="8880"/>
                </a:lnTo>
                <a:lnTo>
                  <a:pt x="34770" y="8880"/>
                </a:lnTo>
                <a:lnTo>
                  <a:pt x="34780" y="8880"/>
                </a:lnTo>
                <a:lnTo>
                  <a:pt x="34790" y="8880"/>
                </a:lnTo>
                <a:lnTo>
                  <a:pt x="34790" y="8870"/>
                </a:lnTo>
                <a:lnTo>
                  <a:pt x="34800" y="8870"/>
                </a:lnTo>
                <a:lnTo>
                  <a:pt x="34810" y="8870"/>
                </a:lnTo>
                <a:lnTo>
                  <a:pt x="34820" y="8870"/>
                </a:lnTo>
                <a:lnTo>
                  <a:pt x="34820" y="8880"/>
                </a:lnTo>
                <a:lnTo>
                  <a:pt x="34840" y="8880"/>
                </a:lnTo>
                <a:lnTo>
                  <a:pt x="34840" y="8870"/>
                </a:lnTo>
                <a:lnTo>
                  <a:pt x="34850" y="8870"/>
                </a:lnTo>
                <a:lnTo>
                  <a:pt x="34860" y="8870"/>
                </a:lnTo>
                <a:lnTo>
                  <a:pt x="34870" y="8870"/>
                </a:lnTo>
                <a:lnTo>
                  <a:pt x="34870" y="8860"/>
                </a:lnTo>
                <a:lnTo>
                  <a:pt x="34880" y="8860"/>
                </a:lnTo>
                <a:lnTo>
                  <a:pt x="34880" y="8850"/>
                </a:lnTo>
                <a:lnTo>
                  <a:pt x="34900" y="8850"/>
                </a:lnTo>
                <a:lnTo>
                  <a:pt x="34930" y="8850"/>
                </a:lnTo>
                <a:lnTo>
                  <a:pt x="34950" y="8850"/>
                </a:lnTo>
                <a:lnTo>
                  <a:pt x="34950" y="8840"/>
                </a:lnTo>
                <a:lnTo>
                  <a:pt x="34960" y="8840"/>
                </a:lnTo>
                <a:lnTo>
                  <a:pt x="34980" y="8840"/>
                </a:lnTo>
                <a:lnTo>
                  <a:pt x="34980" y="8830"/>
                </a:lnTo>
                <a:lnTo>
                  <a:pt x="35000" y="8830"/>
                </a:lnTo>
                <a:lnTo>
                  <a:pt x="35020" y="8830"/>
                </a:lnTo>
                <a:lnTo>
                  <a:pt x="35020" y="8820"/>
                </a:lnTo>
                <a:lnTo>
                  <a:pt x="35030" y="8820"/>
                </a:lnTo>
                <a:lnTo>
                  <a:pt x="35040" y="8820"/>
                </a:lnTo>
                <a:lnTo>
                  <a:pt x="35040" y="8810"/>
                </a:lnTo>
                <a:lnTo>
                  <a:pt x="35050" y="8810"/>
                </a:lnTo>
                <a:lnTo>
                  <a:pt x="35060" y="8810"/>
                </a:lnTo>
                <a:lnTo>
                  <a:pt x="35080" y="8810"/>
                </a:lnTo>
                <a:lnTo>
                  <a:pt x="35080" y="8800"/>
                </a:lnTo>
                <a:lnTo>
                  <a:pt x="35090" y="8800"/>
                </a:lnTo>
                <a:lnTo>
                  <a:pt x="35100" y="8800"/>
                </a:lnTo>
                <a:lnTo>
                  <a:pt x="35110" y="8800"/>
                </a:lnTo>
                <a:lnTo>
                  <a:pt x="35110" y="8790"/>
                </a:lnTo>
                <a:lnTo>
                  <a:pt x="35120" y="8790"/>
                </a:lnTo>
                <a:lnTo>
                  <a:pt x="35130" y="8790"/>
                </a:lnTo>
                <a:lnTo>
                  <a:pt x="35140" y="8790"/>
                </a:lnTo>
                <a:lnTo>
                  <a:pt x="35140" y="8780"/>
                </a:lnTo>
                <a:lnTo>
                  <a:pt x="35150" y="8780"/>
                </a:lnTo>
                <a:lnTo>
                  <a:pt x="35170" y="8780"/>
                </a:lnTo>
                <a:lnTo>
                  <a:pt x="35170" y="8770"/>
                </a:lnTo>
                <a:lnTo>
                  <a:pt x="35190" y="8770"/>
                </a:lnTo>
                <a:lnTo>
                  <a:pt x="35220" y="8770"/>
                </a:lnTo>
                <a:lnTo>
                  <a:pt x="35220" y="8760"/>
                </a:lnTo>
                <a:lnTo>
                  <a:pt x="35230" y="8760"/>
                </a:lnTo>
                <a:lnTo>
                  <a:pt x="35270" y="8760"/>
                </a:lnTo>
                <a:lnTo>
                  <a:pt x="35310" y="8760"/>
                </a:lnTo>
                <a:lnTo>
                  <a:pt x="35340" y="8760"/>
                </a:lnTo>
                <a:lnTo>
                  <a:pt x="35370" y="8760"/>
                </a:lnTo>
                <a:lnTo>
                  <a:pt x="35380" y="8760"/>
                </a:lnTo>
                <a:lnTo>
                  <a:pt x="35380" y="8770"/>
                </a:lnTo>
                <a:lnTo>
                  <a:pt x="35430" y="8770"/>
                </a:lnTo>
                <a:lnTo>
                  <a:pt x="35430" y="8760"/>
                </a:lnTo>
                <a:lnTo>
                  <a:pt x="35440" y="8760"/>
                </a:lnTo>
                <a:lnTo>
                  <a:pt x="35470" y="8760"/>
                </a:lnTo>
                <a:close/>
                <a:moveTo>
                  <a:pt x="36590" y="8700"/>
                </a:moveTo>
                <a:lnTo>
                  <a:pt x="36590" y="8710"/>
                </a:lnTo>
                <a:lnTo>
                  <a:pt x="36600" y="8710"/>
                </a:lnTo>
                <a:lnTo>
                  <a:pt x="36610" y="8710"/>
                </a:lnTo>
                <a:lnTo>
                  <a:pt x="36610" y="8720"/>
                </a:lnTo>
                <a:lnTo>
                  <a:pt x="36620" y="8720"/>
                </a:lnTo>
                <a:lnTo>
                  <a:pt x="36630" y="8720"/>
                </a:lnTo>
                <a:lnTo>
                  <a:pt x="36630" y="8730"/>
                </a:lnTo>
                <a:lnTo>
                  <a:pt x="36640" y="8730"/>
                </a:lnTo>
                <a:lnTo>
                  <a:pt x="36640" y="8740"/>
                </a:lnTo>
                <a:lnTo>
                  <a:pt x="36630" y="8740"/>
                </a:lnTo>
                <a:lnTo>
                  <a:pt x="36630" y="8730"/>
                </a:lnTo>
                <a:lnTo>
                  <a:pt x="36610" y="8730"/>
                </a:lnTo>
                <a:lnTo>
                  <a:pt x="36600" y="8730"/>
                </a:lnTo>
                <a:lnTo>
                  <a:pt x="36600" y="8720"/>
                </a:lnTo>
                <a:lnTo>
                  <a:pt x="36590" y="8720"/>
                </a:lnTo>
                <a:lnTo>
                  <a:pt x="36580" y="8720"/>
                </a:lnTo>
                <a:lnTo>
                  <a:pt x="36580" y="8710"/>
                </a:lnTo>
                <a:lnTo>
                  <a:pt x="36570" y="8710"/>
                </a:lnTo>
                <a:lnTo>
                  <a:pt x="36570" y="8700"/>
                </a:lnTo>
                <a:lnTo>
                  <a:pt x="36590" y="8700"/>
                </a:lnTo>
                <a:close/>
                <a:moveTo>
                  <a:pt x="41560" y="11750"/>
                </a:moveTo>
                <a:lnTo>
                  <a:pt x="41540" y="11770"/>
                </a:lnTo>
                <a:lnTo>
                  <a:pt x="41490" y="11810"/>
                </a:lnTo>
                <a:lnTo>
                  <a:pt x="41430" y="11860"/>
                </a:lnTo>
                <a:lnTo>
                  <a:pt x="41410" y="11870"/>
                </a:lnTo>
                <a:lnTo>
                  <a:pt x="41410" y="11860"/>
                </a:lnTo>
                <a:lnTo>
                  <a:pt x="41400" y="11860"/>
                </a:lnTo>
                <a:lnTo>
                  <a:pt x="41390" y="11860"/>
                </a:lnTo>
                <a:lnTo>
                  <a:pt x="41360" y="11860"/>
                </a:lnTo>
                <a:lnTo>
                  <a:pt x="41360" y="11840"/>
                </a:lnTo>
                <a:lnTo>
                  <a:pt x="41360" y="11830"/>
                </a:lnTo>
                <a:lnTo>
                  <a:pt x="41360" y="11820"/>
                </a:lnTo>
                <a:lnTo>
                  <a:pt x="41350" y="11820"/>
                </a:lnTo>
                <a:lnTo>
                  <a:pt x="41350" y="11810"/>
                </a:lnTo>
                <a:lnTo>
                  <a:pt x="41340" y="11810"/>
                </a:lnTo>
                <a:lnTo>
                  <a:pt x="41330" y="11810"/>
                </a:lnTo>
                <a:lnTo>
                  <a:pt x="41330" y="11820"/>
                </a:lnTo>
                <a:lnTo>
                  <a:pt x="41320" y="11820"/>
                </a:lnTo>
                <a:lnTo>
                  <a:pt x="41320" y="11830"/>
                </a:lnTo>
                <a:lnTo>
                  <a:pt x="41320" y="11840"/>
                </a:lnTo>
                <a:lnTo>
                  <a:pt x="41310" y="11840"/>
                </a:lnTo>
                <a:lnTo>
                  <a:pt x="41310" y="11850"/>
                </a:lnTo>
                <a:lnTo>
                  <a:pt x="41300" y="11850"/>
                </a:lnTo>
                <a:lnTo>
                  <a:pt x="41290" y="11850"/>
                </a:lnTo>
                <a:lnTo>
                  <a:pt x="41280" y="11850"/>
                </a:lnTo>
                <a:lnTo>
                  <a:pt x="41280" y="11840"/>
                </a:lnTo>
                <a:lnTo>
                  <a:pt x="41280" y="11830"/>
                </a:lnTo>
                <a:lnTo>
                  <a:pt x="41260" y="11830"/>
                </a:lnTo>
                <a:lnTo>
                  <a:pt x="41250" y="11830"/>
                </a:lnTo>
                <a:lnTo>
                  <a:pt x="41250" y="11840"/>
                </a:lnTo>
                <a:lnTo>
                  <a:pt x="41240" y="11840"/>
                </a:lnTo>
                <a:lnTo>
                  <a:pt x="41240" y="11820"/>
                </a:lnTo>
                <a:lnTo>
                  <a:pt x="41240" y="11810"/>
                </a:lnTo>
                <a:lnTo>
                  <a:pt x="41230" y="11810"/>
                </a:lnTo>
                <a:lnTo>
                  <a:pt x="41230" y="11800"/>
                </a:lnTo>
                <a:lnTo>
                  <a:pt x="41210" y="11800"/>
                </a:lnTo>
                <a:lnTo>
                  <a:pt x="41210" y="11820"/>
                </a:lnTo>
                <a:lnTo>
                  <a:pt x="41210" y="11830"/>
                </a:lnTo>
                <a:lnTo>
                  <a:pt x="41220" y="11830"/>
                </a:lnTo>
                <a:lnTo>
                  <a:pt x="41220" y="11840"/>
                </a:lnTo>
                <a:lnTo>
                  <a:pt x="41220" y="11850"/>
                </a:lnTo>
                <a:lnTo>
                  <a:pt x="41230" y="11850"/>
                </a:lnTo>
                <a:lnTo>
                  <a:pt x="41240" y="11850"/>
                </a:lnTo>
                <a:lnTo>
                  <a:pt x="41240" y="11860"/>
                </a:lnTo>
                <a:lnTo>
                  <a:pt x="41250" y="11860"/>
                </a:lnTo>
                <a:lnTo>
                  <a:pt x="41250" y="11870"/>
                </a:lnTo>
                <a:lnTo>
                  <a:pt x="41270" y="11870"/>
                </a:lnTo>
                <a:lnTo>
                  <a:pt x="41270" y="11880"/>
                </a:lnTo>
                <a:lnTo>
                  <a:pt x="41280" y="11880"/>
                </a:lnTo>
                <a:lnTo>
                  <a:pt x="41290" y="11880"/>
                </a:lnTo>
                <a:lnTo>
                  <a:pt x="41290" y="11870"/>
                </a:lnTo>
                <a:lnTo>
                  <a:pt x="41300" y="11870"/>
                </a:lnTo>
                <a:lnTo>
                  <a:pt x="41300" y="11860"/>
                </a:lnTo>
                <a:lnTo>
                  <a:pt x="41300" y="11870"/>
                </a:lnTo>
                <a:lnTo>
                  <a:pt x="41310" y="11870"/>
                </a:lnTo>
                <a:lnTo>
                  <a:pt x="41310" y="11860"/>
                </a:lnTo>
                <a:lnTo>
                  <a:pt x="41320" y="11860"/>
                </a:lnTo>
                <a:lnTo>
                  <a:pt x="41320" y="11870"/>
                </a:lnTo>
                <a:lnTo>
                  <a:pt x="41320" y="11880"/>
                </a:lnTo>
                <a:lnTo>
                  <a:pt x="41330" y="11880"/>
                </a:lnTo>
                <a:lnTo>
                  <a:pt x="41320" y="11880"/>
                </a:lnTo>
                <a:lnTo>
                  <a:pt x="41320" y="11890"/>
                </a:lnTo>
                <a:lnTo>
                  <a:pt x="41320" y="11900"/>
                </a:lnTo>
                <a:lnTo>
                  <a:pt x="41310" y="11900"/>
                </a:lnTo>
                <a:lnTo>
                  <a:pt x="41310" y="11890"/>
                </a:lnTo>
                <a:lnTo>
                  <a:pt x="41290" y="11890"/>
                </a:lnTo>
                <a:lnTo>
                  <a:pt x="41290" y="11900"/>
                </a:lnTo>
                <a:lnTo>
                  <a:pt x="41280" y="11900"/>
                </a:lnTo>
                <a:lnTo>
                  <a:pt x="41280" y="11910"/>
                </a:lnTo>
                <a:lnTo>
                  <a:pt x="41270" y="11910"/>
                </a:lnTo>
                <a:lnTo>
                  <a:pt x="41270" y="11920"/>
                </a:lnTo>
                <a:lnTo>
                  <a:pt x="41260" y="11920"/>
                </a:lnTo>
                <a:lnTo>
                  <a:pt x="41260" y="11930"/>
                </a:lnTo>
                <a:lnTo>
                  <a:pt x="41250" y="11930"/>
                </a:lnTo>
                <a:lnTo>
                  <a:pt x="41230" y="11930"/>
                </a:lnTo>
                <a:lnTo>
                  <a:pt x="41210" y="11930"/>
                </a:lnTo>
                <a:lnTo>
                  <a:pt x="41200" y="11930"/>
                </a:lnTo>
                <a:lnTo>
                  <a:pt x="41200" y="11920"/>
                </a:lnTo>
                <a:lnTo>
                  <a:pt x="41190" y="11920"/>
                </a:lnTo>
                <a:lnTo>
                  <a:pt x="41190" y="11900"/>
                </a:lnTo>
                <a:lnTo>
                  <a:pt x="41200" y="11900"/>
                </a:lnTo>
                <a:lnTo>
                  <a:pt x="41200" y="11890"/>
                </a:lnTo>
                <a:lnTo>
                  <a:pt x="41200" y="11880"/>
                </a:lnTo>
                <a:lnTo>
                  <a:pt x="41190" y="11880"/>
                </a:lnTo>
                <a:lnTo>
                  <a:pt x="41190" y="11870"/>
                </a:lnTo>
                <a:lnTo>
                  <a:pt x="41170" y="11870"/>
                </a:lnTo>
                <a:lnTo>
                  <a:pt x="41170" y="11860"/>
                </a:lnTo>
                <a:lnTo>
                  <a:pt x="41170" y="11840"/>
                </a:lnTo>
                <a:lnTo>
                  <a:pt x="41160" y="11840"/>
                </a:lnTo>
                <a:lnTo>
                  <a:pt x="41160" y="11790"/>
                </a:lnTo>
                <a:lnTo>
                  <a:pt x="41160" y="11780"/>
                </a:lnTo>
                <a:lnTo>
                  <a:pt x="41150" y="11780"/>
                </a:lnTo>
                <a:lnTo>
                  <a:pt x="41150" y="11770"/>
                </a:lnTo>
                <a:lnTo>
                  <a:pt x="41160" y="11770"/>
                </a:lnTo>
                <a:lnTo>
                  <a:pt x="41160" y="11760"/>
                </a:lnTo>
                <a:lnTo>
                  <a:pt x="41160" y="11740"/>
                </a:lnTo>
                <a:lnTo>
                  <a:pt x="41160" y="11730"/>
                </a:lnTo>
                <a:lnTo>
                  <a:pt x="41160" y="11710"/>
                </a:lnTo>
                <a:lnTo>
                  <a:pt x="41160" y="11700"/>
                </a:lnTo>
                <a:lnTo>
                  <a:pt x="41170" y="11700"/>
                </a:lnTo>
                <a:lnTo>
                  <a:pt x="41170" y="11690"/>
                </a:lnTo>
                <a:lnTo>
                  <a:pt x="41160" y="11690"/>
                </a:lnTo>
                <a:lnTo>
                  <a:pt x="41160" y="11680"/>
                </a:lnTo>
                <a:lnTo>
                  <a:pt x="41160" y="11670"/>
                </a:lnTo>
                <a:lnTo>
                  <a:pt x="41150" y="11670"/>
                </a:lnTo>
                <a:lnTo>
                  <a:pt x="41150" y="11660"/>
                </a:lnTo>
                <a:lnTo>
                  <a:pt x="41130" y="11660"/>
                </a:lnTo>
                <a:lnTo>
                  <a:pt x="41130" y="11650"/>
                </a:lnTo>
                <a:lnTo>
                  <a:pt x="41120" y="11650"/>
                </a:lnTo>
                <a:lnTo>
                  <a:pt x="41120" y="11640"/>
                </a:lnTo>
                <a:lnTo>
                  <a:pt x="41110" y="11640"/>
                </a:lnTo>
                <a:lnTo>
                  <a:pt x="41110" y="11630"/>
                </a:lnTo>
                <a:lnTo>
                  <a:pt x="41110" y="11620"/>
                </a:lnTo>
                <a:lnTo>
                  <a:pt x="41110" y="11600"/>
                </a:lnTo>
                <a:lnTo>
                  <a:pt x="41110" y="11590"/>
                </a:lnTo>
                <a:lnTo>
                  <a:pt x="41100" y="11590"/>
                </a:lnTo>
                <a:lnTo>
                  <a:pt x="41100" y="11580"/>
                </a:lnTo>
                <a:lnTo>
                  <a:pt x="41090" y="11580"/>
                </a:lnTo>
                <a:lnTo>
                  <a:pt x="41090" y="11570"/>
                </a:lnTo>
                <a:lnTo>
                  <a:pt x="41080" y="11570"/>
                </a:lnTo>
                <a:lnTo>
                  <a:pt x="41080" y="11560"/>
                </a:lnTo>
                <a:lnTo>
                  <a:pt x="41080" y="11550"/>
                </a:lnTo>
                <a:lnTo>
                  <a:pt x="41070" y="11550"/>
                </a:lnTo>
                <a:lnTo>
                  <a:pt x="41070" y="11540"/>
                </a:lnTo>
                <a:lnTo>
                  <a:pt x="41070" y="11530"/>
                </a:lnTo>
                <a:lnTo>
                  <a:pt x="41060" y="11530"/>
                </a:lnTo>
                <a:lnTo>
                  <a:pt x="41060" y="11520"/>
                </a:lnTo>
                <a:lnTo>
                  <a:pt x="41060" y="11510"/>
                </a:lnTo>
                <a:lnTo>
                  <a:pt x="41050" y="11510"/>
                </a:lnTo>
                <a:lnTo>
                  <a:pt x="41040" y="11510"/>
                </a:lnTo>
                <a:lnTo>
                  <a:pt x="41040" y="11480"/>
                </a:lnTo>
                <a:lnTo>
                  <a:pt x="41030" y="11480"/>
                </a:lnTo>
                <a:lnTo>
                  <a:pt x="41030" y="11490"/>
                </a:lnTo>
                <a:lnTo>
                  <a:pt x="41030" y="11500"/>
                </a:lnTo>
                <a:lnTo>
                  <a:pt x="41020" y="11500"/>
                </a:lnTo>
                <a:lnTo>
                  <a:pt x="41020" y="11510"/>
                </a:lnTo>
                <a:lnTo>
                  <a:pt x="41010" y="11510"/>
                </a:lnTo>
                <a:lnTo>
                  <a:pt x="41010" y="11520"/>
                </a:lnTo>
                <a:lnTo>
                  <a:pt x="41000" y="11520"/>
                </a:lnTo>
                <a:lnTo>
                  <a:pt x="41000" y="11530"/>
                </a:lnTo>
                <a:lnTo>
                  <a:pt x="40990" y="11530"/>
                </a:lnTo>
                <a:lnTo>
                  <a:pt x="40980" y="11530"/>
                </a:lnTo>
                <a:lnTo>
                  <a:pt x="40980" y="11540"/>
                </a:lnTo>
                <a:lnTo>
                  <a:pt x="40970" y="11540"/>
                </a:lnTo>
                <a:lnTo>
                  <a:pt x="40940" y="11540"/>
                </a:lnTo>
                <a:lnTo>
                  <a:pt x="40930" y="11540"/>
                </a:lnTo>
                <a:lnTo>
                  <a:pt x="40930" y="11550"/>
                </a:lnTo>
                <a:lnTo>
                  <a:pt x="40920" y="11550"/>
                </a:lnTo>
                <a:lnTo>
                  <a:pt x="40920" y="11560"/>
                </a:lnTo>
                <a:lnTo>
                  <a:pt x="40910" y="11560"/>
                </a:lnTo>
                <a:lnTo>
                  <a:pt x="40910" y="11570"/>
                </a:lnTo>
                <a:lnTo>
                  <a:pt x="40890" y="11570"/>
                </a:lnTo>
                <a:lnTo>
                  <a:pt x="40880" y="11570"/>
                </a:lnTo>
                <a:lnTo>
                  <a:pt x="40880" y="11580"/>
                </a:lnTo>
                <a:lnTo>
                  <a:pt x="40870" y="11580"/>
                </a:lnTo>
                <a:lnTo>
                  <a:pt x="40870" y="11590"/>
                </a:lnTo>
                <a:lnTo>
                  <a:pt x="40870" y="11600"/>
                </a:lnTo>
                <a:lnTo>
                  <a:pt x="40870" y="11610"/>
                </a:lnTo>
                <a:lnTo>
                  <a:pt x="40860" y="11610"/>
                </a:lnTo>
                <a:lnTo>
                  <a:pt x="40860" y="11620"/>
                </a:lnTo>
                <a:lnTo>
                  <a:pt x="40860" y="11630"/>
                </a:lnTo>
                <a:lnTo>
                  <a:pt x="40850" y="11630"/>
                </a:lnTo>
                <a:lnTo>
                  <a:pt x="40850" y="11640"/>
                </a:lnTo>
                <a:lnTo>
                  <a:pt x="40850" y="11660"/>
                </a:lnTo>
                <a:lnTo>
                  <a:pt x="40850" y="11680"/>
                </a:lnTo>
                <a:lnTo>
                  <a:pt x="40850" y="11690"/>
                </a:lnTo>
                <a:lnTo>
                  <a:pt x="40860" y="11690"/>
                </a:lnTo>
                <a:lnTo>
                  <a:pt x="40850" y="11690"/>
                </a:lnTo>
                <a:lnTo>
                  <a:pt x="40850" y="11700"/>
                </a:lnTo>
                <a:lnTo>
                  <a:pt x="40860" y="11700"/>
                </a:lnTo>
                <a:lnTo>
                  <a:pt x="40850" y="11700"/>
                </a:lnTo>
                <a:lnTo>
                  <a:pt x="40850" y="11710"/>
                </a:lnTo>
                <a:lnTo>
                  <a:pt x="40860" y="11710"/>
                </a:lnTo>
                <a:lnTo>
                  <a:pt x="40860" y="11720"/>
                </a:lnTo>
                <a:lnTo>
                  <a:pt x="40850" y="11720"/>
                </a:lnTo>
                <a:lnTo>
                  <a:pt x="40850" y="11730"/>
                </a:lnTo>
                <a:lnTo>
                  <a:pt x="40860" y="11730"/>
                </a:lnTo>
                <a:lnTo>
                  <a:pt x="40850" y="11730"/>
                </a:lnTo>
                <a:lnTo>
                  <a:pt x="40850" y="11740"/>
                </a:lnTo>
                <a:lnTo>
                  <a:pt x="40850" y="11750"/>
                </a:lnTo>
                <a:lnTo>
                  <a:pt x="40850" y="11760"/>
                </a:lnTo>
                <a:lnTo>
                  <a:pt x="40840" y="11760"/>
                </a:lnTo>
                <a:lnTo>
                  <a:pt x="40840" y="11770"/>
                </a:lnTo>
                <a:lnTo>
                  <a:pt x="40830" y="11770"/>
                </a:lnTo>
                <a:lnTo>
                  <a:pt x="40830" y="11780"/>
                </a:lnTo>
                <a:lnTo>
                  <a:pt x="40820" y="11780"/>
                </a:lnTo>
                <a:lnTo>
                  <a:pt x="40820" y="11790"/>
                </a:lnTo>
                <a:lnTo>
                  <a:pt x="40810" y="11790"/>
                </a:lnTo>
                <a:lnTo>
                  <a:pt x="40810" y="11780"/>
                </a:lnTo>
                <a:lnTo>
                  <a:pt x="40800" y="11780"/>
                </a:lnTo>
                <a:lnTo>
                  <a:pt x="40790" y="11780"/>
                </a:lnTo>
                <a:lnTo>
                  <a:pt x="40790" y="11770"/>
                </a:lnTo>
                <a:lnTo>
                  <a:pt x="40760" y="11770"/>
                </a:lnTo>
                <a:lnTo>
                  <a:pt x="40750" y="11770"/>
                </a:lnTo>
                <a:lnTo>
                  <a:pt x="40740" y="11770"/>
                </a:lnTo>
                <a:lnTo>
                  <a:pt x="40720" y="11770"/>
                </a:lnTo>
                <a:lnTo>
                  <a:pt x="40710" y="11770"/>
                </a:lnTo>
                <a:lnTo>
                  <a:pt x="40700" y="11770"/>
                </a:lnTo>
                <a:lnTo>
                  <a:pt x="40700" y="11780"/>
                </a:lnTo>
                <a:lnTo>
                  <a:pt x="40690" y="11780"/>
                </a:lnTo>
                <a:lnTo>
                  <a:pt x="40680" y="11780"/>
                </a:lnTo>
                <a:lnTo>
                  <a:pt x="40680" y="11770"/>
                </a:lnTo>
                <a:lnTo>
                  <a:pt x="40680" y="11760"/>
                </a:lnTo>
                <a:lnTo>
                  <a:pt x="40660" y="11760"/>
                </a:lnTo>
                <a:lnTo>
                  <a:pt x="40660" y="11770"/>
                </a:lnTo>
                <a:lnTo>
                  <a:pt x="40630" y="11770"/>
                </a:lnTo>
                <a:lnTo>
                  <a:pt x="40620" y="11770"/>
                </a:lnTo>
                <a:lnTo>
                  <a:pt x="40610" y="11770"/>
                </a:lnTo>
                <a:lnTo>
                  <a:pt x="40600" y="11770"/>
                </a:lnTo>
                <a:lnTo>
                  <a:pt x="40600" y="11780"/>
                </a:lnTo>
                <a:lnTo>
                  <a:pt x="40590" y="11780"/>
                </a:lnTo>
                <a:lnTo>
                  <a:pt x="40590" y="11790"/>
                </a:lnTo>
                <a:lnTo>
                  <a:pt x="40580" y="11790"/>
                </a:lnTo>
                <a:lnTo>
                  <a:pt x="40580" y="11810"/>
                </a:lnTo>
                <a:lnTo>
                  <a:pt x="40580" y="11820"/>
                </a:lnTo>
                <a:lnTo>
                  <a:pt x="40580" y="11830"/>
                </a:lnTo>
                <a:lnTo>
                  <a:pt x="40580" y="11840"/>
                </a:lnTo>
                <a:lnTo>
                  <a:pt x="40570" y="11840"/>
                </a:lnTo>
                <a:lnTo>
                  <a:pt x="40540" y="11840"/>
                </a:lnTo>
                <a:lnTo>
                  <a:pt x="40540" y="11850"/>
                </a:lnTo>
                <a:lnTo>
                  <a:pt x="40520" y="11850"/>
                </a:lnTo>
                <a:lnTo>
                  <a:pt x="40520" y="11840"/>
                </a:lnTo>
                <a:lnTo>
                  <a:pt x="40510" y="11840"/>
                </a:lnTo>
                <a:lnTo>
                  <a:pt x="40510" y="11820"/>
                </a:lnTo>
                <a:lnTo>
                  <a:pt x="40510" y="11810"/>
                </a:lnTo>
                <a:lnTo>
                  <a:pt x="40520" y="11810"/>
                </a:lnTo>
                <a:lnTo>
                  <a:pt x="40520" y="11800"/>
                </a:lnTo>
                <a:lnTo>
                  <a:pt x="40520" y="11790"/>
                </a:lnTo>
                <a:lnTo>
                  <a:pt x="40520" y="11780"/>
                </a:lnTo>
                <a:lnTo>
                  <a:pt x="40530" y="11780"/>
                </a:lnTo>
                <a:lnTo>
                  <a:pt x="40540" y="11780"/>
                </a:lnTo>
                <a:lnTo>
                  <a:pt x="40540" y="11770"/>
                </a:lnTo>
                <a:lnTo>
                  <a:pt x="40550" y="11770"/>
                </a:lnTo>
                <a:lnTo>
                  <a:pt x="40550" y="11760"/>
                </a:lnTo>
                <a:lnTo>
                  <a:pt x="40540" y="11760"/>
                </a:lnTo>
                <a:lnTo>
                  <a:pt x="40500" y="11760"/>
                </a:lnTo>
                <a:lnTo>
                  <a:pt x="40480" y="11760"/>
                </a:lnTo>
                <a:lnTo>
                  <a:pt x="40480" y="11770"/>
                </a:lnTo>
                <a:lnTo>
                  <a:pt x="40470" y="11770"/>
                </a:lnTo>
                <a:lnTo>
                  <a:pt x="40460" y="11770"/>
                </a:lnTo>
                <a:lnTo>
                  <a:pt x="40460" y="11780"/>
                </a:lnTo>
                <a:lnTo>
                  <a:pt x="40450" y="11780"/>
                </a:lnTo>
                <a:lnTo>
                  <a:pt x="40450" y="11800"/>
                </a:lnTo>
                <a:lnTo>
                  <a:pt x="40440" y="11800"/>
                </a:lnTo>
                <a:lnTo>
                  <a:pt x="40440" y="11810"/>
                </a:lnTo>
                <a:lnTo>
                  <a:pt x="40430" y="11810"/>
                </a:lnTo>
                <a:lnTo>
                  <a:pt x="40430" y="11820"/>
                </a:lnTo>
                <a:lnTo>
                  <a:pt x="40420" y="11820"/>
                </a:lnTo>
                <a:lnTo>
                  <a:pt x="40410" y="11820"/>
                </a:lnTo>
                <a:lnTo>
                  <a:pt x="40400" y="11820"/>
                </a:lnTo>
                <a:lnTo>
                  <a:pt x="40400" y="11810"/>
                </a:lnTo>
                <a:lnTo>
                  <a:pt x="40400" y="11800"/>
                </a:lnTo>
                <a:lnTo>
                  <a:pt x="40390" y="11800"/>
                </a:lnTo>
                <a:lnTo>
                  <a:pt x="40390" y="11790"/>
                </a:lnTo>
                <a:lnTo>
                  <a:pt x="40380" y="11790"/>
                </a:lnTo>
                <a:lnTo>
                  <a:pt x="40380" y="11780"/>
                </a:lnTo>
                <a:lnTo>
                  <a:pt x="40370" y="11780"/>
                </a:lnTo>
                <a:lnTo>
                  <a:pt x="40370" y="11770"/>
                </a:lnTo>
                <a:lnTo>
                  <a:pt x="40360" y="11770"/>
                </a:lnTo>
                <a:lnTo>
                  <a:pt x="40340" y="11770"/>
                </a:lnTo>
                <a:lnTo>
                  <a:pt x="40330" y="11770"/>
                </a:lnTo>
                <a:lnTo>
                  <a:pt x="40330" y="11760"/>
                </a:lnTo>
                <a:lnTo>
                  <a:pt x="40320" y="11760"/>
                </a:lnTo>
                <a:lnTo>
                  <a:pt x="40300" y="11760"/>
                </a:lnTo>
                <a:lnTo>
                  <a:pt x="40300" y="11750"/>
                </a:lnTo>
                <a:lnTo>
                  <a:pt x="40290" y="11750"/>
                </a:lnTo>
                <a:lnTo>
                  <a:pt x="40280" y="11750"/>
                </a:lnTo>
                <a:lnTo>
                  <a:pt x="40280" y="11740"/>
                </a:lnTo>
                <a:lnTo>
                  <a:pt x="40280" y="11730"/>
                </a:lnTo>
                <a:lnTo>
                  <a:pt x="40280" y="11710"/>
                </a:lnTo>
                <a:lnTo>
                  <a:pt x="40280" y="11690"/>
                </a:lnTo>
                <a:lnTo>
                  <a:pt x="40270" y="11690"/>
                </a:lnTo>
                <a:lnTo>
                  <a:pt x="40270" y="11680"/>
                </a:lnTo>
                <a:lnTo>
                  <a:pt x="40270" y="11670"/>
                </a:lnTo>
                <a:lnTo>
                  <a:pt x="40240" y="11670"/>
                </a:lnTo>
                <a:lnTo>
                  <a:pt x="40240" y="11660"/>
                </a:lnTo>
                <a:lnTo>
                  <a:pt x="40230" y="11660"/>
                </a:lnTo>
                <a:lnTo>
                  <a:pt x="40230" y="11650"/>
                </a:lnTo>
                <a:lnTo>
                  <a:pt x="40230" y="11640"/>
                </a:lnTo>
                <a:lnTo>
                  <a:pt x="40220" y="11640"/>
                </a:lnTo>
                <a:lnTo>
                  <a:pt x="40220" y="11630"/>
                </a:lnTo>
                <a:lnTo>
                  <a:pt x="40210" y="11630"/>
                </a:lnTo>
                <a:lnTo>
                  <a:pt x="40200" y="11630"/>
                </a:lnTo>
                <a:lnTo>
                  <a:pt x="40190" y="11630"/>
                </a:lnTo>
                <a:lnTo>
                  <a:pt x="40180" y="11630"/>
                </a:lnTo>
                <a:lnTo>
                  <a:pt x="40180" y="11620"/>
                </a:lnTo>
                <a:lnTo>
                  <a:pt x="40180" y="11610"/>
                </a:lnTo>
                <a:lnTo>
                  <a:pt x="40170" y="11610"/>
                </a:lnTo>
                <a:lnTo>
                  <a:pt x="40170" y="11590"/>
                </a:lnTo>
                <a:lnTo>
                  <a:pt x="40170" y="11570"/>
                </a:lnTo>
                <a:lnTo>
                  <a:pt x="40180" y="11570"/>
                </a:lnTo>
                <a:lnTo>
                  <a:pt x="40180" y="11550"/>
                </a:lnTo>
                <a:lnTo>
                  <a:pt x="40170" y="11550"/>
                </a:lnTo>
                <a:lnTo>
                  <a:pt x="40170" y="11540"/>
                </a:lnTo>
                <a:lnTo>
                  <a:pt x="40170" y="11530"/>
                </a:lnTo>
                <a:lnTo>
                  <a:pt x="40160" y="11530"/>
                </a:lnTo>
                <a:lnTo>
                  <a:pt x="40160" y="11520"/>
                </a:lnTo>
                <a:lnTo>
                  <a:pt x="40160" y="11510"/>
                </a:lnTo>
                <a:lnTo>
                  <a:pt x="40150" y="11510"/>
                </a:lnTo>
                <a:lnTo>
                  <a:pt x="40150" y="11490"/>
                </a:lnTo>
                <a:lnTo>
                  <a:pt x="40150" y="11480"/>
                </a:lnTo>
                <a:lnTo>
                  <a:pt x="40140" y="11480"/>
                </a:lnTo>
                <a:lnTo>
                  <a:pt x="40140" y="11470"/>
                </a:lnTo>
                <a:lnTo>
                  <a:pt x="40130" y="11470"/>
                </a:lnTo>
                <a:lnTo>
                  <a:pt x="40130" y="11460"/>
                </a:lnTo>
                <a:lnTo>
                  <a:pt x="40130" y="11450"/>
                </a:lnTo>
                <a:lnTo>
                  <a:pt x="40130" y="11440"/>
                </a:lnTo>
                <a:lnTo>
                  <a:pt x="40120" y="11440"/>
                </a:lnTo>
                <a:lnTo>
                  <a:pt x="40120" y="11430"/>
                </a:lnTo>
                <a:lnTo>
                  <a:pt x="40110" y="11430"/>
                </a:lnTo>
                <a:lnTo>
                  <a:pt x="40110" y="11420"/>
                </a:lnTo>
                <a:lnTo>
                  <a:pt x="40110" y="11410"/>
                </a:lnTo>
                <a:lnTo>
                  <a:pt x="40100" y="11410"/>
                </a:lnTo>
                <a:lnTo>
                  <a:pt x="40100" y="11400"/>
                </a:lnTo>
                <a:lnTo>
                  <a:pt x="40090" y="11400"/>
                </a:lnTo>
                <a:lnTo>
                  <a:pt x="40090" y="11390"/>
                </a:lnTo>
                <a:lnTo>
                  <a:pt x="40080" y="11390"/>
                </a:lnTo>
                <a:lnTo>
                  <a:pt x="40080" y="11380"/>
                </a:lnTo>
                <a:lnTo>
                  <a:pt x="40070" y="11380"/>
                </a:lnTo>
                <a:lnTo>
                  <a:pt x="40070" y="11370"/>
                </a:lnTo>
                <a:lnTo>
                  <a:pt x="40060" y="11370"/>
                </a:lnTo>
                <a:lnTo>
                  <a:pt x="40050" y="11370"/>
                </a:lnTo>
                <a:lnTo>
                  <a:pt x="40050" y="11360"/>
                </a:lnTo>
                <a:lnTo>
                  <a:pt x="40040" y="11360"/>
                </a:lnTo>
                <a:lnTo>
                  <a:pt x="40030" y="11360"/>
                </a:lnTo>
                <a:lnTo>
                  <a:pt x="40030" y="11350"/>
                </a:lnTo>
                <a:lnTo>
                  <a:pt x="40020" y="11350"/>
                </a:lnTo>
                <a:lnTo>
                  <a:pt x="40020" y="11360"/>
                </a:lnTo>
                <a:lnTo>
                  <a:pt x="40010" y="11360"/>
                </a:lnTo>
                <a:lnTo>
                  <a:pt x="40010" y="11370"/>
                </a:lnTo>
                <a:lnTo>
                  <a:pt x="40000" y="11370"/>
                </a:lnTo>
                <a:lnTo>
                  <a:pt x="40000" y="11380"/>
                </a:lnTo>
                <a:lnTo>
                  <a:pt x="40000" y="11370"/>
                </a:lnTo>
                <a:lnTo>
                  <a:pt x="39990" y="11370"/>
                </a:lnTo>
                <a:lnTo>
                  <a:pt x="39990" y="11360"/>
                </a:lnTo>
                <a:lnTo>
                  <a:pt x="39980" y="11360"/>
                </a:lnTo>
                <a:lnTo>
                  <a:pt x="39980" y="11350"/>
                </a:lnTo>
                <a:lnTo>
                  <a:pt x="39990" y="11350"/>
                </a:lnTo>
                <a:lnTo>
                  <a:pt x="39990" y="11340"/>
                </a:lnTo>
                <a:lnTo>
                  <a:pt x="40000" y="11340"/>
                </a:lnTo>
                <a:lnTo>
                  <a:pt x="40000" y="11330"/>
                </a:lnTo>
                <a:lnTo>
                  <a:pt x="40000" y="11310"/>
                </a:lnTo>
                <a:lnTo>
                  <a:pt x="39990" y="11310"/>
                </a:lnTo>
                <a:lnTo>
                  <a:pt x="39990" y="11300"/>
                </a:lnTo>
                <a:lnTo>
                  <a:pt x="39990" y="11290"/>
                </a:lnTo>
                <a:lnTo>
                  <a:pt x="39980" y="11290"/>
                </a:lnTo>
                <a:lnTo>
                  <a:pt x="39980" y="11280"/>
                </a:lnTo>
                <a:lnTo>
                  <a:pt x="39970" y="11280"/>
                </a:lnTo>
                <a:lnTo>
                  <a:pt x="39970" y="11270"/>
                </a:lnTo>
                <a:lnTo>
                  <a:pt x="39970" y="11260"/>
                </a:lnTo>
                <a:lnTo>
                  <a:pt x="39960" y="11260"/>
                </a:lnTo>
                <a:lnTo>
                  <a:pt x="39950" y="11260"/>
                </a:lnTo>
                <a:lnTo>
                  <a:pt x="39940" y="11260"/>
                </a:lnTo>
                <a:lnTo>
                  <a:pt x="39940" y="11250"/>
                </a:lnTo>
                <a:lnTo>
                  <a:pt x="39930" y="11250"/>
                </a:lnTo>
                <a:lnTo>
                  <a:pt x="39930" y="11240"/>
                </a:lnTo>
                <a:lnTo>
                  <a:pt x="39920" y="11240"/>
                </a:lnTo>
                <a:lnTo>
                  <a:pt x="39920" y="11230"/>
                </a:lnTo>
                <a:lnTo>
                  <a:pt x="39920" y="11220"/>
                </a:lnTo>
                <a:lnTo>
                  <a:pt x="39920" y="11210"/>
                </a:lnTo>
                <a:lnTo>
                  <a:pt x="39940" y="11210"/>
                </a:lnTo>
                <a:lnTo>
                  <a:pt x="39940" y="11180"/>
                </a:lnTo>
                <a:lnTo>
                  <a:pt x="39940" y="11170"/>
                </a:lnTo>
                <a:lnTo>
                  <a:pt x="39950" y="11170"/>
                </a:lnTo>
                <a:lnTo>
                  <a:pt x="39950" y="11160"/>
                </a:lnTo>
                <a:lnTo>
                  <a:pt x="39950" y="11150"/>
                </a:lnTo>
                <a:lnTo>
                  <a:pt x="39940" y="11150"/>
                </a:lnTo>
                <a:lnTo>
                  <a:pt x="39940" y="11140"/>
                </a:lnTo>
                <a:lnTo>
                  <a:pt x="39940" y="11130"/>
                </a:lnTo>
                <a:lnTo>
                  <a:pt x="39940" y="11120"/>
                </a:lnTo>
                <a:lnTo>
                  <a:pt x="39940" y="11090"/>
                </a:lnTo>
                <a:lnTo>
                  <a:pt x="39930" y="11090"/>
                </a:lnTo>
                <a:lnTo>
                  <a:pt x="39930" y="11070"/>
                </a:lnTo>
                <a:lnTo>
                  <a:pt x="39940" y="11070"/>
                </a:lnTo>
                <a:lnTo>
                  <a:pt x="39940" y="11060"/>
                </a:lnTo>
                <a:lnTo>
                  <a:pt x="39930" y="11060"/>
                </a:lnTo>
                <a:lnTo>
                  <a:pt x="39930" y="11050"/>
                </a:lnTo>
                <a:lnTo>
                  <a:pt x="39930" y="11030"/>
                </a:lnTo>
                <a:lnTo>
                  <a:pt x="39940" y="11030"/>
                </a:lnTo>
                <a:lnTo>
                  <a:pt x="39940" y="11000"/>
                </a:lnTo>
                <a:lnTo>
                  <a:pt x="39940" y="10990"/>
                </a:lnTo>
                <a:lnTo>
                  <a:pt x="39940" y="10980"/>
                </a:lnTo>
                <a:lnTo>
                  <a:pt x="39940" y="10950"/>
                </a:lnTo>
                <a:lnTo>
                  <a:pt x="39950" y="10950"/>
                </a:lnTo>
                <a:lnTo>
                  <a:pt x="39960" y="10950"/>
                </a:lnTo>
                <a:lnTo>
                  <a:pt x="39960" y="10940"/>
                </a:lnTo>
                <a:lnTo>
                  <a:pt x="39960" y="10930"/>
                </a:lnTo>
                <a:lnTo>
                  <a:pt x="39950" y="10930"/>
                </a:lnTo>
                <a:lnTo>
                  <a:pt x="39950" y="10920"/>
                </a:lnTo>
                <a:lnTo>
                  <a:pt x="39960" y="10920"/>
                </a:lnTo>
                <a:lnTo>
                  <a:pt x="39960" y="10900"/>
                </a:lnTo>
                <a:lnTo>
                  <a:pt x="39960" y="10880"/>
                </a:lnTo>
                <a:lnTo>
                  <a:pt x="39960" y="10870"/>
                </a:lnTo>
                <a:lnTo>
                  <a:pt x="39960" y="10850"/>
                </a:lnTo>
                <a:lnTo>
                  <a:pt x="39970" y="10850"/>
                </a:lnTo>
                <a:lnTo>
                  <a:pt x="39970" y="10830"/>
                </a:lnTo>
                <a:lnTo>
                  <a:pt x="39970" y="10820"/>
                </a:lnTo>
                <a:lnTo>
                  <a:pt x="39970" y="10770"/>
                </a:lnTo>
                <a:lnTo>
                  <a:pt x="39970" y="10760"/>
                </a:lnTo>
                <a:lnTo>
                  <a:pt x="39970" y="10750"/>
                </a:lnTo>
                <a:lnTo>
                  <a:pt x="39970" y="10730"/>
                </a:lnTo>
                <a:lnTo>
                  <a:pt x="39970" y="10720"/>
                </a:lnTo>
                <a:lnTo>
                  <a:pt x="39970" y="10700"/>
                </a:lnTo>
                <a:lnTo>
                  <a:pt x="39970" y="10680"/>
                </a:lnTo>
                <a:lnTo>
                  <a:pt x="39970" y="10670"/>
                </a:lnTo>
                <a:lnTo>
                  <a:pt x="39970" y="10660"/>
                </a:lnTo>
                <a:lnTo>
                  <a:pt x="39970" y="10650"/>
                </a:lnTo>
                <a:lnTo>
                  <a:pt x="39970" y="10640"/>
                </a:lnTo>
                <a:lnTo>
                  <a:pt x="39970" y="10620"/>
                </a:lnTo>
                <a:lnTo>
                  <a:pt x="39960" y="10620"/>
                </a:lnTo>
                <a:lnTo>
                  <a:pt x="39970" y="10620"/>
                </a:lnTo>
                <a:lnTo>
                  <a:pt x="39970" y="10590"/>
                </a:lnTo>
                <a:lnTo>
                  <a:pt x="39960" y="10590"/>
                </a:lnTo>
                <a:lnTo>
                  <a:pt x="39960" y="10570"/>
                </a:lnTo>
                <a:lnTo>
                  <a:pt x="39960" y="10560"/>
                </a:lnTo>
                <a:lnTo>
                  <a:pt x="39960" y="10550"/>
                </a:lnTo>
                <a:lnTo>
                  <a:pt x="39960" y="10540"/>
                </a:lnTo>
                <a:lnTo>
                  <a:pt x="39950" y="10540"/>
                </a:lnTo>
                <a:lnTo>
                  <a:pt x="39950" y="10530"/>
                </a:lnTo>
                <a:lnTo>
                  <a:pt x="39950" y="10510"/>
                </a:lnTo>
                <a:lnTo>
                  <a:pt x="39940" y="10510"/>
                </a:lnTo>
                <a:lnTo>
                  <a:pt x="39940" y="10490"/>
                </a:lnTo>
                <a:lnTo>
                  <a:pt x="39940" y="10480"/>
                </a:lnTo>
                <a:lnTo>
                  <a:pt x="39940" y="10470"/>
                </a:lnTo>
                <a:lnTo>
                  <a:pt x="39940" y="10460"/>
                </a:lnTo>
                <a:lnTo>
                  <a:pt x="39940" y="10450"/>
                </a:lnTo>
                <a:lnTo>
                  <a:pt x="39950" y="10450"/>
                </a:lnTo>
                <a:lnTo>
                  <a:pt x="39950" y="10420"/>
                </a:lnTo>
                <a:lnTo>
                  <a:pt x="39940" y="10420"/>
                </a:lnTo>
                <a:lnTo>
                  <a:pt x="39940" y="10410"/>
                </a:lnTo>
                <a:lnTo>
                  <a:pt x="39940" y="10390"/>
                </a:lnTo>
                <a:lnTo>
                  <a:pt x="39940" y="10370"/>
                </a:lnTo>
                <a:lnTo>
                  <a:pt x="39930" y="10370"/>
                </a:lnTo>
                <a:lnTo>
                  <a:pt x="39930" y="10360"/>
                </a:lnTo>
                <a:lnTo>
                  <a:pt x="39930" y="10350"/>
                </a:lnTo>
                <a:lnTo>
                  <a:pt x="39920" y="10350"/>
                </a:lnTo>
                <a:lnTo>
                  <a:pt x="39920" y="10340"/>
                </a:lnTo>
                <a:lnTo>
                  <a:pt x="39920" y="10330"/>
                </a:lnTo>
                <a:lnTo>
                  <a:pt x="39910" y="10330"/>
                </a:lnTo>
                <a:lnTo>
                  <a:pt x="39910" y="10320"/>
                </a:lnTo>
                <a:lnTo>
                  <a:pt x="39900" y="10320"/>
                </a:lnTo>
                <a:lnTo>
                  <a:pt x="39900" y="10310"/>
                </a:lnTo>
                <a:lnTo>
                  <a:pt x="39890" y="10310"/>
                </a:lnTo>
                <a:lnTo>
                  <a:pt x="39890" y="10300"/>
                </a:lnTo>
                <a:lnTo>
                  <a:pt x="39890" y="10290"/>
                </a:lnTo>
                <a:lnTo>
                  <a:pt x="39880" y="10290"/>
                </a:lnTo>
                <a:lnTo>
                  <a:pt x="39880" y="10280"/>
                </a:lnTo>
                <a:lnTo>
                  <a:pt x="39870" y="10280"/>
                </a:lnTo>
                <a:lnTo>
                  <a:pt x="39860" y="10280"/>
                </a:lnTo>
                <a:lnTo>
                  <a:pt x="39860" y="10270"/>
                </a:lnTo>
                <a:lnTo>
                  <a:pt x="39850" y="10270"/>
                </a:lnTo>
                <a:lnTo>
                  <a:pt x="39850" y="10260"/>
                </a:lnTo>
                <a:lnTo>
                  <a:pt x="39850" y="10240"/>
                </a:lnTo>
                <a:lnTo>
                  <a:pt x="39840" y="10240"/>
                </a:lnTo>
                <a:lnTo>
                  <a:pt x="39840" y="10230"/>
                </a:lnTo>
                <a:lnTo>
                  <a:pt x="39830" y="10230"/>
                </a:lnTo>
                <a:lnTo>
                  <a:pt x="39830" y="10220"/>
                </a:lnTo>
                <a:lnTo>
                  <a:pt x="39820" y="10220"/>
                </a:lnTo>
                <a:lnTo>
                  <a:pt x="39820" y="10210"/>
                </a:lnTo>
                <a:lnTo>
                  <a:pt x="39810" y="10210"/>
                </a:lnTo>
                <a:lnTo>
                  <a:pt x="39810" y="10200"/>
                </a:lnTo>
                <a:lnTo>
                  <a:pt x="39800" y="10200"/>
                </a:lnTo>
                <a:lnTo>
                  <a:pt x="39790" y="10200"/>
                </a:lnTo>
                <a:lnTo>
                  <a:pt x="39790" y="10190"/>
                </a:lnTo>
                <a:lnTo>
                  <a:pt x="39780" y="10190"/>
                </a:lnTo>
                <a:lnTo>
                  <a:pt x="39780" y="10180"/>
                </a:lnTo>
                <a:lnTo>
                  <a:pt x="39780" y="10170"/>
                </a:lnTo>
                <a:lnTo>
                  <a:pt x="39770" y="10170"/>
                </a:lnTo>
                <a:lnTo>
                  <a:pt x="39760" y="10170"/>
                </a:lnTo>
                <a:lnTo>
                  <a:pt x="39760" y="10160"/>
                </a:lnTo>
                <a:lnTo>
                  <a:pt x="39760" y="10170"/>
                </a:lnTo>
                <a:lnTo>
                  <a:pt x="39750" y="10170"/>
                </a:lnTo>
                <a:lnTo>
                  <a:pt x="39750" y="10160"/>
                </a:lnTo>
                <a:lnTo>
                  <a:pt x="39730" y="10160"/>
                </a:lnTo>
                <a:lnTo>
                  <a:pt x="39720" y="10160"/>
                </a:lnTo>
                <a:lnTo>
                  <a:pt x="39720" y="10130"/>
                </a:lnTo>
                <a:lnTo>
                  <a:pt x="39720" y="10120"/>
                </a:lnTo>
                <a:lnTo>
                  <a:pt x="39710" y="10120"/>
                </a:lnTo>
                <a:lnTo>
                  <a:pt x="39700" y="10120"/>
                </a:lnTo>
                <a:lnTo>
                  <a:pt x="39700" y="10130"/>
                </a:lnTo>
                <a:lnTo>
                  <a:pt x="39680" y="10130"/>
                </a:lnTo>
                <a:lnTo>
                  <a:pt x="39670" y="10130"/>
                </a:lnTo>
                <a:lnTo>
                  <a:pt x="39670" y="10120"/>
                </a:lnTo>
                <a:lnTo>
                  <a:pt x="39660" y="10120"/>
                </a:lnTo>
                <a:lnTo>
                  <a:pt x="39660" y="10110"/>
                </a:lnTo>
                <a:lnTo>
                  <a:pt x="39640" y="10110"/>
                </a:lnTo>
                <a:lnTo>
                  <a:pt x="39630" y="10110"/>
                </a:lnTo>
                <a:lnTo>
                  <a:pt x="39620" y="10110"/>
                </a:lnTo>
                <a:lnTo>
                  <a:pt x="39620" y="10120"/>
                </a:lnTo>
                <a:lnTo>
                  <a:pt x="39600" y="10120"/>
                </a:lnTo>
                <a:lnTo>
                  <a:pt x="39600" y="10130"/>
                </a:lnTo>
                <a:lnTo>
                  <a:pt x="39580" y="10130"/>
                </a:lnTo>
                <a:lnTo>
                  <a:pt x="39580" y="10140"/>
                </a:lnTo>
                <a:lnTo>
                  <a:pt x="39570" y="10140"/>
                </a:lnTo>
                <a:lnTo>
                  <a:pt x="39570" y="10150"/>
                </a:lnTo>
                <a:lnTo>
                  <a:pt x="39560" y="10150"/>
                </a:lnTo>
                <a:lnTo>
                  <a:pt x="39550" y="10150"/>
                </a:lnTo>
                <a:lnTo>
                  <a:pt x="39550" y="10160"/>
                </a:lnTo>
                <a:lnTo>
                  <a:pt x="39540" y="10160"/>
                </a:lnTo>
                <a:lnTo>
                  <a:pt x="39540" y="10170"/>
                </a:lnTo>
                <a:lnTo>
                  <a:pt x="39530" y="10170"/>
                </a:lnTo>
                <a:lnTo>
                  <a:pt x="39530" y="10160"/>
                </a:lnTo>
                <a:lnTo>
                  <a:pt x="39530" y="10130"/>
                </a:lnTo>
                <a:lnTo>
                  <a:pt x="39540" y="10130"/>
                </a:lnTo>
                <a:lnTo>
                  <a:pt x="39540" y="10120"/>
                </a:lnTo>
                <a:lnTo>
                  <a:pt x="39560" y="10120"/>
                </a:lnTo>
                <a:lnTo>
                  <a:pt x="39560" y="10110"/>
                </a:lnTo>
                <a:lnTo>
                  <a:pt x="39570" y="10110"/>
                </a:lnTo>
                <a:lnTo>
                  <a:pt x="39570" y="10100"/>
                </a:lnTo>
                <a:lnTo>
                  <a:pt x="39570" y="10090"/>
                </a:lnTo>
                <a:lnTo>
                  <a:pt x="39590" y="10090"/>
                </a:lnTo>
                <a:lnTo>
                  <a:pt x="39600" y="10090"/>
                </a:lnTo>
                <a:lnTo>
                  <a:pt x="39620" y="10090"/>
                </a:lnTo>
                <a:lnTo>
                  <a:pt x="39630" y="10090"/>
                </a:lnTo>
                <a:lnTo>
                  <a:pt x="39630" y="10080"/>
                </a:lnTo>
                <a:lnTo>
                  <a:pt x="39630" y="10070"/>
                </a:lnTo>
                <a:lnTo>
                  <a:pt x="39640" y="10070"/>
                </a:lnTo>
                <a:lnTo>
                  <a:pt x="39650" y="10070"/>
                </a:lnTo>
                <a:lnTo>
                  <a:pt x="39650" y="10060"/>
                </a:lnTo>
                <a:lnTo>
                  <a:pt x="39650" y="10040"/>
                </a:lnTo>
                <a:lnTo>
                  <a:pt x="39650" y="10030"/>
                </a:lnTo>
                <a:lnTo>
                  <a:pt x="39670" y="10030"/>
                </a:lnTo>
                <a:lnTo>
                  <a:pt x="39670" y="10040"/>
                </a:lnTo>
                <a:lnTo>
                  <a:pt x="39670" y="10080"/>
                </a:lnTo>
                <a:lnTo>
                  <a:pt x="39680" y="10080"/>
                </a:lnTo>
                <a:lnTo>
                  <a:pt x="39680" y="10090"/>
                </a:lnTo>
                <a:lnTo>
                  <a:pt x="39690" y="10090"/>
                </a:lnTo>
                <a:lnTo>
                  <a:pt x="39700" y="10090"/>
                </a:lnTo>
                <a:lnTo>
                  <a:pt x="39700" y="10100"/>
                </a:lnTo>
                <a:lnTo>
                  <a:pt x="39710" y="10100"/>
                </a:lnTo>
                <a:lnTo>
                  <a:pt x="39720" y="10100"/>
                </a:lnTo>
                <a:lnTo>
                  <a:pt x="39720" y="10110"/>
                </a:lnTo>
                <a:lnTo>
                  <a:pt x="39730" y="10110"/>
                </a:lnTo>
                <a:lnTo>
                  <a:pt x="39730" y="10120"/>
                </a:lnTo>
                <a:lnTo>
                  <a:pt x="39730" y="10110"/>
                </a:lnTo>
                <a:lnTo>
                  <a:pt x="39740" y="10110"/>
                </a:lnTo>
                <a:lnTo>
                  <a:pt x="39740" y="10100"/>
                </a:lnTo>
                <a:lnTo>
                  <a:pt x="39740" y="10090"/>
                </a:lnTo>
                <a:lnTo>
                  <a:pt x="39730" y="10090"/>
                </a:lnTo>
                <a:lnTo>
                  <a:pt x="39730" y="10080"/>
                </a:lnTo>
                <a:lnTo>
                  <a:pt x="39730" y="10060"/>
                </a:lnTo>
                <a:lnTo>
                  <a:pt x="39730" y="10050"/>
                </a:lnTo>
                <a:lnTo>
                  <a:pt x="39720" y="10050"/>
                </a:lnTo>
                <a:lnTo>
                  <a:pt x="39720" y="10040"/>
                </a:lnTo>
                <a:lnTo>
                  <a:pt x="39720" y="10020"/>
                </a:lnTo>
                <a:lnTo>
                  <a:pt x="39720" y="10010"/>
                </a:lnTo>
                <a:lnTo>
                  <a:pt x="39710" y="10010"/>
                </a:lnTo>
                <a:lnTo>
                  <a:pt x="39710" y="10000"/>
                </a:lnTo>
                <a:lnTo>
                  <a:pt x="39700" y="10000"/>
                </a:lnTo>
                <a:lnTo>
                  <a:pt x="39700" y="9990"/>
                </a:lnTo>
                <a:lnTo>
                  <a:pt x="39700" y="9980"/>
                </a:lnTo>
                <a:lnTo>
                  <a:pt x="39690" y="9980"/>
                </a:lnTo>
                <a:lnTo>
                  <a:pt x="39690" y="9970"/>
                </a:lnTo>
                <a:lnTo>
                  <a:pt x="39690" y="9950"/>
                </a:lnTo>
                <a:lnTo>
                  <a:pt x="39680" y="9950"/>
                </a:lnTo>
                <a:lnTo>
                  <a:pt x="39680" y="9940"/>
                </a:lnTo>
                <a:lnTo>
                  <a:pt x="39670" y="9940"/>
                </a:lnTo>
                <a:lnTo>
                  <a:pt x="39670" y="9930"/>
                </a:lnTo>
                <a:lnTo>
                  <a:pt x="39670" y="9920"/>
                </a:lnTo>
                <a:lnTo>
                  <a:pt x="39660" y="9920"/>
                </a:lnTo>
                <a:lnTo>
                  <a:pt x="39660" y="9910"/>
                </a:lnTo>
                <a:lnTo>
                  <a:pt x="39650" y="9910"/>
                </a:lnTo>
                <a:lnTo>
                  <a:pt x="39650" y="9900"/>
                </a:lnTo>
                <a:lnTo>
                  <a:pt x="39640" y="9900"/>
                </a:lnTo>
                <a:lnTo>
                  <a:pt x="39640" y="9890"/>
                </a:lnTo>
                <a:lnTo>
                  <a:pt x="39640" y="9880"/>
                </a:lnTo>
                <a:lnTo>
                  <a:pt x="39630" y="9880"/>
                </a:lnTo>
                <a:lnTo>
                  <a:pt x="39620" y="9880"/>
                </a:lnTo>
                <a:lnTo>
                  <a:pt x="39620" y="9870"/>
                </a:lnTo>
                <a:lnTo>
                  <a:pt x="39610" y="9870"/>
                </a:lnTo>
                <a:lnTo>
                  <a:pt x="39610" y="9880"/>
                </a:lnTo>
                <a:lnTo>
                  <a:pt x="39610" y="9870"/>
                </a:lnTo>
                <a:lnTo>
                  <a:pt x="39610" y="9860"/>
                </a:lnTo>
                <a:lnTo>
                  <a:pt x="39600" y="9860"/>
                </a:lnTo>
                <a:lnTo>
                  <a:pt x="39600" y="9850"/>
                </a:lnTo>
                <a:lnTo>
                  <a:pt x="39590" y="9850"/>
                </a:lnTo>
                <a:lnTo>
                  <a:pt x="39590" y="9840"/>
                </a:lnTo>
                <a:lnTo>
                  <a:pt x="39580" y="9840"/>
                </a:lnTo>
                <a:lnTo>
                  <a:pt x="39570" y="9840"/>
                </a:lnTo>
                <a:lnTo>
                  <a:pt x="39570" y="9830"/>
                </a:lnTo>
                <a:lnTo>
                  <a:pt x="39560" y="9830"/>
                </a:lnTo>
                <a:lnTo>
                  <a:pt x="39550" y="9830"/>
                </a:lnTo>
                <a:lnTo>
                  <a:pt x="39550" y="9800"/>
                </a:lnTo>
                <a:lnTo>
                  <a:pt x="39540" y="9800"/>
                </a:lnTo>
                <a:lnTo>
                  <a:pt x="39530" y="9800"/>
                </a:lnTo>
                <a:lnTo>
                  <a:pt x="39530" y="9790"/>
                </a:lnTo>
                <a:lnTo>
                  <a:pt x="39520" y="9790"/>
                </a:lnTo>
                <a:lnTo>
                  <a:pt x="39520" y="9780"/>
                </a:lnTo>
                <a:lnTo>
                  <a:pt x="39510" y="9780"/>
                </a:lnTo>
                <a:lnTo>
                  <a:pt x="39510" y="9770"/>
                </a:lnTo>
                <a:lnTo>
                  <a:pt x="39500" y="9770"/>
                </a:lnTo>
                <a:lnTo>
                  <a:pt x="39500" y="9760"/>
                </a:lnTo>
                <a:lnTo>
                  <a:pt x="39490" y="9760"/>
                </a:lnTo>
                <a:lnTo>
                  <a:pt x="39490" y="9750"/>
                </a:lnTo>
                <a:lnTo>
                  <a:pt x="39490" y="9740"/>
                </a:lnTo>
                <a:lnTo>
                  <a:pt x="39490" y="9730"/>
                </a:lnTo>
                <a:lnTo>
                  <a:pt x="39480" y="9730"/>
                </a:lnTo>
                <a:lnTo>
                  <a:pt x="39480" y="9720"/>
                </a:lnTo>
                <a:lnTo>
                  <a:pt x="39470" y="9720"/>
                </a:lnTo>
                <a:lnTo>
                  <a:pt x="39470" y="9710"/>
                </a:lnTo>
                <a:lnTo>
                  <a:pt x="39470" y="9700"/>
                </a:lnTo>
                <a:lnTo>
                  <a:pt x="39460" y="9700"/>
                </a:lnTo>
                <a:lnTo>
                  <a:pt x="39460" y="9690"/>
                </a:lnTo>
                <a:lnTo>
                  <a:pt x="39450" y="9690"/>
                </a:lnTo>
                <a:lnTo>
                  <a:pt x="39450" y="9680"/>
                </a:lnTo>
                <a:lnTo>
                  <a:pt x="39450" y="9670"/>
                </a:lnTo>
                <a:lnTo>
                  <a:pt x="39450" y="9660"/>
                </a:lnTo>
                <a:lnTo>
                  <a:pt x="39440" y="9660"/>
                </a:lnTo>
                <a:lnTo>
                  <a:pt x="39440" y="9650"/>
                </a:lnTo>
                <a:lnTo>
                  <a:pt x="39430" y="9650"/>
                </a:lnTo>
                <a:lnTo>
                  <a:pt x="39430" y="9640"/>
                </a:lnTo>
                <a:lnTo>
                  <a:pt x="39420" y="9640"/>
                </a:lnTo>
                <a:lnTo>
                  <a:pt x="39400" y="9640"/>
                </a:lnTo>
                <a:lnTo>
                  <a:pt x="39400" y="9620"/>
                </a:lnTo>
                <a:lnTo>
                  <a:pt x="39390" y="9620"/>
                </a:lnTo>
                <a:lnTo>
                  <a:pt x="39390" y="9610"/>
                </a:lnTo>
                <a:lnTo>
                  <a:pt x="39380" y="9610"/>
                </a:lnTo>
                <a:lnTo>
                  <a:pt x="39380" y="9600"/>
                </a:lnTo>
                <a:lnTo>
                  <a:pt x="39370" y="9600"/>
                </a:lnTo>
                <a:lnTo>
                  <a:pt x="39360" y="9600"/>
                </a:lnTo>
                <a:lnTo>
                  <a:pt x="39360" y="9590"/>
                </a:lnTo>
                <a:lnTo>
                  <a:pt x="39350" y="9590"/>
                </a:lnTo>
                <a:lnTo>
                  <a:pt x="39340" y="9590"/>
                </a:lnTo>
                <a:lnTo>
                  <a:pt x="39340" y="9580"/>
                </a:lnTo>
                <a:lnTo>
                  <a:pt x="39340" y="9570"/>
                </a:lnTo>
                <a:lnTo>
                  <a:pt x="39330" y="9570"/>
                </a:lnTo>
                <a:lnTo>
                  <a:pt x="39330" y="9560"/>
                </a:lnTo>
                <a:lnTo>
                  <a:pt x="39320" y="9560"/>
                </a:lnTo>
                <a:lnTo>
                  <a:pt x="39320" y="9550"/>
                </a:lnTo>
                <a:lnTo>
                  <a:pt x="39310" y="9550"/>
                </a:lnTo>
                <a:lnTo>
                  <a:pt x="39310" y="9540"/>
                </a:lnTo>
                <a:lnTo>
                  <a:pt x="39310" y="9530"/>
                </a:lnTo>
                <a:lnTo>
                  <a:pt x="39300" y="9530"/>
                </a:lnTo>
                <a:lnTo>
                  <a:pt x="39300" y="9510"/>
                </a:lnTo>
                <a:lnTo>
                  <a:pt x="39290" y="9510"/>
                </a:lnTo>
                <a:lnTo>
                  <a:pt x="39290" y="9500"/>
                </a:lnTo>
                <a:lnTo>
                  <a:pt x="39290" y="9490"/>
                </a:lnTo>
                <a:lnTo>
                  <a:pt x="39280" y="9490"/>
                </a:lnTo>
                <a:lnTo>
                  <a:pt x="39280" y="9480"/>
                </a:lnTo>
                <a:lnTo>
                  <a:pt x="39280" y="9470"/>
                </a:lnTo>
                <a:lnTo>
                  <a:pt x="39270" y="9470"/>
                </a:lnTo>
                <a:lnTo>
                  <a:pt x="39270" y="9460"/>
                </a:lnTo>
                <a:lnTo>
                  <a:pt x="39260" y="9460"/>
                </a:lnTo>
                <a:lnTo>
                  <a:pt x="39250" y="9460"/>
                </a:lnTo>
                <a:lnTo>
                  <a:pt x="39250" y="9450"/>
                </a:lnTo>
                <a:lnTo>
                  <a:pt x="39240" y="9450"/>
                </a:lnTo>
                <a:lnTo>
                  <a:pt x="39230" y="9450"/>
                </a:lnTo>
                <a:lnTo>
                  <a:pt x="39230" y="9440"/>
                </a:lnTo>
                <a:lnTo>
                  <a:pt x="39220" y="9440"/>
                </a:lnTo>
                <a:lnTo>
                  <a:pt x="39220" y="9430"/>
                </a:lnTo>
                <a:lnTo>
                  <a:pt x="39220" y="9420"/>
                </a:lnTo>
                <a:lnTo>
                  <a:pt x="39210" y="9420"/>
                </a:lnTo>
                <a:lnTo>
                  <a:pt x="39210" y="9410"/>
                </a:lnTo>
                <a:lnTo>
                  <a:pt x="39200" y="9410"/>
                </a:lnTo>
                <a:lnTo>
                  <a:pt x="39200" y="9400"/>
                </a:lnTo>
                <a:lnTo>
                  <a:pt x="39190" y="9400"/>
                </a:lnTo>
                <a:lnTo>
                  <a:pt x="39190" y="9390"/>
                </a:lnTo>
                <a:lnTo>
                  <a:pt x="39190" y="9380"/>
                </a:lnTo>
                <a:lnTo>
                  <a:pt x="39180" y="9380"/>
                </a:lnTo>
                <a:lnTo>
                  <a:pt x="39180" y="9370"/>
                </a:lnTo>
                <a:lnTo>
                  <a:pt x="39170" y="9370"/>
                </a:lnTo>
                <a:lnTo>
                  <a:pt x="39170" y="9360"/>
                </a:lnTo>
                <a:lnTo>
                  <a:pt x="39160" y="9360"/>
                </a:lnTo>
                <a:lnTo>
                  <a:pt x="39160" y="9350"/>
                </a:lnTo>
                <a:lnTo>
                  <a:pt x="39150" y="9350"/>
                </a:lnTo>
                <a:lnTo>
                  <a:pt x="39150" y="9340"/>
                </a:lnTo>
                <a:lnTo>
                  <a:pt x="39140" y="9340"/>
                </a:lnTo>
                <a:lnTo>
                  <a:pt x="39130" y="9340"/>
                </a:lnTo>
                <a:lnTo>
                  <a:pt x="39130" y="9330"/>
                </a:lnTo>
                <a:lnTo>
                  <a:pt x="39130" y="9320"/>
                </a:lnTo>
                <a:lnTo>
                  <a:pt x="39120" y="9320"/>
                </a:lnTo>
                <a:lnTo>
                  <a:pt x="39120" y="9310"/>
                </a:lnTo>
                <a:lnTo>
                  <a:pt x="39110" y="9310"/>
                </a:lnTo>
                <a:lnTo>
                  <a:pt x="39110" y="9300"/>
                </a:lnTo>
                <a:lnTo>
                  <a:pt x="39100" y="9300"/>
                </a:lnTo>
                <a:lnTo>
                  <a:pt x="39090" y="9300"/>
                </a:lnTo>
                <a:lnTo>
                  <a:pt x="39090" y="9290"/>
                </a:lnTo>
                <a:lnTo>
                  <a:pt x="39090" y="9280"/>
                </a:lnTo>
                <a:lnTo>
                  <a:pt x="39080" y="9280"/>
                </a:lnTo>
                <a:lnTo>
                  <a:pt x="39080" y="9270"/>
                </a:lnTo>
                <a:lnTo>
                  <a:pt x="39080" y="9260"/>
                </a:lnTo>
                <a:lnTo>
                  <a:pt x="39070" y="9260"/>
                </a:lnTo>
                <a:lnTo>
                  <a:pt x="39070" y="9250"/>
                </a:lnTo>
                <a:lnTo>
                  <a:pt x="39070" y="9240"/>
                </a:lnTo>
                <a:lnTo>
                  <a:pt x="39060" y="9240"/>
                </a:lnTo>
                <a:lnTo>
                  <a:pt x="39050" y="9240"/>
                </a:lnTo>
                <a:lnTo>
                  <a:pt x="39040" y="9240"/>
                </a:lnTo>
                <a:lnTo>
                  <a:pt x="39040" y="9230"/>
                </a:lnTo>
                <a:lnTo>
                  <a:pt x="39040" y="9220"/>
                </a:lnTo>
                <a:lnTo>
                  <a:pt x="39040" y="9210"/>
                </a:lnTo>
                <a:lnTo>
                  <a:pt x="39030" y="9210"/>
                </a:lnTo>
                <a:lnTo>
                  <a:pt x="39020" y="9210"/>
                </a:lnTo>
                <a:lnTo>
                  <a:pt x="39020" y="9200"/>
                </a:lnTo>
                <a:lnTo>
                  <a:pt x="39010" y="9200"/>
                </a:lnTo>
                <a:lnTo>
                  <a:pt x="39000" y="9200"/>
                </a:lnTo>
                <a:lnTo>
                  <a:pt x="39000" y="9190"/>
                </a:lnTo>
                <a:lnTo>
                  <a:pt x="38990" y="9190"/>
                </a:lnTo>
                <a:lnTo>
                  <a:pt x="38990" y="9180"/>
                </a:lnTo>
                <a:lnTo>
                  <a:pt x="38980" y="9180"/>
                </a:lnTo>
                <a:lnTo>
                  <a:pt x="38970" y="9180"/>
                </a:lnTo>
                <a:lnTo>
                  <a:pt x="38970" y="9170"/>
                </a:lnTo>
                <a:lnTo>
                  <a:pt x="38960" y="9170"/>
                </a:lnTo>
                <a:lnTo>
                  <a:pt x="38960" y="9160"/>
                </a:lnTo>
                <a:lnTo>
                  <a:pt x="38950" y="9160"/>
                </a:lnTo>
                <a:lnTo>
                  <a:pt x="38940" y="9160"/>
                </a:lnTo>
                <a:lnTo>
                  <a:pt x="38940" y="9150"/>
                </a:lnTo>
                <a:lnTo>
                  <a:pt x="38930" y="9150"/>
                </a:lnTo>
                <a:lnTo>
                  <a:pt x="38930" y="9140"/>
                </a:lnTo>
                <a:lnTo>
                  <a:pt x="38920" y="9140"/>
                </a:lnTo>
                <a:lnTo>
                  <a:pt x="38910" y="9140"/>
                </a:lnTo>
                <a:lnTo>
                  <a:pt x="38910" y="9130"/>
                </a:lnTo>
                <a:lnTo>
                  <a:pt x="38900" y="9130"/>
                </a:lnTo>
                <a:lnTo>
                  <a:pt x="38890" y="9130"/>
                </a:lnTo>
                <a:lnTo>
                  <a:pt x="38890" y="9120"/>
                </a:lnTo>
                <a:lnTo>
                  <a:pt x="38880" y="9120"/>
                </a:lnTo>
                <a:lnTo>
                  <a:pt x="38880" y="9110"/>
                </a:lnTo>
                <a:lnTo>
                  <a:pt x="38870" y="9110"/>
                </a:lnTo>
                <a:lnTo>
                  <a:pt x="38870" y="9100"/>
                </a:lnTo>
                <a:lnTo>
                  <a:pt x="38860" y="9100"/>
                </a:lnTo>
                <a:lnTo>
                  <a:pt x="38860" y="9090"/>
                </a:lnTo>
                <a:lnTo>
                  <a:pt x="38860" y="9080"/>
                </a:lnTo>
                <a:lnTo>
                  <a:pt x="38850" y="9080"/>
                </a:lnTo>
                <a:lnTo>
                  <a:pt x="38850" y="9070"/>
                </a:lnTo>
                <a:lnTo>
                  <a:pt x="38840" y="9070"/>
                </a:lnTo>
                <a:lnTo>
                  <a:pt x="38830" y="9070"/>
                </a:lnTo>
                <a:lnTo>
                  <a:pt x="38830" y="9060"/>
                </a:lnTo>
                <a:lnTo>
                  <a:pt x="38820" y="9060"/>
                </a:lnTo>
                <a:lnTo>
                  <a:pt x="38820" y="9050"/>
                </a:lnTo>
                <a:lnTo>
                  <a:pt x="38800" y="9050"/>
                </a:lnTo>
                <a:lnTo>
                  <a:pt x="38800" y="9060"/>
                </a:lnTo>
                <a:lnTo>
                  <a:pt x="38790" y="9060"/>
                </a:lnTo>
                <a:lnTo>
                  <a:pt x="38790" y="9070"/>
                </a:lnTo>
                <a:lnTo>
                  <a:pt x="38790" y="9080"/>
                </a:lnTo>
                <a:lnTo>
                  <a:pt x="38800" y="9080"/>
                </a:lnTo>
                <a:lnTo>
                  <a:pt x="38810" y="9080"/>
                </a:lnTo>
                <a:lnTo>
                  <a:pt x="38810" y="9090"/>
                </a:lnTo>
                <a:lnTo>
                  <a:pt x="38810" y="9100"/>
                </a:lnTo>
                <a:lnTo>
                  <a:pt x="38820" y="9100"/>
                </a:lnTo>
                <a:lnTo>
                  <a:pt x="38830" y="9100"/>
                </a:lnTo>
                <a:lnTo>
                  <a:pt x="38830" y="9110"/>
                </a:lnTo>
                <a:lnTo>
                  <a:pt x="38840" y="9110"/>
                </a:lnTo>
                <a:lnTo>
                  <a:pt x="38850" y="9110"/>
                </a:lnTo>
                <a:lnTo>
                  <a:pt x="38850" y="9120"/>
                </a:lnTo>
                <a:lnTo>
                  <a:pt x="38860" y="9120"/>
                </a:lnTo>
                <a:lnTo>
                  <a:pt x="38860" y="9130"/>
                </a:lnTo>
                <a:lnTo>
                  <a:pt x="38870" y="9130"/>
                </a:lnTo>
                <a:lnTo>
                  <a:pt x="38880" y="9130"/>
                </a:lnTo>
                <a:lnTo>
                  <a:pt x="38880" y="9140"/>
                </a:lnTo>
                <a:lnTo>
                  <a:pt x="38880" y="9150"/>
                </a:lnTo>
                <a:lnTo>
                  <a:pt x="38890" y="9150"/>
                </a:lnTo>
                <a:lnTo>
                  <a:pt x="38880" y="9150"/>
                </a:lnTo>
                <a:lnTo>
                  <a:pt x="38880" y="9160"/>
                </a:lnTo>
                <a:lnTo>
                  <a:pt x="38880" y="9170"/>
                </a:lnTo>
                <a:lnTo>
                  <a:pt x="38870" y="9170"/>
                </a:lnTo>
                <a:lnTo>
                  <a:pt x="38870" y="9180"/>
                </a:lnTo>
                <a:lnTo>
                  <a:pt x="38860" y="9180"/>
                </a:lnTo>
                <a:lnTo>
                  <a:pt x="38860" y="9190"/>
                </a:lnTo>
                <a:lnTo>
                  <a:pt x="38850" y="9190"/>
                </a:lnTo>
                <a:lnTo>
                  <a:pt x="38850" y="9200"/>
                </a:lnTo>
                <a:lnTo>
                  <a:pt x="38840" y="9200"/>
                </a:lnTo>
                <a:lnTo>
                  <a:pt x="38830" y="9200"/>
                </a:lnTo>
                <a:lnTo>
                  <a:pt x="38830" y="9210"/>
                </a:lnTo>
                <a:lnTo>
                  <a:pt x="38820" y="9210"/>
                </a:lnTo>
                <a:lnTo>
                  <a:pt x="38800" y="9210"/>
                </a:lnTo>
                <a:lnTo>
                  <a:pt x="38790" y="9210"/>
                </a:lnTo>
                <a:lnTo>
                  <a:pt x="38790" y="9220"/>
                </a:lnTo>
                <a:lnTo>
                  <a:pt x="38770" y="9220"/>
                </a:lnTo>
                <a:lnTo>
                  <a:pt x="38770" y="9210"/>
                </a:lnTo>
                <a:lnTo>
                  <a:pt x="38760" y="9210"/>
                </a:lnTo>
                <a:lnTo>
                  <a:pt x="38740" y="9210"/>
                </a:lnTo>
                <a:lnTo>
                  <a:pt x="38740" y="9200"/>
                </a:lnTo>
                <a:lnTo>
                  <a:pt x="38720" y="9200"/>
                </a:lnTo>
                <a:lnTo>
                  <a:pt x="38720" y="9210"/>
                </a:lnTo>
                <a:lnTo>
                  <a:pt x="38710" y="9210"/>
                </a:lnTo>
                <a:lnTo>
                  <a:pt x="38690" y="9210"/>
                </a:lnTo>
                <a:lnTo>
                  <a:pt x="38680" y="9210"/>
                </a:lnTo>
                <a:lnTo>
                  <a:pt x="38680" y="9200"/>
                </a:lnTo>
                <a:lnTo>
                  <a:pt x="38670" y="9200"/>
                </a:lnTo>
                <a:lnTo>
                  <a:pt x="38670" y="9190"/>
                </a:lnTo>
                <a:lnTo>
                  <a:pt x="38660" y="9190"/>
                </a:lnTo>
                <a:lnTo>
                  <a:pt x="38660" y="9180"/>
                </a:lnTo>
                <a:lnTo>
                  <a:pt x="38650" y="9180"/>
                </a:lnTo>
                <a:lnTo>
                  <a:pt x="38650" y="9170"/>
                </a:lnTo>
                <a:lnTo>
                  <a:pt x="38660" y="9170"/>
                </a:lnTo>
                <a:lnTo>
                  <a:pt x="38660" y="9160"/>
                </a:lnTo>
                <a:lnTo>
                  <a:pt x="38660" y="9150"/>
                </a:lnTo>
                <a:lnTo>
                  <a:pt x="38660" y="9160"/>
                </a:lnTo>
                <a:lnTo>
                  <a:pt x="38650" y="9160"/>
                </a:lnTo>
                <a:lnTo>
                  <a:pt x="38650" y="9150"/>
                </a:lnTo>
                <a:lnTo>
                  <a:pt x="38640" y="9150"/>
                </a:lnTo>
                <a:lnTo>
                  <a:pt x="38640" y="9160"/>
                </a:lnTo>
                <a:lnTo>
                  <a:pt x="38620" y="9160"/>
                </a:lnTo>
                <a:lnTo>
                  <a:pt x="38610" y="9160"/>
                </a:lnTo>
                <a:lnTo>
                  <a:pt x="38610" y="9140"/>
                </a:lnTo>
                <a:lnTo>
                  <a:pt x="38620" y="9140"/>
                </a:lnTo>
                <a:lnTo>
                  <a:pt x="38620" y="9130"/>
                </a:lnTo>
                <a:lnTo>
                  <a:pt x="38620" y="9120"/>
                </a:lnTo>
                <a:lnTo>
                  <a:pt x="38630" y="9120"/>
                </a:lnTo>
                <a:lnTo>
                  <a:pt x="38630" y="9110"/>
                </a:lnTo>
                <a:lnTo>
                  <a:pt x="38640" y="9110"/>
                </a:lnTo>
                <a:lnTo>
                  <a:pt x="38640" y="9100"/>
                </a:lnTo>
                <a:lnTo>
                  <a:pt x="38660" y="9100"/>
                </a:lnTo>
                <a:lnTo>
                  <a:pt x="38670" y="9100"/>
                </a:lnTo>
                <a:lnTo>
                  <a:pt x="38670" y="9090"/>
                </a:lnTo>
                <a:lnTo>
                  <a:pt x="38680" y="9090"/>
                </a:lnTo>
                <a:lnTo>
                  <a:pt x="38690" y="9090"/>
                </a:lnTo>
                <a:lnTo>
                  <a:pt x="38690" y="9080"/>
                </a:lnTo>
                <a:lnTo>
                  <a:pt x="38700" y="9080"/>
                </a:lnTo>
                <a:lnTo>
                  <a:pt x="38710" y="9080"/>
                </a:lnTo>
                <a:lnTo>
                  <a:pt x="38710" y="9070"/>
                </a:lnTo>
                <a:lnTo>
                  <a:pt x="38710" y="9060"/>
                </a:lnTo>
                <a:lnTo>
                  <a:pt x="38700" y="9060"/>
                </a:lnTo>
                <a:lnTo>
                  <a:pt x="38690" y="9060"/>
                </a:lnTo>
                <a:lnTo>
                  <a:pt x="38690" y="9070"/>
                </a:lnTo>
                <a:lnTo>
                  <a:pt x="38680" y="9070"/>
                </a:lnTo>
                <a:lnTo>
                  <a:pt x="38670" y="9070"/>
                </a:lnTo>
                <a:lnTo>
                  <a:pt x="38670" y="9080"/>
                </a:lnTo>
                <a:lnTo>
                  <a:pt x="38650" y="9080"/>
                </a:lnTo>
                <a:lnTo>
                  <a:pt x="38640" y="9080"/>
                </a:lnTo>
                <a:lnTo>
                  <a:pt x="38640" y="9090"/>
                </a:lnTo>
                <a:lnTo>
                  <a:pt x="38630" y="9090"/>
                </a:lnTo>
                <a:lnTo>
                  <a:pt x="38630" y="9100"/>
                </a:lnTo>
                <a:lnTo>
                  <a:pt x="38620" y="9100"/>
                </a:lnTo>
                <a:lnTo>
                  <a:pt x="38610" y="9100"/>
                </a:lnTo>
                <a:lnTo>
                  <a:pt x="38610" y="9110"/>
                </a:lnTo>
                <a:lnTo>
                  <a:pt x="38600" y="9110"/>
                </a:lnTo>
                <a:lnTo>
                  <a:pt x="38600" y="9120"/>
                </a:lnTo>
                <a:lnTo>
                  <a:pt x="38590" y="9120"/>
                </a:lnTo>
                <a:lnTo>
                  <a:pt x="38580" y="9120"/>
                </a:lnTo>
                <a:lnTo>
                  <a:pt x="38570" y="9120"/>
                </a:lnTo>
                <a:lnTo>
                  <a:pt x="38570" y="9130"/>
                </a:lnTo>
                <a:lnTo>
                  <a:pt x="38560" y="9130"/>
                </a:lnTo>
                <a:lnTo>
                  <a:pt x="38550" y="9130"/>
                </a:lnTo>
                <a:lnTo>
                  <a:pt x="38550" y="9140"/>
                </a:lnTo>
                <a:lnTo>
                  <a:pt x="38540" y="9140"/>
                </a:lnTo>
                <a:lnTo>
                  <a:pt x="38530" y="9140"/>
                </a:lnTo>
                <a:lnTo>
                  <a:pt x="38530" y="9150"/>
                </a:lnTo>
                <a:lnTo>
                  <a:pt x="38520" y="9150"/>
                </a:lnTo>
                <a:lnTo>
                  <a:pt x="38520" y="9160"/>
                </a:lnTo>
                <a:lnTo>
                  <a:pt x="38500" y="9160"/>
                </a:lnTo>
                <a:lnTo>
                  <a:pt x="38490" y="9160"/>
                </a:lnTo>
                <a:lnTo>
                  <a:pt x="38480" y="9160"/>
                </a:lnTo>
                <a:lnTo>
                  <a:pt x="38470" y="9160"/>
                </a:lnTo>
                <a:lnTo>
                  <a:pt x="38470" y="9150"/>
                </a:lnTo>
                <a:lnTo>
                  <a:pt x="38450" y="9150"/>
                </a:lnTo>
                <a:lnTo>
                  <a:pt x="38440" y="9150"/>
                </a:lnTo>
                <a:lnTo>
                  <a:pt x="38430" y="9150"/>
                </a:lnTo>
                <a:lnTo>
                  <a:pt x="38430" y="9140"/>
                </a:lnTo>
                <a:lnTo>
                  <a:pt x="38420" y="9140"/>
                </a:lnTo>
                <a:lnTo>
                  <a:pt x="38410" y="9140"/>
                </a:lnTo>
                <a:lnTo>
                  <a:pt x="38410" y="9130"/>
                </a:lnTo>
                <a:lnTo>
                  <a:pt x="38410" y="9120"/>
                </a:lnTo>
                <a:lnTo>
                  <a:pt x="38400" y="9120"/>
                </a:lnTo>
                <a:lnTo>
                  <a:pt x="38400" y="9100"/>
                </a:lnTo>
                <a:lnTo>
                  <a:pt x="38410" y="9100"/>
                </a:lnTo>
                <a:lnTo>
                  <a:pt x="38410" y="9080"/>
                </a:lnTo>
                <a:lnTo>
                  <a:pt x="38410" y="9070"/>
                </a:lnTo>
                <a:lnTo>
                  <a:pt x="38420" y="9070"/>
                </a:lnTo>
                <a:lnTo>
                  <a:pt x="38420" y="9060"/>
                </a:lnTo>
                <a:lnTo>
                  <a:pt x="38430" y="9060"/>
                </a:lnTo>
                <a:lnTo>
                  <a:pt x="38450" y="9060"/>
                </a:lnTo>
                <a:lnTo>
                  <a:pt x="38450" y="9040"/>
                </a:lnTo>
                <a:lnTo>
                  <a:pt x="38450" y="9030"/>
                </a:lnTo>
                <a:lnTo>
                  <a:pt x="38460" y="9030"/>
                </a:lnTo>
                <a:lnTo>
                  <a:pt x="38460" y="9040"/>
                </a:lnTo>
                <a:lnTo>
                  <a:pt x="38470" y="9040"/>
                </a:lnTo>
                <a:lnTo>
                  <a:pt x="38470" y="9030"/>
                </a:lnTo>
                <a:lnTo>
                  <a:pt x="38470" y="9020"/>
                </a:lnTo>
                <a:lnTo>
                  <a:pt x="38480" y="9020"/>
                </a:lnTo>
                <a:lnTo>
                  <a:pt x="38480" y="9000"/>
                </a:lnTo>
                <a:lnTo>
                  <a:pt x="38490" y="9000"/>
                </a:lnTo>
                <a:lnTo>
                  <a:pt x="38490" y="8980"/>
                </a:lnTo>
                <a:lnTo>
                  <a:pt x="38490" y="8970"/>
                </a:lnTo>
                <a:lnTo>
                  <a:pt x="38480" y="8970"/>
                </a:lnTo>
                <a:lnTo>
                  <a:pt x="38470" y="8970"/>
                </a:lnTo>
                <a:lnTo>
                  <a:pt x="38470" y="8960"/>
                </a:lnTo>
                <a:lnTo>
                  <a:pt x="38470" y="8950"/>
                </a:lnTo>
                <a:lnTo>
                  <a:pt x="38460" y="8950"/>
                </a:lnTo>
                <a:lnTo>
                  <a:pt x="38460" y="8960"/>
                </a:lnTo>
                <a:lnTo>
                  <a:pt x="38460" y="8970"/>
                </a:lnTo>
                <a:lnTo>
                  <a:pt x="38460" y="8990"/>
                </a:lnTo>
                <a:lnTo>
                  <a:pt x="38450" y="8990"/>
                </a:lnTo>
                <a:lnTo>
                  <a:pt x="38450" y="9000"/>
                </a:lnTo>
                <a:lnTo>
                  <a:pt x="38450" y="9010"/>
                </a:lnTo>
                <a:lnTo>
                  <a:pt x="38440" y="9010"/>
                </a:lnTo>
                <a:lnTo>
                  <a:pt x="38440" y="9020"/>
                </a:lnTo>
                <a:lnTo>
                  <a:pt x="38430" y="9020"/>
                </a:lnTo>
                <a:lnTo>
                  <a:pt x="38430" y="9030"/>
                </a:lnTo>
                <a:lnTo>
                  <a:pt x="38430" y="9040"/>
                </a:lnTo>
                <a:lnTo>
                  <a:pt x="38420" y="9040"/>
                </a:lnTo>
                <a:lnTo>
                  <a:pt x="38410" y="9040"/>
                </a:lnTo>
                <a:lnTo>
                  <a:pt x="38410" y="9050"/>
                </a:lnTo>
                <a:lnTo>
                  <a:pt x="38400" y="9050"/>
                </a:lnTo>
                <a:lnTo>
                  <a:pt x="38400" y="9060"/>
                </a:lnTo>
                <a:lnTo>
                  <a:pt x="38390" y="9060"/>
                </a:lnTo>
                <a:lnTo>
                  <a:pt x="38390" y="9070"/>
                </a:lnTo>
                <a:lnTo>
                  <a:pt x="38380" y="9070"/>
                </a:lnTo>
                <a:lnTo>
                  <a:pt x="38380" y="9080"/>
                </a:lnTo>
                <a:lnTo>
                  <a:pt x="38380" y="9090"/>
                </a:lnTo>
                <a:lnTo>
                  <a:pt x="38370" y="9090"/>
                </a:lnTo>
                <a:lnTo>
                  <a:pt x="38370" y="9110"/>
                </a:lnTo>
                <a:lnTo>
                  <a:pt x="38380" y="9110"/>
                </a:lnTo>
                <a:lnTo>
                  <a:pt x="38380" y="9130"/>
                </a:lnTo>
                <a:lnTo>
                  <a:pt x="38370" y="9130"/>
                </a:lnTo>
                <a:lnTo>
                  <a:pt x="38370" y="9140"/>
                </a:lnTo>
                <a:lnTo>
                  <a:pt x="38370" y="9150"/>
                </a:lnTo>
                <a:lnTo>
                  <a:pt x="38360" y="9150"/>
                </a:lnTo>
                <a:lnTo>
                  <a:pt x="38360" y="9160"/>
                </a:lnTo>
                <a:lnTo>
                  <a:pt x="38350" y="9160"/>
                </a:lnTo>
                <a:lnTo>
                  <a:pt x="38350" y="9180"/>
                </a:lnTo>
                <a:lnTo>
                  <a:pt x="38360" y="9180"/>
                </a:lnTo>
                <a:lnTo>
                  <a:pt x="38370" y="9180"/>
                </a:lnTo>
                <a:lnTo>
                  <a:pt x="38370" y="9170"/>
                </a:lnTo>
                <a:lnTo>
                  <a:pt x="38370" y="9160"/>
                </a:lnTo>
                <a:lnTo>
                  <a:pt x="38380" y="9160"/>
                </a:lnTo>
                <a:lnTo>
                  <a:pt x="38380" y="9170"/>
                </a:lnTo>
                <a:lnTo>
                  <a:pt x="38390" y="9170"/>
                </a:lnTo>
                <a:lnTo>
                  <a:pt x="38390" y="9180"/>
                </a:lnTo>
                <a:lnTo>
                  <a:pt x="38400" y="9180"/>
                </a:lnTo>
                <a:lnTo>
                  <a:pt x="38400" y="9190"/>
                </a:lnTo>
                <a:lnTo>
                  <a:pt x="38410" y="9190"/>
                </a:lnTo>
                <a:lnTo>
                  <a:pt x="38410" y="9200"/>
                </a:lnTo>
                <a:lnTo>
                  <a:pt x="38420" y="9200"/>
                </a:lnTo>
                <a:lnTo>
                  <a:pt x="38430" y="9200"/>
                </a:lnTo>
                <a:lnTo>
                  <a:pt x="38430" y="9210"/>
                </a:lnTo>
                <a:lnTo>
                  <a:pt x="38440" y="9210"/>
                </a:lnTo>
                <a:lnTo>
                  <a:pt x="38440" y="9220"/>
                </a:lnTo>
                <a:lnTo>
                  <a:pt x="38450" y="9220"/>
                </a:lnTo>
                <a:lnTo>
                  <a:pt x="38450" y="9230"/>
                </a:lnTo>
                <a:lnTo>
                  <a:pt x="38440" y="9230"/>
                </a:lnTo>
                <a:lnTo>
                  <a:pt x="38440" y="9220"/>
                </a:lnTo>
                <a:lnTo>
                  <a:pt x="38430" y="9220"/>
                </a:lnTo>
                <a:lnTo>
                  <a:pt x="38420" y="9220"/>
                </a:lnTo>
                <a:lnTo>
                  <a:pt x="38420" y="9240"/>
                </a:lnTo>
                <a:lnTo>
                  <a:pt x="38430" y="9240"/>
                </a:lnTo>
                <a:lnTo>
                  <a:pt x="38430" y="9250"/>
                </a:lnTo>
                <a:lnTo>
                  <a:pt x="38440" y="9250"/>
                </a:lnTo>
                <a:lnTo>
                  <a:pt x="38440" y="9260"/>
                </a:lnTo>
                <a:lnTo>
                  <a:pt x="38440" y="9270"/>
                </a:lnTo>
                <a:lnTo>
                  <a:pt x="38450" y="9270"/>
                </a:lnTo>
                <a:lnTo>
                  <a:pt x="38450" y="9280"/>
                </a:lnTo>
                <a:lnTo>
                  <a:pt x="38450" y="9300"/>
                </a:lnTo>
                <a:lnTo>
                  <a:pt x="38460" y="9300"/>
                </a:lnTo>
                <a:lnTo>
                  <a:pt x="38460" y="9280"/>
                </a:lnTo>
                <a:lnTo>
                  <a:pt x="38460" y="9270"/>
                </a:lnTo>
                <a:lnTo>
                  <a:pt x="38460" y="9260"/>
                </a:lnTo>
                <a:lnTo>
                  <a:pt x="38460" y="9250"/>
                </a:lnTo>
                <a:lnTo>
                  <a:pt x="38450" y="9250"/>
                </a:lnTo>
                <a:lnTo>
                  <a:pt x="38450" y="9240"/>
                </a:lnTo>
                <a:lnTo>
                  <a:pt x="38450" y="9230"/>
                </a:lnTo>
                <a:lnTo>
                  <a:pt x="38460" y="9230"/>
                </a:lnTo>
                <a:lnTo>
                  <a:pt x="38460" y="9240"/>
                </a:lnTo>
                <a:lnTo>
                  <a:pt x="38470" y="9240"/>
                </a:lnTo>
                <a:lnTo>
                  <a:pt x="38470" y="9250"/>
                </a:lnTo>
                <a:lnTo>
                  <a:pt x="38470" y="9260"/>
                </a:lnTo>
                <a:lnTo>
                  <a:pt x="38480" y="9260"/>
                </a:lnTo>
                <a:lnTo>
                  <a:pt x="38480" y="9270"/>
                </a:lnTo>
                <a:lnTo>
                  <a:pt x="38480" y="9280"/>
                </a:lnTo>
                <a:lnTo>
                  <a:pt x="38490" y="9280"/>
                </a:lnTo>
                <a:lnTo>
                  <a:pt x="38490" y="9290"/>
                </a:lnTo>
                <a:lnTo>
                  <a:pt x="38480" y="9290"/>
                </a:lnTo>
                <a:lnTo>
                  <a:pt x="38480" y="9300"/>
                </a:lnTo>
                <a:lnTo>
                  <a:pt x="38490" y="9300"/>
                </a:lnTo>
                <a:lnTo>
                  <a:pt x="38500" y="9300"/>
                </a:lnTo>
                <a:lnTo>
                  <a:pt x="38510" y="9300"/>
                </a:lnTo>
                <a:lnTo>
                  <a:pt x="38510" y="9290"/>
                </a:lnTo>
                <a:lnTo>
                  <a:pt x="38510" y="9300"/>
                </a:lnTo>
                <a:lnTo>
                  <a:pt x="38520" y="9300"/>
                </a:lnTo>
                <a:lnTo>
                  <a:pt x="38530" y="9300"/>
                </a:lnTo>
                <a:lnTo>
                  <a:pt x="38530" y="9290"/>
                </a:lnTo>
                <a:lnTo>
                  <a:pt x="38520" y="9290"/>
                </a:lnTo>
                <a:lnTo>
                  <a:pt x="38520" y="9280"/>
                </a:lnTo>
                <a:lnTo>
                  <a:pt x="38510" y="9280"/>
                </a:lnTo>
                <a:lnTo>
                  <a:pt x="38510" y="9270"/>
                </a:lnTo>
                <a:lnTo>
                  <a:pt x="38500" y="9270"/>
                </a:lnTo>
                <a:lnTo>
                  <a:pt x="38500" y="9260"/>
                </a:lnTo>
                <a:lnTo>
                  <a:pt x="38500" y="9250"/>
                </a:lnTo>
                <a:lnTo>
                  <a:pt x="38490" y="9250"/>
                </a:lnTo>
                <a:lnTo>
                  <a:pt x="38490" y="9240"/>
                </a:lnTo>
                <a:lnTo>
                  <a:pt x="38480" y="9240"/>
                </a:lnTo>
                <a:lnTo>
                  <a:pt x="38470" y="9240"/>
                </a:lnTo>
                <a:lnTo>
                  <a:pt x="38470" y="9230"/>
                </a:lnTo>
                <a:lnTo>
                  <a:pt x="38470" y="9220"/>
                </a:lnTo>
                <a:lnTo>
                  <a:pt x="38480" y="9220"/>
                </a:lnTo>
                <a:lnTo>
                  <a:pt x="38480" y="9230"/>
                </a:lnTo>
                <a:lnTo>
                  <a:pt x="38510" y="9230"/>
                </a:lnTo>
                <a:lnTo>
                  <a:pt x="38510" y="9240"/>
                </a:lnTo>
                <a:lnTo>
                  <a:pt x="38520" y="9240"/>
                </a:lnTo>
                <a:lnTo>
                  <a:pt x="38520" y="9250"/>
                </a:lnTo>
                <a:lnTo>
                  <a:pt x="38520" y="9260"/>
                </a:lnTo>
                <a:lnTo>
                  <a:pt x="38530" y="9260"/>
                </a:lnTo>
                <a:lnTo>
                  <a:pt x="38540" y="9260"/>
                </a:lnTo>
                <a:lnTo>
                  <a:pt x="38540" y="9250"/>
                </a:lnTo>
                <a:lnTo>
                  <a:pt x="38550" y="9250"/>
                </a:lnTo>
                <a:lnTo>
                  <a:pt x="38550" y="9240"/>
                </a:lnTo>
                <a:lnTo>
                  <a:pt x="38550" y="9230"/>
                </a:lnTo>
                <a:lnTo>
                  <a:pt x="38560" y="9230"/>
                </a:lnTo>
                <a:lnTo>
                  <a:pt x="38560" y="9220"/>
                </a:lnTo>
                <a:lnTo>
                  <a:pt x="38560" y="9210"/>
                </a:lnTo>
                <a:lnTo>
                  <a:pt x="38580" y="9210"/>
                </a:lnTo>
                <a:lnTo>
                  <a:pt x="38580" y="9220"/>
                </a:lnTo>
                <a:lnTo>
                  <a:pt x="38590" y="9220"/>
                </a:lnTo>
                <a:lnTo>
                  <a:pt x="38590" y="9230"/>
                </a:lnTo>
                <a:lnTo>
                  <a:pt x="38590" y="9240"/>
                </a:lnTo>
                <a:lnTo>
                  <a:pt x="38600" y="9240"/>
                </a:lnTo>
                <a:lnTo>
                  <a:pt x="38610" y="9240"/>
                </a:lnTo>
                <a:lnTo>
                  <a:pt x="38610" y="9230"/>
                </a:lnTo>
                <a:lnTo>
                  <a:pt x="38620" y="9230"/>
                </a:lnTo>
                <a:lnTo>
                  <a:pt x="38630" y="9230"/>
                </a:lnTo>
                <a:lnTo>
                  <a:pt x="38640" y="9230"/>
                </a:lnTo>
                <a:lnTo>
                  <a:pt x="38640" y="9220"/>
                </a:lnTo>
                <a:lnTo>
                  <a:pt x="38660" y="9220"/>
                </a:lnTo>
                <a:lnTo>
                  <a:pt x="38660" y="9230"/>
                </a:lnTo>
                <a:lnTo>
                  <a:pt x="38670" y="9230"/>
                </a:lnTo>
                <a:lnTo>
                  <a:pt x="38670" y="9240"/>
                </a:lnTo>
                <a:lnTo>
                  <a:pt x="38670" y="9230"/>
                </a:lnTo>
                <a:lnTo>
                  <a:pt x="38680" y="9230"/>
                </a:lnTo>
                <a:lnTo>
                  <a:pt x="38690" y="9230"/>
                </a:lnTo>
                <a:lnTo>
                  <a:pt x="38700" y="9230"/>
                </a:lnTo>
                <a:lnTo>
                  <a:pt x="38700" y="9220"/>
                </a:lnTo>
                <a:lnTo>
                  <a:pt x="38710" y="9220"/>
                </a:lnTo>
                <a:lnTo>
                  <a:pt x="38720" y="9220"/>
                </a:lnTo>
                <a:lnTo>
                  <a:pt x="38720" y="9230"/>
                </a:lnTo>
                <a:lnTo>
                  <a:pt x="38730" y="9230"/>
                </a:lnTo>
                <a:lnTo>
                  <a:pt x="38740" y="9230"/>
                </a:lnTo>
                <a:lnTo>
                  <a:pt x="38750" y="9230"/>
                </a:lnTo>
                <a:lnTo>
                  <a:pt x="38780" y="9230"/>
                </a:lnTo>
                <a:lnTo>
                  <a:pt x="38790" y="9230"/>
                </a:lnTo>
                <a:lnTo>
                  <a:pt x="38800" y="9230"/>
                </a:lnTo>
                <a:lnTo>
                  <a:pt x="38820" y="9230"/>
                </a:lnTo>
                <a:lnTo>
                  <a:pt x="38830" y="9230"/>
                </a:lnTo>
                <a:lnTo>
                  <a:pt x="38830" y="9220"/>
                </a:lnTo>
                <a:lnTo>
                  <a:pt x="38870" y="9220"/>
                </a:lnTo>
                <a:lnTo>
                  <a:pt x="38870" y="9230"/>
                </a:lnTo>
                <a:lnTo>
                  <a:pt x="38870" y="9220"/>
                </a:lnTo>
                <a:lnTo>
                  <a:pt x="38880" y="9220"/>
                </a:lnTo>
                <a:lnTo>
                  <a:pt x="38880" y="9230"/>
                </a:lnTo>
                <a:lnTo>
                  <a:pt x="38890" y="9230"/>
                </a:lnTo>
                <a:lnTo>
                  <a:pt x="38900" y="9230"/>
                </a:lnTo>
                <a:lnTo>
                  <a:pt x="38900" y="9240"/>
                </a:lnTo>
                <a:lnTo>
                  <a:pt x="38910" y="9240"/>
                </a:lnTo>
                <a:lnTo>
                  <a:pt x="38910" y="9230"/>
                </a:lnTo>
                <a:lnTo>
                  <a:pt x="38920" y="9230"/>
                </a:lnTo>
                <a:lnTo>
                  <a:pt x="38930" y="9230"/>
                </a:lnTo>
                <a:lnTo>
                  <a:pt x="38930" y="9220"/>
                </a:lnTo>
                <a:lnTo>
                  <a:pt x="38930" y="9210"/>
                </a:lnTo>
                <a:lnTo>
                  <a:pt x="38930" y="9200"/>
                </a:lnTo>
                <a:lnTo>
                  <a:pt x="38940" y="9200"/>
                </a:lnTo>
                <a:lnTo>
                  <a:pt x="38940" y="9210"/>
                </a:lnTo>
                <a:lnTo>
                  <a:pt x="38940" y="9220"/>
                </a:lnTo>
                <a:lnTo>
                  <a:pt x="38940" y="9230"/>
                </a:lnTo>
                <a:lnTo>
                  <a:pt x="38950" y="9230"/>
                </a:lnTo>
                <a:lnTo>
                  <a:pt x="38950" y="9240"/>
                </a:lnTo>
                <a:lnTo>
                  <a:pt x="38950" y="9250"/>
                </a:lnTo>
                <a:lnTo>
                  <a:pt x="38950" y="9260"/>
                </a:lnTo>
                <a:lnTo>
                  <a:pt x="38960" y="9260"/>
                </a:lnTo>
                <a:lnTo>
                  <a:pt x="38960" y="9280"/>
                </a:lnTo>
                <a:lnTo>
                  <a:pt x="38950" y="9280"/>
                </a:lnTo>
                <a:lnTo>
                  <a:pt x="38950" y="9290"/>
                </a:lnTo>
                <a:lnTo>
                  <a:pt x="38940" y="9290"/>
                </a:lnTo>
                <a:lnTo>
                  <a:pt x="38940" y="9300"/>
                </a:lnTo>
                <a:lnTo>
                  <a:pt x="38930" y="9300"/>
                </a:lnTo>
                <a:lnTo>
                  <a:pt x="38910" y="9300"/>
                </a:lnTo>
                <a:lnTo>
                  <a:pt x="38910" y="9310"/>
                </a:lnTo>
                <a:lnTo>
                  <a:pt x="38910" y="9300"/>
                </a:lnTo>
                <a:lnTo>
                  <a:pt x="38890" y="9300"/>
                </a:lnTo>
                <a:lnTo>
                  <a:pt x="38890" y="9310"/>
                </a:lnTo>
                <a:lnTo>
                  <a:pt x="38880" y="9310"/>
                </a:lnTo>
                <a:lnTo>
                  <a:pt x="38870" y="9310"/>
                </a:lnTo>
                <a:lnTo>
                  <a:pt x="38870" y="9320"/>
                </a:lnTo>
                <a:lnTo>
                  <a:pt x="38850" y="9320"/>
                </a:lnTo>
                <a:lnTo>
                  <a:pt x="38850" y="9310"/>
                </a:lnTo>
                <a:lnTo>
                  <a:pt x="38830" y="9310"/>
                </a:lnTo>
                <a:lnTo>
                  <a:pt x="38810" y="9310"/>
                </a:lnTo>
                <a:lnTo>
                  <a:pt x="38800" y="9310"/>
                </a:lnTo>
                <a:lnTo>
                  <a:pt x="38800" y="9300"/>
                </a:lnTo>
                <a:lnTo>
                  <a:pt x="38790" y="9300"/>
                </a:lnTo>
                <a:lnTo>
                  <a:pt x="38780" y="9300"/>
                </a:lnTo>
                <a:lnTo>
                  <a:pt x="38760" y="9300"/>
                </a:lnTo>
                <a:lnTo>
                  <a:pt x="38750" y="9300"/>
                </a:lnTo>
                <a:lnTo>
                  <a:pt x="38740" y="9300"/>
                </a:lnTo>
                <a:lnTo>
                  <a:pt x="38730" y="9300"/>
                </a:lnTo>
                <a:lnTo>
                  <a:pt x="38730" y="9290"/>
                </a:lnTo>
                <a:lnTo>
                  <a:pt x="38720" y="9290"/>
                </a:lnTo>
                <a:lnTo>
                  <a:pt x="38720" y="9300"/>
                </a:lnTo>
                <a:lnTo>
                  <a:pt x="38690" y="9300"/>
                </a:lnTo>
                <a:lnTo>
                  <a:pt x="38690" y="9290"/>
                </a:lnTo>
                <a:lnTo>
                  <a:pt x="38680" y="9290"/>
                </a:lnTo>
                <a:lnTo>
                  <a:pt x="38670" y="9290"/>
                </a:lnTo>
                <a:lnTo>
                  <a:pt x="38670" y="9300"/>
                </a:lnTo>
                <a:lnTo>
                  <a:pt x="38650" y="9300"/>
                </a:lnTo>
                <a:lnTo>
                  <a:pt x="38640" y="9300"/>
                </a:lnTo>
                <a:lnTo>
                  <a:pt x="38640" y="9310"/>
                </a:lnTo>
                <a:lnTo>
                  <a:pt x="38630" y="9310"/>
                </a:lnTo>
                <a:lnTo>
                  <a:pt x="38610" y="9310"/>
                </a:lnTo>
                <a:lnTo>
                  <a:pt x="38590" y="9310"/>
                </a:lnTo>
                <a:lnTo>
                  <a:pt x="38590" y="9320"/>
                </a:lnTo>
                <a:lnTo>
                  <a:pt x="38580" y="9320"/>
                </a:lnTo>
                <a:lnTo>
                  <a:pt x="38570" y="9320"/>
                </a:lnTo>
                <a:lnTo>
                  <a:pt x="38570" y="9330"/>
                </a:lnTo>
                <a:lnTo>
                  <a:pt x="38560" y="9330"/>
                </a:lnTo>
                <a:lnTo>
                  <a:pt x="38550" y="9330"/>
                </a:lnTo>
                <a:lnTo>
                  <a:pt x="38550" y="9340"/>
                </a:lnTo>
                <a:lnTo>
                  <a:pt x="38540" y="9340"/>
                </a:lnTo>
                <a:lnTo>
                  <a:pt x="38530" y="9340"/>
                </a:lnTo>
                <a:lnTo>
                  <a:pt x="38530" y="9350"/>
                </a:lnTo>
                <a:lnTo>
                  <a:pt x="38520" y="9350"/>
                </a:lnTo>
                <a:lnTo>
                  <a:pt x="38520" y="9360"/>
                </a:lnTo>
                <a:lnTo>
                  <a:pt x="38510" y="9360"/>
                </a:lnTo>
                <a:lnTo>
                  <a:pt x="38510" y="9380"/>
                </a:lnTo>
                <a:lnTo>
                  <a:pt x="38520" y="9380"/>
                </a:lnTo>
                <a:lnTo>
                  <a:pt x="38520" y="9390"/>
                </a:lnTo>
                <a:lnTo>
                  <a:pt x="38510" y="9390"/>
                </a:lnTo>
                <a:lnTo>
                  <a:pt x="38500" y="9390"/>
                </a:lnTo>
                <a:lnTo>
                  <a:pt x="38500" y="9380"/>
                </a:lnTo>
                <a:lnTo>
                  <a:pt x="38490" y="9380"/>
                </a:lnTo>
                <a:lnTo>
                  <a:pt x="38480" y="9380"/>
                </a:lnTo>
                <a:lnTo>
                  <a:pt x="38470" y="9380"/>
                </a:lnTo>
                <a:lnTo>
                  <a:pt x="38460" y="9380"/>
                </a:lnTo>
                <a:lnTo>
                  <a:pt x="38440" y="9380"/>
                </a:lnTo>
                <a:lnTo>
                  <a:pt x="38440" y="9370"/>
                </a:lnTo>
                <a:lnTo>
                  <a:pt x="38420" y="9370"/>
                </a:lnTo>
                <a:lnTo>
                  <a:pt x="38420" y="9380"/>
                </a:lnTo>
                <a:lnTo>
                  <a:pt x="38410" y="9380"/>
                </a:lnTo>
                <a:lnTo>
                  <a:pt x="38410" y="9370"/>
                </a:lnTo>
                <a:lnTo>
                  <a:pt x="38410" y="9380"/>
                </a:lnTo>
                <a:lnTo>
                  <a:pt x="38400" y="9380"/>
                </a:lnTo>
                <a:lnTo>
                  <a:pt x="38400" y="9370"/>
                </a:lnTo>
                <a:lnTo>
                  <a:pt x="38400" y="9380"/>
                </a:lnTo>
                <a:lnTo>
                  <a:pt x="38370" y="9380"/>
                </a:lnTo>
                <a:lnTo>
                  <a:pt x="38350" y="9380"/>
                </a:lnTo>
                <a:lnTo>
                  <a:pt x="38340" y="9380"/>
                </a:lnTo>
                <a:lnTo>
                  <a:pt x="38330" y="9380"/>
                </a:lnTo>
                <a:lnTo>
                  <a:pt x="38310" y="9380"/>
                </a:lnTo>
                <a:lnTo>
                  <a:pt x="38310" y="9390"/>
                </a:lnTo>
                <a:lnTo>
                  <a:pt x="38250" y="9390"/>
                </a:lnTo>
                <a:lnTo>
                  <a:pt x="38230" y="9390"/>
                </a:lnTo>
                <a:lnTo>
                  <a:pt x="38230" y="9400"/>
                </a:lnTo>
                <a:lnTo>
                  <a:pt x="38200" y="9400"/>
                </a:lnTo>
                <a:lnTo>
                  <a:pt x="38200" y="9410"/>
                </a:lnTo>
                <a:lnTo>
                  <a:pt x="38180" y="9410"/>
                </a:lnTo>
                <a:lnTo>
                  <a:pt x="38170" y="9410"/>
                </a:lnTo>
                <a:lnTo>
                  <a:pt x="38150" y="9410"/>
                </a:lnTo>
                <a:lnTo>
                  <a:pt x="38130" y="9410"/>
                </a:lnTo>
                <a:lnTo>
                  <a:pt x="38130" y="9420"/>
                </a:lnTo>
                <a:lnTo>
                  <a:pt x="38120" y="9420"/>
                </a:lnTo>
                <a:lnTo>
                  <a:pt x="38110" y="9420"/>
                </a:lnTo>
                <a:lnTo>
                  <a:pt x="38110" y="9430"/>
                </a:lnTo>
                <a:lnTo>
                  <a:pt x="38100" y="9430"/>
                </a:lnTo>
                <a:lnTo>
                  <a:pt x="38090" y="9430"/>
                </a:lnTo>
                <a:lnTo>
                  <a:pt x="38060" y="9430"/>
                </a:lnTo>
                <a:lnTo>
                  <a:pt x="38060" y="9440"/>
                </a:lnTo>
                <a:lnTo>
                  <a:pt x="38040" y="9440"/>
                </a:lnTo>
                <a:lnTo>
                  <a:pt x="38030" y="9440"/>
                </a:lnTo>
                <a:lnTo>
                  <a:pt x="38030" y="9450"/>
                </a:lnTo>
                <a:lnTo>
                  <a:pt x="38020" y="9450"/>
                </a:lnTo>
                <a:lnTo>
                  <a:pt x="38020" y="9460"/>
                </a:lnTo>
                <a:lnTo>
                  <a:pt x="38010" y="9460"/>
                </a:lnTo>
                <a:lnTo>
                  <a:pt x="38010" y="9470"/>
                </a:lnTo>
                <a:lnTo>
                  <a:pt x="38000" y="9470"/>
                </a:lnTo>
                <a:lnTo>
                  <a:pt x="37960" y="9470"/>
                </a:lnTo>
                <a:lnTo>
                  <a:pt x="37950" y="9470"/>
                </a:lnTo>
                <a:lnTo>
                  <a:pt x="37950" y="9460"/>
                </a:lnTo>
                <a:lnTo>
                  <a:pt x="37940" y="9460"/>
                </a:lnTo>
                <a:lnTo>
                  <a:pt x="37940" y="9450"/>
                </a:lnTo>
                <a:lnTo>
                  <a:pt x="37930" y="9450"/>
                </a:lnTo>
                <a:lnTo>
                  <a:pt x="37920" y="9450"/>
                </a:lnTo>
                <a:lnTo>
                  <a:pt x="37920" y="9440"/>
                </a:lnTo>
                <a:lnTo>
                  <a:pt x="37920" y="9430"/>
                </a:lnTo>
                <a:lnTo>
                  <a:pt x="37910" y="9430"/>
                </a:lnTo>
                <a:lnTo>
                  <a:pt x="37890" y="9430"/>
                </a:lnTo>
                <a:lnTo>
                  <a:pt x="37890" y="9420"/>
                </a:lnTo>
                <a:lnTo>
                  <a:pt x="37880" y="9420"/>
                </a:lnTo>
                <a:lnTo>
                  <a:pt x="37860" y="9420"/>
                </a:lnTo>
                <a:lnTo>
                  <a:pt x="37860" y="9410"/>
                </a:lnTo>
                <a:lnTo>
                  <a:pt x="37850" y="9410"/>
                </a:lnTo>
                <a:lnTo>
                  <a:pt x="37840" y="9410"/>
                </a:lnTo>
                <a:lnTo>
                  <a:pt x="37820" y="9410"/>
                </a:lnTo>
                <a:lnTo>
                  <a:pt x="37820" y="9400"/>
                </a:lnTo>
                <a:lnTo>
                  <a:pt x="37780" y="9400"/>
                </a:lnTo>
                <a:lnTo>
                  <a:pt x="37780" y="9410"/>
                </a:lnTo>
                <a:lnTo>
                  <a:pt x="37770" y="9410"/>
                </a:lnTo>
                <a:lnTo>
                  <a:pt x="37760" y="9410"/>
                </a:lnTo>
                <a:lnTo>
                  <a:pt x="37750" y="9410"/>
                </a:lnTo>
                <a:lnTo>
                  <a:pt x="37710" y="9410"/>
                </a:lnTo>
                <a:lnTo>
                  <a:pt x="37700" y="9410"/>
                </a:lnTo>
                <a:lnTo>
                  <a:pt x="37700" y="9420"/>
                </a:lnTo>
                <a:lnTo>
                  <a:pt x="37670" y="9420"/>
                </a:lnTo>
                <a:lnTo>
                  <a:pt x="37670" y="9410"/>
                </a:lnTo>
                <a:lnTo>
                  <a:pt x="37650" y="9410"/>
                </a:lnTo>
                <a:lnTo>
                  <a:pt x="37640" y="9410"/>
                </a:lnTo>
                <a:lnTo>
                  <a:pt x="37630" y="9410"/>
                </a:lnTo>
                <a:lnTo>
                  <a:pt x="37630" y="9400"/>
                </a:lnTo>
                <a:lnTo>
                  <a:pt x="37620" y="9400"/>
                </a:lnTo>
                <a:lnTo>
                  <a:pt x="37620" y="9390"/>
                </a:lnTo>
                <a:lnTo>
                  <a:pt x="37610" y="9390"/>
                </a:lnTo>
                <a:lnTo>
                  <a:pt x="37600" y="9390"/>
                </a:lnTo>
                <a:lnTo>
                  <a:pt x="37600" y="9380"/>
                </a:lnTo>
                <a:lnTo>
                  <a:pt x="37590" y="9380"/>
                </a:lnTo>
                <a:lnTo>
                  <a:pt x="37580" y="9380"/>
                </a:lnTo>
                <a:lnTo>
                  <a:pt x="37570" y="9380"/>
                </a:lnTo>
                <a:lnTo>
                  <a:pt x="37570" y="9370"/>
                </a:lnTo>
                <a:lnTo>
                  <a:pt x="37570" y="9360"/>
                </a:lnTo>
                <a:lnTo>
                  <a:pt x="37560" y="9360"/>
                </a:lnTo>
                <a:lnTo>
                  <a:pt x="37560" y="9350"/>
                </a:lnTo>
                <a:lnTo>
                  <a:pt x="37550" y="9350"/>
                </a:lnTo>
                <a:lnTo>
                  <a:pt x="37550" y="9340"/>
                </a:lnTo>
                <a:lnTo>
                  <a:pt x="37540" y="9340"/>
                </a:lnTo>
                <a:lnTo>
                  <a:pt x="37530" y="9340"/>
                </a:lnTo>
                <a:lnTo>
                  <a:pt x="37520" y="9340"/>
                </a:lnTo>
                <a:lnTo>
                  <a:pt x="37520" y="9330"/>
                </a:lnTo>
                <a:lnTo>
                  <a:pt x="37500" y="9330"/>
                </a:lnTo>
                <a:lnTo>
                  <a:pt x="37490" y="9330"/>
                </a:lnTo>
                <a:lnTo>
                  <a:pt x="37490" y="9320"/>
                </a:lnTo>
                <a:lnTo>
                  <a:pt x="37480" y="9320"/>
                </a:lnTo>
                <a:lnTo>
                  <a:pt x="37470" y="9320"/>
                </a:lnTo>
                <a:lnTo>
                  <a:pt x="37470" y="9310"/>
                </a:lnTo>
                <a:lnTo>
                  <a:pt x="37460" y="9310"/>
                </a:lnTo>
                <a:lnTo>
                  <a:pt x="37460" y="9300"/>
                </a:lnTo>
                <a:lnTo>
                  <a:pt x="37460" y="9290"/>
                </a:lnTo>
                <a:lnTo>
                  <a:pt x="37450" y="9290"/>
                </a:lnTo>
                <a:lnTo>
                  <a:pt x="37450" y="9280"/>
                </a:lnTo>
                <a:lnTo>
                  <a:pt x="37440" y="9280"/>
                </a:lnTo>
                <a:lnTo>
                  <a:pt x="37440" y="9270"/>
                </a:lnTo>
                <a:lnTo>
                  <a:pt x="37430" y="9270"/>
                </a:lnTo>
                <a:lnTo>
                  <a:pt x="37430" y="9260"/>
                </a:lnTo>
                <a:lnTo>
                  <a:pt x="37420" y="9260"/>
                </a:lnTo>
                <a:lnTo>
                  <a:pt x="37420" y="9250"/>
                </a:lnTo>
                <a:lnTo>
                  <a:pt x="37420" y="9240"/>
                </a:lnTo>
                <a:lnTo>
                  <a:pt x="37410" y="9240"/>
                </a:lnTo>
                <a:lnTo>
                  <a:pt x="37410" y="9250"/>
                </a:lnTo>
                <a:lnTo>
                  <a:pt x="37410" y="9240"/>
                </a:lnTo>
                <a:lnTo>
                  <a:pt x="37400" y="9240"/>
                </a:lnTo>
                <a:lnTo>
                  <a:pt x="37400" y="9230"/>
                </a:lnTo>
                <a:lnTo>
                  <a:pt x="37400" y="9220"/>
                </a:lnTo>
                <a:lnTo>
                  <a:pt x="37390" y="9220"/>
                </a:lnTo>
                <a:lnTo>
                  <a:pt x="37380" y="9220"/>
                </a:lnTo>
                <a:lnTo>
                  <a:pt x="37380" y="9210"/>
                </a:lnTo>
                <a:lnTo>
                  <a:pt x="37380" y="9190"/>
                </a:lnTo>
                <a:lnTo>
                  <a:pt x="37370" y="9190"/>
                </a:lnTo>
                <a:lnTo>
                  <a:pt x="37370" y="9180"/>
                </a:lnTo>
                <a:lnTo>
                  <a:pt x="37360" y="9180"/>
                </a:lnTo>
                <a:lnTo>
                  <a:pt x="37360" y="9170"/>
                </a:lnTo>
                <a:lnTo>
                  <a:pt x="37350" y="9170"/>
                </a:lnTo>
                <a:lnTo>
                  <a:pt x="37350" y="9160"/>
                </a:lnTo>
                <a:lnTo>
                  <a:pt x="37340" y="9160"/>
                </a:lnTo>
                <a:lnTo>
                  <a:pt x="37320" y="9160"/>
                </a:lnTo>
                <a:lnTo>
                  <a:pt x="37310" y="9160"/>
                </a:lnTo>
                <a:lnTo>
                  <a:pt x="37310" y="9150"/>
                </a:lnTo>
                <a:lnTo>
                  <a:pt x="37310" y="9140"/>
                </a:lnTo>
                <a:lnTo>
                  <a:pt x="37310" y="9130"/>
                </a:lnTo>
                <a:lnTo>
                  <a:pt x="37300" y="9130"/>
                </a:lnTo>
                <a:lnTo>
                  <a:pt x="37300" y="9120"/>
                </a:lnTo>
                <a:lnTo>
                  <a:pt x="37290" y="9120"/>
                </a:lnTo>
                <a:lnTo>
                  <a:pt x="37270" y="9120"/>
                </a:lnTo>
                <a:lnTo>
                  <a:pt x="37270" y="9130"/>
                </a:lnTo>
                <a:lnTo>
                  <a:pt x="37270" y="9140"/>
                </a:lnTo>
                <a:lnTo>
                  <a:pt x="37260" y="9140"/>
                </a:lnTo>
                <a:lnTo>
                  <a:pt x="37250" y="9140"/>
                </a:lnTo>
                <a:lnTo>
                  <a:pt x="37250" y="9130"/>
                </a:lnTo>
                <a:lnTo>
                  <a:pt x="37240" y="9130"/>
                </a:lnTo>
                <a:lnTo>
                  <a:pt x="37240" y="9120"/>
                </a:lnTo>
                <a:lnTo>
                  <a:pt x="37230" y="9120"/>
                </a:lnTo>
                <a:lnTo>
                  <a:pt x="37220" y="9120"/>
                </a:lnTo>
                <a:lnTo>
                  <a:pt x="37220" y="9110"/>
                </a:lnTo>
                <a:lnTo>
                  <a:pt x="37230" y="9110"/>
                </a:lnTo>
                <a:lnTo>
                  <a:pt x="37220" y="9110"/>
                </a:lnTo>
                <a:lnTo>
                  <a:pt x="37220" y="9100"/>
                </a:lnTo>
                <a:lnTo>
                  <a:pt x="37230" y="9100"/>
                </a:lnTo>
                <a:lnTo>
                  <a:pt x="37230" y="9080"/>
                </a:lnTo>
                <a:lnTo>
                  <a:pt x="37220" y="9080"/>
                </a:lnTo>
                <a:lnTo>
                  <a:pt x="37220" y="9070"/>
                </a:lnTo>
                <a:lnTo>
                  <a:pt x="37210" y="9070"/>
                </a:lnTo>
                <a:lnTo>
                  <a:pt x="37210" y="9080"/>
                </a:lnTo>
                <a:lnTo>
                  <a:pt x="37180" y="9080"/>
                </a:lnTo>
                <a:lnTo>
                  <a:pt x="37180" y="9070"/>
                </a:lnTo>
                <a:lnTo>
                  <a:pt x="37160" y="9070"/>
                </a:lnTo>
                <a:lnTo>
                  <a:pt x="37160" y="9060"/>
                </a:lnTo>
                <a:lnTo>
                  <a:pt x="37150" y="9060"/>
                </a:lnTo>
                <a:lnTo>
                  <a:pt x="37140" y="9060"/>
                </a:lnTo>
                <a:lnTo>
                  <a:pt x="37140" y="9050"/>
                </a:lnTo>
                <a:lnTo>
                  <a:pt x="37130" y="9050"/>
                </a:lnTo>
                <a:lnTo>
                  <a:pt x="37130" y="9040"/>
                </a:lnTo>
                <a:lnTo>
                  <a:pt x="37120" y="9040"/>
                </a:lnTo>
                <a:lnTo>
                  <a:pt x="37120" y="9030"/>
                </a:lnTo>
                <a:lnTo>
                  <a:pt x="37110" y="9030"/>
                </a:lnTo>
                <a:lnTo>
                  <a:pt x="37110" y="9020"/>
                </a:lnTo>
                <a:lnTo>
                  <a:pt x="37110" y="9010"/>
                </a:lnTo>
                <a:lnTo>
                  <a:pt x="37100" y="9010"/>
                </a:lnTo>
                <a:lnTo>
                  <a:pt x="37080" y="9010"/>
                </a:lnTo>
                <a:lnTo>
                  <a:pt x="37080" y="9000"/>
                </a:lnTo>
                <a:lnTo>
                  <a:pt x="37070" y="9000"/>
                </a:lnTo>
                <a:lnTo>
                  <a:pt x="37050" y="9000"/>
                </a:lnTo>
                <a:lnTo>
                  <a:pt x="37030" y="9000"/>
                </a:lnTo>
                <a:lnTo>
                  <a:pt x="37010" y="9000"/>
                </a:lnTo>
                <a:lnTo>
                  <a:pt x="37000" y="9000"/>
                </a:lnTo>
                <a:lnTo>
                  <a:pt x="36990" y="9000"/>
                </a:lnTo>
                <a:lnTo>
                  <a:pt x="36990" y="9010"/>
                </a:lnTo>
                <a:lnTo>
                  <a:pt x="36970" y="9010"/>
                </a:lnTo>
                <a:lnTo>
                  <a:pt x="36970" y="9000"/>
                </a:lnTo>
                <a:lnTo>
                  <a:pt x="36950" y="9000"/>
                </a:lnTo>
                <a:lnTo>
                  <a:pt x="36940" y="9000"/>
                </a:lnTo>
                <a:lnTo>
                  <a:pt x="36940" y="8990"/>
                </a:lnTo>
                <a:lnTo>
                  <a:pt x="36930" y="8990"/>
                </a:lnTo>
                <a:lnTo>
                  <a:pt x="36930" y="8980"/>
                </a:lnTo>
                <a:lnTo>
                  <a:pt x="36930" y="8970"/>
                </a:lnTo>
                <a:lnTo>
                  <a:pt x="36920" y="8970"/>
                </a:lnTo>
                <a:lnTo>
                  <a:pt x="36920" y="8950"/>
                </a:lnTo>
                <a:lnTo>
                  <a:pt x="36910" y="8950"/>
                </a:lnTo>
                <a:lnTo>
                  <a:pt x="36910" y="8940"/>
                </a:lnTo>
                <a:lnTo>
                  <a:pt x="36910" y="8930"/>
                </a:lnTo>
                <a:lnTo>
                  <a:pt x="36900" y="8930"/>
                </a:lnTo>
                <a:lnTo>
                  <a:pt x="36900" y="8920"/>
                </a:lnTo>
                <a:lnTo>
                  <a:pt x="36890" y="8920"/>
                </a:lnTo>
                <a:lnTo>
                  <a:pt x="36890" y="8910"/>
                </a:lnTo>
                <a:lnTo>
                  <a:pt x="36880" y="8910"/>
                </a:lnTo>
                <a:lnTo>
                  <a:pt x="36880" y="8920"/>
                </a:lnTo>
                <a:lnTo>
                  <a:pt x="36870" y="8920"/>
                </a:lnTo>
                <a:lnTo>
                  <a:pt x="36860" y="8920"/>
                </a:lnTo>
                <a:lnTo>
                  <a:pt x="36860" y="8930"/>
                </a:lnTo>
                <a:lnTo>
                  <a:pt x="36850" y="8930"/>
                </a:lnTo>
                <a:lnTo>
                  <a:pt x="36850" y="8940"/>
                </a:lnTo>
                <a:lnTo>
                  <a:pt x="36850" y="8950"/>
                </a:lnTo>
                <a:lnTo>
                  <a:pt x="36840" y="8950"/>
                </a:lnTo>
                <a:lnTo>
                  <a:pt x="36840" y="8960"/>
                </a:lnTo>
                <a:lnTo>
                  <a:pt x="36840" y="8970"/>
                </a:lnTo>
                <a:lnTo>
                  <a:pt x="36840" y="9000"/>
                </a:lnTo>
                <a:lnTo>
                  <a:pt x="36840" y="9010"/>
                </a:lnTo>
                <a:lnTo>
                  <a:pt x="36840" y="9020"/>
                </a:lnTo>
                <a:lnTo>
                  <a:pt x="36850" y="9020"/>
                </a:lnTo>
                <a:lnTo>
                  <a:pt x="36850" y="9030"/>
                </a:lnTo>
                <a:lnTo>
                  <a:pt x="36850" y="9040"/>
                </a:lnTo>
                <a:lnTo>
                  <a:pt x="36840" y="9040"/>
                </a:lnTo>
                <a:lnTo>
                  <a:pt x="36840" y="9050"/>
                </a:lnTo>
                <a:lnTo>
                  <a:pt x="36840" y="9060"/>
                </a:lnTo>
                <a:lnTo>
                  <a:pt x="36840" y="9070"/>
                </a:lnTo>
                <a:lnTo>
                  <a:pt x="36830" y="9070"/>
                </a:lnTo>
                <a:lnTo>
                  <a:pt x="36830" y="9080"/>
                </a:lnTo>
                <a:lnTo>
                  <a:pt x="36810" y="9080"/>
                </a:lnTo>
                <a:lnTo>
                  <a:pt x="36810" y="9090"/>
                </a:lnTo>
                <a:lnTo>
                  <a:pt x="36800" y="9090"/>
                </a:lnTo>
                <a:lnTo>
                  <a:pt x="36790" y="9090"/>
                </a:lnTo>
                <a:lnTo>
                  <a:pt x="36790" y="9100"/>
                </a:lnTo>
                <a:lnTo>
                  <a:pt x="36780" y="9100"/>
                </a:lnTo>
                <a:lnTo>
                  <a:pt x="36780" y="9110"/>
                </a:lnTo>
                <a:lnTo>
                  <a:pt x="36770" y="9110"/>
                </a:lnTo>
                <a:lnTo>
                  <a:pt x="36760" y="9110"/>
                </a:lnTo>
                <a:lnTo>
                  <a:pt x="36760" y="9120"/>
                </a:lnTo>
                <a:lnTo>
                  <a:pt x="36750" y="9120"/>
                </a:lnTo>
                <a:lnTo>
                  <a:pt x="36750" y="9130"/>
                </a:lnTo>
                <a:lnTo>
                  <a:pt x="36740" y="9130"/>
                </a:lnTo>
                <a:lnTo>
                  <a:pt x="36740" y="9140"/>
                </a:lnTo>
                <a:lnTo>
                  <a:pt x="36730" y="9140"/>
                </a:lnTo>
                <a:lnTo>
                  <a:pt x="36730" y="9150"/>
                </a:lnTo>
                <a:lnTo>
                  <a:pt x="36720" y="9150"/>
                </a:lnTo>
                <a:lnTo>
                  <a:pt x="36720" y="9160"/>
                </a:lnTo>
                <a:lnTo>
                  <a:pt x="36710" y="9160"/>
                </a:lnTo>
                <a:lnTo>
                  <a:pt x="36710" y="9180"/>
                </a:lnTo>
                <a:lnTo>
                  <a:pt x="36700" y="9180"/>
                </a:lnTo>
                <a:lnTo>
                  <a:pt x="36690" y="9180"/>
                </a:lnTo>
                <a:lnTo>
                  <a:pt x="36680" y="9180"/>
                </a:lnTo>
                <a:lnTo>
                  <a:pt x="36680" y="9190"/>
                </a:lnTo>
                <a:lnTo>
                  <a:pt x="36670" y="9190"/>
                </a:lnTo>
                <a:lnTo>
                  <a:pt x="36670" y="9180"/>
                </a:lnTo>
                <a:lnTo>
                  <a:pt x="36660" y="9180"/>
                </a:lnTo>
                <a:lnTo>
                  <a:pt x="36660" y="9190"/>
                </a:lnTo>
                <a:lnTo>
                  <a:pt x="36650" y="9190"/>
                </a:lnTo>
                <a:lnTo>
                  <a:pt x="36650" y="9180"/>
                </a:lnTo>
                <a:lnTo>
                  <a:pt x="36640" y="9180"/>
                </a:lnTo>
                <a:lnTo>
                  <a:pt x="36630" y="9180"/>
                </a:lnTo>
                <a:lnTo>
                  <a:pt x="36620" y="9180"/>
                </a:lnTo>
                <a:lnTo>
                  <a:pt x="36610" y="9180"/>
                </a:lnTo>
                <a:lnTo>
                  <a:pt x="36600" y="9180"/>
                </a:lnTo>
                <a:lnTo>
                  <a:pt x="36600" y="9170"/>
                </a:lnTo>
                <a:lnTo>
                  <a:pt x="36590" y="9170"/>
                </a:lnTo>
                <a:lnTo>
                  <a:pt x="36590" y="9160"/>
                </a:lnTo>
                <a:lnTo>
                  <a:pt x="36580" y="9160"/>
                </a:lnTo>
                <a:lnTo>
                  <a:pt x="36570" y="9160"/>
                </a:lnTo>
                <a:lnTo>
                  <a:pt x="36560" y="9160"/>
                </a:lnTo>
                <a:lnTo>
                  <a:pt x="36540" y="9160"/>
                </a:lnTo>
                <a:lnTo>
                  <a:pt x="36530" y="9160"/>
                </a:lnTo>
                <a:lnTo>
                  <a:pt x="36530" y="9150"/>
                </a:lnTo>
                <a:lnTo>
                  <a:pt x="36530" y="9140"/>
                </a:lnTo>
                <a:lnTo>
                  <a:pt x="36520" y="9140"/>
                </a:lnTo>
                <a:lnTo>
                  <a:pt x="36500" y="9140"/>
                </a:lnTo>
                <a:lnTo>
                  <a:pt x="36500" y="9130"/>
                </a:lnTo>
                <a:lnTo>
                  <a:pt x="36490" y="9130"/>
                </a:lnTo>
                <a:lnTo>
                  <a:pt x="36490" y="9120"/>
                </a:lnTo>
                <a:lnTo>
                  <a:pt x="36480" y="9120"/>
                </a:lnTo>
                <a:lnTo>
                  <a:pt x="36480" y="9110"/>
                </a:lnTo>
                <a:lnTo>
                  <a:pt x="36480" y="9090"/>
                </a:lnTo>
                <a:lnTo>
                  <a:pt x="36480" y="9080"/>
                </a:lnTo>
                <a:lnTo>
                  <a:pt x="36490" y="9080"/>
                </a:lnTo>
                <a:lnTo>
                  <a:pt x="36490" y="9070"/>
                </a:lnTo>
                <a:lnTo>
                  <a:pt x="36490" y="9060"/>
                </a:lnTo>
                <a:lnTo>
                  <a:pt x="36500" y="9060"/>
                </a:lnTo>
                <a:lnTo>
                  <a:pt x="36500" y="9030"/>
                </a:lnTo>
                <a:lnTo>
                  <a:pt x="36540" y="9030"/>
                </a:lnTo>
                <a:lnTo>
                  <a:pt x="36550" y="9030"/>
                </a:lnTo>
                <a:lnTo>
                  <a:pt x="36550" y="9040"/>
                </a:lnTo>
                <a:lnTo>
                  <a:pt x="36560" y="9040"/>
                </a:lnTo>
                <a:lnTo>
                  <a:pt x="36560" y="9050"/>
                </a:lnTo>
                <a:lnTo>
                  <a:pt x="36570" y="9050"/>
                </a:lnTo>
                <a:lnTo>
                  <a:pt x="36570" y="9060"/>
                </a:lnTo>
                <a:lnTo>
                  <a:pt x="36580" y="9060"/>
                </a:lnTo>
                <a:lnTo>
                  <a:pt x="36590" y="9060"/>
                </a:lnTo>
                <a:lnTo>
                  <a:pt x="36620" y="9060"/>
                </a:lnTo>
                <a:lnTo>
                  <a:pt x="36630" y="9060"/>
                </a:lnTo>
                <a:lnTo>
                  <a:pt x="36640" y="9060"/>
                </a:lnTo>
                <a:lnTo>
                  <a:pt x="36650" y="9060"/>
                </a:lnTo>
                <a:lnTo>
                  <a:pt x="36650" y="9040"/>
                </a:lnTo>
                <a:lnTo>
                  <a:pt x="36640" y="9040"/>
                </a:lnTo>
                <a:lnTo>
                  <a:pt x="36640" y="9020"/>
                </a:lnTo>
                <a:lnTo>
                  <a:pt x="36640" y="9010"/>
                </a:lnTo>
                <a:lnTo>
                  <a:pt x="36640" y="8990"/>
                </a:lnTo>
                <a:lnTo>
                  <a:pt x="36640" y="8970"/>
                </a:lnTo>
                <a:lnTo>
                  <a:pt x="36630" y="8970"/>
                </a:lnTo>
                <a:lnTo>
                  <a:pt x="36620" y="8970"/>
                </a:lnTo>
                <a:lnTo>
                  <a:pt x="36590" y="8970"/>
                </a:lnTo>
                <a:lnTo>
                  <a:pt x="36580" y="8970"/>
                </a:lnTo>
                <a:lnTo>
                  <a:pt x="36580" y="8980"/>
                </a:lnTo>
                <a:lnTo>
                  <a:pt x="36580" y="8990"/>
                </a:lnTo>
                <a:lnTo>
                  <a:pt x="36590" y="8990"/>
                </a:lnTo>
                <a:lnTo>
                  <a:pt x="36590" y="9000"/>
                </a:lnTo>
                <a:lnTo>
                  <a:pt x="36590" y="9010"/>
                </a:lnTo>
                <a:lnTo>
                  <a:pt x="36590" y="9030"/>
                </a:lnTo>
                <a:lnTo>
                  <a:pt x="36570" y="9030"/>
                </a:lnTo>
                <a:lnTo>
                  <a:pt x="36560" y="9030"/>
                </a:lnTo>
                <a:lnTo>
                  <a:pt x="36560" y="9020"/>
                </a:lnTo>
                <a:lnTo>
                  <a:pt x="36560" y="9010"/>
                </a:lnTo>
                <a:lnTo>
                  <a:pt x="36550" y="9010"/>
                </a:lnTo>
                <a:lnTo>
                  <a:pt x="36540" y="9010"/>
                </a:lnTo>
                <a:lnTo>
                  <a:pt x="36540" y="9000"/>
                </a:lnTo>
                <a:lnTo>
                  <a:pt x="36530" y="9000"/>
                </a:lnTo>
                <a:lnTo>
                  <a:pt x="36520" y="9000"/>
                </a:lnTo>
                <a:lnTo>
                  <a:pt x="36510" y="9000"/>
                </a:lnTo>
                <a:lnTo>
                  <a:pt x="36510" y="8990"/>
                </a:lnTo>
                <a:lnTo>
                  <a:pt x="36500" y="8990"/>
                </a:lnTo>
                <a:lnTo>
                  <a:pt x="36490" y="8990"/>
                </a:lnTo>
                <a:lnTo>
                  <a:pt x="36490" y="8980"/>
                </a:lnTo>
                <a:lnTo>
                  <a:pt x="36480" y="8980"/>
                </a:lnTo>
                <a:lnTo>
                  <a:pt x="36480" y="8950"/>
                </a:lnTo>
                <a:lnTo>
                  <a:pt x="36470" y="8950"/>
                </a:lnTo>
                <a:lnTo>
                  <a:pt x="36460" y="8950"/>
                </a:lnTo>
                <a:lnTo>
                  <a:pt x="36450" y="8950"/>
                </a:lnTo>
                <a:lnTo>
                  <a:pt x="36440" y="8950"/>
                </a:lnTo>
                <a:lnTo>
                  <a:pt x="36440" y="8940"/>
                </a:lnTo>
                <a:lnTo>
                  <a:pt x="36430" y="8940"/>
                </a:lnTo>
                <a:lnTo>
                  <a:pt x="36400" y="8940"/>
                </a:lnTo>
                <a:lnTo>
                  <a:pt x="36400" y="8950"/>
                </a:lnTo>
                <a:lnTo>
                  <a:pt x="36390" y="8950"/>
                </a:lnTo>
                <a:lnTo>
                  <a:pt x="36390" y="8940"/>
                </a:lnTo>
                <a:lnTo>
                  <a:pt x="36380" y="8940"/>
                </a:lnTo>
                <a:lnTo>
                  <a:pt x="36380" y="8950"/>
                </a:lnTo>
                <a:lnTo>
                  <a:pt x="36370" y="8950"/>
                </a:lnTo>
                <a:lnTo>
                  <a:pt x="36360" y="8950"/>
                </a:lnTo>
                <a:lnTo>
                  <a:pt x="36360" y="8940"/>
                </a:lnTo>
                <a:lnTo>
                  <a:pt x="36360" y="8930"/>
                </a:lnTo>
                <a:lnTo>
                  <a:pt x="36350" y="8930"/>
                </a:lnTo>
                <a:lnTo>
                  <a:pt x="36340" y="8930"/>
                </a:lnTo>
                <a:lnTo>
                  <a:pt x="36340" y="8920"/>
                </a:lnTo>
                <a:lnTo>
                  <a:pt x="36330" y="8920"/>
                </a:lnTo>
                <a:lnTo>
                  <a:pt x="36320" y="8920"/>
                </a:lnTo>
                <a:lnTo>
                  <a:pt x="36320" y="8910"/>
                </a:lnTo>
                <a:lnTo>
                  <a:pt x="36310" y="8910"/>
                </a:lnTo>
                <a:lnTo>
                  <a:pt x="36300" y="8910"/>
                </a:lnTo>
                <a:lnTo>
                  <a:pt x="36280" y="8910"/>
                </a:lnTo>
                <a:lnTo>
                  <a:pt x="36280" y="8920"/>
                </a:lnTo>
                <a:lnTo>
                  <a:pt x="36280" y="8930"/>
                </a:lnTo>
                <a:lnTo>
                  <a:pt x="36280" y="8940"/>
                </a:lnTo>
                <a:lnTo>
                  <a:pt x="36290" y="8940"/>
                </a:lnTo>
                <a:lnTo>
                  <a:pt x="36290" y="8930"/>
                </a:lnTo>
                <a:lnTo>
                  <a:pt x="36300" y="8930"/>
                </a:lnTo>
                <a:lnTo>
                  <a:pt x="36300" y="8940"/>
                </a:lnTo>
                <a:lnTo>
                  <a:pt x="36310" y="8940"/>
                </a:lnTo>
                <a:lnTo>
                  <a:pt x="36310" y="8950"/>
                </a:lnTo>
                <a:lnTo>
                  <a:pt x="36310" y="8960"/>
                </a:lnTo>
                <a:lnTo>
                  <a:pt x="36310" y="8980"/>
                </a:lnTo>
                <a:lnTo>
                  <a:pt x="36300" y="8980"/>
                </a:lnTo>
                <a:lnTo>
                  <a:pt x="36300" y="8970"/>
                </a:lnTo>
                <a:lnTo>
                  <a:pt x="36280" y="8970"/>
                </a:lnTo>
                <a:lnTo>
                  <a:pt x="36280" y="8960"/>
                </a:lnTo>
                <a:lnTo>
                  <a:pt x="36280" y="8950"/>
                </a:lnTo>
                <a:lnTo>
                  <a:pt x="36270" y="8950"/>
                </a:lnTo>
                <a:lnTo>
                  <a:pt x="36260" y="8950"/>
                </a:lnTo>
                <a:lnTo>
                  <a:pt x="36250" y="8950"/>
                </a:lnTo>
                <a:lnTo>
                  <a:pt x="36240" y="8950"/>
                </a:lnTo>
                <a:lnTo>
                  <a:pt x="36240" y="8940"/>
                </a:lnTo>
                <a:lnTo>
                  <a:pt x="36240" y="8930"/>
                </a:lnTo>
                <a:lnTo>
                  <a:pt x="36230" y="8930"/>
                </a:lnTo>
                <a:lnTo>
                  <a:pt x="36230" y="8920"/>
                </a:lnTo>
                <a:lnTo>
                  <a:pt x="36230" y="8910"/>
                </a:lnTo>
                <a:lnTo>
                  <a:pt x="36220" y="8910"/>
                </a:lnTo>
                <a:lnTo>
                  <a:pt x="36220" y="8900"/>
                </a:lnTo>
                <a:lnTo>
                  <a:pt x="36200" y="8900"/>
                </a:lnTo>
                <a:lnTo>
                  <a:pt x="36190" y="8900"/>
                </a:lnTo>
                <a:lnTo>
                  <a:pt x="36190" y="8890"/>
                </a:lnTo>
                <a:lnTo>
                  <a:pt x="36170" y="8890"/>
                </a:lnTo>
                <a:lnTo>
                  <a:pt x="36160" y="8890"/>
                </a:lnTo>
                <a:lnTo>
                  <a:pt x="36160" y="8880"/>
                </a:lnTo>
                <a:lnTo>
                  <a:pt x="36150" y="8880"/>
                </a:lnTo>
                <a:lnTo>
                  <a:pt x="36150" y="8870"/>
                </a:lnTo>
                <a:lnTo>
                  <a:pt x="36140" y="8870"/>
                </a:lnTo>
                <a:lnTo>
                  <a:pt x="36140" y="8880"/>
                </a:lnTo>
                <a:lnTo>
                  <a:pt x="36130" y="8880"/>
                </a:lnTo>
                <a:lnTo>
                  <a:pt x="36110" y="8880"/>
                </a:lnTo>
                <a:lnTo>
                  <a:pt x="36110" y="8890"/>
                </a:lnTo>
                <a:lnTo>
                  <a:pt x="36090" y="8890"/>
                </a:lnTo>
                <a:lnTo>
                  <a:pt x="36090" y="8910"/>
                </a:lnTo>
                <a:lnTo>
                  <a:pt x="36090" y="8920"/>
                </a:lnTo>
                <a:lnTo>
                  <a:pt x="36080" y="8920"/>
                </a:lnTo>
                <a:lnTo>
                  <a:pt x="36080" y="8930"/>
                </a:lnTo>
                <a:lnTo>
                  <a:pt x="36070" y="8930"/>
                </a:lnTo>
                <a:lnTo>
                  <a:pt x="36070" y="8940"/>
                </a:lnTo>
                <a:lnTo>
                  <a:pt x="36060" y="8940"/>
                </a:lnTo>
                <a:lnTo>
                  <a:pt x="36060" y="8930"/>
                </a:lnTo>
                <a:lnTo>
                  <a:pt x="36060" y="8920"/>
                </a:lnTo>
                <a:lnTo>
                  <a:pt x="36050" y="8920"/>
                </a:lnTo>
                <a:lnTo>
                  <a:pt x="36040" y="8920"/>
                </a:lnTo>
                <a:lnTo>
                  <a:pt x="36040" y="8910"/>
                </a:lnTo>
                <a:lnTo>
                  <a:pt x="36030" y="8910"/>
                </a:lnTo>
                <a:lnTo>
                  <a:pt x="36020" y="8910"/>
                </a:lnTo>
                <a:lnTo>
                  <a:pt x="36020" y="8900"/>
                </a:lnTo>
                <a:lnTo>
                  <a:pt x="36010" y="8900"/>
                </a:lnTo>
                <a:lnTo>
                  <a:pt x="36000" y="8900"/>
                </a:lnTo>
                <a:lnTo>
                  <a:pt x="36000" y="8890"/>
                </a:lnTo>
                <a:lnTo>
                  <a:pt x="35990" y="8890"/>
                </a:lnTo>
                <a:lnTo>
                  <a:pt x="35970" y="8890"/>
                </a:lnTo>
                <a:lnTo>
                  <a:pt x="35970" y="8880"/>
                </a:lnTo>
                <a:lnTo>
                  <a:pt x="35950" y="8880"/>
                </a:lnTo>
                <a:lnTo>
                  <a:pt x="35950" y="8890"/>
                </a:lnTo>
                <a:lnTo>
                  <a:pt x="35940" y="8890"/>
                </a:lnTo>
                <a:lnTo>
                  <a:pt x="35920" y="8890"/>
                </a:lnTo>
                <a:lnTo>
                  <a:pt x="35910" y="8890"/>
                </a:lnTo>
                <a:lnTo>
                  <a:pt x="35890" y="8890"/>
                </a:lnTo>
                <a:lnTo>
                  <a:pt x="35890" y="8880"/>
                </a:lnTo>
                <a:lnTo>
                  <a:pt x="35860" y="8880"/>
                </a:lnTo>
                <a:lnTo>
                  <a:pt x="35860" y="8890"/>
                </a:lnTo>
                <a:lnTo>
                  <a:pt x="35860" y="8900"/>
                </a:lnTo>
                <a:lnTo>
                  <a:pt x="35870" y="8900"/>
                </a:lnTo>
                <a:lnTo>
                  <a:pt x="35870" y="8910"/>
                </a:lnTo>
                <a:lnTo>
                  <a:pt x="35860" y="8910"/>
                </a:lnTo>
                <a:lnTo>
                  <a:pt x="35860" y="8920"/>
                </a:lnTo>
                <a:lnTo>
                  <a:pt x="35850" y="8920"/>
                </a:lnTo>
                <a:lnTo>
                  <a:pt x="35850" y="8930"/>
                </a:lnTo>
                <a:lnTo>
                  <a:pt x="35840" y="8930"/>
                </a:lnTo>
                <a:lnTo>
                  <a:pt x="35840" y="8940"/>
                </a:lnTo>
                <a:lnTo>
                  <a:pt x="35850" y="8940"/>
                </a:lnTo>
                <a:lnTo>
                  <a:pt x="35850" y="8950"/>
                </a:lnTo>
                <a:lnTo>
                  <a:pt x="35860" y="8950"/>
                </a:lnTo>
                <a:lnTo>
                  <a:pt x="35860" y="8960"/>
                </a:lnTo>
                <a:lnTo>
                  <a:pt x="35860" y="8970"/>
                </a:lnTo>
                <a:lnTo>
                  <a:pt x="35870" y="8970"/>
                </a:lnTo>
                <a:lnTo>
                  <a:pt x="35880" y="8970"/>
                </a:lnTo>
                <a:lnTo>
                  <a:pt x="35880" y="8980"/>
                </a:lnTo>
                <a:lnTo>
                  <a:pt x="35880" y="8990"/>
                </a:lnTo>
                <a:lnTo>
                  <a:pt x="35850" y="8990"/>
                </a:lnTo>
                <a:lnTo>
                  <a:pt x="35850" y="8980"/>
                </a:lnTo>
                <a:lnTo>
                  <a:pt x="35840" y="8980"/>
                </a:lnTo>
                <a:lnTo>
                  <a:pt x="35840" y="8970"/>
                </a:lnTo>
                <a:lnTo>
                  <a:pt x="35840" y="8960"/>
                </a:lnTo>
                <a:lnTo>
                  <a:pt x="35830" y="8960"/>
                </a:lnTo>
                <a:lnTo>
                  <a:pt x="35830" y="8950"/>
                </a:lnTo>
                <a:lnTo>
                  <a:pt x="35820" y="8950"/>
                </a:lnTo>
                <a:lnTo>
                  <a:pt x="35820" y="8940"/>
                </a:lnTo>
                <a:lnTo>
                  <a:pt x="35820" y="8930"/>
                </a:lnTo>
                <a:lnTo>
                  <a:pt x="35810" y="8930"/>
                </a:lnTo>
                <a:lnTo>
                  <a:pt x="35810" y="8920"/>
                </a:lnTo>
                <a:lnTo>
                  <a:pt x="35800" y="8920"/>
                </a:lnTo>
                <a:lnTo>
                  <a:pt x="35800" y="8910"/>
                </a:lnTo>
                <a:lnTo>
                  <a:pt x="35790" y="8910"/>
                </a:lnTo>
                <a:lnTo>
                  <a:pt x="35790" y="8890"/>
                </a:lnTo>
                <a:lnTo>
                  <a:pt x="35790" y="8880"/>
                </a:lnTo>
                <a:lnTo>
                  <a:pt x="35780" y="8880"/>
                </a:lnTo>
                <a:lnTo>
                  <a:pt x="35770" y="8880"/>
                </a:lnTo>
                <a:lnTo>
                  <a:pt x="35770" y="8860"/>
                </a:lnTo>
                <a:lnTo>
                  <a:pt x="35780" y="8860"/>
                </a:lnTo>
                <a:lnTo>
                  <a:pt x="35780" y="8850"/>
                </a:lnTo>
                <a:lnTo>
                  <a:pt x="35790" y="8850"/>
                </a:lnTo>
                <a:lnTo>
                  <a:pt x="35780" y="8850"/>
                </a:lnTo>
                <a:lnTo>
                  <a:pt x="35780" y="8840"/>
                </a:lnTo>
                <a:lnTo>
                  <a:pt x="35760" y="8840"/>
                </a:lnTo>
                <a:lnTo>
                  <a:pt x="35760" y="8830"/>
                </a:lnTo>
                <a:lnTo>
                  <a:pt x="35750" y="8830"/>
                </a:lnTo>
                <a:lnTo>
                  <a:pt x="35740" y="8830"/>
                </a:lnTo>
                <a:lnTo>
                  <a:pt x="35740" y="8820"/>
                </a:lnTo>
                <a:lnTo>
                  <a:pt x="35690" y="8820"/>
                </a:lnTo>
                <a:lnTo>
                  <a:pt x="35690" y="8830"/>
                </a:lnTo>
                <a:lnTo>
                  <a:pt x="35660" y="8830"/>
                </a:lnTo>
                <a:lnTo>
                  <a:pt x="35660" y="8820"/>
                </a:lnTo>
                <a:lnTo>
                  <a:pt x="35650" y="8820"/>
                </a:lnTo>
                <a:lnTo>
                  <a:pt x="35650" y="8810"/>
                </a:lnTo>
                <a:lnTo>
                  <a:pt x="35640" y="8810"/>
                </a:lnTo>
                <a:lnTo>
                  <a:pt x="35640" y="8800"/>
                </a:lnTo>
                <a:lnTo>
                  <a:pt x="35630" y="8800"/>
                </a:lnTo>
                <a:lnTo>
                  <a:pt x="35630" y="8790"/>
                </a:lnTo>
                <a:lnTo>
                  <a:pt x="35620" y="8790"/>
                </a:lnTo>
                <a:lnTo>
                  <a:pt x="35610" y="8790"/>
                </a:lnTo>
                <a:lnTo>
                  <a:pt x="35610" y="8780"/>
                </a:lnTo>
                <a:lnTo>
                  <a:pt x="35590" y="8780"/>
                </a:lnTo>
                <a:lnTo>
                  <a:pt x="35590" y="8790"/>
                </a:lnTo>
                <a:lnTo>
                  <a:pt x="35580" y="8790"/>
                </a:lnTo>
                <a:lnTo>
                  <a:pt x="35580" y="8780"/>
                </a:lnTo>
                <a:lnTo>
                  <a:pt x="35570" y="8780"/>
                </a:lnTo>
                <a:lnTo>
                  <a:pt x="35570" y="8770"/>
                </a:lnTo>
                <a:lnTo>
                  <a:pt x="35590" y="8770"/>
                </a:lnTo>
                <a:lnTo>
                  <a:pt x="35600" y="8770"/>
                </a:lnTo>
                <a:lnTo>
                  <a:pt x="35610" y="8770"/>
                </a:lnTo>
                <a:lnTo>
                  <a:pt x="35640" y="8770"/>
                </a:lnTo>
                <a:lnTo>
                  <a:pt x="35670" y="8770"/>
                </a:lnTo>
                <a:lnTo>
                  <a:pt x="35670" y="8760"/>
                </a:lnTo>
                <a:lnTo>
                  <a:pt x="35700" y="8760"/>
                </a:lnTo>
                <a:lnTo>
                  <a:pt x="35710" y="8760"/>
                </a:lnTo>
                <a:lnTo>
                  <a:pt x="35720" y="8760"/>
                </a:lnTo>
                <a:lnTo>
                  <a:pt x="35720" y="8750"/>
                </a:lnTo>
                <a:lnTo>
                  <a:pt x="35740" y="8750"/>
                </a:lnTo>
                <a:lnTo>
                  <a:pt x="35760" y="8750"/>
                </a:lnTo>
                <a:lnTo>
                  <a:pt x="35760" y="8740"/>
                </a:lnTo>
                <a:lnTo>
                  <a:pt x="35780" y="8740"/>
                </a:lnTo>
                <a:lnTo>
                  <a:pt x="35780" y="8750"/>
                </a:lnTo>
                <a:lnTo>
                  <a:pt x="35790" y="8750"/>
                </a:lnTo>
                <a:lnTo>
                  <a:pt x="35790" y="8740"/>
                </a:lnTo>
                <a:lnTo>
                  <a:pt x="35800" y="8740"/>
                </a:lnTo>
                <a:lnTo>
                  <a:pt x="35800" y="8730"/>
                </a:lnTo>
                <a:lnTo>
                  <a:pt x="35810" y="8730"/>
                </a:lnTo>
                <a:lnTo>
                  <a:pt x="35820" y="8730"/>
                </a:lnTo>
                <a:lnTo>
                  <a:pt x="35820" y="8720"/>
                </a:lnTo>
                <a:lnTo>
                  <a:pt x="35830" y="8720"/>
                </a:lnTo>
                <a:lnTo>
                  <a:pt x="35830" y="8710"/>
                </a:lnTo>
                <a:lnTo>
                  <a:pt x="35840" y="8710"/>
                </a:lnTo>
                <a:lnTo>
                  <a:pt x="35870" y="8710"/>
                </a:lnTo>
                <a:lnTo>
                  <a:pt x="35870" y="8700"/>
                </a:lnTo>
                <a:lnTo>
                  <a:pt x="35920" y="8700"/>
                </a:lnTo>
                <a:lnTo>
                  <a:pt x="35930" y="8700"/>
                </a:lnTo>
                <a:lnTo>
                  <a:pt x="35940" y="8700"/>
                </a:lnTo>
                <a:lnTo>
                  <a:pt x="35950" y="8700"/>
                </a:lnTo>
                <a:lnTo>
                  <a:pt x="36010" y="8700"/>
                </a:lnTo>
                <a:lnTo>
                  <a:pt x="36030" y="8700"/>
                </a:lnTo>
                <a:lnTo>
                  <a:pt x="36060" y="8700"/>
                </a:lnTo>
                <a:lnTo>
                  <a:pt x="36060" y="8710"/>
                </a:lnTo>
                <a:lnTo>
                  <a:pt x="36070" y="8710"/>
                </a:lnTo>
                <a:lnTo>
                  <a:pt x="36070" y="8720"/>
                </a:lnTo>
                <a:lnTo>
                  <a:pt x="36090" y="8720"/>
                </a:lnTo>
                <a:lnTo>
                  <a:pt x="36090" y="8710"/>
                </a:lnTo>
                <a:lnTo>
                  <a:pt x="36100" y="8710"/>
                </a:lnTo>
                <a:lnTo>
                  <a:pt x="36100" y="8700"/>
                </a:lnTo>
                <a:lnTo>
                  <a:pt x="36110" y="8700"/>
                </a:lnTo>
                <a:lnTo>
                  <a:pt x="36120" y="8700"/>
                </a:lnTo>
                <a:lnTo>
                  <a:pt x="36120" y="8710"/>
                </a:lnTo>
                <a:lnTo>
                  <a:pt x="36140" y="8710"/>
                </a:lnTo>
                <a:lnTo>
                  <a:pt x="36150" y="8710"/>
                </a:lnTo>
                <a:lnTo>
                  <a:pt x="36160" y="8710"/>
                </a:lnTo>
                <a:lnTo>
                  <a:pt x="36160" y="8720"/>
                </a:lnTo>
                <a:lnTo>
                  <a:pt x="36170" y="8720"/>
                </a:lnTo>
                <a:lnTo>
                  <a:pt x="36170" y="8710"/>
                </a:lnTo>
                <a:lnTo>
                  <a:pt x="36170" y="8720"/>
                </a:lnTo>
                <a:lnTo>
                  <a:pt x="36190" y="8720"/>
                </a:lnTo>
                <a:lnTo>
                  <a:pt x="36200" y="8720"/>
                </a:lnTo>
                <a:lnTo>
                  <a:pt x="36210" y="8720"/>
                </a:lnTo>
                <a:lnTo>
                  <a:pt x="36210" y="8730"/>
                </a:lnTo>
                <a:lnTo>
                  <a:pt x="36210" y="8710"/>
                </a:lnTo>
                <a:lnTo>
                  <a:pt x="36210" y="8700"/>
                </a:lnTo>
                <a:lnTo>
                  <a:pt x="36220" y="8700"/>
                </a:lnTo>
                <a:lnTo>
                  <a:pt x="36230" y="8700"/>
                </a:lnTo>
                <a:lnTo>
                  <a:pt x="36230" y="8710"/>
                </a:lnTo>
                <a:lnTo>
                  <a:pt x="36240" y="8710"/>
                </a:lnTo>
                <a:lnTo>
                  <a:pt x="36240" y="8720"/>
                </a:lnTo>
                <a:lnTo>
                  <a:pt x="36250" y="8720"/>
                </a:lnTo>
                <a:lnTo>
                  <a:pt x="36250" y="8730"/>
                </a:lnTo>
                <a:lnTo>
                  <a:pt x="36260" y="8730"/>
                </a:lnTo>
                <a:lnTo>
                  <a:pt x="36260" y="8740"/>
                </a:lnTo>
                <a:lnTo>
                  <a:pt x="36270" y="8740"/>
                </a:lnTo>
                <a:lnTo>
                  <a:pt x="36270" y="8750"/>
                </a:lnTo>
                <a:lnTo>
                  <a:pt x="36290" y="8750"/>
                </a:lnTo>
                <a:lnTo>
                  <a:pt x="36300" y="8750"/>
                </a:lnTo>
                <a:lnTo>
                  <a:pt x="36310" y="8750"/>
                </a:lnTo>
                <a:lnTo>
                  <a:pt x="36320" y="8750"/>
                </a:lnTo>
                <a:lnTo>
                  <a:pt x="36320" y="8760"/>
                </a:lnTo>
                <a:lnTo>
                  <a:pt x="36330" y="8760"/>
                </a:lnTo>
                <a:lnTo>
                  <a:pt x="36340" y="8760"/>
                </a:lnTo>
                <a:lnTo>
                  <a:pt x="36340" y="8770"/>
                </a:lnTo>
                <a:lnTo>
                  <a:pt x="36350" y="8770"/>
                </a:lnTo>
                <a:lnTo>
                  <a:pt x="36360" y="8770"/>
                </a:lnTo>
                <a:lnTo>
                  <a:pt x="36360" y="8780"/>
                </a:lnTo>
                <a:lnTo>
                  <a:pt x="36380" y="8780"/>
                </a:lnTo>
                <a:lnTo>
                  <a:pt x="36380" y="8770"/>
                </a:lnTo>
                <a:lnTo>
                  <a:pt x="36380" y="8780"/>
                </a:lnTo>
                <a:lnTo>
                  <a:pt x="36390" y="8780"/>
                </a:lnTo>
                <a:lnTo>
                  <a:pt x="36400" y="8780"/>
                </a:lnTo>
                <a:lnTo>
                  <a:pt x="36420" y="8780"/>
                </a:lnTo>
                <a:lnTo>
                  <a:pt x="36420" y="8770"/>
                </a:lnTo>
                <a:lnTo>
                  <a:pt x="36440" y="8770"/>
                </a:lnTo>
                <a:lnTo>
                  <a:pt x="36440" y="8780"/>
                </a:lnTo>
                <a:lnTo>
                  <a:pt x="36450" y="8780"/>
                </a:lnTo>
                <a:lnTo>
                  <a:pt x="36470" y="8780"/>
                </a:lnTo>
                <a:lnTo>
                  <a:pt x="36470" y="8790"/>
                </a:lnTo>
                <a:lnTo>
                  <a:pt x="36480" y="8790"/>
                </a:lnTo>
                <a:lnTo>
                  <a:pt x="36500" y="8790"/>
                </a:lnTo>
                <a:lnTo>
                  <a:pt x="36500" y="8800"/>
                </a:lnTo>
                <a:lnTo>
                  <a:pt x="36520" y="8800"/>
                </a:lnTo>
                <a:lnTo>
                  <a:pt x="36530" y="8800"/>
                </a:lnTo>
                <a:lnTo>
                  <a:pt x="36540" y="8800"/>
                </a:lnTo>
                <a:lnTo>
                  <a:pt x="36540" y="8810"/>
                </a:lnTo>
                <a:lnTo>
                  <a:pt x="36550" y="8810"/>
                </a:lnTo>
                <a:lnTo>
                  <a:pt x="36620" y="8810"/>
                </a:lnTo>
                <a:lnTo>
                  <a:pt x="36630" y="8810"/>
                </a:lnTo>
                <a:lnTo>
                  <a:pt x="36630" y="8820"/>
                </a:lnTo>
                <a:lnTo>
                  <a:pt x="36650" y="8820"/>
                </a:lnTo>
                <a:lnTo>
                  <a:pt x="36670" y="8820"/>
                </a:lnTo>
                <a:lnTo>
                  <a:pt x="36670" y="8830"/>
                </a:lnTo>
                <a:lnTo>
                  <a:pt x="36690" y="8830"/>
                </a:lnTo>
                <a:lnTo>
                  <a:pt x="36690" y="8820"/>
                </a:lnTo>
                <a:lnTo>
                  <a:pt x="36700" y="8820"/>
                </a:lnTo>
                <a:lnTo>
                  <a:pt x="36700" y="8810"/>
                </a:lnTo>
                <a:lnTo>
                  <a:pt x="36710" y="8810"/>
                </a:lnTo>
                <a:lnTo>
                  <a:pt x="36710" y="8820"/>
                </a:lnTo>
                <a:lnTo>
                  <a:pt x="36720" y="8820"/>
                </a:lnTo>
                <a:lnTo>
                  <a:pt x="36730" y="8820"/>
                </a:lnTo>
                <a:lnTo>
                  <a:pt x="36750" y="8820"/>
                </a:lnTo>
                <a:lnTo>
                  <a:pt x="36750" y="8830"/>
                </a:lnTo>
                <a:lnTo>
                  <a:pt x="36760" y="8830"/>
                </a:lnTo>
                <a:lnTo>
                  <a:pt x="36770" y="8830"/>
                </a:lnTo>
                <a:lnTo>
                  <a:pt x="36790" y="8830"/>
                </a:lnTo>
                <a:lnTo>
                  <a:pt x="36790" y="8840"/>
                </a:lnTo>
                <a:lnTo>
                  <a:pt x="36800" y="8840"/>
                </a:lnTo>
                <a:lnTo>
                  <a:pt x="36800" y="8850"/>
                </a:lnTo>
                <a:lnTo>
                  <a:pt x="36810" y="8850"/>
                </a:lnTo>
                <a:lnTo>
                  <a:pt x="36820" y="8850"/>
                </a:lnTo>
                <a:lnTo>
                  <a:pt x="36820" y="8860"/>
                </a:lnTo>
                <a:lnTo>
                  <a:pt x="36830" y="8860"/>
                </a:lnTo>
                <a:lnTo>
                  <a:pt x="36830" y="8870"/>
                </a:lnTo>
                <a:lnTo>
                  <a:pt x="36840" y="8870"/>
                </a:lnTo>
                <a:lnTo>
                  <a:pt x="36850" y="8870"/>
                </a:lnTo>
                <a:lnTo>
                  <a:pt x="36850" y="8880"/>
                </a:lnTo>
                <a:lnTo>
                  <a:pt x="36870" y="8880"/>
                </a:lnTo>
                <a:lnTo>
                  <a:pt x="36880" y="8880"/>
                </a:lnTo>
                <a:lnTo>
                  <a:pt x="36880" y="8870"/>
                </a:lnTo>
                <a:lnTo>
                  <a:pt x="36890" y="8870"/>
                </a:lnTo>
                <a:lnTo>
                  <a:pt x="36940" y="8870"/>
                </a:lnTo>
                <a:lnTo>
                  <a:pt x="36950" y="8870"/>
                </a:lnTo>
                <a:lnTo>
                  <a:pt x="36990" y="8870"/>
                </a:lnTo>
                <a:lnTo>
                  <a:pt x="36990" y="8880"/>
                </a:lnTo>
                <a:lnTo>
                  <a:pt x="37020" y="8880"/>
                </a:lnTo>
                <a:lnTo>
                  <a:pt x="37040" y="8880"/>
                </a:lnTo>
                <a:lnTo>
                  <a:pt x="37060" y="8880"/>
                </a:lnTo>
                <a:lnTo>
                  <a:pt x="37060" y="8890"/>
                </a:lnTo>
                <a:lnTo>
                  <a:pt x="37080" y="8890"/>
                </a:lnTo>
                <a:lnTo>
                  <a:pt x="37100" y="8890"/>
                </a:lnTo>
                <a:lnTo>
                  <a:pt x="37130" y="8890"/>
                </a:lnTo>
                <a:lnTo>
                  <a:pt x="37130" y="8900"/>
                </a:lnTo>
                <a:lnTo>
                  <a:pt x="37150" y="8900"/>
                </a:lnTo>
                <a:lnTo>
                  <a:pt x="37170" y="8900"/>
                </a:lnTo>
                <a:lnTo>
                  <a:pt x="37170" y="8910"/>
                </a:lnTo>
                <a:lnTo>
                  <a:pt x="37190" y="8910"/>
                </a:lnTo>
                <a:lnTo>
                  <a:pt x="37210" y="8910"/>
                </a:lnTo>
                <a:lnTo>
                  <a:pt x="37240" y="8910"/>
                </a:lnTo>
                <a:lnTo>
                  <a:pt x="37240" y="8920"/>
                </a:lnTo>
                <a:lnTo>
                  <a:pt x="37260" y="8920"/>
                </a:lnTo>
                <a:lnTo>
                  <a:pt x="37280" y="8920"/>
                </a:lnTo>
                <a:lnTo>
                  <a:pt x="37300" y="8920"/>
                </a:lnTo>
                <a:lnTo>
                  <a:pt x="37300" y="8930"/>
                </a:lnTo>
                <a:lnTo>
                  <a:pt x="37320" y="8930"/>
                </a:lnTo>
                <a:lnTo>
                  <a:pt x="37340" y="8930"/>
                </a:lnTo>
                <a:lnTo>
                  <a:pt x="37360" y="8930"/>
                </a:lnTo>
                <a:lnTo>
                  <a:pt x="37360" y="8940"/>
                </a:lnTo>
                <a:lnTo>
                  <a:pt x="37380" y="8940"/>
                </a:lnTo>
                <a:lnTo>
                  <a:pt x="37400" y="8940"/>
                </a:lnTo>
                <a:lnTo>
                  <a:pt x="37400" y="8950"/>
                </a:lnTo>
                <a:lnTo>
                  <a:pt x="37420" y="8950"/>
                </a:lnTo>
                <a:lnTo>
                  <a:pt x="37440" y="8950"/>
                </a:lnTo>
                <a:lnTo>
                  <a:pt x="37460" y="8950"/>
                </a:lnTo>
                <a:lnTo>
                  <a:pt x="37460" y="8960"/>
                </a:lnTo>
                <a:lnTo>
                  <a:pt x="37490" y="8960"/>
                </a:lnTo>
                <a:lnTo>
                  <a:pt x="37520" y="8960"/>
                </a:lnTo>
                <a:lnTo>
                  <a:pt x="37530" y="8960"/>
                </a:lnTo>
                <a:lnTo>
                  <a:pt x="37540" y="8960"/>
                </a:lnTo>
                <a:lnTo>
                  <a:pt x="37540" y="8950"/>
                </a:lnTo>
                <a:lnTo>
                  <a:pt x="37550" y="8950"/>
                </a:lnTo>
                <a:lnTo>
                  <a:pt x="37560" y="8950"/>
                </a:lnTo>
                <a:lnTo>
                  <a:pt x="37560" y="8960"/>
                </a:lnTo>
                <a:lnTo>
                  <a:pt x="37570" y="8960"/>
                </a:lnTo>
                <a:lnTo>
                  <a:pt x="37590" y="8960"/>
                </a:lnTo>
                <a:lnTo>
                  <a:pt x="37610" y="8960"/>
                </a:lnTo>
                <a:lnTo>
                  <a:pt x="37620" y="8960"/>
                </a:lnTo>
                <a:lnTo>
                  <a:pt x="37660" y="8960"/>
                </a:lnTo>
                <a:lnTo>
                  <a:pt x="37660" y="8970"/>
                </a:lnTo>
                <a:lnTo>
                  <a:pt x="37630" y="8970"/>
                </a:lnTo>
                <a:lnTo>
                  <a:pt x="37630" y="8960"/>
                </a:lnTo>
                <a:lnTo>
                  <a:pt x="37620" y="8960"/>
                </a:lnTo>
                <a:lnTo>
                  <a:pt x="37620" y="8970"/>
                </a:lnTo>
                <a:lnTo>
                  <a:pt x="37610" y="8970"/>
                </a:lnTo>
                <a:lnTo>
                  <a:pt x="37610" y="8980"/>
                </a:lnTo>
                <a:lnTo>
                  <a:pt x="37630" y="8980"/>
                </a:lnTo>
                <a:lnTo>
                  <a:pt x="37630" y="8990"/>
                </a:lnTo>
                <a:lnTo>
                  <a:pt x="37640" y="8990"/>
                </a:lnTo>
                <a:lnTo>
                  <a:pt x="37670" y="8990"/>
                </a:lnTo>
                <a:lnTo>
                  <a:pt x="37670" y="9000"/>
                </a:lnTo>
                <a:lnTo>
                  <a:pt x="37710" y="9000"/>
                </a:lnTo>
                <a:lnTo>
                  <a:pt x="37730" y="9000"/>
                </a:lnTo>
                <a:lnTo>
                  <a:pt x="37730" y="9010"/>
                </a:lnTo>
                <a:lnTo>
                  <a:pt x="37760" y="9010"/>
                </a:lnTo>
                <a:lnTo>
                  <a:pt x="37760" y="9000"/>
                </a:lnTo>
                <a:lnTo>
                  <a:pt x="37760" y="9010"/>
                </a:lnTo>
                <a:lnTo>
                  <a:pt x="37780" y="9010"/>
                </a:lnTo>
                <a:lnTo>
                  <a:pt x="37820" y="9010"/>
                </a:lnTo>
                <a:lnTo>
                  <a:pt x="37850" y="9010"/>
                </a:lnTo>
                <a:lnTo>
                  <a:pt x="37850" y="9000"/>
                </a:lnTo>
                <a:lnTo>
                  <a:pt x="37850" y="9010"/>
                </a:lnTo>
                <a:lnTo>
                  <a:pt x="37870" y="9010"/>
                </a:lnTo>
                <a:lnTo>
                  <a:pt x="37880" y="9010"/>
                </a:lnTo>
                <a:lnTo>
                  <a:pt x="37890" y="9010"/>
                </a:lnTo>
                <a:lnTo>
                  <a:pt x="37910" y="9010"/>
                </a:lnTo>
                <a:lnTo>
                  <a:pt x="37910" y="9000"/>
                </a:lnTo>
                <a:lnTo>
                  <a:pt x="37930" y="9000"/>
                </a:lnTo>
                <a:lnTo>
                  <a:pt x="37920" y="9000"/>
                </a:lnTo>
                <a:lnTo>
                  <a:pt x="37920" y="8990"/>
                </a:lnTo>
                <a:lnTo>
                  <a:pt x="37930" y="8990"/>
                </a:lnTo>
                <a:lnTo>
                  <a:pt x="37930" y="8980"/>
                </a:lnTo>
                <a:lnTo>
                  <a:pt x="37940" y="8980"/>
                </a:lnTo>
                <a:lnTo>
                  <a:pt x="37940" y="8990"/>
                </a:lnTo>
                <a:lnTo>
                  <a:pt x="37950" y="8990"/>
                </a:lnTo>
                <a:lnTo>
                  <a:pt x="37960" y="8990"/>
                </a:lnTo>
                <a:lnTo>
                  <a:pt x="37960" y="8980"/>
                </a:lnTo>
                <a:lnTo>
                  <a:pt x="37970" y="8980"/>
                </a:lnTo>
                <a:lnTo>
                  <a:pt x="37990" y="8980"/>
                </a:lnTo>
                <a:lnTo>
                  <a:pt x="37990" y="8970"/>
                </a:lnTo>
                <a:lnTo>
                  <a:pt x="38000" y="8970"/>
                </a:lnTo>
                <a:lnTo>
                  <a:pt x="38030" y="8970"/>
                </a:lnTo>
                <a:lnTo>
                  <a:pt x="38050" y="8970"/>
                </a:lnTo>
                <a:lnTo>
                  <a:pt x="38050" y="8980"/>
                </a:lnTo>
                <a:lnTo>
                  <a:pt x="38060" y="8980"/>
                </a:lnTo>
                <a:lnTo>
                  <a:pt x="38060" y="8990"/>
                </a:lnTo>
                <a:lnTo>
                  <a:pt x="38030" y="8990"/>
                </a:lnTo>
                <a:lnTo>
                  <a:pt x="38020" y="8990"/>
                </a:lnTo>
                <a:lnTo>
                  <a:pt x="38020" y="9000"/>
                </a:lnTo>
                <a:lnTo>
                  <a:pt x="38030" y="9000"/>
                </a:lnTo>
                <a:lnTo>
                  <a:pt x="38040" y="9000"/>
                </a:lnTo>
                <a:lnTo>
                  <a:pt x="38050" y="9000"/>
                </a:lnTo>
                <a:lnTo>
                  <a:pt x="38050" y="8990"/>
                </a:lnTo>
                <a:lnTo>
                  <a:pt x="38070" y="8990"/>
                </a:lnTo>
                <a:lnTo>
                  <a:pt x="38090" y="8990"/>
                </a:lnTo>
                <a:lnTo>
                  <a:pt x="38100" y="8990"/>
                </a:lnTo>
                <a:lnTo>
                  <a:pt x="38100" y="8980"/>
                </a:lnTo>
                <a:lnTo>
                  <a:pt x="38120" y="8980"/>
                </a:lnTo>
                <a:lnTo>
                  <a:pt x="38120" y="8970"/>
                </a:lnTo>
                <a:lnTo>
                  <a:pt x="38130" y="8970"/>
                </a:lnTo>
                <a:lnTo>
                  <a:pt x="38140" y="8970"/>
                </a:lnTo>
                <a:lnTo>
                  <a:pt x="38160" y="8970"/>
                </a:lnTo>
                <a:lnTo>
                  <a:pt x="38170" y="8970"/>
                </a:lnTo>
                <a:lnTo>
                  <a:pt x="38180" y="8970"/>
                </a:lnTo>
                <a:lnTo>
                  <a:pt x="38190" y="8970"/>
                </a:lnTo>
                <a:lnTo>
                  <a:pt x="38200" y="8970"/>
                </a:lnTo>
                <a:lnTo>
                  <a:pt x="38200" y="8960"/>
                </a:lnTo>
                <a:lnTo>
                  <a:pt x="38210" y="8960"/>
                </a:lnTo>
                <a:lnTo>
                  <a:pt x="38220" y="8960"/>
                </a:lnTo>
                <a:lnTo>
                  <a:pt x="38230" y="8960"/>
                </a:lnTo>
                <a:lnTo>
                  <a:pt x="38240" y="8960"/>
                </a:lnTo>
                <a:lnTo>
                  <a:pt x="38250" y="8960"/>
                </a:lnTo>
                <a:lnTo>
                  <a:pt x="38250" y="8970"/>
                </a:lnTo>
                <a:lnTo>
                  <a:pt x="38260" y="8970"/>
                </a:lnTo>
                <a:lnTo>
                  <a:pt x="38270" y="8970"/>
                </a:lnTo>
                <a:lnTo>
                  <a:pt x="38270" y="8960"/>
                </a:lnTo>
                <a:lnTo>
                  <a:pt x="38280" y="8960"/>
                </a:lnTo>
                <a:lnTo>
                  <a:pt x="38280" y="8950"/>
                </a:lnTo>
                <a:lnTo>
                  <a:pt x="38270" y="8950"/>
                </a:lnTo>
                <a:lnTo>
                  <a:pt x="38260" y="8950"/>
                </a:lnTo>
                <a:lnTo>
                  <a:pt x="38260" y="8940"/>
                </a:lnTo>
                <a:lnTo>
                  <a:pt x="38270" y="8940"/>
                </a:lnTo>
                <a:lnTo>
                  <a:pt x="38270" y="8930"/>
                </a:lnTo>
                <a:lnTo>
                  <a:pt x="38280" y="8930"/>
                </a:lnTo>
                <a:lnTo>
                  <a:pt x="38280" y="8940"/>
                </a:lnTo>
                <a:lnTo>
                  <a:pt x="38290" y="8940"/>
                </a:lnTo>
                <a:lnTo>
                  <a:pt x="38290" y="8930"/>
                </a:lnTo>
                <a:lnTo>
                  <a:pt x="38300" y="8930"/>
                </a:lnTo>
                <a:lnTo>
                  <a:pt x="38300" y="8920"/>
                </a:lnTo>
                <a:lnTo>
                  <a:pt x="38310" y="8920"/>
                </a:lnTo>
                <a:lnTo>
                  <a:pt x="38320" y="8920"/>
                </a:lnTo>
                <a:lnTo>
                  <a:pt x="38320" y="8910"/>
                </a:lnTo>
                <a:lnTo>
                  <a:pt x="38330" y="8910"/>
                </a:lnTo>
                <a:lnTo>
                  <a:pt x="38340" y="8910"/>
                </a:lnTo>
                <a:lnTo>
                  <a:pt x="38340" y="8900"/>
                </a:lnTo>
                <a:lnTo>
                  <a:pt x="38340" y="8890"/>
                </a:lnTo>
                <a:lnTo>
                  <a:pt x="38350" y="8890"/>
                </a:lnTo>
                <a:lnTo>
                  <a:pt x="38350" y="8880"/>
                </a:lnTo>
                <a:lnTo>
                  <a:pt x="38360" y="8880"/>
                </a:lnTo>
                <a:lnTo>
                  <a:pt x="38360" y="8910"/>
                </a:lnTo>
                <a:lnTo>
                  <a:pt x="38350" y="8910"/>
                </a:lnTo>
                <a:lnTo>
                  <a:pt x="38340" y="8910"/>
                </a:lnTo>
                <a:lnTo>
                  <a:pt x="38340" y="8920"/>
                </a:lnTo>
                <a:lnTo>
                  <a:pt x="38330" y="8920"/>
                </a:lnTo>
                <a:lnTo>
                  <a:pt x="38330" y="8930"/>
                </a:lnTo>
                <a:lnTo>
                  <a:pt x="38320" y="8930"/>
                </a:lnTo>
                <a:lnTo>
                  <a:pt x="38310" y="8930"/>
                </a:lnTo>
                <a:lnTo>
                  <a:pt x="38310" y="8940"/>
                </a:lnTo>
                <a:lnTo>
                  <a:pt x="38310" y="8950"/>
                </a:lnTo>
                <a:lnTo>
                  <a:pt x="38300" y="8950"/>
                </a:lnTo>
                <a:lnTo>
                  <a:pt x="38290" y="8950"/>
                </a:lnTo>
                <a:lnTo>
                  <a:pt x="38290" y="8960"/>
                </a:lnTo>
                <a:lnTo>
                  <a:pt x="38310" y="8960"/>
                </a:lnTo>
                <a:lnTo>
                  <a:pt x="38320" y="8960"/>
                </a:lnTo>
                <a:lnTo>
                  <a:pt x="38320" y="8950"/>
                </a:lnTo>
                <a:lnTo>
                  <a:pt x="38330" y="8950"/>
                </a:lnTo>
                <a:lnTo>
                  <a:pt x="38340" y="8950"/>
                </a:lnTo>
                <a:lnTo>
                  <a:pt x="38340" y="8940"/>
                </a:lnTo>
                <a:lnTo>
                  <a:pt x="38350" y="8940"/>
                </a:lnTo>
                <a:lnTo>
                  <a:pt x="38350" y="8930"/>
                </a:lnTo>
                <a:lnTo>
                  <a:pt x="38360" y="8930"/>
                </a:lnTo>
                <a:lnTo>
                  <a:pt x="38360" y="8920"/>
                </a:lnTo>
                <a:lnTo>
                  <a:pt x="38370" y="8920"/>
                </a:lnTo>
                <a:lnTo>
                  <a:pt x="38370" y="8910"/>
                </a:lnTo>
                <a:lnTo>
                  <a:pt x="38380" y="8910"/>
                </a:lnTo>
                <a:lnTo>
                  <a:pt x="38380" y="8900"/>
                </a:lnTo>
                <a:lnTo>
                  <a:pt x="38390" y="8900"/>
                </a:lnTo>
                <a:lnTo>
                  <a:pt x="38390" y="8890"/>
                </a:lnTo>
                <a:lnTo>
                  <a:pt x="38390" y="8880"/>
                </a:lnTo>
                <a:lnTo>
                  <a:pt x="38400" y="8880"/>
                </a:lnTo>
                <a:lnTo>
                  <a:pt x="38400" y="8900"/>
                </a:lnTo>
                <a:lnTo>
                  <a:pt x="38400" y="8910"/>
                </a:lnTo>
                <a:lnTo>
                  <a:pt x="38390" y="8910"/>
                </a:lnTo>
                <a:lnTo>
                  <a:pt x="38380" y="8910"/>
                </a:lnTo>
                <a:lnTo>
                  <a:pt x="38380" y="8920"/>
                </a:lnTo>
                <a:lnTo>
                  <a:pt x="38380" y="8930"/>
                </a:lnTo>
                <a:lnTo>
                  <a:pt x="38370" y="8930"/>
                </a:lnTo>
                <a:lnTo>
                  <a:pt x="38370" y="8940"/>
                </a:lnTo>
                <a:lnTo>
                  <a:pt x="38360" y="8940"/>
                </a:lnTo>
                <a:lnTo>
                  <a:pt x="38360" y="8950"/>
                </a:lnTo>
                <a:lnTo>
                  <a:pt x="38370" y="8950"/>
                </a:lnTo>
                <a:lnTo>
                  <a:pt x="38370" y="8940"/>
                </a:lnTo>
                <a:lnTo>
                  <a:pt x="38380" y="8940"/>
                </a:lnTo>
                <a:lnTo>
                  <a:pt x="38380" y="8950"/>
                </a:lnTo>
                <a:lnTo>
                  <a:pt x="38370" y="8950"/>
                </a:lnTo>
                <a:lnTo>
                  <a:pt x="38370" y="8960"/>
                </a:lnTo>
                <a:lnTo>
                  <a:pt x="38370" y="8970"/>
                </a:lnTo>
                <a:lnTo>
                  <a:pt x="38360" y="8970"/>
                </a:lnTo>
                <a:lnTo>
                  <a:pt x="38370" y="8970"/>
                </a:lnTo>
                <a:lnTo>
                  <a:pt x="38380" y="8970"/>
                </a:lnTo>
                <a:lnTo>
                  <a:pt x="38380" y="8960"/>
                </a:lnTo>
                <a:lnTo>
                  <a:pt x="38390" y="8960"/>
                </a:lnTo>
                <a:lnTo>
                  <a:pt x="38390" y="8950"/>
                </a:lnTo>
                <a:lnTo>
                  <a:pt x="38390" y="8940"/>
                </a:lnTo>
                <a:lnTo>
                  <a:pt x="38390" y="8930"/>
                </a:lnTo>
                <a:lnTo>
                  <a:pt x="38400" y="8930"/>
                </a:lnTo>
                <a:lnTo>
                  <a:pt x="38410" y="8930"/>
                </a:lnTo>
                <a:lnTo>
                  <a:pt x="38410" y="8940"/>
                </a:lnTo>
                <a:lnTo>
                  <a:pt x="38410" y="8950"/>
                </a:lnTo>
                <a:lnTo>
                  <a:pt x="38400" y="8950"/>
                </a:lnTo>
                <a:lnTo>
                  <a:pt x="38400" y="8960"/>
                </a:lnTo>
                <a:lnTo>
                  <a:pt x="38390" y="8960"/>
                </a:lnTo>
                <a:lnTo>
                  <a:pt x="38390" y="8970"/>
                </a:lnTo>
                <a:lnTo>
                  <a:pt x="38390" y="8980"/>
                </a:lnTo>
                <a:lnTo>
                  <a:pt x="38380" y="8980"/>
                </a:lnTo>
                <a:lnTo>
                  <a:pt x="38380" y="8990"/>
                </a:lnTo>
                <a:lnTo>
                  <a:pt x="38370" y="8990"/>
                </a:lnTo>
                <a:lnTo>
                  <a:pt x="38370" y="9000"/>
                </a:lnTo>
                <a:lnTo>
                  <a:pt x="38360" y="9000"/>
                </a:lnTo>
                <a:lnTo>
                  <a:pt x="38350" y="9000"/>
                </a:lnTo>
                <a:lnTo>
                  <a:pt x="38350" y="9010"/>
                </a:lnTo>
                <a:lnTo>
                  <a:pt x="38340" y="9010"/>
                </a:lnTo>
                <a:lnTo>
                  <a:pt x="38340" y="9020"/>
                </a:lnTo>
                <a:lnTo>
                  <a:pt x="38350" y="9020"/>
                </a:lnTo>
                <a:lnTo>
                  <a:pt x="38350" y="9010"/>
                </a:lnTo>
                <a:lnTo>
                  <a:pt x="38360" y="9010"/>
                </a:lnTo>
                <a:lnTo>
                  <a:pt x="38370" y="9010"/>
                </a:lnTo>
                <a:lnTo>
                  <a:pt x="38370" y="9000"/>
                </a:lnTo>
                <a:lnTo>
                  <a:pt x="38380" y="9000"/>
                </a:lnTo>
                <a:lnTo>
                  <a:pt x="38380" y="8990"/>
                </a:lnTo>
                <a:lnTo>
                  <a:pt x="38390" y="8990"/>
                </a:lnTo>
                <a:lnTo>
                  <a:pt x="38390" y="8980"/>
                </a:lnTo>
                <a:lnTo>
                  <a:pt x="38400" y="8980"/>
                </a:lnTo>
                <a:lnTo>
                  <a:pt x="38400" y="8970"/>
                </a:lnTo>
                <a:lnTo>
                  <a:pt x="38410" y="8970"/>
                </a:lnTo>
                <a:lnTo>
                  <a:pt x="38410" y="8960"/>
                </a:lnTo>
                <a:lnTo>
                  <a:pt x="38420" y="8960"/>
                </a:lnTo>
                <a:lnTo>
                  <a:pt x="38420" y="8950"/>
                </a:lnTo>
                <a:lnTo>
                  <a:pt x="38450" y="8950"/>
                </a:lnTo>
                <a:lnTo>
                  <a:pt x="38450" y="8940"/>
                </a:lnTo>
                <a:lnTo>
                  <a:pt x="38450" y="8930"/>
                </a:lnTo>
                <a:lnTo>
                  <a:pt x="38430" y="8930"/>
                </a:lnTo>
                <a:lnTo>
                  <a:pt x="38420" y="8930"/>
                </a:lnTo>
                <a:lnTo>
                  <a:pt x="38420" y="8920"/>
                </a:lnTo>
                <a:lnTo>
                  <a:pt x="38410" y="8920"/>
                </a:lnTo>
                <a:lnTo>
                  <a:pt x="38410" y="8910"/>
                </a:lnTo>
                <a:lnTo>
                  <a:pt x="38420" y="8910"/>
                </a:lnTo>
                <a:lnTo>
                  <a:pt x="38420" y="8900"/>
                </a:lnTo>
                <a:lnTo>
                  <a:pt x="38430" y="8900"/>
                </a:lnTo>
                <a:lnTo>
                  <a:pt x="38430" y="8880"/>
                </a:lnTo>
                <a:lnTo>
                  <a:pt x="38420" y="8880"/>
                </a:lnTo>
                <a:lnTo>
                  <a:pt x="38420" y="8850"/>
                </a:lnTo>
                <a:lnTo>
                  <a:pt x="38420" y="8830"/>
                </a:lnTo>
                <a:lnTo>
                  <a:pt x="38420" y="8810"/>
                </a:lnTo>
                <a:lnTo>
                  <a:pt x="38420" y="8800"/>
                </a:lnTo>
                <a:lnTo>
                  <a:pt x="38420" y="8790"/>
                </a:lnTo>
                <a:lnTo>
                  <a:pt x="38410" y="8790"/>
                </a:lnTo>
                <a:lnTo>
                  <a:pt x="38410" y="8780"/>
                </a:lnTo>
                <a:lnTo>
                  <a:pt x="38410" y="8770"/>
                </a:lnTo>
                <a:lnTo>
                  <a:pt x="38400" y="8770"/>
                </a:lnTo>
                <a:lnTo>
                  <a:pt x="38400" y="8760"/>
                </a:lnTo>
                <a:lnTo>
                  <a:pt x="38400" y="8750"/>
                </a:lnTo>
                <a:lnTo>
                  <a:pt x="38390" y="8750"/>
                </a:lnTo>
                <a:lnTo>
                  <a:pt x="38390" y="8740"/>
                </a:lnTo>
                <a:lnTo>
                  <a:pt x="38390" y="8730"/>
                </a:lnTo>
                <a:lnTo>
                  <a:pt x="38400" y="8730"/>
                </a:lnTo>
                <a:lnTo>
                  <a:pt x="38400" y="8720"/>
                </a:lnTo>
                <a:lnTo>
                  <a:pt x="38390" y="8720"/>
                </a:lnTo>
                <a:lnTo>
                  <a:pt x="38390" y="8710"/>
                </a:lnTo>
                <a:lnTo>
                  <a:pt x="38390" y="8700"/>
                </a:lnTo>
                <a:lnTo>
                  <a:pt x="38380" y="8700"/>
                </a:lnTo>
                <a:lnTo>
                  <a:pt x="38380" y="8690"/>
                </a:lnTo>
                <a:lnTo>
                  <a:pt x="38380" y="8700"/>
                </a:lnTo>
                <a:lnTo>
                  <a:pt x="38380" y="8690"/>
                </a:lnTo>
                <a:lnTo>
                  <a:pt x="38370" y="8690"/>
                </a:lnTo>
                <a:lnTo>
                  <a:pt x="38370" y="8680"/>
                </a:lnTo>
                <a:lnTo>
                  <a:pt x="38400" y="8680"/>
                </a:lnTo>
                <a:lnTo>
                  <a:pt x="38400" y="8690"/>
                </a:lnTo>
                <a:lnTo>
                  <a:pt x="38410" y="8690"/>
                </a:lnTo>
                <a:lnTo>
                  <a:pt x="38420" y="8690"/>
                </a:lnTo>
                <a:lnTo>
                  <a:pt x="38420" y="8700"/>
                </a:lnTo>
                <a:lnTo>
                  <a:pt x="38430" y="8700"/>
                </a:lnTo>
                <a:lnTo>
                  <a:pt x="38440" y="8700"/>
                </a:lnTo>
                <a:lnTo>
                  <a:pt x="38440" y="8710"/>
                </a:lnTo>
                <a:lnTo>
                  <a:pt x="38450" y="8710"/>
                </a:lnTo>
                <a:lnTo>
                  <a:pt x="38450" y="8720"/>
                </a:lnTo>
                <a:lnTo>
                  <a:pt x="38460" y="8720"/>
                </a:lnTo>
                <a:lnTo>
                  <a:pt x="38460" y="8730"/>
                </a:lnTo>
                <a:lnTo>
                  <a:pt x="38470" y="8730"/>
                </a:lnTo>
                <a:lnTo>
                  <a:pt x="38480" y="8730"/>
                </a:lnTo>
                <a:lnTo>
                  <a:pt x="38480" y="8740"/>
                </a:lnTo>
                <a:lnTo>
                  <a:pt x="38490" y="8740"/>
                </a:lnTo>
                <a:lnTo>
                  <a:pt x="38490" y="8750"/>
                </a:lnTo>
                <a:lnTo>
                  <a:pt x="38500" y="8750"/>
                </a:lnTo>
                <a:lnTo>
                  <a:pt x="38510" y="8750"/>
                </a:lnTo>
                <a:lnTo>
                  <a:pt x="38510" y="8760"/>
                </a:lnTo>
                <a:lnTo>
                  <a:pt x="38520" y="8760"/>
                </a:lnTo>
                <a:lnTo>
                  <a:pt x="38530" y="8760"/>
                </a:lnTo>
                <a:lnTo>
                  <a:pt x="38530" y="8770"/>
                </a:lnTo>
                <a:lnTo>
                  <a:pt x="38540" y="8770"/>
                </a:lnTo>
                <a:lnTo>
                  <a:pt x="38540" y="8780"/>
                </a:lnTo>
                <a:lnTo>
                  <a:pt x="38550" y="8780"/>
                </a:lnTo>
                <a:lnTo>
                  <a:pt x="38560" y="8780"/>
                </a:lnTo>
                <a:lnTo>
                  <a:pt x="38560" y="8790"/>
                </a:lnTo>
                <a:lnTo>
                  <a:pt x="38570" y="8790"/>
                </a:lnTo>
                <a:lnTo>
                  <a:pt x="38570" y="8800"/>
                </a:lnTo>
                <a:lnTo>
                  <a:pt x="38580" y="8800"/>
                </a:lnTo>
                <a:lnTo>
                  <a:pt x="38600" y="8800"/>
                </a:lnTo>
                <a:lnTo>
                  <a:pt x="38600" y="8810"/>
                </a:lnTo>
                <a:lnTo>
                  <a:pt x="38610" y="8810"/>
                </a:lnTo>
                <a:lnTo>
                  <a:pt x="38610" y="8820"/>
                </a:lnTo>
                <a:lnTo>
                  <a:pt x="38620" y="8820"/>
                </a:lnTo>
                <a:lnTo>
                  <a:pt x="38620" y="8830"/>
                </a:lnTo>
                <a:lnTo>
                  <a:pt x="38630" y="8830"/>
                </a:lnTo>
                <a:lnTo>
                  <a:pt x="38640" y="8830"/>
                </a:lnTo>
                <a:lnTo>
                  <a:pt x="38640" y="8840"/>
                </a:lnTo>
                <a:lnTo>
                  <a:pt x="38650" y="8840"/>
                </a:lnTo>
                <a:lnTo>
                  <a:pt x="38660" y="8840"/>
                </a:lnTo>
                <a:lnTo>
                  <a:pt x="38660" y="8850"/>
                </a:lnTo>
                <a:lnTo>
                  <a:pt x="38670" y="8850"/>
                </a:lnTo>
                <a:lnTo>
                  <a:pt x="38680" y="8850"/>
                </a:lnTo>
                <a:lnTo>
                  <a:pt x="38680" y="8860"/>
                </a:lnTo>
                <a:lnTo>
                  <a:pt x="38690" y="8860"/>
                </a:lnTo>
                <a:lnTo>
                  <a:pt x="38690" y="8870"/>
                </a:lnTo>
                <a:lnTo>
                  <a:pt x="38700" y="8870"/>
                </a:lnTo>
                <a:lnTo>
                  <a:pt x="38710" y="8870"/>
                </a:lnTo>
                <a:lnTo>
                  <a:pt x="38710" y="8880"/>
                </a:lnTo>
                <a:lnTo>
                  <a:pt x="38720" y="8880"/>
                </a:lnTo>
                <a:lnTo>
                  <a:pt x="38720" y="8890"/>
                </a:lnTo>
                <a:lnTo>
                  <a:pt x="38730" y="8890"/>
                </a:lnTo>
                <a:lnTo>
                  <a:pt x="38740" y="8890"/>
                </a:lnTo>
                <a:lnTo>
                  <a:pt x="38740" y="8900"/>
                </a:lnTo>
                <a:lnTo>
                  <a:pt x="38750" y="8900"/>
                </a:lnTo>
                <a:lnTo>
                  <a:pt x="38760" y="8900"/>
                </a:lnTo>
                <a:lnTo>
                  <a:pt x="38760" y="8910"/>
                </a:lnTo>
                <a:lnTo>
                  <a:pt x="38770" y="8910"/>
                </a:lnTo>
                <a:lnTo>
                  <a:pt x="38770" y="8920"/>
                </a:lnTo>
                <a:lnTo>
                  <a:pt x="38780" y="8920"/>
                </a:lnTo>
                <a:lnTo>
                  <a:pt x="38790" y="8920"/>
                </a:lnTo>
                <a:lnTo>
                  <a:pt x="38790" y="8930"/>
                </a:lnTo>
                <a:lnTo>
                  <a:pt x="38800" y="8930"/>
                </a:lnTo>
                <a:lnTo>
                  <a:pt x="38800" y="8940"/>
                </a:lnTo>
                <a:lnTo>
                  <a:pt x="38810" y="8940"/>
                </a:lnTo>
                <a:lnTo>
                  <a:pt x="38810" y="8950"/>
                </a:lnTo>
                <a:lnTo>
                  <a:pt x="38820" y="8950"/>
                </a:lnTo>
                <a:lnTo>
                  <a:pt x="38820" y="8960"/>
                </a:lnTo>
                <a:lnTo>
                  <a:pt x="38830" y="8960"/>
                </a:lnTo>
                <a:lnTo>
                  <a:pt x="38830" y="8970"/>
                </a:lnTo>
                <a:lnTo>
                  <a:pt x="38840" y="8970"/>
                </a:lnTo>
                <a:lnTo>
                  <a:pt x="38840" y="8980"/>
                </a:lnTo>
                <a:lnTo>
                  <a:pt x="38840" y="8990"/>
                </a:lnTo>
                <a:lnTo>
                  <a:pt x="38850" y="8990"/>
                </a:lnTo>
                <a:lnTo>
                  <a:pt x="38860" y="8990"/>
                </a:lnTo>
                <a:lnTo>
                  <a:pt x="38860" y="9000"/>
                </a:lnTo>
                <a:lnTo>
                  <a:pt x="38870" y="9000"/>
                </a:lnTo>
                <a:lnTo>
                  <a:pt x="38870" y="9010"/>
                </a:lnTo>
                <a:lnTo>
                  <a:pt x="38880" y="9010"/>
                </a:lnTo>
                <a:lnTo>
                  <a:pt x="38900" y="9010"/>
                </a:lnTo>
                <a:lnTo>
                  <a:pt x="38900" y="9020"/>
                </a:lnTo>
                <a:lnTo>
                  <a:pt x="38910" y="9020"/>
                </a:lnTo>
                <a:lnTo>
                  <a:pt x="38910" y="9030"/>
                </a:lnTo>
                <a:lnTo>
                  <a:pt x="38920" y="9030"/>
                </a:lnTo>
                <a:lnTo>
                  <a:pt x="38930" y="9030"/>
                </a:lnTo>
                <a:lnTo>
                  <a:pt x="38930" y="9040"/>
                </a:lnTo>
                <a:lnTo>
                  <a:pt x="38930" y="9050"/>
                </a:lnTo>
                <a:lnTo>
                  <a:pt x="38940" y="9050"/>
                </a:lnTo>
                <a:lnTo>
                  <a:pt x="38940" y="9060"/>
                </a:lnTo>
                <a:lnTo>
                  <a:pt x="38950" y="9060"/>
                </a:lnTo>
                <a:lnTo>
                  <a:pt x="38960" y="9060"/>
                </a:lnTo>
                <a:lnTo>
                  <a:pt x="38960" y="9070"/>
                </a:lnTo>
                <a:lnTo>
                  <a:pt x="38970" y="9070"/>
                </a:lnTo>
                <a:lnTo>
                  <a:pt x="38970" y="9060"/>
                </a:lnTo>
                <a:lnTo>
                  <a:pt x="38970" y="9040"/>
                </a:lnTo>
                <a:lnTo>
                  <a:pt x="38980" y="9040"/>
                </a:lnTo>
                <a:lnTo>
                  <a:pt x="38980" y="9050"/>
                </a:lnTo>
                <a:lnTo>
                  <a:pt x="38990" y="9050"/>
                </a:lnTo>
                <a:lnTo>
                  <a:pt x="39000" y="9050"/>
                </a:lnTo>
                <a:lnTo>
                  <a:pt x="39000" y="9060"/>
                </a:lnTo>
                <a:lnTo>
                  <a:pt x="39010" y="9060"/>
                </a:lnTo>
                <a:lnTo>
                  <a:pt x="39010" y="9070"/>
                </a:lnTo>
                <a:lnTo>
                  <a:pt x="39020" y="9070"/>
                </a:lnTo>
                <a:lnTo>
                  <a:pt x="39020" y="9080"/>
                </a:lnTo>
                <a:lnTo>
                  <a:pt x="39030" y="9080"/>
                </a:lnTo>
                <a:lnTo>
                  <a:pt x="39040" y="9080"/>
                </a:lnTo>
                <a:lnTo>
                  <a:pt x="39040" y="9090"/>
                </a:lnTo>
                <a:lnTo>
                  <a:pt x="39040" y="9100"/>
                </a:lnTo>
                <a:lnTo>
                  <a:pt x="39050" y="9100"/>
                </a:lnTo>
                <a:lnTo>
                  <a:pt x="39050" y="9110"/>
                </a:lnTo>
                <a:lnTo>
                  <a:pt x="39060" y="9110"/>
                </a:lnTo>
                <a:lnTo>
                  <a:pt x="39070" y="9110"/>
                </a:lnTo>
                <a:lnTo>
                  <a:pt x="39070" y="9120"/>
                </a:lnTo>
                <a:lnTo>
                  <a:pt x="39070" y="9140"/>
                </a:lnTo>
                <a:lnTo>
                  <a:pt x="39070" y="9150"/>
                </a:lnTo>
                <a:lnTo>
                  <a:pt x="39080" y="9150"/>
                </a:lnTo>
                <a:lnTo>
                  <a:pt x="39080" y="9160"/>
                </a:lnTo>
                <a:lnTo>
                  <a:pt x="39090" y="9160"/>
                </a:lnTo>
                <a:lnTo>
                  <a:pt x="39110" y="9160"/>
                </a:lnTo>
                <a:lnTo>
                  <a:pt x="39120" y="9160"/>
                </a:lnTo>
                <a:lnTo>
                  <a:pt x="39120" y="9170"/>
                </a:lnTo>
                <a:lnTo>
                  <a:pt x="39130" y="9170"/>
                </a:lnTo>
                <a:lnTo>
                  <a:pt x="39130" y="9180"/>
                </a:lnTo>
                <a:lnTo>
                  <a:pt x="39140" y="9180"/>
                </a:lnTo>
                <a:lnTo>
                  <a:pt x="39140" y="9190"/>
                </a:lnTo>
                <a:lnTo>
                  <a:pt x="39150" y="9190"/>
                </a:lnTo>
                <a:lnTo>
                  <a:pt x="39150" y="9200"/>
                </a:lnTo>
                <a:lnTo>
                  <a:pt x="39160" y="9200"/>
                </a:lnTo>
                <a:lnTo>
                  <a:pt x="39160" y="9210"/>
                </a:lnTo>
                <a:lnTo>
                  <a:pt x="39170" y="9210"/>
                </a:lnTo>
                <a:lnTo>
                  <a:pt x="39170" y="9220"/>
                </a:lnTo>
                <a:lnTo>
                  <a:pt x="39180" y="9220"/>
                </a:lnTo>
                <a:lnTo>
                  <a:pt x="39180" y="9230"/>
                </a:lnTo>
                <a:lnTo>
                  <a:pt x="39190" y="9230"/>
                </a:lnTo>
                <a:lnTo>
                  <a:pt x="39190" y="9240"/>
                </a:lnTo>
                <a:lnTo>
                  <a:pt x="39190" y="9250"/>
                </a:lnTo>
                <a:lnTo>
                  <a:pt x="39200" y="9250"/>
                </a:lnTo>
                <a:lnTo>
                  <a:pt x="39200" y="9260"/>
                </a:lnTo>
                <a:lnTo>
                  <a:pt x="39210" y="9260"/>
                </a:lnTo>
                <a:lnTo>
                  <a:pt x="39220" y="9260"/>
                </a:lnTo>
                <a:lnTo>
                  <a:pt x="39220" y="9270"/>
                </a:lnTo>
                <a:lnTo>
                  <a:pt x="39230" y="9270"/>
                </a:lnTo>
                <a:lnTo>
                  <a:pt x="39230" y="9280"/>
                </a:lnTo>
                <a:lnTo>
                  <a:pt x="39240" y="9280"/>
                </a:lnTo>
                <a:lnTo>
                  <a:pt x="39240" y="9290"/>
                </a:lnTo>
                <a:lnTo>
                  <a:pt x="39240" y="9300"/>
                </a:lnTo>
                <a:lnTo>
                  <a:pt x="39250" y="9300"/>
                </a:lnTo>
                <a:lnTo>
                  <a:pt x="39250" y="9310"/>
                </a:lnTo>
                <a:lnTo>
                  <a:pt x="39260" y="9310"/>
                </a:lnTo>
                <a:lnTo>
                  <a:pt x="39260" y="9320"/>
                </a:lnTo>
                <a:lnTo>
                  <a:pt x="39270" y="9320"/>
                </a:lnTo>
                <a:lnTo>
                  <a:pt x="39270" y="9330"/>
                </a:lnTo>
                <a:lnTo>
                  <a:pt x="39280" y="9330"/>
                </a:lnTo>
                <a:lnTo>
                  <a:pt x="39280" y="9340"/>
                </a:lnTo>
                <a:lnTo>
                  <a:pt x="39290" y="9340"/>
                </a:lnTo>
                <a:lnTo>
                  <a:pt x="39290" y="9350"/>
                </a:lnTo>
                <a:lnTo>
                  <a:pt x="39300" y="9350"/>
                </a:lnTo>
                <a:lnTo>
                  <a:pt x="39300" y="9360"/>
                </a:lnTo>
                <a:lnTo>
                  <a:pt x="39310" y="9360"/>
                </a:lnTo>
                <a:lnTo>
                  <a:pt x="39310" y="9370"/>
                </a:lnTo>
                <a:lnTo>
                  <a:pt x="39320" y="9370"/>
                </a:lnTo>
                <a:lnTo>
                  <a:pt x="39320" y="9380"/>
                </a:lnTo>
                <a:lnTo>
                  <a:pt x="39330" y="9380"/>
                </a:lnTo>
                <a:lnTo>
                  <a:pt x="39330" y="9390"/>
                </a:lnTo>
                <a:lnTo>
                  <a:pt x="39340" y="9390"/>
                </a:lnTo>
                <a:lnTo>
                  <a:pt x="39340" y="9400"/>
                </a:lnTo>
                <a:lnTo>
                  <a:pt x="39350" y="9400"/>
                </a:lnTo>
                <a:lnTo>
                  <a:pt x="39350" y="9410"/>
                </a:lnTo>
                <a:lnTo>
                  <a:pt x="39360" y="9410"/>
                </a:lnTo>
                <a:lnTo>
                  <a:pt x="39370" y="9410"/>
                </a:lnTo>
                <a:lnTo>
                  <a:pt x="39370" y="9420"/>
                </a:lnTo>
                <a:lnTo>
                  <a:pt x="39380" y="9420"/>
                </a:lnTo>
                <a:lnTo>
                  <a:pt x="39380" y="9430"/>
                </a:lnTo>
                <a:lnTo>
                  <a:pt x="39380" y="9440"/>
                </a:lnTo>
                <a:lnTo>
                  <a:pt x="39390" y="9440"/>
                </a:lnTo>
                <a:lnTo>
                  <a:pt x="39390" y="9450"/>
                </a:lnTo>
                <a:lnTo>
                  <a:pt x="39400" y="9450"/>
                </a:lnTo>
                <a:lnTo>
                  <a:pt x="39400" y="9460"/>
                </a:lnTo>
                <a:lnTo>
                  <a:pt x="39410" y="9460"/>
                </a:lnTo>
                <a:lnTo>
                  <a:pt x="39410" y="9470"/>
                </a:lnTo>
                <a:lnTo>
                  <a:pt x="39420" y="9470"/>
                </a:lnTo>
                <a:lnTo>
                  <a:pt x="39430" y="9470"/>
                </a:lnTo>
                <a:lnTo>
                  <a:pt x="39430" y="9480"/>
                </a:lnTo>
                <a:lnTo>
                  <a:pt x="39430" y="9490"/>
                </a:lnTo>
                <a:lnTo>
                  <a:pt x="39440" y="9490"/>
                </a:lnTo>
                <a:lnTo>
                  <a:pt x="39440" y="9500"/>
                </a:lnTo>
                <a:lnTo>
                  <a:pt x="39450" y="9500"/>
                </a:lnTo>
                <a:lnTo>
                  <a:pt x="39460" y="9500"/>
                </a:lnTo>
                <a:lnTo>
                  <a:pt x="39460" y="9510"/>
                </a:lnTo>
                <a:lnTo>
                  <a:pt x="39470" y="9510"/>
                </a:lnTo>
                <a:lnTo>
                  <a:pt x="39470" y="9520"/>
                </a:lnTo>
                <a:lnTo>
                  <a:pt x="39480" y="9520"/>
                </a:lnTo>
                <a:lnTo>
                  <a:pt x="39480" y="9530"/>
                </a:lnTo>
                <a:lnTo>
                  <a:pt x="39480" y="9540"/>
                </a:lnTo>
                <a:lnTo>
                  <a:pt x="39490" y="9540"/>
                </a:lnTo>
                <a:lnTo>
                  <a:pt x="39500" y="9540"/>
                </a:lnTo>
                <a:lnTo>
                  <a:pt x="39500" y="9550"/>
                </a:lnTo>
                <a:lnTo>
                  <a:pt x="39510" y="9550"/>
                </a:lnTo>
                <a:lnTo>
                  <a:pt x="39510" y="9560"/>
                </a:lnTo>
                <a:lnTo>
                  <a:pt x="39520" y="9560"/>
                </a:lnTo>
                <a:lnTo>
                  <a:pt x="39520" y="9570"/>
                </a:lnTo>
                <a:lnTo>
                  <a:pt x="39530" y="9570"/>
                </a:lnTo>
                <a:lnTo>
                  <a:pt x="39530" y="9580"/>
                </a:lnTo>
                <a:lnTo>
                  <a:pt x="39540" y="9580"/>
                </a:lnTo>
                <a:lnTo>
                  <a:pt x="39540" y="9590"/>
                </a:lnTo>
                <a:lnTo>
                  <a:pt x="39550" y="9590"/>
                </a:lnTo>
                <a:lnTo>
                  <a:pt x="39550" y="9600"/>
                </a:lnTo>
                <a:lnTo>
                  <a:pt x="39560" y="9600"/>
                </a:lnTo>
                <a:lnTo>
                  <a:pt x="39560" y="9610"/>
                </a:lnTo>
                <a:lnTo>
                  <a:pt x="39570" y="9610"/>
                </a:lnTo>
                <a:lnTo>
                  <a:pt x="39570" y="9620"/>
                </a:lnTo>
                <a:lnTo>
                  <a:pt x="39580" y="9620"/>
                </a:lnTo>
                <a:lnTo>
                  <a:pt x="39580" y="9630"/>
                </a:lnTo>
                <a:lnTo>
                  <a:pt x="39590" y="9630"/>
                </a:lnTo>
                <a:lnTo>
                  <a:pt x="39600" y="9630"/>
                </a:lnTo>
                <a:lnTo>
                  <a:pt x="39600" y="9640"/>
                </a:lnTo>
                <a:lnTo>
                  <a:pt x="39610" y="9640"/>
                </a:lnTo>
                <a:lnTo>
                  <a:pt x="39610" y="9650"/>
                </a:lnTo>
                <a:lnTo>
                  <a:pt x="39620" y="9650"/>
                </a:lnTo>
                <a:lnTo>
                  <a:pt x="39620" y="9660"/>
                </a:lnTo>
                <a:lnTo>
                  <a:pt x="39630" y="9660"/>
                </a:lnTo>
                <a:lnTo>
                  <a:pt x="39630" y="9670"/>
                </a:lnTo>
                <a:lnTo>
                  <a:pt x="39640" y="9670"/>
                </a:lnTo>
                <a:lnTo>
                  <a:pt x="39650" y="9670"/>
                </a:lnTo>
                <a:lnTo>
                  <a:pt x="39650" y="9680"/>
                </a:lnTo>
                <a:lnTo>
                  <a:pt x="39660" y="9680"/>
                </a:lnTo>
                <a:lnTo>
                  <a:pt x="39660" y="9690"/>
                </a:lnTo>
                <a:lnTo>
                  <a:pt x="39670" y="9690"/>
                </a:lnTo>
                <a:lnTo>
                  <a:pt x="39670" y="9700"/>
                </a:lnTo>
                <a:lnTo>
                  <a:pt x="39680" y="9700"/>
                </a:lnTo>
                <a:lnTo>
                  <a:pt x="39680" y="9710"/>
                </a:lnTo>
                <a:lnTo>
                  <a:pt x="39690" y="9710"/>
                </a:lnTo>
                <a:lnTo>
                  <a:pt x="39690" y="9720"/>
                </a:lnTo>
                <a:lnTo>
                  <a:pt x="39700" y="9720"/>
                </a:lnTo>
                <a:lnTo>
                  <a:pt x="39710" y="9720"/>
                </a:lnTo>
                <a:lnTo>
                  <a:pt x="39710" y="9730"/>
                </a:lnTo>
                <a:lnTo>
                  <a:pt x="39720" y="9730"/>
                </a:lnTo>
                <a:lnTo>
                  <a:pt x="39720" y="9740"/>
                </a:lnTo>
                <a:lnTo>
                  <a:pt x="39730" y="9740"/>
                </a:lnTo>
                <a:lnTo>
                  <a:pt x="39730" y="9750"/>
                </a:lnTo>
                <a:lnTo>
                  <a:pt x="39740" y="9750"/>
                </a:lnTo>
                <a:lnTo>
                  <a:pt x="39740" y="9760"/>
                </a:lnTo>
                <a:lnTo>
                  <a:pt x="39750" y="9760"/>
                </a:lnTo>
                <a:lnTo>
                  <a:pt x="39750" y="9770"/>
                </a:lnTo>
                <a:lnTo>
                  <a:pt x="39760" y="9770"/>
                </a:lnTo>
                <a:lnTo>
                  <a:pt x="39760" y="9780"/>
                </a:lnTo>
                <a:lnTo>
                  <a:pt x="39770" y="9780"/>
                </a:lnTo>
                <a:lnTo>
                  <a:pt x="39770" y="9790"/>
                </a:lnTo>
                <a:lnTo>
                  <a:pt x="39780" y="9790"/>
                </a:lnTo>
                <a:lnTo>
                  <a:pt x="39780" y="9800"/>
                </a:lnTo>
                <a:lnTo>
                  <a:pt x="39790" y="9800"/>
                </a:lnTo>
                <a:lnTo>
                  <a:pt x="39800" y="9800"/>
                </a:lnTo>
                <a:lnTo>
                  <a:pt x="39800" y="9810"/>
                </a:lnTo>
                <a:lnTo>
                  <a:pt x="39810" y="9810"/>
                </a:lnTo>
                <a:lnTo>
                  <a:pt x="39810" y="9820"/>
                </a:lnTo>
                <a:lnTo>
                  <a:pt x="39820" y="9820"/>
                </a:lnTo>
                <a:lnTo>
                  <a:pt x="39820" y="9830"/>
                </a:lnTo>
                <a:lnTo>
                  <a:pt x="39830" y="9830"/>
                </a:lnTo>
                <a:lnTo>
                  <a:pt x="39830" y="9840"/>
                </a:lnTo>
                <a:lnTo>
                  <a:pt x="39840" y="9840"/>
                </a:lnTo>
                <a:lnTo>
                  <a:pt x="39850" y="9840"/>
                </a:lnTo>
                <a:lnTo>
                  <a:pt x="39850" y="9850"/>
                </a:lnTo>
                <a:lnTo>
                  <a:pt x="39860" y="9850"/>
                </a:lnTo>
                <a:lnTo>
                  <a:pt x="39860" y="9860"/>
                </a:lnTo>
                <a:lnTo>
                  <a:pt x="39870" y="9860"/>
                </a:lnTo>
                <a:lnTo>
                  <a:pt x="39870" y="9870"/>
                </a:lnTo>
                <a:lnTo>
                  <a:pt x="39880" y="9870"/>
                </a:lnTo>
                <a:lnTo>
                  <a:pt x="39880" y="9880"/>
                </a:lnTo>
                <a:lnTo>
                  <a:pt x="39890" y="9880"/>
                </a:lnTo>
                <a:lnTo>
                  <a:pt x="39890" y="9890"/>
                </a:lnTo>
                <a:lnTo>
                  <a:pt x="39900" y="9890"/>
                </a:lnTo>
                <a:lnTo>
                  <a:pt x="39910" y="9890"/>
                </a:lnTo>
                <a:lnTo>
                  <a:pt x="39910" y="9900"/>
                </a:lnTo>
                <a:lnTo>
                  <a:pt x="39920" y="9900"/>
                </a:lnTo>
                <a:lnTo>
                  <a:pt x="39930" y="9900"/>
                </a:lnTo>
                <a:lnTo>
                  <a:pt x="39930" y="9910"/>
                </a:lnTo>
                <a:lnTo>
                  <a:pt x="39930" y="9920"/>
                </a:lnTo>
                <a:lnTo>
                  <a:pt x="39940" y="9920"/>
                </a:lnTo>
                <a:lnTo>
                  <a:pt x="39940" y="9930"/>
                </a:lnTo>
                <a:lnTo>
                  <a:pt x="39950" y="9930"/>
                </a:lnTo>
                <a:lnTo>
                  <a:pt x="39950" y="9940"/>
                </a:lnTo>
                <a:lnTo>
                  <a:pt x="39960" y="9940"/>
                </a:lnTo>
                <a:lnTo>
                  <a:pt x="39970" y="9940"/>
                </a:lnTo>
                <a:lnTo>
                  <a:pt x="39970" y="9950"/>
                </a:lnTo>
                <a:lnTo>
                  <a:pt x="39980" y="9950"/>
                </a:lnTo>
                <a:lnTo>
                  <a:pt x="39980" y="9960"/>
                </a:lnTo>
                <a:lnTo>
                  <a:pt x="39980" y="9970"/>
                </a:lnTo>
                <a:lnTo>
                  <a:pt x="39990" y="9970"/>
                </a:lnTo>
                <a:lnTo>
                  <a:pt x="40000" y="9970"/>
                </a:lnTo>
                <a:lnTo>
                  <a:pt x="40000" y="9980"/>
                </a:lnTo>
                <a:lnTo>
                  <a:pt x="40010" y="9980"/>
                </a:lnTo>
                <a:lnTo>
                  <a:pt x="40010" y="9990"/>
                </a:lnTo>
                <a:lnTo>
                  <a:pt x="40020" y="9990"/>
                </a:lnTo>
                <a:lnTo>
                  <a:pt x="40020" y="10000"/>
                </a:lnTo>
                <a:lnTo>
                  <a:pt x="40030" y="10000"/>
                </a:lnTo>
                <a:lnTo>
                  <a:pt x="40030" y="10010"/>
                </a:lnTo>
                <a:lnTo>
                  <a:pt x="40040" y="10010"/>
                </a:lnTo>
                <a:lnTo>
                  <a:pt x="40040" y="10020"/>
                </a:lnTo>
                <a:lnTo>
                  <a:pt x="40050" y="10020"/>
                </a:lnTo>
                <a:lnTo>
                  <a:pt x="40060" y="10020"/>
                </a:lnTo>
                <a:lnTo>
                  <a:pt x="40070" y="10020"/>
                </a:lnTo>
                <a:lnTo>
                  <a:pt x="40070" y="10030"/>
                </a:lnTo>
                <a:lnTo>
                  <a:pt x="40080" y="10030"/>
                </a:lnTo>
                <a:lnTo>
                  <a:pt x="40080" y="10040"/>
                </a:lnTo>
                <a:lnTo>
                  <a:pt x="40090" y="10040"/>
                </a:lnTo>
                <a:lnTo>
                  <a:pt x="40090" y="10050"/>
                </a:lnTo>
                <a:lnTo>
                  <a:pt x="40100" y="10050"/>
                </a:lnTo>
                <a:lnTo>
                  <a:pt x="40100" y="10060"/>
                </a:lnTo>
                <a:lnTo>
                  <a:pt x="40110" y="10060"/>
                </a:lnTo>
                <a:lnTo>
                  <a:pt x="40110" y="10070"/>
                </a:lnTo>
                <a:lnTo>
                  <a:pt x="40120" y="10070"/>
                </a:lnTo>
                <a:lnTo>
                  <a:pt x="40120" y="10080"/>
                </a:lnTo>
                <a:lnTo>
                  <a:pt x="40130" y="10080"/>
                </a:lnTo>
                <a:lnTo>
                  <a:pt x="40130" y="10090"/>
                </a:lnTo>
                <a:lnTo>
                  <a:pt x="40140" y="10090"/>
                </a:lnTo>
                <a:lnTo>
                  <a:pt x="40150" y="10090"/>
                </a:lnTo>
                <a:lnTo>
                  <a:pt x="40150" y="10100"/>
                </a:lnTo>
                <a:lnTo>
                  <a:pt x="40150" y="10110"/>
                </a:lnTo>
                <a:lnTo>
                  <a:pt x="40160" y="10110"/>
                </a:lnTo>
                <a:lnTo>
                  <a:pt x="40160" y="10120"/>
                </a:lnTo>
                <a:lnTo>
                  <a:pt x="40170" y="10120"/>
                </a:lnTo>
                <a:lnTo>
                  <a:pt x="40180" y="10120"/>
                </a:lnTo>
                <a:lnTo>
                  <a:pt x="40180" y="10130"/>
                </a:lnTo>
                <a:lnTo>
                  <a:pt x="40190" y="10130"/>
                </a:lnTo>
                <a:lnTo>
                  <a:pt x="40190" y="10140"/>
                </a:lnTo>
                <a:lnTo>
                  <a:pt x="40190" y="10150"/>
                </a:lnTo>
                <a:lnTo>
                  <a:pt x="40200" y="10150"/>
                </a:lnTo>
                <a:lnTo>
                  <a:pt x="40200" y="10160"/>
                </a:lnTo>
                <a:lnTo>
                  <a:pt x="40210" y="10160"/>
                </a:lnTo>
                <a:lnTo>
                  <a:pt x="40210" y="10170"/>
                </a:lnTo>
                <a:lnTo>
                  <a:pt x="40220" y="10170"/>
                </a:lnTo>
                <a:lnTo>
                  <a:pt x="40220" y="10180"/>
                </a:lnTo>
                <a:lnTo>
                  <a:pt x="40230" y="10180"/>
                </a:lnTo>
                <a:lnTo>
                  <a:pt x="40230" y="10190"/>
                </a:lnTo>
                <a:lnTo>
                  <a:pt x="40240" y="10190"/>
                </a:lnTo>
                <a:lnTo>
                  <a:pt x="40240" y="10200"/>
                </a:lnTo>
                <a:lnTo>
                  <a:pt x="40250" y="10200"/>
                </a:lnTo>
                <a:lnTo>
                  <a:pt x="40250" y="10220"/>
                </a:lnTo>
                <a:lnTo>
                  <a:pt x="40260" y="10220"/>
                </a:lnTo>
                <a:lnTo>
                  <a:pt x="40260" y="10230"/>
                </a:lnTo>
                <a:lnTo>
                  <a:pt x="40260" y="10240"/>
                </a:lnTo>
                <a:lnTo>
                  <a:pt x="40270" y="10240"/>
                </a:lnTo>
                <a:lnTo>
                  <a:pt x="40270" y="10250"/>
                </a:lnTo>
                <a:lnTo>
                  <a:pt x="40280" y="10250"/>
                </a:lnTo>
                <a:lnTo>
                  <a:pt x="40290" y="10250"/>
                </a:lnTo>
                <a:lnTo>
                  <a:pt x="40290" y="10260"/>
                </a:lnTo>
                <a:lnTo>
                  <a:pt x="40290" y="10270"/>
                </a:lnTo>
                <a:lnTo>
                  <a:pt x="40300" y="10270"/>
                </a:lnTo>
                <a:lnTo>
                  <a:pt x="40300" y="10280"/>
                </a:lnTo>
                <a:lnTo>
                  <a:pt x="40310" y="10280"/>
                </a:lnTo>
                <a:lnTo>
                  <a:pt x="40320" y="10280"/>
                </a:lnTo>
                <a:lnTo>
                  <a:pt x="40320" y="10290"/>
                </a:lnTo>
                <a:lnTo>
                  <a:pt x="40330" y="10290"/>
                </a:lnTo>
                <a:lnTo>
                  <a:pt x="40330" y="10310"/>
                </a:lnTo>
                <a:lnTo>
                  <a:pt x="40340" y="10310"/>
                </a:lnTo>
                <a:lnTo>
                  <a:pt x="40340" y="10320"/>
                </a:lnTo>
                <a:lnTo>
                  <a:pt x="40350" y="10320"/>
                </a:lnTo>
                <a:lnTo>
                  <a:pt x="40350" y="10330"/>
                </a:lnTo>
                <a:lnTo>
                  <a:pt x="40360" y="10330"/>
                </a:lnTo>
                <a:lnTo>
                  <a:pt x="40370" y="10330"/>
                </a:lnTo>
                <a:lnTo>
                  <a:pt x="40370" y="10340"/>
                </a:lnTo>
                <a:lnTo>
                  <a:pt x="40370" y="10350"/>
                </a:lnTo>
                <a:lnTo>
                  <a:pt x="40380" y="10350"/>
                </a:lnTo>
                <a:lnTo>
                  <a:pt x="40380" y="10360"/>
                </a:lnTo>
                <a:lnTo>
                  <a:pt x="40390" y="10360"/>
                </a:lnTo>
                <a:lnTo>
                  <a:pt x="40390" y="10370"/>
                </a:lnTo>
                <a:lnTo>
                  <a:pt x="40400" y="10370"/>
                </a:lnTo>
                <a:lnTo>
                  <a:pt x="40400" y="10380"/>
                </a:lnTo>
                <a:lnTo>
                  <a:pt x="40410" y="10380"/>
                </a:lnTo>
                <a:lnTo>
                  <a:pt x="40410" y="10400"/>
                </a:lnTo>
                <a:lnTo>
                  <a:pt x="40420" y="10400"/>
                </a:lnTo>
                <a:lnTo>
                  <a:pt x="40420" y="10410"/>
                </a:lnTo>
                <a:lnTo>
                  <a:pt x="40430" y="10410"/>
                </a:lnTo>
                <a:lnTo>
                  <a:pt x="40430" y="10420"/>
                </a:lnTo>
                <a:lnTo>
                  <a:pt x="40430" y="10430"/>
                </a:lnTo>
                <a:lnTo>
                  <a:pt x="40440" y="10430"/>
                </a:lnTo>
                <a:lnTo>
                  <a:pt x="40450" y="10430"/>
                </a:lnTo>
                <a:lnTo>
                  <a:pt x="40450" y="10440"/>
                </a:lnTo>
                <a:lnTo>
                  <a:pt x="40460" y="10440"/>
                </a:lnTo>
                <a:lnTo>
                  <a:pt x="40460" y="10450"/>
                </a:lnTo>
                <a:lnTo>
                  <a:pt x="40460" y="10460"/>
                </a:lnTo>
                <a:lnTo>
                  <a:pt x="40470" y="10460"/>
                </a:lnTo>
                <a:lnTo>
                  <a:pt x="40470" y="10470"/>
                </a:lnTo>
                <a:lnTo>
                  <a:pt x="40480" y="10470"/>
                </a:lnTo>
                <a:lnTo>
                  <a:pt x="40480" y="10480"/>
                </a:lnTo>
                <a:lnTo>
                  <a:pt x="40490" y="10480"/>
                </a:lnTo>
                <a:lnTo>
                  <a:pt x="40490" y="10490"/>
                </a:lnTo>
                <a:lnTo>
                  <a:pt x="40500" y="10490"/>
                </a:lnTo>
                <a:lnTo>
                  <a:pt x="40500" y="10500"/>
                </a:lnTo>
                <a:lnTo>
                  <a:pt x="40510" y="10500"/>
                </a:lnTo>
                <a:lnTo>
                  <a:pt x="40510" y="10490"/>
                </a:lnTo>
                <a:lnTo>
                  <a:pt x="40530" y="10490"/>
                </a:lnTo>
                <a:lnTo>
                  <a:pt x="40530" y="10500"/>
                </a:lnTo>
                <a:lnTo>
                  <a:pt x="40530" y="10510"/>
                </a:lnTo>
                <a:lnTo>
                  <a:pt x="40530" y="10520"/>
                </a:lnTo>
                <a:lnTo>
                  <a:pt x="40520" y="10520"/>
                </a:lnTo>
                <a:lnTo>
                  <a:pt x="40530" y="10520"/>
                </a:lnTo>
                <a:lnTo>
                  <a:pt x="40530" y="10530"/>
                </a:lnTo>
                <a:lnTo>
                  <a:pt x="40540" y="10530"/>
                </a:lnTo>
                <a:lnTo>
                  <a:pt x="40540" y="10520"/>
                </a:lnTo>
                <a:lnTo>
                  <a:pt x="40550" y="10520"/>
                </a:lnTo>
                <a:lnTo>
                  <a:pt x="40550" y="10530"/>
                </a:lnTo>
                <a:lnTo>
                  <a:pt x="40560" y="10530"/>
                </a:lnTo>
                <a:lnTo>
                  <a:pt x="40560" y="10540"/>
                </a:lnTo>
                <a:lnTo>
                  <a:pt x="40570" y="10540"/>
                </a:lnTo>
                <a:lnTo>
                  <a:pt x="40570" y="10550"/>
                </a:lnTo>
                <a:lnTo>
                  <a:pt x="40560" y="10550"/>
                </a:lnTo>
                <a:lnTo>
                  <a:pt x="40550" y="10550"/>
                </a:lnTo>
                <a:lnTo>
                  <a:pt x="40550" y="10560"/>
                </a:lnTo>
                <a:lnTo>
                  <a:pt x="40530" y="10560"/>
                </a:lnTo>
                <a:lnTo>
                  <a:pt x="40540" y="10560"/>
                </a:lnTo>
                <a:lnTo>
                  <a:pt x="40540" y="10570"/>
                </a:lnTo>
                <a:lnTo>
                  <a:pt x="40540" y="10590"/>
                </a:lnTo>
                <a:lnTo>
                  <a:pt x="40540" y="10600"/>
                </a:lnTo>
                <a:lnTo>
                  <a:pt x="40550" y="10600"/>
                </a:lnTo>
                <a:lnTo>
                  <a:pt x="40550" y="10610"/>
                </a:lnTo>
                <a:lnTo>
                  <a:pt x="40560" y="10610"/>
                </a:lnTo>
                <a:lnTo>
                  <a:pt x="40560" y="10620"/>
                </a:lnTo>
                <a:lnTo>
                  <a:pt x="40570" y="10620"/>
                </a:lnTo>
                <a:lnTo>
                  <a:pt x="40570" y="10630"/>
                </a:lnTo>
                <a:lnTo>
                  <a:pt x="40580" y="10630"/>
                </a:lnTo>
                <a:lnTo>
                  <a:pt x="40590" y="10630"/>
                </a:lnTo>
                <a:lnTo>
                  <a:pt x="40590" y="10640"/>
                </a:lnTo>
                <a:lnTo>
                  <a:pt x="40600" y="10640"/>
                </a:lnTo>
                <a:lnTo>
                  <a:pt x="40600" y="10650"/>
                </a:lnTo>
                <a:lnTo>
                  <a:pt x="40600" y="10660"/>
                </a:lnTo>
                <a:lnTo>
                  <a:pt x="40610" y="10660"/>
                </a:lnTo>
                <a:lnTo>
                  <a:pt x="40610" y="10670"/>
                </a:lnTo>
                <a:lnTo>
                  <a:pt x="40620" y="10670"/>
                </a:lnTo>
                <a:lnTo>
                  <a:pt x="40620" y="10680"/>
                </a:lnTo>
                <a:lnTo>
                  <a:pt x="40630" y="10680"/>
                </a:lnTo>
                <a:lnTo>
                  <a:pt x="40630" y="10690"/>
                </a:lnTo>
                <a:lnTo>
                  <a:pt x="40630" y="10700"/>
                </a:lnTo>
                <a:lnTo>
                  <a:pt x="40640" y="10700"/>
                </a:lnTo>
                <a:lnTo>
                  <a:pt x="40640" y="10710"/>
                </a:lnTo>
                <a:lnTo>
                  <a:pt x="40650" y="10710"/>
                </a:lnTo>
                <a:lnTo>
                  <a:pt x="40650" y="10720"/>
                </a:lnTo>
                <a:lnTo>
                  <a:pt x="40650" y="10730"/>
                </a:lnTo>
                <a:lnTo>
                  <a:pt x="40660" y="10730"/>
                </a:lnTo>
                <a:lnTo>
                  <a:pt x="40660" y="10740"/>
                </a:lnTo>
                <a:lnTo>
                  <a:pt x="40660" y="10750"/>
                </a:lnTo>
                <a:lnTo>
                  <a:pt x="40670" y="10750"/>
                </a:lnTo>
                <a:lnTo>
                  <a:pt x="40670" y="10760"/>
                </a:lnTo>
                <a:lnTo>
                  <a:pt x="40680" y="10760"/>
                </a:lnTo>
                <a:lnTo>
                  <a:pt x="40680" y="10770"/>
                </a:lnTo>
                <a:lnTo>
                  <a:pt x="40680" y="10780"/>
                </a:lnTo>
                <a:lnTo>
                  <a:pt x="40690" y="10780"/>
                </a:lnTo>
                <a:lnTo>
                  <a:pt x="40690" y="10790"/>
                </a:lnTo>
                <a:lnTo>
                  <a:pt x="40680" y="10790"/>
                </a:lnTo>
                <a:lnTo>
                  <a:pt x="40690" y="10790"/>
                </a:lnTo>
                <a:lnTo>
                  <a:pt x="40690" y="10800"/>
                </a:lnTo>
                <a:lnTo>
                  <a:pt x="40690" y="10810"/>
                </a:lnTo>
                <a:lnTo>
                  <a:pt x="40700" y="10810"/>
                </a:lnTo>
                <a:lnTo>
                  <a:pt x="40700" y="10820"/>
                </a:lnTo>
                <a:lnTo>
                  <a:pt x="40710" y="10820"/>
                </a:lnTo>
                <a:lnTo>
                  <a:pt x="40710" y="10830"/>
                </a:lnTo>
                <a:lnTo>
                  <a:pt x="40710" y="10840"/>
                </a:lnTo>
                <a:lnTo>
                  <a:pt x="40720" y="10840"/>
                </a:lnTo>
                <a:lnTo>
                  <a:pt x="40720" y="10850"/>
                </a:lnTo>
                <a:lnTo>
                  <a:pt x="40730" y="10850"/>
                </a:lnTo>
                <a:lnTo>
                  <a:pt x="40730" y="10860"/>
                </a:lnTo>
                <a:lnTo>
                  <a:pt x="40740" y="10860"/>
                </a:lnTo>
                <a:lnTo>
                  <a:pt x="40740" y="10870"/>
                </a:lnTo>
                <a:lnTo>
                  <a:pt x="40750" y="10870"/>
                </a:lnTo>
                <a:lnTo>
                  <a:pt x="40760" y="10870"/>
                </a:lnTo>
                <a:lnTo>
                  <a:pt x="40760" y="10880"/>
                </a:lnTo>
                <a:lnTo>
                  <a:pt x="40760" y="10890"/>
                </a:lnTo>
                <a:lnTo>
                  <a:pt x="40760" y="10900"/>
                </a:lnTo>
                <a:lnTo>
                  <a:pt x="40770" y="10900"/>
                </a:lnTo>
                <a:lnTo>
                  <a:pt x="40770" y="10910"/>
                </a:lnTo>
                <a:lnTo>
                  <a:pt x="40780" y="10910"/>
                </a:lnTo>
                <a:lnTo>
                  <a:pt x="40780" y="10920"/>
                </a:lnTo>
                <a:lnTo>
                  <a:pt x="40790" y="10920"/>
                </a:lnTo>
                <a:lnTo>
                  <a:pt x="40790" y="10930"/>
                </a:lnTo>
                <a:lnTo>
                  <a:pt x="40790" y="10940"/>
                </a:lnTo>
                <a:lnTo>
                  <a:pt x="40800" y="10940"/>
                </a:lnTo>
                <a:lnTo>
                  <a:pt x="40800" y="10950"/>
                </a:lnTo>
                <a:lnTo>
                  <a:pt x="40810" y="10950"/>
                </a:lnTo>
                <a:lnTo>
                  <a:pt x="40810" y="10960"/>
                </a:lnTo>
                <a:lnTo>
                  <a:pt x="40820" y="10960"/>
                </a:lnTo>
                <a:lnTo>
                  <a:pt x="40820" y="10970"/>
                </a:lnTo>
                <a:lnTo>
                  <a:pt x="40830" y="10970"/>
                </a:lnTo>
                <a:lnTo>
                  <a:pt x="40830" y="10980"/>
                </a:lnTo>
                <a:lnTo>
                  <a:pt x="40830" y="10990"/>
                </a:lnTo>
                <a:lnTo>
                  <a:pt x="40840" y="10990"/>
                </a:lnTo>
                <a:lnTo>
                  <a:pt x="40860" y="10990"/>
                </a:lnTo>
                <a:lnTo>
                  <a:pt x="40860" y="11000"/>
                </a:lnTo>
                <a:lnTo>
                  <a:pt x="40880" y="11000"/>
                </a:lnTo>
                <a:lnTo>
                  <a:pt x="40890" y="11000"/>
                </a:lnTo>
                <a:lnTo>
                  <a:pt x="40900" y="11000"/>
                </a:lnTo>
                <a:lnTo>
                  <a:pt x="40900" y="11010"/>
                </a:lnTo>
                <a:lnTo>
                  <a:pt x="40910" y="11010"/>
                </a:lnTo>
                <a:lnTo>
                  <a:pt x="40910" y="11020"/>
                </a:lnTo>
                <a:lnTo>
                  <a:pt x="40910" y="11030"/>
                </a:lnTo>
                <a:lnTo>
                  <a:pt x="40920" y="11030"/>
                </a:lnTo>
                <a:lnTo>
                  <a:pt x="40920" y="11040"/>
                </a:lnTo>
                <a:lnTo>
                  <a:pt x="40930" y="11040"/>
                </a:lnTo>
                <a:lnTo>
                  <a:pt x="40930" y="11050"/>
                </a:lnTo>
                <a:lnTo>
                  <a:pt x="40930" y="11060"/>
                </a:lnTo>
                <a:lnTo>
                  <a:pt x="40940" y="11060"/>
                </a:lnTo>
                <a:lnTo>
                  <a:pt x="40940" y="11070"/>
                </a:lnTo>
                <a:lnTo>
                  <a:pt x="40970" y="11070"/>
                </a:lnTo>
                <a:lnTo>
                  <a:pt x="40970" y="11080"/>
                </a:lnTo>
                <a:lnTo>
                  <a:pt x="40990" y="11080"/>
                </a:lnTo>
                <a:lnTo>
                  <a:pt x="40990" y="11090"/>
                </a:lnTo>
                <a:lnTo>
                  <a:pt x="41000" y="11090"/>
                </a:lnTo>
                <a:lnTo>
                  <a:pt x="41010" y="11090"/>
                </a:lnTo>
                <a:lnTo>
                  <a:pt x="41010" y="11100"/>
                </a:lnTo>
                <a:lnTo>
                  <a:pt x="41020" y="11100"/>
                </a:lnTo>
                <a:lnTo>
                  <a:pt x="41030" y="11100"/>
                </a:lnTo>
                <a:lnTo>
                  <a:pt x="41030" y="11110"/>
                </a:lnTo>
                <a:lnTo>
                  <a:pt x="41040" y="11110"/>
                </a:lnTo>
                <a:lnTo>
                  <a:pt x="41040" y="11120"/>
                </a:lnTo>
                <a:lnTo>
                  <a:pt x="41050" y="11120"/>
                </a:lnTo>
                <a:lnTo>
                  <a:pt x="41050" y="11130"/>
                </a:lnTo>
                <a:lnTo>
                  <a:pt x="41060" y="11130"/>
                </a:lnTo>
                <a:lnTo>
                  <a:pt x="41070" y="11130"/>
                </a:lnTo>
                <a:lnTo>
                  <a:pt x="41070" y="11140"/>
                </a:lnTo>
                <a:lnTo>
                  <a:pt x="41080" y="11140"/>
                </a:lnTo>
                <a:lnTo>
                  <a:pt x="41090" y="11140"/>
                </a:lnTo>
                <a:lnTo>
                  <a:pt x="41090" y="11150"/>
                </a:lnTo>
                <a:lnTo>
                  <a:pt x="41100" y="11150"/>
                </a:lnTo>
                <a:lnTo>
                  <a:pt x="41100" y="11160"/>
                </a:lnTo>
                <a:lnTo>
                  <a:pt x="41110" y="11160"/>
                </a:lnTo>
                <a:lnTo>
                  <a:pt x="41110" y="11170"/>
                </a:lnTo>
                <a:lnTo>
                  <a:pt x="41120" y="11170"/>
                </a:lnTo>
                <a:lnTo>
                  <a:pt x="41120" y="11180"/>
                </a:lnTo>
                <a:lnTo>
                  <a:pt x="41130" y="11180"/>
                </a:lnTo>
                <a:lnTo>
                  <a:pt x="41140" y="11180"/>
                </a:lnTo>
                <a:lnTo>
                  <a:pt x="41140" y="11190"/>
                </a:lnTo>
                <a:lnTo>
                  <a:pt x="41140" y="11200"/>
                </a:lnTo>
                <a:lnTo>
                  <a:pt x="41150" y="11200"/>
                </a:lnTo>
                <a:lnTo>
                  <a:pt x="41150" y="11210"/>
                </a:lnTo>
                <a:lnTo>
                  <a:pt x="41160" y="11210"/>
                </a:lnTo>
                <a:lnTo>
                  <a:pt x="41160" y="11220"/>
                </a:lnTo>
                <a:lnTo>
                  <a:pt x="41170" y="11220"/>
                </a:lnTo>
                <a:lnTo>
                  <a:pt x="41170" y="11230"/>
                </a:lnTo>
                <a:lnTo>
                  <a:pt x="41180" y="11230"/>
                </a:lnTo>
                <a:lnTo>
                  <a:pt x="41180" y="11240"/>
                </a:lnTo>
                <a:lnTo>
                  <a:pt x="41190" y="11240"/>
                </a:lnTo>
                <a:lnTo>
                  <a:pt x="41190" y="11250"/>
                </a:lnTo>
                <a:lnTo>
                  <a:pt x="41200" y="11250"/>
                </a:lnTo>
                <a:lnTo>
                  <a:pt x="41200" y="11260"/>
                </a:lnTo>
                <a:lnTo>
                  <a:pt x="41210" y="11260"/>
                </a:lnTo>
                <a:lnTo>
                  <a:pt x="41210" y="11270"/>
                </a:lnTo>
                <a:lnTo>
                  <a:pt x="41220" y="11270"/>
                </a:lnTo>
                <a:lnTo>
                  <a:pt x="41220" y="11280"/>
                </a:lnTo>
                <a:lnTo>
                  <a:pt x="41230" y="11280"/>
                </a:lnTo>
                <a:lnTo>
                  <a:pt x="41240" y="11280"/>
                </a:lnTo>
                <a:lnTo>
                  <a:pt x="41240" y="11290"/>
                </a:lnTo>
                <a:lnTo>
                  <a:pt x="41250" y="11290"/>
                </a:lnTo>
                <a:lnTo>
                  <a:pt x="41250" y="11300"/>
                </a:lnTo>
                <a:lnTo>
                  <a:pt x="41260" y="11300"/>
                </a:lnTo>
                <a:lnTo>
                  <a:pt x="41260" y="11310"/>
                </a:lnTo>
                <a:lnTo>
                  <a:pt x="41270" y="11310"/>
                </a:lnTo>
                <a:lnTo>
                  <a:pt x="41280" y="11310"/>
                </a:lnTo>
                <a:lnTo>
                  <a:pt x="41280" y="11320"/>
                </a:lnTo>
                <a:lnTo>
                  <a:pt x="41290" y="11320"/>
                </a:lnTo>
                <a:lnTo>
                  <a:pt x="41290" y="11330"/>
                </a:lnTo>
                <a:lnTo>
                  <a:pt x="41300" y="11330"/>
                </a:lnTo>
                <a:lnTo>
                  <a:pt x="41310" y="11330"/>
                </a:lnTo>
                <a:lnTo>
                  <a:pt x="41310" y="11340"/>
                </a:lnTo>
                <a:lnTo>
                  <a:pt x="41330" y="11340"/>
                </a:lnTo>
                <a:lnTo>
                  <a:pt x="41340" y="11340"/>
                </a:lnTo>
                <a:lnTo>
                  <a:pt x="41350" y="11340"/>
                </a:lnTo>
                <a:lnTo>
                  <a:pt x="41350" y="11350"/>
                </a:lnTo>
                <a:lnTo>
                  <a:pt x="41360" y="11350"/>
                </a:lnTo>
                <a:lnTo>
                  <a:pt x="41360" y="11360"/>
                </a:lnTo>
                <a:lnTo>
                  <a:pt x="41370" y="11360"/>
                </a:lnTo>
                <a:lnTo>
                  <a:pt x="41370" y="11370"/>
                </a:lnTo>
                <a:lnTo>
                  <a:pt x="41380" y="11370"/>
                </a:lnTo>
                <a:lnTo>
                  <a:pt x="41390" y="11370"/>
                </a:lnTo>
                <a:lnTo>
                  <a:pt x="41390" y="11380"/>
                </a:lnTo>
                <a:lnTo>
                  <a:pt x="41400" y="11380"/>
                </a:lnTo>
                <a:lnTo>
                  <a:pt x="41400" y="11390"/>
                </a:lnTo>
                <a:lnTo>
                  <a:pt x="41410" y="11390"/>
                </a:lnTo>
                <a:lnTo>
                  <a:pt x="41410" y="11400"/>
                </a:lnTo>
                <a:lnTo>
                  <a:pt x="41420" y="11400"/>
                </a:lnTo>
                <a:lnTo>
                  <a:pt x="41430" y="11400"/>
                </a:lnTo>
                <a:lnTo>
                  <a:pt x="41430" y="11410"/>
                </a:lnTo>
                <a:lnTo>
                  <a:pt x="41440" y="11410"/>
                </a:lnTo>
                <a:lnTo>
                  <a:pt x="41440" y="11420"/>
                </a:lnTo>
                <a:lnTo>
                  <a:pt x="41450" y="11420"/>
                </a:lnTo>
                <a:lnTo>
                  <a:pt x="41460" y="11420"/>
                </a:lnTo>
                <a:lnTo>
                  <a:pt x="41460" y="11430"/>
                </a:lnTo>
                <a:lnTo>
                  <a:pt x="41470" y="11430"/>
                </a:lnTo>
                <a:lnTo>
                  <a:pt x="41480" y="11430"/>
                </a:lnTo>
                <a:lnTo>
                  <a:pt x="41480" y="11440"/>
                </a:lnTo>
                <a:lnTo>
                  <a:pt x="41490" y="11440"/>
                </a:lnTo>
                <a:lnTo>
                  <a:pt x="41490" y="11450"/>
                </a:lnTo>
                <a:lnTo>
                  <a:pt x="41500" y="11450"/>
                </a:lnTo>
                <a:lnTo>
                  <a:pt x="41510" y="11450"/>
                </a:lnTo>
                <a:lnTo>
                  <a:pt x="41510" y="11460"/>
                </a:lnTo>
                <a:lnTo>
                  <a:pt x="41520" y="11460"/>
                </a:lnTo>
                <a:lnTo>
                  <a:pt x="41530" y="11460"/>
                </a:lnTo>
                <a:lnTo>
                  <a:pt x="41530" y="11470"/>
                </a:lnTo>
                <a:lnTo>
                  <a:pt x="41540" y="11470"/>
                </a:lnTo>
                <a:lnTo>
                  <a:pt x="41550" y="11470"/>
                </a:lnTo>
                <a:lnTo>
                  <a:pt x="41550" y="11480"/>
                </a:lnTo>
                <a:lnTo>
                  <a:pt x="41560" y="11480"/>
                </a:lnTo>
                <a:lnTo>
                  <a:pt x="41560" y="11490"/>
                </a:lnTo>
                <a:lnTo>
                  <a:pt x="41570" y="11490"/>
                </a:lnTo>
                <a:lnTo>
                  <a:pt x="41570" y="11500"/>
                </a:lnTo>
                <a:lnTo>
                  <a:pt x="41580" y="11500"/>
                </a:lnTo>
                <a:lnTo>
                  <a:pt x="41580" y="11510"/>
                </a:lnTo>
                <a:lnTo>
                  <a:pt x="41590" y="11510"/>
                </a:lnTo>
                <a:lnTo>
                  <a:pt x="41590" y="11520"/>
                </a:lnTo>
                <a:lnTo>
                  <a:pt x="41600" y="11520"/>
                </a:lnTo>
                <a:lnTo>
                  <a:pt x="41600" y="11530"/>
                </a:lnTo>
                <a:lnTo>
                  <a:pt x="41610" y="11530"/>
                </a:lnTo>
                <a:lnTo>
                  <a:pt x="41610" y="11540"/>
                </a:lnTo>
                <a:lnTo>
                  <a:pt x="41610" y="11550"/>
                </a:lnTo>
                <a:lnTo>
                  <a:pt x="41600" y="11600"/>
                </a:lnTo>
                <a:lnTo>
                  <a:pt x="41600" y="11640"/>
                </a:lnTo>
                <a:lnTo>
                  <a:pt x="41590" y="11670"/>
                </a:lnTo>
                <a:lnTo>
                  <a:pt x="41580" y="11700"/>
                </a:lnTo>
                <a:lnTo>
                  <a:pt x="41560" y="11700"/>
                </a:lnTo>
                <a:lnTo>
                  <a:pt x="41560" y="11710"/>
                </a:lnTo>
                <a:lnTo>
                  <a:pt x="41570" y="11710"/>
                </a:lnTo>
                <a:lnTo>
                  <a:pt x="41570" y="11730"/>
                </a:lnTo>
                <a:lnTo>
                  <a:pt x="41560" y="11730"/>
                </a:lnTo>
                <a:lnTo>
                  <a:pt x="41560" y="11740"/>
                </a:lnTo>
                <a:lnTo>
                  <a:pt x="41560" y="11750"/>
                </a:lnTo>
                <a:close/>
                <a:moveTo>
                  <a:pt x="38170" y="8600"/>
                </a:moveTo>
                <a:lnTo>
                  <a:pt x="38170" y="8610"/>
                </a:lnTo>
                <a:lnTo>
                  <a:pt x="38180" y="8610"/>
                </a:lnTo>
                <a:lnTo>
                  <a:pt x="38200" y="8610"/>
                </a:lnTo>
                <a:lnTo>
                  <a:pt x="38200" y="8620"/>
                </a:lnTo>
                <a:lnTo>
                  <a:pt x="38220" y="8620"/>
                </a:lnTo>
                <a:lnTo>
                  <a:pt x="38230" y="8620"/>
                </a:lnTo>
                <a:lnTo>
                  <a:pt x="38230" y="8630"/>
                </a:lnTo>
                <a:lnTo>
                  <a:pt x="38240" y="8630"/>
                </a:lnTo>
                <a:lnTo>
                  <a:pt x="38240" y="8640"/>
                </a:lnTo>
                <a:lnTo>
                  <a:pt x="38250" y="8640"/>
                </a:lnTo>
                <a:lnTo>
                  <a:pt x="38250" y="8650"/>
                </a:lnTo>
                <a:lnTo>
                  <a:pt x="38260" y="8650"/>
                </a:lnTo>
                <a:lnTo>
                  <a:pt x="38270" y="8650"/>
                </a:lnTo>
                <a:lnTo>
                  <a:pt x="38280" y="8650"/>
                </a:lnTo>
                <a:lnTo>
                  <a:pt x="38280" y="8660"/>
                </a:lnTo>
                <a:lnTo>
                  <a:pt x="38290" y="8660"/>
                </a:lnTo>
                <a:lnTo>
                  <a:pt x="38300" y="8660"/>
                </a:lnTo>
                <a:lnTo>
                  <a:pt x="38320" y="8660"/>
                </a:lnTo>
                <a:lnTo>
                  <a:pt x="38320" y="8670"/>
                </a:lnTo>
                <a:lnTo>
                  <a:pt x="38330" y="8670"/>
                </a:lnTo>
                <a:lnTo>
                  <a:pt x="38340" y="8670"/>
                </a:lnTo>
                <a:lnTo>
                  <a:pt x="38340" y="8680"/>
                </a:lnTo>
                <a:lnTo>
                  <a:pt x="38340" y="8690"/>
                </a:lnTo>
                <a:lnTo>
                  <a:pt x="38330" y="8690"/>
                </a:lnTo>
                <a:lnTo>
                  <a:pt x="38320" y="8690"/>
                </a:lnTo>
                <a:lnTo>
                  <a:pt x="38310" y="8690"/>
                </a:lnTo>
                <a:lnTo>
                  <a:pt x="38310" y="8680"/>
                </a:lnTo>
                <a:lnTo>
                  <a:pt x="38300" y="8680"/>
                </a:lnTo>
                <a:lnTo>
                  <a:pt x="38280" y="8680"/>
                </a:lnTo>
                <a:lnTo>
                  <a:pt x="38280" y="8670"/>
                </a:lnTo>
                <a:lnTo>
                  <a:pt x="38270" y="8670"/>
                </a:lnTo>
                <a:lnTo>
                  <a:pt x="38270" y="8660"/>
                </a:lnTo>
                <a:lnTo>
                  <a:pt x="38260" y="8660"/>
                </a:lnTo>
                <a:lnTo>
                  <a:pt x="38250" y="8660"/>
                </a:lnTo>
                <a:lnTo>
                  <a:pt x="38250" y="8650"/>
                </a:lnTo>
                <a:lnTo>
                  <a:pt x="38240" y="8650"/>
                </a:lnTo>
                <a:lnTo>
                  <a:pt x="38220" y="8650"/>
                </a:lnTo>
                <a:lnTo>
                  <a:pt x="38220" y="8640"/>
                </a:lnTo>
                <a:lnTo>
                  <a:pt x="38200" y="8640"/>
                </a:lnTo>
                <a:lnTo>
                  <a:pt x="38200" y="8630"/>
                </a:lnTo>
                <a:lnTo>
                  <a:pt x="38190" y="8630"/>
                </a:lnTo>
                <a:lnTo>
                  <a:pt x="38180" y="8630"/>
                </a:lnTo>
                <a:lnTo>
                  <a:pt x="38180" y="8620"/>
                </a:lnTo>
                <a:lnTo>
                  <a:pt x="38170" y="8620"/>
                </a:lnTo>
                <a:lnTo>
                  <a:pt x="38160" y="8620"/>
                </a:lnTo>
                <a:lnTo>
                  <a:pt x="38160" y="8600"/>
                </a:lnTo>
                <a:lnTo>
                  <a:pt x="38170" y="8600"/>
                </a:lnTo>
                <a:close/>
                <a:moveTo>
                  <a:pt x="36000" y="8450"/>
                </a:moveTo>
                <a:lnTo>
                  <a:pt x="36000" y="8460"/>
                </a:lnTo>
                <a:lnTo>
                  <a:pt x="36010" y="8460"/>
                </a:lnTo>
                <a:lnTo>
                  <a:pt x="36020" y="8460"/>
                </a:lnTo>
                <a:lnTo>
                  <a:pt x="36020" y="8470"/>
                </a:lnTo>
                <a:lnTo>
                  <a:pt x="36030" y="8470"/>
                </a:lnTo>
                <a:lnTo>
                  <a:pt x="36030" y="8480"/>
                </a:lnTo>
                <a:lnTo>
                  <a:pt x="36040" y="8480"/>
                </a:lnTo>
                <a:lnTo>
                  <a:pt x="36040" y="8490"/>
                </a:lnTo>
                <a:lnTo>
                  <a:pt x="36050" y="8490"/>
                </a:lnTo>
                <a:lnTo>
                  <a:pt x="36050" y="8500"/>
                </a:lnTo>
                <a:lnTo>
                  <a:pt x="36060" y="8500"/>
                </a:lnTo>
                <a:lnTo>
                  <a:pt x="36070" y="8500"/>
                </a:lnTo>
                <a:lnTo>
                  <a:pt x="36070" y="8510"/>
                </a:lnTo>
                <a:lnTo>
                  <a:pt x="36080" y="8510"/>
                </a:lnTo>
                <a:lnTo>
                  <a:pt x="36110" y="8510"/>
                </a:lnTo>
                <a:lnTo>
                  <a:pt x="36110" y="8520"/>
                </a:lnTo>
                <a:lnTo>
                  <a:pt x="36120" y="8520"/>
                </a:lnTo>
                <a:lnTo>
                  <a:pt x="36120" y="8510"/>
                </a:lnTo>
                <a:lnTo>
                  <a:pt x="36130" y="8510"/>
                </a:lnTo>
                <a:lnTo>
                  <a:pt x="36130" y="8520"/>
                </a:lnTo>
                <a:lnTo>
                  <a:pt x="36140" y="8520"/>
                </a:lnTo>
                <a:lnTo>
                  <a:pt x="36150" y="8520"/>
                </a:lnTo>
                <a:lnTo>
                  <a:pt x="36160" y="8520"/>
                </a:lnTo>
                <a:lnTo>
                  <a:pt x="36170" y="8520"/>
                </a:lnTo>
                <a:lnTo>
                  <a:pt x="36180" y="8520"/>
                </a:lnTo>
                <a:lnTo>
                  <a:pt x="36190" y="8520"/>
                </a:lnTo>
                <a:lnTo>
                  <a:pt x="36190" y="8530"/>
                </a:lnTo>
                <a:lnTo>
                  <a:pt x="36200" y="8530"/>
                </a:lnTo>
                <a:lnTo>
                  <a:pt x="36200" y="8540"/>
                </a:lnTo>
                <a:lnTo>
                  <a:pt x="36190" y="8540"/>
                </a:lnTo>
                <a:lnTo>
                  <a:pt x="36190" y="8530"/>
                </a:lnTo>
                <a:lnTo>
                  <a:pt x="36170" y="8530"/>
                </a:lnTo>
                <a:lnTo>
                  <a:pt x="36170" y="8540"/>
                </a:lnTo>
                <a:lnTo>
                  <a:pt x="36160" y="8540"/>
                </a:lnTo>
                <a:lnTo>
                  <a:pt x="36150" y="8540"/>
                </a:lnTo>
                <a:lnTo>
                  <a:pt x="36140" y="8540"/>
                </a:lnTo>
                <a:lnTo>
                  <a:pt x="36130" y="8540"/>
                </a:lnTo>
                <a:lnTo>
                  <a:pt x="36120" y="8540"/>
                </a:lnTo>
                <a:lnTo>
                  <a:pt x="36100" y="8540"/>
                </a:lnTo>
                <a:lnTo>
                  <a:pt x="36090" y="8540"/>
                </a:lnTo>
                <a:lnTo>
                  <a:pt x="36080" y="8540"/>
                </a:lnTo>
                <a:lnTo>
                  <a:pt x="36070" y="8540"/>
                </a:lnTo>
                <a:lnTo>
                  <a:pt x="36070" y="8530"/>
                </a:lnTo>
                <a:lnTo>
                  <a:pt x="36060" y="8530"/>
                </a:lnTo>
                <a:lnTo>
                  <a:pt x="36060" y="8520"/>
                </a:lnTo>
                <a:lnTo>
                  <a:pt x="36050" y="8520"/>
                </a:lnTo>
                <a:lnTo>
                  <a:pt x="36050" y="8510"/>
                </a:lnTo>
                <a:lnTo>
                  <a:pt x="36040" y="8510"/>
                </a:lnTo>
                <a:lnTo>
                  <a:pt x="36040" y="8500"/>
                </a:lnTo>
                <a:lnTo>
                  <a:pt x="35990" y="8500"/>
                </a:lnTo>
                <a:lnTo>
                  <a:pt x="35980" y="8500"/>
                </a:lnTo>
                <a:lnTo>
                  <a:pt x="35970" y="8500"/>
                </a:lnTo>
                <a:lnTo>
                  <a:pt x="35970" y="8490"/>
                </a:lnTo>
                <a:lnTo>
                  <a:pt x="35960" y="8490"/>
                </a:lnTo>
                <a:lnTo>
                  <a:pt x="35960" y="8500"/>
                </a:lnTo>
                <a:lnTo>
                  <a:pt x="35950" y="8500"/>
                </a:lnTo>
                <a:lnTo>
                  <a:pt x="35930" y="8500"/>
                </a:lnTo>
                <a:lnTo>
                  <a:pt x="35930" y="8490"/>
                </a:lnTo>
                <a:lnTo>
                  <a:pt x="35930" y="8480"/>
                </a:lnTo>
                <a:lnTo>
                  <a:pt x="35930" y="8470"/>
                </a:lnTo>
                <a:lnTo>
                  <a:pt x="35940" y="8470"/>
                </a:lnTo>
                <a:lnTo>
                  <a:pt x="35940" y="8460"/>
                </a:lnTo>
                <a:lnTo>
                  <a:pt x="35940" y="8470"/>
                </a:lnTo>
                <a:lnTo>
                  <a:pt x="35950" y="8470"/>
                </a:lnTo>
                <a:lnTo>
                  <a:pt x="35960" y="8470"/>
                </a:lnTo>
                <a:lnTo>
                  <a:pt x="35960" y="8480"/>
                </a:lnTo>
                <a:lnTo>
                  <a:pt x="35970" y="8480"/>
                </a:lnTo>
                <a:lnTo>
                  <a:pt x="35970" y="8490"/>
                </a:lnTo>
                <a:lnTo>
                  <a:pt x="35970" y="8480"/>
                </a:lnTo>
                <a:lnTo>
                  <a:pt x="35980" y="8480"/>
                </a:lnTo>
                <a:lnTo>
                  <a:pt x="35980" y="8470"/>
                </a:lnTo>
                <a:lnTo>
                  <a:pt x="35990" y="8470"/>
                </a:lnTo>
                <a:lnTo>
                  <a:pt x="35990" y="8450"/>
                </a:lnTo>
                <a:lnTo>
                  <a:pt x="36000" y="8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