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New Providence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New Providence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40170" y="34040"/>
                </a:moveTo>
                <a:lnTo>
                  <a:pt x="40150" y="34040"/>
                </a:lnTo>
                <a:lnTo>
                  <a:pt x="40140" y="34040"/>
                </a:lnTo>
                <a:lnTo>
                  <a:pt x="40140" y="34030"/>
                </a:lnTo>
                <a:lnTo>
                  <a:pt x="40180" y="34030"/>
                </a:lnTo>
                <a:lnTo>
                  <a:pt x="40180" y="34040"/>
                </a:lnTo>
                <a:lnTo>
                  <a:pt x="40170" y="34040"/>
                </a:lnTo>
                <a:close/>
                <a:moveTo>
                  <a:pt x="40510" y="34030"/>
                </a:moveTo>
                <a:lnTo>
                  <a:pt x="40490" y="34030"/>
                </a:lnTo>
                <a:lnTo>
                  <a:pt x="40490" y="34010"/>
                </a:lnTo>
                <a:lnTo>
                  <a:pt x="40500" y="34010"/>
                </a:lnTo>
                <a:lnTo>
                  <a:pt x="40510" y="34010"/>
                </a:lnTo>
                <a:lnTo>
                  <a:pt x="40530" y="34010"/>
                </a:lnTo>
                <a:lnTo>
                  <a:pt x="40530" y="34020"/>
                </a:lnTo>
                <a:lnTo>
                  <a:pt x="40520" y="34020"/>
                </a:lnTo>
                <a:lnTo>
                  <a:pt x="40510" y="34020"/>
                </a:lnTo>
                <a:lnTo>
                  <a:pt x="40510" y="34030"/>
                </a:lnTo>
                <a:close/>
                <a:moveTo>
                  <a:pt x="38610" y="33430"/>
                </a:moveTo>
                <a:lnTo>
                  <a:pt x="38610" y="33440"/>
                </a:lnTo>
                <a:lnTo>
                  <a:pt x="38600" y="33440"/>
                </a:lnTo>
                <a:lnTo>
                  <a:pt x="38590" y="33440"/>
                </a:lnTo>
                <a:lnTo>
                  <a:pt x="38590" y="33450"/>
                </a:lnTo>
                <a:lnTo>
                  <a:pt x="38580" y="33450"/>
                </a:lnTo>
                <a:lnTo>
                  <a:pt x="38570" y="33450"/>
                </a:lnTo>
                <a:lnTo>
                  <a:pt x="38550" y="33450"/>
                </a:lnTo>
                <a:lnTo>
                  <a:pt x="38550" y="33440"/>
                </a:lnTo>
                <a:lnTo>
                  <a:pt x="38540" y="33440"/>
                </a:lnTo>
                <a:lnTo>
                  <a:pt x="38530" y="33440"/>
                </a:lnTo>
                <a:lnTo>
                  <a:pt x="38530" y="33430"/>
                </a:lnTo>
                <a:lnTo>
                  <a:pt x="38550" y="33430"/>
                </a:lnTo>
                <a:lnTo>
                  <a:pt x="38570" y="33430"/>
                </a:lnTo>
                <a:lnTo>
                  <a:pt x="38580" y="33430"/>
                </a:lnTo>
                <a:lnTo>
                  <a:pt x="38590" y="33430"/>
                </a:lnTo>
                <a:lnTo>
                  <a:pt x="38590" y="33420"/>
                </a:lnTo>
                <a:lnTo>
                  <a:pt x="38610" y="33420"/>
                </a:lnTo>
                <a:lnTo>
                  <a:pt x="38610" y="33430"/>
                </a:lnTo>
                <a:close/>
                <a:moveTo>
                  <a:pt x="42020" y="32660"/>
                </a:moveTo>
                <a:lnTo>
                  <a:pt x="42020" y="32670"/>
                </a:lnTo>
                <a:lnTo>
                  <a:pt x="42030" y="32670"/>
                </a:lnTo>
                <a:lnTo>
                  <a:pt x="42040" y="32670"/>
                </a:lnTo>
                <a:lnTo>
                  <a:pt x="42060" y="32670"/>
                </a:lnTo>
                <a:lnTo>
                  <a:pt x="42060" y="32680"/>
                </a:lnTo>
                <a:lnTo>
                  <a:pt x="42080" y="32680"/>
                </a:lnTo>
                <a:lnTo>
                  <a:pt x="42080" y="32690"/>
                </a:lnTo>
                <a:lnTo>
                  <a:pt x="42080" y="32700"/>
                </a:lnTo>
                <a:lnTo>
                  <a:pt x="42080" y="32690"/>
                </a:lnTo>
                <a:lnTo>
                  <a:pt x="42090" y="32690"/>
                </a:lnTo>
                <a:lnTo>
                  <a:pt x="42100" y="32690"/>
                </a:lnTo>
                <a:lnTo>
                  <a:pt x="42110" y="32690"/>
                </a:lnTo>
                <a:lnTo>
                  <a:pt x="42110" y="32700"/>
                </a:lnTo>
                <a:lnTo>
                  <a:pt x="42120" y="32700"/>
                </a:lnTo>
                <a:lnTo>
                  <a:pt x="42120" y="32710"/>
                </a:lnTo>
                <a:lnTo>
                  <a:pt x="42120" y="32720"/>
                </a:lnTo>
                <a:lnTo>
                  <a:pt x="42130" y="32720"/>
                </a:lnTo>
                <a:lnTo>
                  <a:pt x="42140" y="32720"/>
                </a:lnTo>
                <a:lnTo>
                  <a:pt x="42140" y="32730"/>
                </a:lnTo>
                <a:lnTo>
                  <a:pt x="42150" y="32730"/>
                </a:lnTo>
                <a:lnTo>
                  <a:pt x="42160" y="32730"/>
                </a:lnTo>
                <a:lnTo>
                  <a:pt x="42160" y="32740"/>
                </a:lnTo>
                <a:lnTo>
                  <a:pt x="42170" y="32740"/>
                </a:lnTo>
                <a:lnTo>
                  <a:pt x="42170" y="32750"/>
                </a:lnTo>
                <a:lnTo>
                  <a:pt x="42180" y="32750"/>
                </a:lnTo>
                <a:lnTo>
                  <a:pt x="42180" y="32760"/>
                </a:lnTo>
                <a:lnTo>
                  <a:pt x="42190" y="32760"/>
                </a:lnTo>
                <a:lnTo>
                  <a:pt x="42200" y="32760"/>
                </a:lnTo>
                <a:lnTo>
                  <a:pt x="42210" y="32760"/>
                </a:lnTo>
                <a:lnTo>
                  <a:pt x="42210" y="32770"/>
                </a:lnTo>
                <a:lnTo>
                  <a:pt x="42220" y="32770"/>
                </a:lnTo>
                <a:lnTo>
                  <a:pt x="42230" y="32770"/>
                </a:lnTo>
                <a:lnTo>
                  <a:pt x="42230" y="32780"/>
                </a:lnTo>
                <a:lnTo>
                  <a:pt x="42250" y="32780"/>
                </a:lnTo>
                <a:lnTo>
                  <a:pt x="42250" y="32790"/>
                </a:lnTo>
                <a:lnTo>
                  <a:pt x="42270" y="32790"/>
                </a:lnTo>
                <a:lnTo>
                  <a:pt x="42270" y="32800"/>
                </a:lnTo>
                <a:lnTo>
                  <a:pt x="42250" y="32800"/>
                </a:lnTo>
                <a:lnTo>
                  <a:pt x="42250" y="32810"/>
                </a:lnTo>
                <a:lnTo>
                  <a:pt x="42240" y="32810"/>
                </a:lnTo>
                <a:lnTo>
                  <a:pt x="42240" y="32800"/>
                </a:lnTo>
                <a:lnTo>
                  <a:pt x="42230" y="32800"/>
                </a:lnTo>
                <a:lnTo>
                  <a:pt x="42220" y="32800"/>
                </a:lnTo>
                <a:lnTo>
                  <a:pt x="42210" y="32800"/>
                </a:lnTo>
                <a:lnTo>
                  <a:pt x="42210" y="32790"/>
                </a:lnTo>
                <a:lnTo>
                  <a:pt x="42200" y="32790"/>
                </a:lnTo>
                <a:lnTo>
                  <a:pt x="42190" y="32790"/>
                </a:lnTo>
                <a:lnTo>
                  <a:pt x="42190" y="32780"/>
                </a:lnTo>
                <a:lnTo>
                  <a:pt x="42180" y="32780"/>
                </a:lnTo>
                <a:lnTo>
                  <a:pt x="42180" y="32790"/>
                </a:lnTo>
                <a:lnTo>
                  <a:pt x="42170" y="32790"/>
                </a:lnTo>
                <a:lnTo>
                  <a:pt x="42170" y="32780"/>
                </a:lnTo>
                <a:lnTo>
                  <a:pt x="42160" y="32780"/>
                </a:lnTo>
                <a:lnTo>
                  <a:pt x="42160" y="32770"/>
                </a:lnTo>
                <a:lnTo>
                  <a:pt x="42150" y="32770"/>
                </a:lnTo>
                <a:lnTo>
                  <a:pt x="42150" y="32760"/>
                </a:lnTo>
                <a:lnTo>
                  <a:pt x="42140" y="32760"/>
                </a:lnTo>
                <a:lnTo>
                  <a:pt x="42130" y="32760"/>
                </a:lnTo>
                <a:lnTo>
                  <a:pt x="42130" y="32750"/>
                </a:lnTo>
                <a:lnTo>
                  <a:pt x="42120" y="32750"/>
                </a:lnTo>
                <a:lnTo>
                  <a:pt x="42120" y="32760"/>
                </a:lnTo>
                <a:lnTo>
                  <a:pt x="42120" y="32740"/>
                </a:lnTo>
                <a:lnTo>
                  <a:pt x="42110" y="32740"/>
                </a:lnTo>
                <a:lnTo>
                  <a:pt x="42110" y="32730"/>
                </a:lnTo>
                <a:lnTo>
                  <a:pt x="42100" y="32730"/>
                </a:lnTo>
                <a:lnTo>
                  <a:pt x="42090" y="32730"/>
                </a:lnTo>
                <a:lnTo>
                  <a:pt x="42090" y="32720"/>
                </a:lnTo>
                <a:lnTo>
                  <a:pt x="42070" y="32720"/>
                </a:lnTo>
                <a:lnTo>
                  <a:pt x="42060" y="32720"/>
                </a:lnTo>
                <a:lnTo>
                  <a:pt x="42050" y="32720"/>
                </a:lnTo>
                <a:lnTo>
                  <a:pt x="42050" y="32710"/>
                </a:lnTo>
                <a:lnTo>
                  <a:pt x="42040" y="32710"/>
                </a:lnTo>
                <a:lnTo>
                  <a:pt x="42040" y="32720"/>
                </a:lnTo>
                <a:lnTo>
                  <a:pt x="42030" y="32720"/>
                </a:lnTo>
                <a:lnTo>
                  <a:pt x="42030" y="32710"/>
                </a:lnTo>
                <a:lnTo>
                  <a:pt x="42030" y="32700"/>
                </a:lnTo>
                <a:lnTo>
                  <a:pt x="42020" y="32700"/>
                </a:lnTo>
                <a:lnTo>
                  <a:pt x="42010" y="32700"/>
                </a:lnTo>
                <a:lnTo>
                  <a:pt x="42000" y="32700"/>
                </a:lnTo>
                <a:lnTo>
                  <a:pt x="42000" y="32710"/>
                </a:lnTo>
                <a:lnTo>
                  <a:pt x="41980" y="32710"/>
                </a:lnTo>
                <a:lnTo>
                  <a:pt x="41980" y="32720"/>
                </a:lnTo>
                <a:lnTo>
                  <a:pt x="41940" y="32720"/>
                </a:lnTo>
                <a:lnTo>
                  <a:pt x="41940" y="32710"/>
                </a:lnTo>
                <a:lnTo>
                  <a:pt x="41940" y="32720"/>
                </a:lnTo>
                <a:lnTo>
                  <a:pt x="41930" y="32720"/>
                </a:lnTo>
                <a:lnTo>
                  <a:pt x="41930" y="32710"/>
                </a:lnTo>
                <a:lnTo>
                  <a:pt x="41920" y="32710"/>
                </a:lnTo>
                <a:lnTo>
                  <a:pt x="41910" y="32710"/>
                </a:lnTo>
                <a:lnTo>
                  <a:pt x="41910" y="32720"/>
                </a:lnTo>
                <a:lnTo>
                  <a:pt x="41900" y="32720"/>
                </a:lnTo>
                <a:lnTo>
                  <a:pt x="41900" y="32710"/>
                </a:lnTo>
                <a:lnTo>
                  <a:pt x="41900" y="32700"/>
                </a:lnTo>
                <a:lnTo>
                  <a:pt x="41890" y="32700"/>
                </a:lnTo>
                <a:lnTo>
                  <a:pt x="41890" y="32690"/>
                </a:lnTo>
                <a:lnTo>
                  <a:pt x="41880" y="32690"/>
                </a:lnTo>
                <a:lnTo>
                  <a:pt x="41880" y="32680"/>
                </a:lnTo>
                <a:lnTo>
                  <a:pt x="41890" y="32680"/>
                </a:lnTo>
                <a:lnTo>
                  <a:pt x="41900" y="32680"/>
                </a:lnTo>
                <a:lnTo>
                  <a:pt x="41910" y="32680"/>
                </a:lnTo>
                <a:lnTo>
                  <a:pt x="41920" y="32680"/>
                </a:lnTo>
                <a:lnTo>
                  <a:pt x="41950" y="32680"/>
                </a:lnTo>
                <a:lnTo>
                  <a:pt x="41950" y="32690"/>
                </a:lnTo>
                <a:lnTo>
                  <a:pt x="41950" y="32680"/>
                </a:lnTo>
                <a:lnTo>
                  <a:pt x="41960" y="32680"/>
                </a:lnTo>
                <a:lnTo>
                  <a:pt x="41960" y="32690"/>
                </a:lnTo>
                <a:lnTo>
                  <a:pt x="41980" y="32690"/>
                </a:lnTo>
                <a:lnTo>
                  <a:pt x="41980" y="32680"/>
                </a:lnTo>
                <a:lnTo>
                  <a:pt x="41990" y="32680"/>
                </a:lnTo>
                <a:lnTo>
                  <a:pt x="41990" y="32670"/>
                </a:lnTo>
                <a:lnTo>
                  <a:pt x="42010" y="32670"/>
                </a:lnTo>
                <a:lnTo>
                  <a:pt x="42010" y="32660"/>
                </a:lnTo>
                <a:lnTo>
                  <a:pt x="42020" y="32660"/>
                </a:lnTo>
                <a:close/>
                <a:moveTo>
                  <a:pt x="42110" y="32630"/>
                </a:moveTo>
                <a:lnTo>
                  <a:pt x="42110" y="32640"/>
                </a:lnTo>
                <a:lnTo>
                  <a:pt x="42130" y="32640"/>
                </a:lnTo>
                <a:lnTo>
                  <a:pt x="42130" y="32650"/>
                </a:lnTo>
                <a:lnTo>
                  <a:pt x="42140" y="32650"/>
                </a:lnTo>
                <a:lnTo>
                  <a:pt x="42150" y="32650"/>
                </a:lnTo>
                <a:lnTo>
                  <a:pt x="42150" y="32660"/>
                </a:lnTo>
                <a:lnTo>
                  <a:pt x="42120" y="32660"/>
                </a:lnTo>
                <a:lnTo>
                  <a:pt x="42120" y="32650"/>
                </a:lnTo>
                <a:lnTo>
                  <a:pt x="42100" y="32650"/>
                </a:lnTo>
                <a:lnTo>
                  <a:pt x="42100" y="32660"/>
                </a:lnTo>
                <a:lnTo>
                  <a:pt x="42090" y="32660"/>
                </a:lnTo>
                <a:lnTo>
                  <a:pt x="42090" y="32650"/>
                </a:lnTo>
                <a:lnTo>
                  <a:pt x="42080" y="32650"/>
                </a:lnTo>
                <a:lnTo>
                  <a:pt x="42080" y="32660"/>
                </a:lnTo>
                <a:lnTo>
                  <a:pt x="42070" y="32660"/>
                </a:lnTo>
                <a:lnTo>
                  <a:pt x="42070" y="32640"/>
                </a:lnTo>
                <a:lnTo>
                  <a:pt x="42100" y="32640"/>
                </a:lnTo>
                <a:lnTo>
                  <a:pt x="42100" y="32630"/>
                </a:lnTo>
                <a:lnTo>
                  <a:pt x="42110" y="32630"/>
                </a:lnTo>
                <a:close/>
                <a:moveTo>
                  <a:pt x="42940" y="32610"/>
                </a:moveTo>
                <a:lnTo>
                  <a:pt x="42940" y="32620"/>
                </a:lnTo>
                <a:lnTo>
                  <a:pt x="42930" y="32620"/>
                </a:lnTo>
                <a:lnTo>
                  <a:pt x="42930" y="32630"/>
                </a:lnTo>
                <a:lnTo>
                  <a:pt x="42920" y="32630"/>
                </a:lnTo>
                <a:lnTo>
                  <a:pt x="42920" y="32640"/>
                </a:lnTo>
                <a:lnTo>
                  <a:pt x="42910" y="32640"/>
                </a:lnTo>
                <a:lnTo>
                  <a:pt x="42910" y="32650"/>
                </a:lnTo>
                <a:lnTo>
                  <a:pt x="42890" y="32650"/>
                </a:lnTo>
                <a:lnTo>
                  <a:pt x="42890" y="32640"/>
                </a:lnTo>
                <a:lnTo>
                  <a:pt x="42880" y="32640"/>
                </a:lnTo>
                <a:lnTo>
                  <a:pt x="42880" y="32650"/>
                </a:lnTo>
                <a:lnTo>
                  <a:pt x="42840" y="32650"/>
                </a:lnTo>
                <a:lnTo>
                  <a:pt x="42840" y="32660"/>
                </a:lnTo>
                <a:lnTo>
                  <a:pt x="42830" y="32660"/>
                </a:lnTo>
                <a:lnTo>
                  <a:pt x="42820" y="32660"/>
                </a:lnTo>
                <a:lnTo>
                  <a:pt x="42820" y="32650"/>
                </a:lnTo>
                <a:lnTo>
                  <a:pt x="42820" y="32640"/>
                </a:lnTo>
                <a:lnTo>
                  <a:pt x="42840" y="32640"/>
                </a:lnTo>
                <a:lnTo>
                  <a:pt x="42840" y="32630"/>
                </a:lnTo>
                <a:lnTo>
                  <a:pt x="42860" y="32630"/>
                </a:lnTo>
                <a:lnTo>
                  <a:pt x="42860" y="32640"/>
                </a:lnTo>
                <a:lnTo>
                  <a:pt x="42860" y="32630"/>
                </a:lnTo>
                <a:lnTo>
                  <a:pt x="42870" y="32630"/>
                </a:lnTo>
                <a:lnTo>
                  <a:pt x="42880" y="32630"/>
                </a:lnTo>
                <a:lnTo>
                  <a:pt x="42910" y="32630"/>
                </a:lnTo>
                <a:lnTo>
                  <a:pt x="42910" y="32620"/>
                </a:lnTo>
                <a:lnTo>
                  <a:pt x="42920" y="32620"/>
                </a:lnTo>
                <a:lnTo>
                  <a:pt x="42930" y="32620"/>
                </a:lnTo>
                <a:lnTo>
                  <a:pt x="42930" y="32610"/>
                </a:lnTo>
                <a:lnTo>
                  <a:pt x="42940" y="32610"/>
                </a:lnTo>
                <a:close/>
                <a:moveTo>
                  <a:pt x="40970" y="32560"/>
                </a:moveTo>
                <a:lnTo>
                  <a:pt x="40970" y="32570"/>
                </a:lnTo>
                <a:lnTo>
                  <a:pt x="40980" y="32570"/>
                </a:lnTo>
                <a:lnTo>
                  <a:pt x="40990" y="32570"/>
                </a:lnTo>
                <a:lnTo>
                  <a:pt x="40990" y="32580"/>
                </a:lnTo>
                <a:lnTo>
                  <a:pt x="41000" y="32580"/>
                </a:lnTo>
                <a:lnTo>
                  <a:pt x="41020" y="32580"/>
                </a:lnTo>
                <a:lnTo>
                  <a:pt x="41020" y="32590"/>
                </a:lnTo>
                <a:lnTo>
                  <a:pt x="41050" y="32590"/>
                </a:lnTo>
                <a:lnTo>
                  <a:pt x="41070" y="32590"/>
                </a:lnTo>
                <a:lnTo>
                  <a:pt x="41090" y="32590"/>
                </a:lnTo>
                <a:lnTo>
                  <a:pt x="41090" y="32600"/>
                </a:lnTo>
                <a:lnTo>
                  <a:pt x="41080" y="32600"/>
                </a:lnTo>
                <a:lnTo>
                  <a:pt x="41080" y="32610"/>
                </a:lnTo>
                <a:lnTo>
                  <a:pt x="41090" y="32610"/>
                </a:lnTo>
                <a:lnTo>
                  <a:pt x="41090" y="32620"/>
                </a:lnTo>
                <a:lnTo>
                  <a:pt x="41080" y="32620"/>
                </a:lnTo>
                <a:lnTo>
                  <a:pt x="41090" y="32620"/>
                </a:lnTo>
                <a:lnTo>
                  <a:pt x="41090" y="32640"/>
                </a:lnTo>
                <a:lnTo>
                  <a:pt x="41090" y="32660"/>
                </a:lnTo>
                <a:lnTo>
                  <a:pt x="41080" y="32660"/>
                </a:lnTo>
                <a:lnTo>
                  <a:pt x="41080" y="32670"/>
                </a:lnTo>
                <a:lnTo>
                  <a:pt x="41080" y="32680"/>
                </a:lnTo>
                <a:lnTo>
                  <a:pt x="41090" y="32680"/>
                </a:lnTo>
                <a:lnTo>
                  <a:pt x="41110" y="32680"/>
                </a:lnTo>
                <a:lnTo>
                  <a:pt x="41120" y="32680"/>
                </a:lnTo>
                <a:lnTo>
                  <a:pt x="41120" y="32690"/>
                </a:lnTo>
                <a:lnTo>
                  <a:pt x="41140" y="32690"/>
                </a:lnTo>
                <a:lnTo>
                  <a:pt x="41140" y="32680"/>
                </a:lnTo>
                <a:lnTo>
                  <a:pt x="41150" y="32680"/>
                </a:lnTo>
                <a:lnTo>
                  <a:pt x="41150" y="32690"/>
                </a:lnTo>
                <a:lnTo>
                  <a:pt x="41160" y="32690"/>
                </a:lnTo>
                <a:lnTo>
                  <a:pt x="41160" y="32680"/>
                </a:lnTo>
                <a:lnTo>
                  <a:pt x="41180" y="32680"/>
                </a:lnTo>
                <a:lnTo>
                  <a:pt x="41190" y="32680"/>
                </a:lnTo>
                <a:lnTo>
                  <a:pt x="41190" y="32690"/>
                </a:lnTo>
                <a:lnTo>
                  <a:pt x="41200" y="32690"/>
                </a:lnTo>
                <a:lnTo>
                  <a:pt x="41210" y="32690"/>
                </a:lnTo>
                <a:lnTo>
                  <a:pt x="41220" y="32690"/>
                </a:lnTo>
                <a:lnTo>
                  <a:pt x="41220" y="32670"/>
                </a:lnTo>
                <a:lnTo>
                  <a:pt x="41230" y="32670"/>
                </a:lnTo>
                <a:lnTo>
                  <a:pt x="41230" y="32680"/>
                </a:lnTo>
                <a:lnTo>
                  <a:pt x="41240" y="32680"/>
                </a:lnTo>
                <a:lnTo>
                  <a:pt x="41260" y="32680"/>
                </a:lnTo>
                <a:lnTo>
                  <a:pt x="41260" y="32660"/>
                </a:lnTo>
                <a:lnTo>
                  <a:pt x="41270" y="32660"/>
                </a:lnTo>
                <a:lnTo>
                  <a:pt x="41270" y="32650"/>
                </a:lnTo>
                <a:lnTo>
                  <a:pt x="41270" y="32640"/>
                </a:lnTo>
                <a:lnTo>
                  <a:pt x="41280" y="32640"/>
                </a:lnTo>
                <a:lnTo>
                  <a:pt x="41280" y="32650"/>
                </a:lnTo>
                <a:lnTo>
                  <a:pt x="41290" y="32650"/>
                </a:lnTo>
                <a:lnTo>
                  <a:pt x="41290" y="32660"/>
                </a:lnTo>
                <a:lnTo>
                  <a:pt x="41280" y="32660"/>
                </a:lnTo>
                <a:lnTo>
                  <a:pt x="41280" y="32670"/>
                </a:lnTo>
                <a:lnTo>
                  <a:pt x="41280" y="32680"/>
                </a:lnTo>
                <a:lnTo>
                  <a:pt x="41270" y="32680"/>
                </a:lnTo>
                <a:lnTo>
                  <a:pt x="41270" y="32690"/>
                </a:lnTo>
                <a:lnTo>
                  <a:pt x="41290" y="32690"/>
                </a:lnTo>
                <a:lnTo>
                  <a:pt x="41290" y="32680"/>
                </a:lnTo>
                <a:lnTo>
                  <a:pt x="41310" y="32680"/>
                </a:lnTo>
                <a:lnTo>
                  <a:pt x="41320" y="32680"/>
                </a:lnTo>
                <a:lnTo>
                  <a:pt x="41330" y="32680"/>
                </a:lnTo>
                <a:lnTo>
                  <a:pt x="41340" y="32680"/>
                </a:lnTo>
                <a:lnTo>
                  <a:pt x="41340" y="32690"/>
                </a:lnTo>
                <a:lnTo>
                  <a:pt x="41350" y="32690"/>
                </a:lnTo>
                <a:lnTo>
                  <a:pt x="41350" y="32700"/>
                </a:lnTo>
                <a:lnTo>
                  <a:pt x="41360" y="32700"/>
                </a:lnTo>
                <a:lnTo>
                  <a:pt x="41370" y="32700"/>
                </a:lnTo>
                <a:lnTo>
                  <a:pt x="41370" y="32710"/>
                </a:lnTo>
                <a:lnTo>
                  <a:pt x="41380" y="32710"/>
                </a:lnTo>
                <a:lnTo>
                  <a:pt x="41390" y="32710"/>
                </a:lnTo>
                <a:lnTo>
                  <a:pt x="41390" y="32720"/>
                </a:lnTo>
                <a:lnTo>
                  <a:pt x="41400" y="32720"/>
                </a:lnTo>
                <a:lnTo>
                  <a:pt x="41410" y="32720"/>
                </a:lnTo>
                <a:lnTo>
                  <a:pt x="41410" y="32730"/>
                </a:lnTo>
                <a:lnTo>
                  <a:pt x="41420" y="32730"/>
                </a:lnTo>
                <a:lnTo>
                  <a:pt x="41420" y="32740"/>
                </a:lnTo>
                <a:lnTo>
                  <a:pt x="41420" y="32730"/>
                </a:lnTo>
                <a:lnTo>
                  <a:pt x="41430" y="32730"/>
                </a:lnTo>
                <a:lnTo>
                  <a:pt x="41440" y="32730"/>
                </a:lnTo>
                <a:lnTo>
                  <a:pt x="41460" y="32730"/>
                </a:lnTo>
                <a:lnTo>
                  <a:pt x="41480" y="32730"/>
                </a:lnTo>
                <a:lnTo>
                  <a:pt x="41480" y="32740"/>
                </a:lnTo>
                <a:lnTo>
                  <a:pt x="41490" y="32740"/>
                </a:lnTo>
                <a:lnTo>
                  <a:pt x="41510" y="32740"/>
                </a:lnTo>
                <a:lnTo>
                  <a:pt x="41510" y="32730"/>
                </a:lnTo>
                <a:lnTo>
                  <a:pt x="41510" y="32720"/>
                </a:lnTo>
                <a:lnTo>
                  <a:pt x="41500" y="32720"/>
                </a:lnTo>
                <a:lnTo>
                  <a:pt x="41490" y="32720"/>
                </a:lnTo>
                <a:lnTo>
                  <a:pt x="41480" y="32720"/>
                </a:lnTo>
                <a:lnTo>
                  <a:pt x="41470" y="32720"/>
                </a:lnTo>
                <a:lnTo>
                  <a:pt x="41470" y="32710"/>
                </a:lnTo>
                <a:lnTo>
                  <a:pt x="41440" y="32710"/>
                </a:lnTo>
                <a:lnTo>
                  <a:pt x="41430" y="32710"/>
                </a:lnTo>
                <a:lnTo>
                  <a:pt x="41430" y="32700"/>
                </a:lnTo>
                <a:lnTo>
                  <a:pt x="41450" y="32700"/>
                </a:lnTo>
                <a:lnTo>
                  <a:pt x="41460" y="32700"/>
                </a:lnTo>
                <a:lnTo>
                  <a:pt x="41470" y="32700"/>
                </a:lnTo>
                <a:lnTo>
                  <a:pt x="41470" y="32710"/>
                </a:lnTo>
                <a:lnTo>
                  <a:pt x="41480" y="32710"/>
                </a:lnTo>
                <a:lnTo>
                  <a:pt x="41480" y="32700"/>
                </a:lnTo>
                <a:lnTo>
                  <a:pt x="41490" y="32700"/>
                </a:lnTo>
                <a:lnTo>
                  <a:pt x="41490" y="32710"/>
                </a:lnTo>
                <a:lnTo>
                  <a:pt x="41510" y="32710"/>
                </a:lnTo>
                <a:lnTo>
                  <a:pt x="41520" y="32710"/>
                </a:lnTo>
                <a:lnTo>
                  <a:pt x="41520" y="32720"/>
                </a:lnTo>
                <a:lnTo>
                  <a:pt x="41530" y="32720"/>
                </a:lnTo>
                <a:lnTo>
                  <a:pt x="41530" y="32730"/>
                </a:lnTo>
                <a:lnTo>
                  <a:pt x="41540" y="32730"/>
                </a:lnTo>
                <a:lnTo>
                  <a:pt x="41560" y="32730"/>
                </a:lnTo>
                <a:lnTo>
                  <a:pt x="41580" y="32730"/>
                </a:lnTo>
                <a:lnTo>
                  <a:pt x="41590" y="32730"/>
                </a:lnTo>
                <a:lnTo>
                  <a:pt x="41590" y="32740"/>
                </a:lnTo>
                <a:lnTo>
                  <a:pt x="41590" y="32750"/>
                </a:lnTo>
                <a:lnTo>
                  <a:pt x="41610" y="32750"/>
                </a:lnTo>
                <a:lnTo>
                  <a:pt x="41610" y="32760"/>
                </a:lnTo>
                <a:lnTo>
                  <a:pt x="41630" y="32760"/>
                </a:lnTo>
                <a:lnTo>
                  <a:pt x="41630" y="32750"/>
                </a:lnTo>
                <a:lnTo>
                  <a:pt x="41640" y="32750"/>
                </a:lnTo>
                <a:lnTo>
                  <a:pt x="41640" y="32740"/>
                </a:lnTo>
                <a:lnTo>
                  <a:pt x="41640" y="32750"/>
                </a:lnTo>
                <a:lnTo>
                  <a:pt x="41650" y="32750"/>
                </a:lnTo>
                <a:lnTo>
                  <a:pt x="41660" y="32750"/>
                </a:lnTo>
                <a:lnTo>
                  <a:pt x="41660" y="32770"/>
                </a:lnTo>
                <a:lnTo>
                  <a:pt x="41650" y="32770"/>
                </a:lnTo>
                <a:lnTo>
                  <a:pt x="41650" y="32790"/>
                </a:lnTo>
                <a:lnTo>
                  <a:pt x="41660" y="32790"/>
                </a:lnTo>
                <a:lnTo>
                  <a:pt x="41660" y="32800"/>
                </a:lnTo>
                <a:lnTo>
                  <a:pt x="41660" y="32810"/>
                </a:lnTo>
                <a:lnTo>
                  <a:pt x="41670" y="32810"/>
                </a:lnTo>
                <a:lnTo>
                  <a:pt x="41670" y="32800"/>
                </a:lnTo>
                <a:lnTo>
                  <a:pt x="41680" y="32800"/>
                </a:lnTo>
                <a:lnTo>
                  <a:pt x="41680" y="32810"/>
                </a:lnTo>
                <a:lnTo>
                  <a:pt x="41690" y="32810"/>
                </a:lnTo>
                <a:lnTo>
                  <a:pt x="41680" y="32810"/>
                </a:lnTo>
                <a:lnTo>
                  <a:pt x="41680" y="32820"/>
                </a:lnTo>
                <a:lnTo>
                  <a:pt x="41670" y="32820"/>
                </a:lnTo>
                <a:lnTo>
                  <a:pt x="41670" y="32840"/>
                </a:lnTo>
                <a:lnTo>
                  <a:pt x="41680" y="32840"/>
                </a:lnTo>
                <a:lnTo>
                  <a:pt x="41680" y="32850"/>
                </a:lnTo>
                <a:lnTo>
                  <a:pt x="41680" y="32860"/>
                </a:lnTo>
                <a:lnTo>
                  <a:pt x="41690" y="32860"/>
                </a:lnTo>
                <a:lnTo>
                  <a:pt x="41690" y="32870"/>
                </a:lnTo>
                <a:lnTo>
                  <a:pt x="41700" y="32870"/>
                </a:lnTo>
                <a:lnTo>
                  <a:pt x="41700" y="32860"/>
                </a:lnTo>
                <a:lnTo>
                  <a:pt x="41710" y="32860"/>
                </a:lnTo>
                <a:lnTo>
                  <a:pt x="41710" y="32850"/>
                </a:lnTo>
                <a:lnTo>
                  <a:pt x="41720" y="32850"/>
                </a:lnTo>
                <a:lnTo>
                  <a:pt x="41720" y="32840"/>
                </a:lnTo>
                <a:lnTo>
                  <a:pt x="41730" y="32840"/>
                </a:lnTo>
                <a:lnTo>
                  <a:pt x="41730" y="32850"/>
                </a:lnTo>
                <a:lnTo>
                  <a:pt x="41740" y="32850"/>
                </a:lnTo>
                <a:lnTo>
                  <a:pt x="41740" y="32860"/>
                </a:lnTo>
                <a:lnTo>
                  <a:pt x="41740" y="32870"/>
                </a:lnTo>
                <a:lnTo>
                  <a:pt x="41730" y="32870"/>
                </a:lnTo>
                <a:lnTo>
                  <a:pt x="41730" y="32880"/>
                </a:lnTo>
                <a:lnTo>
                  <a:pt x="41740" y="32880"/>
                </a:lnTo>
                <a:lnTo>
                  <a:pt x="41740" y="32890"/>
                </a:lnTo>
                <a:lnTo>
                  <a:pt x="41740" y="32910"/>
                </a:lnTo>
                <a:lnTo>
                  <a:pt x="41750" y="32910"/>
                </a:lnTo>
                <a:lnTo>
                  <a:pt x="41750" y="32920"/>
                </a:lnTo>
                <a:lnTo>
                  <a:pt x="41770" y="32920"/>
                </a:lnTo>
                <a:lnTo>
                  <a:pt x="41770" y="32930"/>
                </a:lnTo>
                <a:lnTo>
                  <a:pt x="41780" y="32930"/>
                </a:lnTo>
                <a:lnTo>
                  <a:pt x="41790" y="32930"/>
                </a:lnTo>
                <a:lnTo>
                  <a:pt x="41790" y="32940"/>
                </a:lnTo>
                <a:lnTo>
                  <a:pt x="41800" y="32940"/>
                </a:lnTo>
                <a:lnTo>
                  <a:pt x="41800" y="32950"/>
                </a:lnTo>
                <a:lnTo>
                  <a:pt x="41810" y="32950"/>
                </a:lnTo>
                <a:lnTo>
                  <a:pt x="41810" y="32970"/>
                </a:lnTo>
                <a:lnTo>
                  <a:pt x="41810" y="32980"/>
                </a:lnTo>
                <a:lnTo>
                  <a:pt x="41820" y="32980"/>
                </a:lnTo>
                <a:lnTo>
                  <a:pt x="41830" y="32980"/>
                </a:lnTo>
                <a:lnTo>
                  <a:pt x="41830" y="32990"/>
                </a:lnTo>
                <a:lnTo>
                  <a:pt x="41840" y="32990"/>
                </a:lnTo>
                <a:lnTo>
                  <a:pt x="41850" y="32990"/>
                </a:lnTo>
                <a:lnTo>
                  <a:pt x="41850" y="33000"/>
                </a:lnTo>
                <a:lnTo>
                  <a:pt x="41850" y="32990"/>
                </a:lnTo>
                <a:lnTo>
                  <a:pt x="41860" y="32990"/>
                </a:lnTo>
                <a:lnTo>
                  <a:pt x="41880" y="32990"/>
                </a:lnTo>
                <a:lnTo>
                  <a:pt x="41880" y="33000"/>
                </a:lnTo>
                <a:lnTo>
                  <a:pt x="41880" y="33010"/>
                </a:lnTo>
                <a:lnTo>
                  <a:pt x="41890" y="33010"/>
                </a:lnTo>
                <a:lnTo>
                  <a:pt x="41900" y="33010"/>
                </a:lnTo>
                <a:lnTo>
                  <a:pt x="41900" y="33020"/>
                </a:lnTo>
                <a:lnTo>
                  <a:pt x="41920" y="33020"/>
                </a:lnTo>
                <a:lnTo>
                  <a:pt x="41920" y="33030"/>
                </a:lnTo>
                <a:lnTo>
                  <a:pt x="41930" y="33030"/>
                </a:lnTo>
                <a:lnTo>
                  <a:pt x="41950" y="33030"/>
                </a:lnTo>
                <a:lnTo>
                  <a:pt x="41950" y="33040"/>
                </a:lnTo>
                <a:lnTo>
                  <a:pt x="41960" y="33040"/>
                </a:lnTo>
                <a:lnTo>
                  <a:pt x="41970" y="33040"/>
                </a:lnTo>
                <a:lnTo>
                  <a:pt x="41970" y="33050"/>
                </a:lnTo>
                <a:lnTo>
                  <a:pt x="41980" y="33050"/>
                </a:lnTo>
                <a:lnTo>
                  <a:pt x="41980" y="33060"/>
                </a:lnTo>
                <a:lnTo>
                  <a:pt x="41980" y="33050"/>
                </a:lnTo>
                <a:lnTo>
                  <a:pt x="41980" y="33060"/>
                </a:lnTo>
                <a:lnTo>
                  <a:pt x="42000" y="33060"/>
                </a:lnTo>
                <a:lnTo>
                  <a:pt x="42000" y="33070"/>
                </a:lnTo>
                <a:lnTo>
                  <a:pt x="42010" y="33070"/>
                </a:lnTo>
                <a:lnTo>
                  <a:pt x="42020" y="33070"/>
                </a:lnTo>
                <a:lnTo>
                  <a:pt x="42030" y="33070"/>
                </a:lnTo>
                <a:lnTo>
                  <a:pt x="42040" y="33070"/>
                </a:lnTo>
                <a:lnTo>
                  <a:pt x="42050" y="33070"/>
                </a:lnTo>
                <a:lnTo>
                  <a:pt x="42050" y="33060"/>
                </a:lnTo>
                <a:lnTo>
                  <a:pt x="42050" y="33070"/>
                </a:lnTo>
                <a:lnTo>
                  <a:pt x="42070" y="33070"/>
                </a:lnTo>
                <a:lnTo>
                  <a:pt x="42070" y="33080"/>
                </a:lnTo>
                <a:lnTo>
                  <a:pt x="42070" y="33070"/>
                </a:lnTo>
                <a:lnTo>
                  <a:pt x="42080" y="33070"/>
                </a:lnTo>
                <a:lnTo>
                  <a:pt x="42090" y="33070"/>
                </a:lnTo>
                <a:lnTo>
                  <a:pt x="42100" y="33070"/>
                </a:lnTo>
                <a:lnTo>
                  <a:pt x="42100" y="33080"/>
                </a:lnTo>
                <a:lnTo>
                  <a:pt x="42090" y="33080"/>
                </a:lnTo>
                <a:lnTo>
                  <a:pt x="42090" y="33100"/>
                </a:lnTo>
                <a:lnTo>
                  <a:pt x="42100" y="33100"/>
                </a:lnTo>
                <a:lnTo>
                  <a:pt x="42100" y="33110"/>
                </a:lnTo>
                <a:lnTo>
                  <a:pt x="42110" y="33110"/>
                </a:lnTo>
                <a:lnTo>
                  <a:pt x="42110" y="33120"/>
                </a:lnTo>
                <a:lnTo>
                  <a:pt x="42120" y="33120"/>
                </a:lnTo>
                <a:lnTo>
                  <a:pt x="42130" y="33120"/>
                </a:lnTo>
                <a:lnTo>
                  <a:pt x="42130" y="33130"/>
                </a:lnTo>
                <a:lnTo>
                  <a:pt x="42140" y="33130"/>
                </a:lnTo>
                <a:lnTo>
                  <a:pt x="42150" y="33130"/>
                </a:lnTo>
                <a:lnTo>
                  <a:pt x="42160" y="33130"/>
                </a:lnTo>
                <a:lnTo>
                  <a:pt x="42160" y="33140"/>
                </a:lnTo>
                <a:lnTo>
                  <a:pt x="42170" y="33140"/>
                </a:lnTo>
                <a:lnTo>
                  <a:pt x="42180" y="33140"/>
                </a:lnTo>
                <a:lnTo>
                  <a:pt x="42180" y="33150"/>
                </a:lnTo>
                <a:lnTo>
                  <a:pt x="42180" y="33160"/>
                </a:lnTo>
                <a:lnTo>
                  <a:pt x="42190" y="33160"/>
                </a:lnTo>
                <a:lnTo>
                  <a:pt x="42190" y="33170"/>
                </a:lnTo>
                <a:lnTo>
                  <a:pt x="42210" y="33170"/>
                </a:lnTo>
                <a:lnTo>
                  <a:pt x="42210" y="33180"/>
                </a:lnTo>
                <a:lnTo>
                  <a:pt x="42220" y="33180"/>
                </a:lnTo>
                <a:lnTo>
                  <a:pt x="42230" y="33180"/>
                </a:lnTo>
                <a:lnTo>
                  <a:pt x="42230" y="33190"/>
                </a:lnTo>
                <a:lnTo>
                  <a:pt x="42240" y="33190"/>
                </a:lnTo>
                <a:lnTo>
                  <a:pt x="42250" y="33190"/>
                </a:lnTo>
                <a:lnTo>
                  <a:pt x="42260" y="33190"/>
                </a:lnTo>
                <a:lnTo>
                  <a:pt x="42260" y="33200"/>
                </a:lnTo>
                <a:lnTo>
                  <a:pt x="42270" y="33200"/>
                </a:lnTo>
                <a:lnTo>
                  <a:pt x="42260" y="33200"/>
                </a:lnTo>
                <a:lnTo>
                  <a:pt x="42260" y="33210"/>
                </a:lnTo>
                <a:lnTo>
                  <a:pt x="42240" y="33210"/>
                </a:lnTo>
                <a:lnTo>
                  <a:pt x="42240" y="33220"/>
                </a:lnTo>
                <a:lnTo>
                  <a:pt x="42230" y="33220"/>
                </a:lnTo>
                <a:lnTo>
                  <a:pt x="42230" y="33230"/>
                </a:lnTo>
                <a:lnTo>
                  <a:pt x="42230" y="33240"/>
                </a:lnTo>
                <a:lnTo>
                  <a:pt x="42220" y="33240"/>
                </a:lnTo>
                <a:lnTo>
                  <a:pt x="42220" y="33250"/>
                </a:lnTo>
                <a:lnTo>
                  <a:pt x="42220" y="33260"/>
                </a:lnTo>
                <a:lnTo>
                  <a:pt x="42220" y="33270"/>
                </a:lnTo>
                <a:lnTo>
                  <a:pt x="42230" y="33270"/>
                </a:lnTo>
                <a:lnTo>
                  <a:pt x="42230" y="33280"/>
                </a:lnTo>
                <a:lnTo>
                  <a:pt x="42230" y="33290"/>
                </a:lnTo>
                <a:lnTo>
                  <a:pt x="42220" y="33290"/>
                </a:lnTo>
                <a:lnTo>
                  <a:pt x="42220" y="33300"/>
                </a:lnTo>
                <a:lnTo>
                  <a:pt x="42220" y="33310"/>
                </a:lnTo>
                <a:lnTo>
                  <a:pt x="42220" y="33320"/>
                </a:lnTo>
                <a:lnTo>
                  <a:pt x="42210" y="33320"/>
                </a:lnTo>
                <a:lnTo>
                  <a:pt x="42200" y="33320"/>
                </a:lnTo>
                <a:lnTo>
                  <a:pt x="42190" y="33320"/>
                </a:lnTo>
                <a:lnTo>
                  <a:pt x="42190" y="33330"/>
                </a:lnTo>
                <a:lnTo>
                  <a:pt x="42170" y="33330"/>
                </a:lnTo>
                <a:lnTo>
                  <a:pt x="42150" y="33330"/>
                </a:lnTo>
                <a:lnTo>
                  <a:pt x="42150" y="33340"/>
                </a:lnTo>
                <a:lnTo>
                  <a:pt x="42150" y="33360"/>
                </a:lnTo>
                <a:lnTo>
                  <a:pt x="42140" y="33360"/>
                </a:lnTo>
                <a:lnTo>
                  <a:pt x="42140" y="33370"/>
                </a:lnTo>
                <a:lnTo>
                  <a:pt x="42150" y="33370"/>
                </a:lnTo>
                <a:lnTo>
                  <a:pt x="42150" y="33380"/>
                </a:lnTo>
                <a:lnTo>
                  <a:pt x="42140" y="33380"/>
                </a:lnTo>
                <a:lnTo>
                  <a:pt x="42140" y="33400"/>
                </a:lnTo>
                <a:lnTo>
                  <a:pt x="42130" y="33400"/>
                </a:lnTo>
                <a:lnTo>
                  <a:pt x="42130" y="33410"/>
                </a:lnTo>
                <a:lnTo>
                  <a:pt x="42130" y="33420"/>
                </a:lnTo>
                <a:lnTo>
                  <a:pt x="42120" y="33420"/>
                </a:lnTo>
                <a:lnTo>
                  <a:pt x="42120" y="33430"/>
                </a:lnTo>
                <a:lnTo>
                  <a:pt x="42110" y="33430"/>
                </a:lnTo>
                <a:lnTo>
                  <a:pt x="42100" y="33430"/>
                </a:lnTo>
                <a:lnTo>
                  <a:pt x="42100" y="33440"/>
                </a:lnTo>
                <a:lnTo>
                  <a:pt x="42100" y="33450"/>
                </a:lnTo>
                <a:lnTo>
                  <a:pt x="42090" y="33450"/>
                </a:lnTo>
                <a:lnTo>
                  <a:pt x="42080" y="33450"/>
                </a:lnTo>
                <a:lnTo>
                  <a:pt x="42080" y="33460"/>
                </a:lnTo>
                <a:lnTo>
                  <a:pt x="42060" y="33460"/>
                </a:lnTo>
                <a:lnTo>
                  <a:pt x="42060" y="33470"/>
                </a:lnTo>
                <a:lnTo>
                  <a:pt x="42050" y="33470"/>
                </a:lnTo>
                <a:lnTo>
                  <a:pt x="42040" y="33470"/>
                </a:lnTo>
                <a:lnTo>
                  <a:pt x="42030" y="33470"/>
                </a:lnTo>
                <a:lnTo>
                  <a:pt x="42030" y="33480"/>
                </a:lnTo>
                <a:lnTo>
                  <a:pt x="42020" y="33480"/>
                </a:lnTo>
                <a:lnTo>
                  <a:pt x="42020" y="33490"/>
                </a:lnTo>
                <a:lnTo>
                  <a:pt x="42010" y="33490"/>
                </a:lnTo>
                <a:lnTo>
                  <a:pt x="42010" y="33500"/>
                </a:lnTo>
                <a:lnTo>
                  <a:pt x="41980" y="33500"/>
                </a:lnTo>
                <a:lnTo>
                  <a:pt x="41950" y="33500"/>
                </a:lnTo>
                <a:lnTo>
                  <a:pt x="41950" y="33510"/>
                </a:lnTo>
                <a:lnTo>
                  <a:pt x="41920" y="33510"/>
                </a:lnTo>
                <a:lnTo>
                  <a:pt x="41920" y="33500"/>
                </a:lnTo>
                <a:lnTo>
                  <a:pt x="41900" y="33500"/>
                </a:lnTo>
                <a:lnTo>
                  <a:pt x="41900" y="33510"/>
                </a:lnTo>
                <a:lnTo>
                  <a:pt x="41880" y="33510"/>
                </a:lnTo>
                <a:lnTo>
                  <a:pt x="41880" y="33500"/>
                </a:lnTo>
                <a:lnTo>
                  <a:pt x="41890" y="33500"/>
                </a:lnTo>
                <a:lnTo>
                  <a:pt x="41890" y="33490"/>
                </a:lnTo>
                <a:lnTo>
                  <a:pt x="41860" y="33490"/>
                </a:lnTo>
                <a:lnTo>
                  <a:pt x="41840" y="33490"/>
                </a:lnTo>
                <a:lnTo>
                  <a:pt x="41840" y="33500"/>
                </a:lnTo>
                <a:lnTo>
                  <a:pt x="41830" y="33500"/>
                </a:lnTo>
                <a:lnTo>
                  <a:pt x="41830" y="33510"/>
                </a:lnTo>
                <a:lnTo>
                  <a:pt x="41820" y="33510"/>
                </a:lnTo>
                <a:lnTo>
                  <a:pt x="41820" y="33500"/>
                </a:lnTo>
                <a:lnTo>
                  <a:pt x="41820" y="33510"/>
                </a:lnTo>
                <a:lnTo>
                  <a:pt x="41810" y="33510"/>
                </a:lnTo>
                <a:lnTo>
                  <a:pt x="41810" y="33520"/>
                </a:lnTo>
                <a:lnTo>
                  <a:pt x="41820" y="33520"/>
                </a:lnTo>
                <a:lnTo>
                  <a:pt x="41820" y="33530"/>
                </a:lnTo>
                <a:lnTo>
                  <a:pt x="41790" y="33530"/>
                </a:lnTo>
                <a:lnTo>
                  <a:pt x="41790" y="33520"/>
                </a:lnTo>
                <a:lnTo>
                  <a:pt x="41780" y="33520"/>
                </a:lnTo>
                <a:lnTo>
                  <a:pt x="41770" y="33520"/>
                </a:lnTo>
                <a:lnTo>
                  <a:pt x="41770" y="33510"/>
                </a:lnTo>
                <a:lnTo>
                  <a:pt x="41770" y="33520"/>
                </a:lnTo>
                <a:lnTo>
                  <a:pt x="41760" y="33520"/>
                </a:lnTo>
                <a:lnTo>
                  <a:pt x="41760" y="33510"/>
                </a:lnTo>
                <a:lnTo>
                  <a:pt x="41750" y="33510"/>
                </a:lnTo>
                <a:lnTo>
                  <a:pt x="41740" y="33510"/>
                </a:lnTo>
                <a:lnTo>
                  <a:pt x="41740" y="33520"/>
                </a:lnTo>
                <a:lnTo>
                  <a:pt x="41720" y="33520"/>
                </a:lnTo>
                <a:lnTo>
                  <a:pt x="41720" y="33510"/>
                </a:lnTo>
                <a:lnTo>
                  <a:pt x="41710" y="33510"/>
                </a:lnTo>
                <a:lnTo>
                  <a:pt x="41710" y="33520"/>
                </a:lnTo>
                <a:lnTo>
                  <a:pt x="41700" y="33520"/>
                </a:lnTo>
                <a:lnTo>
                  <a:pt x="41700" y="33510"/>
                </a:lnTo>
                <a:lnTo>
                  <a:pt x="41690" y="33510"/>
                </a:lnTo>
                <a:lnTo>
                  <a:pt x="41690" y="33520"/>
                </a:lnTo>
                <a:lnTo>
                  <a:pt x="41680" y="33520"/>
                </a:lnTo>
                <a:lnTo>
                  <a:pt x="41680" y="33530"/>
                </a:lnTo>
                <a:lnTo>
                  <a:pt x="41670" y="33530"/>
                </a:lnTo>
                <a:lnTo>
                  <a:pt x="41670" y="33540"/>
                </a:lnTo>
                <a:lnTo>
                  <a:pt x="41660" y="33540"/>
                </a:lnTo>
                <a:lnTo>
                  <a:pt x="41660" y="33550"/>
                </a:lnTo>
                <a:lnTo>
                  <a:pt x="41660" y="33560"/>
                </a:lnTo>
                <a:lnTo>
                  <a:pt x="41650" y="33560"/>
                </a:lnTo>
                <a:lnTo>
                  <a:pt x="41640" y="33560"/>
                </a:lnTo>
                <a:lnTo>
                  <a:pt x="41640" y="33570"/>
                </a:lnTo>
                <a:lnTo>
                  <a:pt x="41630" y="33570"/>
                </a:lnTo>
                <a:lnTo>
                  <a:pt x="41630" y="33580"/>
                </a:lnTo>
                <a:lnTo>
                  <a:pt x="41630" y="33590"/>
                </a:lnTo>
                <a:lnTo>
                  <a:pt x="41620" y="33590"/>
                </a:lnTo>
                <a:lnTo>
                  <a:pt x="41610" y="33590"/>
                </a:lnTo>
                <a:lnTo>
                  <a:pt x="41610" y="33600"/>
                </a:lnTo>
                <a:lnTo>
                  <a:pt x="41610" y="33610"/>
                </a:lnTo>
                <a:lnTo>
                  <a:pt x="41600" y="33610"/>
                </a:lnTo>
                <a:lnTo>
                  <a:pt x="41590" y="33610"/>
                </a:lnTo>
                <a:lnTo>
                  <a:pt x="41590" y="33620"/>
                </a:lnTo>
                <a:lnTo>
                  <a:pt x="41580" y="33620"/>
                </a:lnTo>
                <a:lnTo>
                  <a:pt x="41570" y="33620"/>
                </a:lnTo>
                <a:lnTo>
                  <a:pt x="41570" y="33630"/>
                </a:lnTo>
                <a:lnTo>
                  <a:pt x="41540" y="33630"/>
                </a:lnTo>
                <a:lnTo>
                  <a:pt x="41540" y="33620"/>
                </a:lnTo>
                <a:lnTo>
                  <a:pt x="41540" y="33610"/>
                </a:lnTo>
                <a:lnTo>
                  <a:pt x="41530" y="33610"/>
                </a:lnTo>
                <a:lnTo>
                  <a:pt x="41530" y="33620"/>
                </a:lnTo>
                <a:lnTo>
                  <a:pt x="41520" y="33620"/>
                </a:lnTo>
                <a:lnTo>
                  <a:pt x="41520" y="33630"/>
                </a:lnTo>
                <a:lnTo>
                  <a:pt x="41530" y="33630"/>
                </a:lnTo>
                <a:lnTo>
                  <a:pt x="41530" y="33640"/>
                </a:lnTo>
                <a:lnTo>
                  <a:pt x="41530" y="33650"/>
                </a:lnTo>
                <a:lnTo>
                  <a:pt x="41520" y="33650"/>
                </a:lnTo>
                <a:lnTo>
                  <a:pt x="41520" y="33640"/>
                </a:lnTo>
                <a:lnTo>
                  <a:pt x="41510" y="33640"/>
                </a:lnTo>
                <a:lnTo>
                  <a:pt x="41500" y="33640"/>
                </a:lnTo>
                <a:lnTo>
                  <a:pt x="41500" y="33630"/>
                </a:lnTo>
                <a:lnTo>
                  <a:pt x="41500" y="33620"/>
                </a:lnTo>
                <a:lnTo>
                  <a:pt x="41490" y="33620"/>
                </a:lnTo>
                <a:lnTo>
                  <a:pt x="41490" y="33630"/>
                </a:lnTo>
                <a:lnTo>
                  <a:pt x="41480" y="33630"/>
                </a:lnTo>
                <a:lnTo>
                  <a:pt x="41480" y="33620"/>
                </a:lnTo>
                <a:lnTo>
                  <a:pt x="41480" y="33610"/>
                </a:lnTo>
                <a:lnTo>
                  <a:pt x="41470" y="33610"/>
                </a:lnTo>
                <a:lnTo>
                  <a:pt x="41460" y="33610"/>
                </a:lnTo>
                <a:lnTo>
                  <a:pt x="41460" y="33620"/>
                </a:lnTo>
                <a:lnTo>
                  <a:pt x="41460" y="33630"/>
                </a:lnTo>
                <a:lnTo>
                  <a:pt x="41450" y="33630"/>
                </a:lnTo>
                <a:lnTo>
                  <a:pt x="41450" y="33620"/>
                </a:lnTo>
                <a:lnTo>
                  <a:pt x="41440" y="33620"/>
                </a:lnTo>
                <a:lnTo>
                  <a:pt x="41440" y="33630"/>
                </a:lnTo>
                <a:lnTo>
                  <a:pt x="41430" y="33630"/>
                </a:lnTo>
                <a:lnTo>
                  <a:pt x="41420" y="33630"/>
                </a:lnTo>
                <a:lnTo>
                  <a:pt x="41420" y="33640"/>
                </a:lnTo>
                <a:lnTo>
                  <a:pt x="41430" y="33640"/>
                </a:lnTo>
                <a:lnTo>
                  <a:pt x="41430" y="33650"/>
                </a:lnTo>
                <a:lnTo>
                  <a:pt x="41420" y="33650"/>
                </a:lnTo>
                <a:lnTo>
                  <a:pt x="41420" y="33660"/>
                </a:lnTo>
                <a:lnTo>
                  <a:pt x="41400" y="33660"/>
                </a:lnTo>
                <a:lnTo>
                  <a:pt x="41400" y="33650"/>
                </a:lnTo>
                <a:lnTo>
                  <a:pt x="41400" y="33640"/>
                </a:lnTo>
                <a:lnTo>
                  <a:pt x="41390" y="33640"/>
                </a:lnTo>
                <a:lnTo>
                  <a:pt x="41350" y="33640"/>
                </a:lnTo>
                <a:lnTo>
                  <a:pt x="41350" y="33630"/>
                </a:lnTo>
                <a:lnTo>
                  <a:pt x="41340" y="33630"/>
                </a:lnTo>
                <a:lnTo>
                  <a:pt x="41330" y="33630"/>
                </a:lnTo>
                <a:lnTo>
                  <a:pt x="41320" y="33630"/>
                </a:lnTo>
                <a:lnTo>
                  <a:pt x="41310" y="33630"/>
                </a:lnTo>
                <a:lnTo>
                  <a:pt x="41300" y="33630"/>
                </a:lnTo>
                <a:lnTo>
                  <a:pt x="41300" y="33640"/>
                </a:lnTo>
                <a:lnTo>
                  <a:pt x="41270" y="33640"/>
                </a:lnTo>
                <a:lnTo>
                  <a:pt x="41260" y="33640"/>
                </a:lnTo>
                <a:lnTo>
                  <a:pt x="41240" y="33640"/>
                </a:lnTo>
                <a:lnTo>
                  <a:pt x="41240" y="33650"/>
                </a:lnTo>
                <a:lnTo>
                  <a:pt x="41230" y="33650"/>
                </a:lnTo>
                <a:lnTo>
                  <a:pt x="41220" y="33650"/>
                </a:lnTo>
                <a:lnTo>
                  <a:pt x="41210" y="33650"/>
                </a:lnTo>
                <a:lnTo>
                  <a:pt x="41210" y="33660"/>
                </a:lnTo>
                <a:lnTo>
                  <a:pt x="41200" y="33660"/>
                </a:lnTo>
                <a:lnTo>
                  <a:pt x="41190" y="33660"/>
                </a:lnTo>
                <a:lnTo>
                  <a:pt x="41190" y="33670"/>
                </a:lnTo>
                <a:lnTo>
                  <a:pt x="41180" y="33670"/>
                </a:lnTo>
                <a:lnTo>
                  <a:pt x="41170" y="33670"/>
                </a:lnTo>
                <a:lnTo>
                  <a:pt x="41170" y="33680"/>
                </a:lnTo>
                <a:lnTo>
                  <a:pt x="41160" y="33680"/>
                </a:lnTo>
                <a:lnTo>
                  <a:pt x="41160" y="33690"/>
                </a:lnTo>
                <a:lnTo>
                  <a:pt x="41150" y="33690"/>
                </a:lnTo>
                <a:lnTo>
                  <a:pt x="41150" y="33700"/>
                </a:lnTo>
                <a:lnTo>
                  <a:pt x="41140" y="33700"/>
                </a:lnTo>
                <a:lnTo>
                  <a:pt x="41140" y="33710"/>
                </a:lnTo>
                <a:lnTo>
                  <a:pt x="41130" y="33710"/>
                </a:lnTo>
                <a:lnTo>
                  <a:pt x="41120" y="33710"/>
                </a:lnTo>
                <a:lnTo>
                  <a:pt x="41120" y="33720"/>
                </a:lnTo>
                <a:lnTo>
                  <a:pt x="41110" y="33720"/>
                </a:lnTo>
                <a:lnTo>
                  <a:pt x="41110" y="33730"/>
                </a:lnTo>
                <a:lnTo>
                  <a:pt x="41100" y="33730"/>
                </a:lnTo>
                <a:lnTo>
                  <a:pt x="41100" y="33740"/>
                </a:lnTo>
                <a:lnTo>
                  <a:pt x="41090" y="33740"/>
                </a:lnTo>
                <a:lnTo>
                  <a:pt x="41090" y="33750"/>
                </a:lnTo>
                <a:lnTo>
                  <a:pt x="41080" y="33750"/>
                </a:lnTo>
                <a:lnTo>
                  <a:pt x="41080" y="33760"/>
                </a:lnTo>
                <a:lnTo>
                  <a:pt x="41080" y="33770"/>
                </a:lnTo>
                <a:lnTo>
                  <a:pt x="41070" y="33770"/>
                </a:lnTo>
                <a:lnTo>
                  <a:pt x="41070" y="33780"/>
                </a:lnTo>
                <a:lnTo>
                  <a:pt x="41060" y="33780"/>
                </a:lnTo>
                <a:lnTo>
                  <a:pt x="41050" y="33780"/>
                </a:lnTo>
                <a:lnTo>
                  <a:pt x="41040" y="33780"/>
                </a:lnTo>
                <a:lnTo>
                  <a:pt x="41040" y="33790"/>
                </a:lnTo>
                <a:lnTo>
                  <a:pt x="41030" y="33790"/>
                </a:lnTo>
                <a:lnTo>
                  <a:pt x="41020" y="33790"/>
                </a:lnTo>
                <a:lnTo>
                  <a:pt x="41020" y="33800"/>
                </a:lnTo>
                <a:lnTo>
                  <a:pt x="41010" y="33800"/>
                </a:lnTo>
                <a:lnTo>
                  <a:pt x="41000" y="33800"/>
                </a:lnTo>
                <a:lnTo>
                  <a:pt x="41000" y="33810"/>
                </a:lnTo>
                <a:lnTo>
                  <a:pt x="40990" y="33810"/>
                </a:lnTo>
                <a:lnTo>
                  <a:pt x="40980" y="33810"/>
                </a:lnTo>
                <a:lnTo>
                  <a:pt x="40980" y="33820"/>
                </a:lnTo>
                <a:lnTo>
                  <a:pt x="40970" y="33820"/>
                </a:lnTo>
                <a:lnTo>
                  <a:pt x="40960" y="33820"/>
                </a:lnTo>
                <a:lnTo>
                  <a:pt x="40960" y="33830"/>
                </a:lnTo>
                <a:lnTo>
                  <a:pt x="40930" y="33830"/>
                </a:lnTo>
                <a:lnTo>
                  <a:pt x="40920" y="33830"/>
                </a:lnTo>
                <a:lnTo>
                  <a:pt x="40920" y="33840"/>
                </a:lnTo>
                <a:lnTo>
                  <a:pt x="40910" y="33840"/>
                </a:lnTo>
                <a:lnTo>
                  <a:pt x="40900" y="33840"/>
                </a:lnTo>
                <a:lnTo>
                  <a:pt x="40880" y="33840"/>
                </a:lnTo>
                <a:lnTo>
                  <a:pt x="40880" y="33850"/>
                </a:lnTo>
                <a:lnTo>
                  <a:pt x="40870" y="33850"/>
                </a:lnTo>
                <a:lnTo>
                  <a:pt x="40860" y="33850"/>
                </a:lnTo>
                <a:lnTo>
                  <a:pt x="40860" y="33860"/>
                </a:lnTo>
                <a:lnTo>
                  <a:pt x="40850" y="33860"/>
                </a:lnTo>
                <a:lnTo>
                  <a:pt x="40850" y="33870"/>
                </a:lnTo>
                <a:lnTo>
                  <a:pt x="40840" y="33870"/>
                </a:lnTo>
                <a:lnTo>
                  <a:pt x="40830" y="33870"/>
                </a:lnTo>
                <a:lnTo>
                  <a:pt x="40830" y="33880"/>
                </a:lnTo>
                <a:lnTo>
                  <a:pt x="40830" y="33890"/>
                </a:lnTo>
                <a:lnTo>
                  <a:pt x="40820" y="33890"/>
                </a:lnTo>
                <a:lnTo>
                  <a:pt x="40810" y="33890"/>
                </a:lnTo>
                <a:lnTo>
                  <a:pt x="40810" y="33900"/>
                </a:lnTo>
                <a:lnTo>
                  <a:pt x="40810" y="33910"/>
                </a:lnTo>
                <a:lnTo>
                  <a:pt x="40800" y="33910"/>
                </a:lnTo>
                <a:lnTo>
                  <a:pt x="40790" y="33910"/>
                </a:lnTo>
                <a:lnTo>
                  <a:pt x="40770" y="33910"/>
                </a:lnTo>
                <a:lnTo>
                  <a:pt x="40770" y="33920"/>
                </a:lnTo>
                <a:lnTo>
                  <a:pt x="40760" y="33920"/>
                </a:lnTo>
                <a:lnTo>
                  <a:pt x="40760" y="33930"/>
                </a:lnTo>
                <a:lnTo>
                  <a:pt x="40750" y="33930"/>
                </a:lnTo>
                <a:lnTo>
                  <a:pt x="40740" y="33930"/>
                </a:lnTo>
                <a:lnTo>
                  <a:pt x="40740" y="33940"/>
                </a:lnTo>
                <a:lnTo>
                  <a:pt x="40730" y="33940"/>
                </a:lnTo>
                <a:lnTo>
                  <a:pt x="40730" y="33950"/>
                </a:lnTo>
                <a:lnTo>
                  <a:pt x="40720" y="33950"/>
                </a:lnTo>
                <a:lnTo>
                  <a:pt x="40710" y="33950"/>
                </a:lnTo>
                <a:lnTo>
                  <a:pt x="40710" y="33960"/>
                </a:lnTo>
                <a:lnTo>
                  <a:pt x="40670" y="33960"/>
                </a:lnTo>
                <a:lnTo>
                  <a:pt x="40650" y="33960"/>
                </a:lnTo>
                <a:lnTo>
                  <a:pt x="40640" y="33960"/>
                </a:lnTo>
                <a:lnTo>
                  <a:pt x="40640" y="33970"/>
                </a:lnTo>
                <a:lnTo>
                  <a:pt x="40630" y="33970"/>
                </a:lnTo>
                <a:lnTo>
                  <a:pt x="40630" y="33980"/>
                </a:lnTo>
                <a:lnTo>
                  <a:pt x="40620" y="33980"/>
                </a:lnTo>
                <a:lnTo>
                  <a:pt x="40620" y="33990"/>
                </a:lnTo>
                <a:lnTo>
                  <a:pt x="40610" y="33990"/>
                </a:lnTo>
                <a:lnTo>
                  <a:pt x="40610" y="34000"/>
                </a:lnTo>
                <a:lnTo>
                  <a:pt x="40600" y="34000"/>
                </a:lnTo>
                <a:lnTo>
                  <a:pt x="40600" y="34010"/>
                </a:lnTo>
                <a:lnTo>
                  <a:pt x="40590" y="34010"/>
                </a:lnTo>
                <a:lnTo>
                  <a:pt x="40590" y="34020"/>
                </a:lnTo>
                <a:lnTo>
                  <a:pt x="40590" y="34010"/>
                </a:lnTo>
                <a:lnTo>
                  <a:pt x="40580" y="34010"/>
                </a:lnTo>
                <a:lnTo>
                  <a:pt x="40580" y="34000"/>
                </a:lnTo>
                <a:lnTo>
                  <a:pt x="40590" y="34000"/>
                </a:lnTo>
                <a:lnTo>
                  <a:pt x="40590" y="33990"/>
                </a:lnTo>
                <a:lnTo>
                  <a:pt x="40590" y="33980"/>
                </a:lnTo>
                <a:lnTo>
                  <a:pt x="40600" y="33980"/>
                </a:lnTo>
                <a:lnTo>
                  <a:pt x="40600" y="33970"/>
                </a:lnTo>
                <a:lnTo>
                  <a:pt x="40600" y="33960"/>
                </a:lnTo>
                <a:lnTo>
                  <a:pt x="40600" y="33950"/>
                </a:lnTo>
                <a:lnTo>
                  <a:pt x="40600" y="33940"/>
                </a:lnTo>
                <a:lnTo>
                  <a:pt x="40590" y="33940"/>
                </a:lnTo>
                <a:lnTo>
                  <a:pt x="40580" y="33940"/>
                </a:lnTo>
                <a:lnTo>
                  <a:pt x="40580" y="33930"/>
                </a:lnTo>
                <a:lnTo>
                  <a:pt x="40560" y="33930"/>
                </a:lnTo>
                <a:lnTo>
                  <a:pt x="40560" y="33940"/>
                </a:lnTo>
                <a:lnTo>
                  <a:pt x="40550" y="33940"/>
                </a:lnTo>
                <a:lnTo>
                  <a:pt x="40540" y="33940"/>
                </a:lnTo>
                <a:lnTo>
                  <a:pt x="40520" y="33940"/>
                </a:lnTo>
                <a:lnTo>
                  <a:pt x="40520" y="33930"/>
                </a:lnTo>
                <a:lnTo>
                  <a:pt x="40510" y="33930"/>
                </a:lnTo>
                <a:lnTo>
                  <a:pt x="40500" y="33930"/>
                </a:lnTo>
                <a:lnTo>
                  <a:pt x="40500" y="33920"/>
                </a:lnTo>
                <a:lnTo>
                  <a:pt x="40490" y="33920"/>
                </a:lnTo>
                <a:lnTo>
                  <a:pt x="40490" y="33910"/>
                </a:lnTo>
                <a:lnTo>
                  <a:pt x="40480" y="33910"/>
                </a:lnTo>
                <a:lnTo>
                  <a:pt x="40480" y="33900"/>
                </a:lnTo>
                <a:lnTo>
                  <a:pt x="40490" y="33900"/>
                </a:lnTo>
                <a:lnTo>
                  <a:pt x="40490" y="33890"/>
                </a:lnTo>
                <a:lnTo>
                  <a:pt x="40490" y="33880"/>
                </a:lnTo>
                <a:lnTo>
                  <a:pt x="40530" y="33880"/>
                </a:lnTo>
                <a:lnTo>
                  <a:pt x="40530" y="33860"/>
                </a:lnTo>
                <a:lnTo>
                  <a:pt x="40540" y="33860"/>
                </a:lnTo>
                <a:lnTo>
                  <a:pt x="40540" y="33850"/>
                </a:lnTo>
                <a:lnTo>
                  <a:pt x="40540" y="33860"/>
                </a:lnTo>
                <a:lnTo>
                  <a:pt x="40550" y="33860"/>
                </a:lnTo>
                <a:lnTo>
                  <a:pt x="40550" y="33870"/>
                </a:lnTo>
                <a:lnTo>
                  <a:pt x="40560" y="33870"/>
                </a:lnTo>
                <a:lnTo>
                  <a:pt x="40570" y="33870"/>
                </a:lnTo>
                <a:lnTo>
                  <a:pt x="40580" y="33870"/>
                </a:lnTo>
                <a:lnTo>
                  <a:pt x="40580" y="33880"/>
                </a:lnTo>
                <a:lnTo>
                  <a:pt x="40580" y="33870"/>
                </a:lnTo>
                <a:lnTo>
                  <a:pt x="40570" y="33870"/>
                </a:lnTo>
                <a:lnTo>
                  <a:pt x="40570" y="33860"/>
                </a:lnTo>
                <a:lnTo>
                  <a:pt x="40580" y="33860"/>
                </a:lnTo>
                <a:lnTo>
                  <a:pt x="40570" y="33860"/>
                </a:lnTo>
                <a:lnTo>
                  <a:pt x="40570" y="33850"/>
                </a:lnTo>
                <a:lnTo>
                  <a:pt x="40570" y="33840"/>
                </a:lnTo>
                <a:lnTo>
                  <a:pt x="40560" y="33840"/>
                </a:lnTo>
                <a:lnTo>
                  <a:pt x="40560" y="33830"/>
                </a:lnTo>
                <a:lnTo>
                  <a:pt x="40550" y="33830"/>
                </a:lnTo>
                <a:lnTo>
                  <a:pt x="40550" y="33820"/>
                </a:lnTo>
                <a:lnTo>
                  <a:pt x="40540" y="33820"/>
                </a:lnTo>
                <a:lnTo>
                  <a:pt x="40520" y="33820"/>
                </a:lnTo>
                <a:lnTo>
                  <a:pt x="40500" y="33820"/>
                </a:lnTo>
                <a:lnTo>
                  <a:pt x="40490" y="33820"/>
                </a:lnTo>
                <a:lnTo>
                  <a:pt x="40480" y="33820"/>
                </a:lnTo>
                <a:lnTo>
                  <a:pt x="40480" y="33830"/>
                </a:lnTo>
                <a:lnTo>
                  <a:pt x="40470" y="33830"/>
                </a:lnTo>
                <a:lnTo>
                  <a:pt x="40450" y="33830"/>
                </a:lnTo>
                <a:lnTo>
                  <a:pt x="40450" y="33820"/>
                </a:lnTo>
                <a:lnTo>
                  <a:pt x="40440" y="33820"/>
                </a:lnTo>
                <a:lnTo>
                  <a:pt x="40440" y="33830"/>
                </a:lnTo>
                <a:lnTo>
                  <a:pt x="40430" y="33830"/>
                </a:lnTo>
                <a:lnTo>
                  <a:pt x="40430" y="33840"/>
                </a:lnTo>
                <a:lnTo>
                  <a:pt x="40430" y="33850"/>
                </a:lnTo>
                <a:lnTo>
                  <a:pt x="40420" y="33850"/>
                </a:lnTo>
                <a:lnTo>
                  <a:pt x="40410" y="33850"/>
                </a:lnTo>
                <a:lnTo>
                  <a:pt x="40410" y="33860"/>
                </a:lnTo>
                <a:lnTo>
                  <a:pt x="40400" y="33860"/>
                </a:lnTo>
                <a:lnTo>
                  <a:pt x="40400" y="33870"/>
                </a:lnTo>
                <a:lnTo>
                  <a:pt x="40400" y="33860"/>
                </a:lnTo>
                <a:lnTo>
                  <a:pt x="40400" y="33870"/>
                </a:lnTo>
                <a:lnTo>
                  <a:pt x="40380" y="33870"/>
                </a:lnTo>
                <a:lnTo>
                  <a:pt x="40380" y="33880"/>
                </a:lnTo>
                <a:lnTo>
                  <a:pt x="40370" y="33880"/>
                </a:lnTo>
                <a:lnTo>
                  <a:pt x="40350" y="33880"/>
                </a:lnTo>
                <a:lnTo>
                  <a:pt x="40350" y="33890"/>
                </a:lnTo>
                <a:lnTo>
                  <a:pt x="40340" y="33890"/>
                </a:lnTo>
                <a:lnTo>
                  <a:pt x="40330" y="33890"/>
                </a:lnTo>
                <a:lnTo>
                  <a:pt x="40330" y="33900"/>
                </a:lnTo>
                <a:lnTo>
                  <a:pt x="40320" y="33900"/>
                </a:lnTo>
                <a:lnTo>
                  <a:pt x="40310" y="33900"/>
                </a:lnTo>
                <a:lnTo>
                  <a:pt x="40310" y="33910"/>
                </a:lnTo>
                <a:lnTo>
                  <a:pt x="40300" y="33910"/>
                </a:lnTo>
                <a:lnTo>
                  <a:pt x="40290" y="33910"/>
                </a:lnTo>
                <a:lnTo>
                  <a:pt x="40280" y="33910"/>
                </a:lnTo>
                <a:lnTo>
                  <a:pt x="40270" y="33910"/>
                </a:lnTo>
                <a:lnTo>
                  <a:pt x="40270" y="33920"/>
                </a:lnTo>
                <a:lnTo>
                  <a:pt x="40250" y="33920"/>
                </a:lnTo>
                <a:lnTo>
                  <a:pt x="40240" y="33920"/>
                </a:lnTo>
                <a:lnTo>
                  <a:pt x="40230" y="33920"/>
                </a:lnTo>
                <a:lnTo>
                  <a:pt x="40230" y="33930"/>
                </a:lnTo>
                <a:lnTo>
                  <a:pt x="40210" y="33930"/>
                </a:lnTo>
                <a:lnTo>
                  <a:pt x="40210" y="33920"/>
                </a:lnTo>
                <a:lnTo>
                  <a:pt x="40200" y="33920"/>
                </a:lnTo>
                <a:lnTo>
                  <a:pt x="40200" y="33930"/>
                </a:lnTo>
                <a:lnTo>
                  <a:pt x="40190" y="33930"/>
                </a:lnTo>
                <a:lnTo>
                  <a:pt x="40190" y="33920"/>
                </a:lnTo>
                <a:lnTo>
                  <a:pt x="40160" y="33920"/>
                </a:lnTo>
                <a:lnTo>
                  <a:pt x="40150" y="33920"/>
                </a:lnTo>
                <a:lnTo>
                  <a:pt x="40140" y="33920"/>
                </a:lnTo>
                <a:lnTo>
                  <a:pt x="40140" y="33910"/>
                </a:lnTo>
                <a:lnTo>
                  <a:pt x="40110" y="33910"/>
                </a:lnTo>
                <a:lnTo>
                  <a:pt x="40050" y="33910"/>
                </a:lnTo>
                <a:lnTo>
                  <a:pt x="40050" y="33920"/>
                </a:lnTo>
                <a:lnTo>
                  <a:pt x="40040" y="33920"/>
                </a:lnTo>
                <a:lnTo>
                  <a:pt x="40040" y="33930"/>
                </a:lnTo>
                <a:lnTo>
                  <a:pt x="40040" y="33940"/>
                </a:lnTo>
                <a:lnTo>
                  <a:pt x="40050" y="33940"/>
                </a:lnTo>
                <a:lnTo>
                  <a:pt x="40050" y="33950"/>
                </a:lnTo>
                <a:lnTo>
                  <a:pt x="40060" y="33950"/>
                </a:lnTo>
                <a:lnTo>
                  <a:pt x="40060" y="33960"/>
                </a:lnTo>
                <a:lnTo>
                  <a:pt x="40070" y="33960"/>
                </a:lnTo>
                <a:lnTo>
                  <a:pt x="40070" y="33970"/>
                </a:lnTo>
                <a:lnTo>
                  <a:pt x="40070" y="33980"/>
                </a:lnTo>
                <a:lnTo>
                  <a:pt x="40070" y="33990"/>
                </a:lnTo>
                <a:lnTo>
                  <a:pt x="40060" y="33990"/>
                </a:lnTo>
                <a:lnTo>
                  <a:pt x="40040" y="33990"/>
                </a:lnTo>
                <a:lnTo>
                  <a:pt x="40020" y="33990"/>
                </a:lnTo>
                <a:lnTo>
                  <a:pt x="40000" y="33990"/>
                </a:lnTo>
                <a:lnTo>
                  <a:pt x="39980" y="33990"/>
                </a:lnTo>
                <a:lnTo>
                  <a:pt x="39980" y="33980"/>
                </a:lnTo>
                <a:lnTo>
                  <a:pt x="39970" y="33980"/>
                </a:lnTo>
                <a:lnTo>
                  <a:pt x="39960" y="33980"/>
                </a:lnTo>
                <a:lnTo>
                  <a:pt x="39950" y="33980"/>
                </a:lnTo>
                <a:lnTo>
                  <a:pt x="39950" y="33990"/>
                </a:lnTo>
                <a:lnTo>
                  <a:pt x="39940" y="33990"/>
                </a:lnTo>
                <a:lnTo>
                  <a:pt x="39940" y="33980"/>
                </a:lnTo>
                <a:lnTo>
                  <a:pt x="39930" y="33980"/>
                </a:lnTo>
                <a:lnTo>
                  <a:pt x="39920" y="33980"/>
                </a:lnTo>
                <a:lnTo>
                  <a:pt x="39920" y="33990"/>
                </a:lnTo>
                <a:lnTo>
                  <a:pt x="39910" y="33990"/>
                </a:lnTo>
                <a:lnTo>
                  <a:pt x="39910" y="33980"/>
                </a:lnTo>
                <a:lnTo>
                  <a:pt x="39910" y="33970"/>
                </a:lnTo>
                <a:lnTo>
                  <a:pt x="39900" y="33970"/>
                </a:lnTo>
                <a:lnTo>
                  <a:pt x="39890" y="33970"/>
                </a:lnTo>
                <a:lnTo>
                  <a:pt x="39890" y="33960"/>
                </a:lnTo>
                <a:lnTo>
                  <a:pt x="39880" y="33960"/>
                </a:lnTo>
                <a:lnTo>
                  <a:pt x="39880" y="33970"/>
                </a:lnTo>
                <a:lnTo>
                  <a:pt x="39870" y="33970"/>
                </a:lnTo>
                <a:lnTo>
                  <a:pt x="39870" y="33960"/>
                </a:lnTo>
                <a:lnTo>
                  <a:pt x="39870" y="33970"/>
                </a:lnTo>
                <a:lnTo>
                  <a:pt x="39850" y="33970"/>
                </a:lnTo>
                <a:lnTo>
                  <a:pt x="39850" y="33960"/>
                </a:lnTo>
                <a:lnTo>
                  <a:pt x="39850" y="33970"/>
                </a:lnTo>
                <a:lnTo>
                  <a:pt x="39840" y="33970"/>
                </a:lnTo>
                <a:lnTo>
                  <a:pt x="39840" y="33960"/>
                </a:lnTo>
                <a:lnTo>
                  <a:pt x="39830" y="33960"/>
                </a:lnTo>
                <a:lnTo>
                  <a:pt x="39830" y="33970"/>
                </a:lnTo>
                <a:lnTo>
                  <a:pt x="39820" y="33970"/>
                </a:lnTo>
                <a:lnTo>
                  <a:pt x="39820" y="33960"/>
                </a:lnTo>
                <a:lnTo>
                  <a:pt x="39780" y="33960"/>
                </a:lnTo>
                <a:lnTo>
                  <a:pt x="39780" y="33970"/>
                </a:lnTo>
                <a:lnTo>
                  <a:pt x="39770" y="33970"/>
                </a:lnTo>
                <a:lnTo>
                  <a:pt x="39770" y="33960"/>
                </a:lnTo>
                <a:lnTo>
                  <a:pt x="39740" y="33960"/>
                </a:lnTo>
                <a:lnTo>
                  <a:pt x="39700" y="33960"/>
                </a:lnTo>
                <a:lnTo>
                  <a:pt x="39700" y="33950"/>
                </a:lnTo>
                <a:lnTo>
                  <a:pt x="39690" y="33950"/>
                </a:lnTo>
                <a:lnTo>
                  <a:pt x="39690" y="33940"/>
                </a:lnTo>
                <a:lnTo>
                  <a:pt x="39680" y="33940"/>
                </a:lnTo>
                <a:lnTo>
                  <a:pt x="39680" y="33930"/>
                </a:lnTo>
                <a:lnTo>
                  <a:pt x="39670" y="33930"/>
                </a:lnTo>
                <a:lnTo>
                  <a:pt x="39660" y="33930"/>
                </a:lnTo>
                <a:lnTo>
                  <a:pt x="39660" y="33920"/>
                </a:lnTo>
                <a:lnTo>
                  <a:pt x="39660" y="33910"/>
                </a:lnTo>
                <a:lnTo>
                  <a:pt x="39670" y="33910"/>
                </a:lnTo>
                <a:lnTo>
                  <a:pt x="39670" y="33890"/>
                </a:lnTo>
                <a:lnTo>
                  <a:pt x="39670" y="33880"/>
                </a:lnTo>
                <a:lnTo>
                  <a:pt x="39660" y="33880"/>
                </a:lnTo>
                <a:lnTo>
                  <a:pt x="39660" y="33870"/>
                </a:lnTo>
                <a:lnTo>
                  <a:pt x="39660" y="33860"/>
                </a:lnTo>
                <a:lnTo>
                  <a:pt x="39660" y="33850"/>
                </a:lnTo>
                <a:lnTo>
                  <a:pt x="39650" y="33850"/>
                </a:lnTo>
                <a:lnTo>
                  <a:pt x="39650" y="33840"/>
                </a:lnTo>
                <a:lnTo>
                  <a:pt x="39640" y="33840"/>
                </a:lnTo>
                <a:lnTo>
                  <a:pt x="39640" y="33830"/>
                </a:lnTo>
                <a:lnTo>
                  <a:pt x="39630" y="33830"/>
                </a:lnTo>
                <a:lnTo>
                  <a:pt x="39630" y="33820"/>
                </a:lnTo>
                <a:lnTo>
                  <a:pt x="39620" y="33820"/>
                </a:lnTo>
                <a:lnTo>
                  <a:pt x="39620" y="33810"/>
                </a:lnTo>
                <a:lnTo>
                  <a:pt x="39620" y="33800"/>
                </a:lnTo>
                <a:lnTo>
                  <a:pt x="39610" y="33800"/>
                </a:lnTo>
                <a:lnTo>
                  <a:pt x="39610" y="33790"/>
                </a:lnTo>
                <a:lnTo>
                  <a:pt x="39600" y="33790"/>
                </a:lnTo>
                <a:lnTo>
                  <a:pt x="39600" y="33780"/>
                </a:lnTo>
                <a:lnTo>
                  <a:pt x="39590" y="33780"/>
                </a:lnTo>
                <a:lnTo>
                  <a:pt x="39580" y="33780"/>
                </a:lnTo>
                <a:lnTo>
                  <a:pt x="39580" y="33770"/>
                </a:lnTo>
                <a:lnTo>
                  <a:pt x="39570" y="33770"/>
                </a:lnTo>
                <a:lnTo>
                  <a:pt x="39560" y="33770"/>
                </a:lnTo>
                <a:lnTo>
                  <a:pt x="39550" y="33770"/>
                </a:lnTo>
                <a:lnTo>
                  <a:pt x="39550" y="33760"/>
                </a:lnTo>
                <a:lnTo>
                  <a:pt x="39540" y="33760"/>
                </a:lnTo>
                <a:lnTo>
                  <a:pt x="39540" y="33750"/>
                </a:lnTo>
                <a:lnTo>
                  <a:pt x="39530" y="33750"/>
                </a:lnTo>
                <a:lnTo>
                  <a:pt x="39530" y="33740"/>
                </a:lnTo>
                <a:lnTo>
                  <a:pt x="39520" y="33740"/>
                </a:lnTo>
                <a:lnTo>
                  <a:pt x="39510" y="33740"/>
                </a:lnTo>
                <a:lnTo>
                  <a:pt x="39510" y="33730"/>
                </a:lnTo>
                <a:lnTo>
                  <a:pt x="39500" y="33730"/>
                </a:lnTo>
                <a:lnTo>
                  <a:pt x="39500" y="33720"/>
                </a:lnTo>
                <a:lnTo>
                  <a:pt x="39490" y="33720"/>
                </a:lnTo>
                <a:lnTo>
                  <a:pt x="39480" y="33720"/>
                </a:lnTo>
                <a:lnTo>
                  <a:pt x="39480" y="33710"/>
                </a:lnTo>
                <a:lnTo>
                  <a:pt x="39470" y="33710"/>
                </a:lnTo>
                <a:lnTo>
                  <a:pt x="39450" y="33710"/>
                </a:lnTo>
                <a:lnTo>
                  <a:pt x="39430" y="33710"/>
                </a:lnTo>
                <a:lnTo>
                  <a:pt x="39430" y="33700"/>
                </a:lnTo>
                <a:lnTo>
                  <a:pt x="39410" y="33700"/>
                </a:lnTo>
                <a:lnTo>
                  <a:pt x="39400" y="33700"/>
                </a:lnTo>
                <a:lnTo>
                  <a:pt x="39400" y="33690"/>
                </a:lnTo>
                <a:lnTo>
                  <a:pt x="39370" y="33690"/>
                </a:lnTo>
                <a:lnTo>
                  <a:pt x="39350" y="33690"/>
                </a:lnTo>
                <a:lnTo>
                  <a:pt x="39270" y="33690"/>
                </a:lnTo>
                <a:lnTo>
                  <a:pt x="39270" y="33700"/>
                </a:lnTo>
                <a:lnTo>
                  <a:pt x="39220" y="33700"/>
                </a:lnTo>
                <a:lnTo>
                  <a:pt x="39210" y="33700"/>
                </a:lnTo>
                <a:lnTo>
                  <a:pt x="39200" y="33700"/>
                </a:lnTo>
                <a:lnTo>
                  <a:pt x="39180" y="33700"/>
                </a:lnTo>
                <a:lnTo>
                  <a:pt x="39150" y="33700"/>
                </a:lnTo>
                <a:lnTo>
                  <a:pt x="39100" y="33700"/>
                </a:lnTo>
                <a:lnTo>
                  <a:pt x="39080" y="33700"/>
                </a:lnTo>
                <a:lnTo>
                  <a:pt x="39080" y="33710"/>
                </a:lnTo>
                <a:lnTo>
                  <a:pt x="39060" y="33710"/>
                </a:lnTo>
                <a:lnTo>
                  <a:pt x="39000" y="33710"/>
                </a:lnTo>
                <a:lnTo>
                  <a:pt x="38990" y="33710"/>
                </a:lnTo>
                <a:lnTo>
                  <a:pt x="38980" y="33710"/>
                </a:lnTo>
                <a:lnTo>
                  <a:pt x="38980" y="33700"/>
                </a:lnTo>
                <a:lnTo>
                  <a:pt x="38980" y="33690"/>
                </a:lnTo>
                <a:lnTo>
                  <a:pt x="38970" y="33690"/>
                </a:lnTo>
                <a:lnTo>
                  <a:pt x="38960" y="33690"/>
                </a:lnTo>
                <a:lnTo>
                  <a:pt x="38960" y="33680"/>
                </a:lnTo>
                <a:lnTo>
                  <a:pt x="38950" y="33680"/>
                </a:lnTo>
                <a:lnTo>
                  <a:pt x="38950" y="33690"/>
                </a:lnTo>
                <a:lnTo>
                  <a:pt x="38930" y="33690"/>
                </a:lnTo>
                <a:lnTo>
                  <a:pt x="38930" y="33680"/>
                </a:lnTo>
                <a:lnTo>
                  <a:pt x="38930" y="33670"/>
                </a:lnTo>
                <a:lnTo>
                  <a:pt x="38920" y="33670"/>
                </a:lnTo>
                <a:lnTo>
                  <a:pt x="38910" y="33670"/>
                </a:lnTo>
                <a:lnTo>
                  <a:pt x="38910" y="33680"/>
                </a:lnTo>
                <a:lnTo>
                  <a:pt x="38890" y="33680"/>
                </a:lnTo>
                <a:lnTo>
                  <a:pt x="38880" y="33680"/>
                </a:lnTo>
                <a:lnTo>
                  <a:pt x="38880" y="33670"/>
                </a:lnTo>
                <a:lnTo>
                  <a:pt x="38880" y="33660"/>
                </a:lnTo>
                <a:lnTo>
                  <a:pt x="38870" y="33660"/>
                </a:lnTo>
                <a:lnTo>
                  <a:pt x="38870" y="33670"/>
                </a:lnTo>
                <a:lnTo>
                  <a:pt x="38870" y="33680"/>
                </a:lnTo>
                <a:lnTo>
                  <a:pt x="38860" y="33680"/>
                </a:lnTo>
                <a:lnTo>
                  <a:pt x="38860" y="33690"/>
                </a:lnTo>
                <a:lnTo>
                  <a:pt x="38860" y="33680"/>
                </a:lnTo>
                <a:lnTo>
                  <a:pt x="38850" y="33680"/>
                </a:lnTo>
                <a:lnTo>
                  <a:pt x="38850" y="33670"/>
                </a:lnTo>
                <a:lnTo>
                  <a:pt x="38840" y="33670"/>
                </a:lnTo>
                <a:lnTo>
                  <a:pt x="38840" y="33660"/>
                </a:lnTo>
                <a:lnTo>
                  <a:pt x="38850" y="33660"/>
                </a:lnTo>
                <a:lnTo>
                  <a:pt x="38850" y="33650"/>
                </a:lnTo>
                <a:lnTo>
                  <a:pt x="38850" y="33640"/>
                </a:lnTo>
                <a:lnTo>
                  <a:pt x="38840" y="33640"/>
                </a:lnTo>
                <a:lnTo>
                  <a:pt x="38840" y="33650"/>
                </a:lnTo>
                <a:lnTo>
                  <a:pt x="38840" y="33640"/>
                </a:lnTo>
                <a:lnTo>
                  <a:pt x="38830" y="33640"/>
                </a:lnTo>
                <a:lnTo>
                  <a:pt x="38830" y="33630"/>
                </a:lnTo>
                <a:lnTo>
                  <a:pt x="38820" y="33630"/>
                </a:lnTo>
                <a:lnTo>
                  <a:pt x="38820" y="33620"/>
                </a:lnTo>
                <a:lnTo>
                  <a:pt x="38820" y="33610"/>
                </a:lnTo>
                <a:lnTo>
                  <a:pt x="38810" y="33610"/>
                </a:lnTo>
                <a:lnTo>
                  <a:pt x="38800" y="33610"/>
                </a:lnTo>
                <a:lnTo>
                  <a:pt x="38800" y="33600"/>
                </a:lnTo>
                <a:lnTo>
                  <a:pt x="38790" y="33600"/>
                </a:lnTo>
                <a:lnTo>
                  <a:pt x="38790" y="33590"/>
                </a:lnTo>
                <a:lnTo>
                  <a:pt x="38780" y="33590"/>
                </a:lnTo>
                <a:lnTo>
                  <a:pt x="38780" y="33580"/>
                </a:lnTo>
                <a:lnTo>
                  <a:pt x="38780" y="33570"/>
                </a:lnTo>
                <a:lnTo>
                  <a:pt x="38770" y="33570"/>
                </a:lnTo>
                <a:lnTo>
                  <a:pt x="38770" y="33560"/>
                </a:lnTo>
                <a:lnTo>
                  <a:pt x="38760" y="33560"/>
                </a:lnTo>
                <a:lnTo>
                  <a:pt x="38760" y="33550"/>
                </a:lnTo>
                <a:lnTo>
                  <a:pt x="38760" y="33530"/>
                </a:lnTo>
                <a:lnTo>
                  <a:pt x="38760" y="33520"/>
                </a:lnTo>
                <a:lnTo>
                  <a:pt x="38770" y="33520"/>
                </a:lnTo>
                <a:lnTo>
                  <a:pt x="38770" y="33510"/>
                </a:lnTo>
                <a:lnTo>
                  <a:pt x="38780" y="33510"/>
                </a:lnTo>
                <a:lnTo>
                  <a:pt x="38780" y="33500"/>
                </a:lnTo>
                <a:lnTo>
                  <a:pt x="38790" y="33500"/>
                </a:lnTo>
                <a:lnTo>
                  <a:pt x="38790" y="33490"/>
                </a:lnTo>
                <a:lnTo>
                  <a:pt x="38790" y="33480"/>
                </a:lnTo>
                <a:lnTo>
                  <a:pt x="38800" y="33480"/>
                </a:lnTo>
                <a:lnTo>
                  <a:pt x="38800" y="33470"/>
                </a:lnTo>
                <a:lnTo>
                  <a:pt x="38810" y="33470"/>
                </a:lnTo>
                <a:lnTo>
                  <a:pt x="38850" y="33470"/>
                </a:lnTo>
                <a:lnTo>
                  <a:pt x="38870" y="33470"/>
                </a:lnTo>
                <a:lnTo>
                  <a:pt x="38870" y="33460"/>
                </a:lnTo>
                <a:lnTo>
                  <a:pt x="38880" y="33460"/>
                </a:lnTo>
                <a:lnTo>
                  <a:pt x="38880" y="33450"/>
                </a:lnTo>
                <a:lnTo>
                  <a:pt x="38880" y="33440"/>
                </a:lnTo>
                <a:lnTo>
                  <a:pt x="38890" y="33440"/>
                </a:lnTo>
                <a:lnTo>
                  <a:pt x="38890" y="33430"/>
                </a:lnTo>
                <a:lnTo>
                  <a:pt x="38890" y="33420"/>
                </a:lnTo>
                <a:lnTo>
                  <a:pt x="38900" y="33420"/>
                </a:lnTo>
                <a:lnTo>
                  <a:pt x="38900" y="33410"/>
                </a:lnTo>
                <a:lnTo>
                  <a:pt x="38900" y="33400"/>
                </a:lnTo>
                <a:lnTo>
                  <a:pt x="38890" y="33400"/>
                </a:lnTo>
                <a:lnTo>
                  <a:pt x="38900" y="33400"/>
                </a:lnTo>
                <a:lnTo>
                  <a:pt x="38900" y="33370"/>
                </a:lnTo>
                <a:lnTo>
                  <a:pt x="38890" y="33370"/>
                </a:lnTo>
                <a:lnTo>
                  <a:pt x="38900" y="33370"/>
                </a:lnTo>
                <a:lnTo>
                  <a:pt x="38900" y="33350"/>
                </a:lnTo>
                <a:lnTo>
                  <a:pt x="38890" y="33350"/>
                </a:lnTo>
                <a:lnTo>
                  <a:pt x="38890" y="33330"/>
                </a:lnTo>
                <a:lnTo>
                  <a:pt x="38870" y="33330"/>
                </a:lnTo>
                <a:lnTo>
                  <a:pt x="38870" y="33340"/>
                </a:lnTo>
                <a:lnTo>
                  <a:pt x="38860" y="33340"/>
                </a:lnTo>
                <a:lnTo>
                  <a:pt x="38840" y="33340"/>
                </a:lnTo>
                <a:lnTo>
                  <a:pt x="38830" y="33340"/>
                </a:lnTo>
                <a:lnTo>
                  <a:pt x="38820" y="33340"/>
                </a:lnTo>
                <a:lnTo>
                  <a:pt x="38780" y="33340"/>
                </a:lnTo>
                <a:lnTo>
                  <a:pt x="38780" y="33330"/>
                </a:lnTo>
                <a:lnTo>
                  <a:pt x="38770" y="33330"/>
                </a:lnTo>
                <a:lnTo>
                  <a:pt x="38750" y="33330"/>
                </a:lnTo>
                <a:lnTo>
                  <a:pt x="38760" y="33330"/>
                </a:lnTo>
                <a:lnTo>
                  <a:pt x="38760" y="33320"/>
                </a:lnTo>
                <a:lnTo>
                  <a:pt x="38770" y="33320"/>
                </a:lnTo>
                <a:lnTo>
                  <a:pt x="38760" y="33320"/>
                </a:lnTo>
                <a:lnTo>
                  <a:pt x="38760" y="33310"/>
                </a:lnTo>
                <a:lnTo>
                  <a:pt x="38770" y="33310"/>
                </a:lnTo>
                <a:lnTo>
                  <a:pt x="38780" y="33310"/>
                </a:lnTo>
                <a:lnTo>
                  <a:pt x="38790" y="33310"/>
                </a:lnTo>
                <a:lnTo>
                  <a:pt x="38820" y="33310"/>
                </a:lnTo>
                <a:lnTo>
                  <a:pt x="38850" y="33310"/>
                </a:lnTo>
                <a:lnTo>
                  <a:pt x="38850" y="33320"/>
                </a:lnTo>
                <a:lnTo>
                  <a:pt x="38850" y="33310"/>
                </a:lnTo>
                <a:lnTo>
                  <a:pt x="38860" y="33310"/>
                </a:lnTo>
                <a:lnTo>
                  <a:pt x="38870" y="33310"/>
                </a:lnTo>
                <a:lnTo>
                  <a:pt x="38870" y="33300"/>
                </a:lnTo>
                <a:lnTo>
                  <a:pt x="38880" y="33300"/>
                </a:lnTo>
                <a:lnTo>
                  <a:pt x="38880" y="33290"/>
                </a:lnTo>
                <a:lnTo>
                  <a:pt x="38890" y="33290"/>
                </a:lnTo>
                <a:lnTo>
                  <a:pt x="38900" y="33290"/>
                </a:lnTo>
                <a:lnTo>
                  <a:pt x="38900" y="33280"/>
                </a:lnTo>
                <a:lnTo>
                  <a:pt x="38920" y="33280"/>
                </a:lnTo>
                <a:lnTo>
                  <a:pt x="38920" y="33290"/>
                </a:lnTo>
                <a:lnTo>
                  <a:pt x="38930" y="33290"/>
                </a:lnTo>
                <a:lnTo>
                  <a:pt x="38930" y="33300"/>
                </a:lnTo>
                <a:lnTo>
                  <a:pt x="38930" y="33310"/>
                </a:lnTo>
                <a:lnTo>
                  <a:pt x="38940" y="33310"/>
                </a:lnTo>
                <a:lnTo>
                  <a:pt x="38940" y="33320"/>
                </a:lnTo>
                <a:lnTo>
                  <a:pt x="38950" y="33320"/>
                </a:lnTo>
                <a:lnTo>
                  <a:pt x="38960" y="33320"/>
                </a:lnTo>
                <a:lnTo>
                  <a:pt x="38990" y="33320"/>
                </a:lnTo>
                <a:lnTo>
                  <a:pt x="38990" y="33330"/>
                </a:lnTo>
                <a:lnTo>
                  <a:pt x="39000" y="33330"/>
                </a:lnTo>
                <a:lnTo>
                  <a:pt x="39010" y="33330"/>
                </a:lnTo>
                <a:lnTo>
                  <a:pt x="39010" y="33320"/>
                </a:lnTo>
                <a:lnTo>
                  <a:pt x="39030" y="33320"/>
                </a:lnTo>
                <a:lnTo>
                  <a:pt x="39040" y="33320"/>
                </a:lnTo>
                <a:lnTo>
                  <a:pt x="39040" y="33310"/>
                </a:lnTo>
                <a:lnTo>
                  <a:pt x="39050" y="33310"/>
                </a:lnTo>
                <a:lnTo>
                  <a:pt x="39050" y="33300"/>
                </a:lnTo>
                <a:lnTo>
                  <a:pt x="39060" y="33300"/>
                </a:lnTo>
                <a:lnTo>
                  <a:pt x="39060" y="33290"/>
                </a:lnTo>
                <a:lnTo>
                  <a:pt x="39060" y="33280"/>
                </a:lnTo>
                <a:lnTo>
                  <a:pt x="39070" y="33280"/>
                </a:lnTo>
                <a:lnTo>
                  <a:pt x="39070" y="33270"/>
                </a:lnTo>
                <a:lnTo>
                  <a:pt x="39080" y="33270"/>
                </a:lnTo>
                <a:lnTo>
                  <a:pt x="39080" y="33260"/>
                </a:lnTo>
                <a:lnTo>
                  <a:pt x="39100" y="33260"/>
                </a:lnTo>
                <a:lnTo>
                  <a:pt x="39110" y="33260"/>
                </a:lnTo>
                <a:lnTo>
                  <a:pt x="39110" y="33250"/>
                </a:lnTo>
                <a:lnTo>
                  <a:pt x="39120" y="33250"/>
                </a:lnTo>
                <a:lnTo>
                  <a:pt x="39120" y="33240"/>
                </a:lnTo>
                <a:lnTo>
                  <a:pt x="39120" y="33230"/>
                </a:lnTo>
                <a:lnTo>
                  <a:pt x="39130" y="33230"/>
                </a:lnTo>
                <a:lnTo>
                  <a:pt x="39130" y="33220"/>
                </a:lnTo>
                <a:lnTo>
                  <a:pt x="39180" y="33220"/>
                </a:lnTo>
                <a:lnTo>
                  <a:pt x="39200" y="33220"/>
                </a:lnTo>
                <a:lnTo>
                  <a:pt x="39200" y="33210"/>
                </a:lnTo>
                <a:lnTo>
                  <a:pt x="39210" y="33210"/>
                </a:lnTo>
                <a:lnTo>
                  <a:pt x="39220" y="33210"/>
                </a:lnTo>
                <a:lnTo>
                  <a:pt x="39220" y="33200"/>
                </a:lnTo>
                <a:lnTo>
                  <a:pt x="39230" y="33200"/>
                </a:lnTo>
                <a:lnTo>
                  <a:pt x="39240" y="33200"/>
                </a:lnTo>
                <a:lnTo>
                  <a:pt x="39240" y="33190"/>
                </a:lnTo>
                <a:lnTo>
                  <a:pt x="39240" y="33170"/>
                </a:lnTo>
                <a:lnTo>
                  <a:pt x="39240" y="33150"/>
                </a:lnTo>
                <a:lnTo>
                  <a:pt x="39240" y="33140"/>
                </a:lnTo>
                <a:lnTo>
                  <a:pt x="39250" y="33140"/>
                </a:lnTo>
                <a:lnTo>
                  <a:pt x="39250" y="33130"/>
                </a:lnTo>
                <a:lnTo>
                  <a:pt x="39260" y="33130"/>
                </a:lnTo>
                <a:lnTo>
                  <a:pt x="39290" y="33130"/>
                </a:lnTo>
                <a:lnTo>
                  <a:pt x="39290" y="33120"/>
                </a:lnTo>
                <a:lnTo>
                  <a:pt x="39300" y="33120"/>
                </a:lnTo>
                <a:lnTo>
                  <a:pt x="39310" y="33120"/>
                </a:lnTo>
                <a:lnTo>
                  <a:pt x="39320" y="33120"/>
                </a:lnTo>
                <a:lnTo>
                  <a:pt x="39320" y="33110"/>
                </a:lnTo>
                <a:lnTo>
                  <a:pt x="39330" y="33110"/>
                </a:lnTo>
                <a:lnTo>
                  <a:pt x="39330" y="33100"/>
                </a:lnTo>
                <a:lnTo>
                  <a:pt x="39340" y="33100"/>
                </a:lnTo>
                <a:lnTo>
                  <a:pt x="39350" y="33100"/>
                </a:lnTo>
                <a:lnTo>
                  <a:pt x="39350" y="33090"/>
                </a:lnTo>
                <a:lnTo>
                  <a:pt x="39360" y="33090"/>
                </a:lnTo>
                <a:lnTo>
                  <a:pt x="39370" y="33090"/>
                </a:lnTo>
                <a:lnTo>
                  <a:pt x="39370" y="33080"/>
                </a:lnTo>
                <a:lnTo>
                  <a:pt x="39380" y="33080"/>
                </a:lnTo>
                <a:lnTo>
                  <a:pt x="39390" y="33080"/>
                </a:lnTo>
                <a:lnTo>
                  <a:pt x="39390" y="33070"/>
                </a:lnTo>
                <a:lnTo>
                  <a:pt x="39400" y="33070"/>
                </a:lnTo>
                <a:lnTo>
                  <a:pt x="39400" y="33060"/>
                </a:lnTo>
                <a:lnTo>
                  <a:pt x="39400" y="33040"/>
                </a:lnTo>
                <a:lnTo>
                  <a:pt x="39400" y="33010"/>
                </a:lnTo>
                <a:lnTo>
                  <a:pt x="39390" y="33010"/>
                </a:lnTo>
                <a:lnTo>
                  <a:pt x="39390" y="33000"/>
                </a:lnTo>
                <a:lnTo>
                  <a:pt x="39390" y="32990"/>
                </a:lnTo>
                <a:lnTo>
                  <a:pt x="39380" y="32990"/>
                </a:lnTo>
                <a:lnTo>
                  <a:pt x="39380" y="32980"/>
                </a:lnTo>
                <a:lnTo>
                  <a:pt x="39370" y="32980"/>
                </a:lnTo>
                <a:lnTo>
                  <a:pt x="39370" y="32970"/>
                </a:lnTo>
                <a:lnTo>
                  <a:pt x="39360" y="32970"/>
                </a:lnTo>
                <a:lnTo>
                  <a:pt x="39370" y="32970"/>
                </a:lnTo>
                <a:lnTo>
                  <a:pt x="39370" y="32960"/>
                </a:lnTo>
                <a:lnTo>
                  <a:pt x="39370" y="32950"/>
                </a:lnTo>
                <a:lnTo>
                  <a:pt x="39380" y="32950"/>
                </a:lnTo>
                <a:lnTo>
                  <a:pt x="39390" y="32950"/>
                </a:lnTo>
                <a:lnTo>
                  <a:pt x="39390" y="32940"/>
                </a:lnTo>
                <a:lnTo>
                  <a:pt x="39410" y="32940"/>
                </a:lnTo>
                <a:lnTo>
                  <a:pt x="39420" y="32940"/>
                </a:lnTo>
                <a:lnTo>
                  <a:pt x="39420" y="32930"/>
                </a:lnTo>
                <a:lnTo>
                  <a:pt x="39430" y="32930"/>
                </a:lnTo>
                <a:lnTo>
                  <a:pt x="39430" y="32920"/>
                </a:lnTo>
                <a:lnTo>
                  <a:pt x="39430" y="32910"/>
                </a:lnTo>
                <a:lnTo>
                  <a:pt x="39440" y="32910"/>
                </a:lnTo>
                <a:lnTo>
                  <a:pt x="39440" y="32900"/>
                </a:lnTo>
                <a:lnTo>
                  <a:pt x="39460" y="32900"/>
                </a:lnTo>
                <a:lnTo>
                  <a:pt x="39470" y="32900"/>
                </a:lnTo>
                <a:lnTo>
                  <a:pt x="39480" y="32900"/>
                </a:lnTo>
                <a:lnTo>
                  <a:pt x="39480" y="32890"/>
                </a:lnTo>
                <a:lnTo>
                  <a:pt x="39490" y="32890"/>
                </a:lnTo>
                <a:lnTo>
                  <a:pt x="39490" y="32900"/>
                </a:lnTo>
                <a:lnTo>
                  <a:pt x="39500" y="32900"/>
                </a:lnTo>
                <a:lnTo>
                  <a:pt x="39510" y="32900"/>
                </a:lnTo>
                <a:lnTo>
                  <a:pt x="39510" y="32890"/>
                </a:lnTo>
                <a:lnTo>
                  <a:pt x="39520" y="32890"/>
                </a:lnTo>
                <a:lnTo>
                  <a:pt x="39530" y="32890"/>
                </a:lnTo>
                <a:lnTo>
                  <a:pt x="39540" y="32890"/>
                </a:lnTo>
                <a:lnTo>
                  <a:pt x="39540" y="32880"/>
                </a:lnTo>
                <a:lnTo>
                  <a:pt x="39540" y="32890"/>
                </a:lnTo>
                <a:lnTo>
                  <a:pt x="39550" y="32890"/>
                </a:lnTo>
                <a:lnTo>
                  <a:pt x="39550" y="32880"/>
                </a:lnTo>
                <a:lnTo>
                  <a:pt x="39550" y="32870"/>
                </a:lnTo>
                <a:lnTo>
                  <a:pt x="39570" y="32870"/>
                </a:lnTo>
                <a:lnTo>
                  <a:pt x="39570" y="32880"/>
                </a:lnTo>
                <a:lnTo>
                  <a:pt x="39580" y="32880"/>
                </a:lnTo>
                <a:lnTo>
                  <a:pt x="39590" y="32880"/>
                </a:lnTo>
                <a:lnTo>
                  <a:pt x="39590" y="32890"/>
                </a:lnTo>
                <a:lnTo>
                  <a:pt x="39590" y="32880"/>
                </a:lnTo>
                <a:lnTo>
                  <a:pt x="39600" y="32880"/>
                </a:lnTo>
                <a:lnTo>
                  <a:pt x="39620" y="32880"/>
                </a:lnTo>
                <a:lnTo>
                  <a:pt x="39640" y="32880"/>
                </a:lnTo>
                <a:lnTo>
                  <a:pt x="39640" y="32870"/>
                </a:lnTo>
                <a:lnTo>
                  <a:pt x="39690" y="32870"/>
                </a:lnTo>
                <a:lnTo>
                  <a:pt x="39700" y="32870"/>
                </a:lnTo>
                <a:lnTo>
                  <a:pt x="39710" y="32870"/>
                </a:lnTo>
                <a:lnTo>
                  <a:pt x="39710" y="32880"/>
                </a:lnTo>
                <a:lnTo>
                  <a:pt x="39720" y="32880"/>
                </a:lnTo>
                <a:lnTo>
                  <a:pt x="39720" y="32870"/>
                </a:lnTo>
                <a:lnTo>
                  <a:pt x="39730" y="32870"/>
                </a:lnTo>
                <a:lnTo>
                  <a:pt x="39740" y="32870"/>
                </a:lnTo>
                <a:lnTo>
                  <a:pt x="39760" y="32870"/>
                </a:lnTo>
                <a:lnTo>
                  <a:pt x="39760" y="32860"/>
                </a:lnTo>
                <a:lnTo>
                  <a:pt x="39780" y="32860"/>
                </a:lnTo>
                <a:lnTo>
                  <a:pt x="39790" y="32860"/>
                </a:lnTo>
                <a:lnTo>
                  <a:pt x="39800" y="32860"/>
                </a:lnTo>
                <a:lnTo>
                  <a:pt x="39800" y="32850"/>
                </a:lnTo>
                <a:lnTo>
                  <a:pt x="39820" y="32850"/>
                </a:lnTo>
                <a:lnTo>
                  <a:pt x="39820" y="32860"/>
                </a:lnTo>
                <a:lnTo>
                  <a:pt x="39840" y="32860"/>
                </a:lnTo>
                <a:lnTo>
                  <a:pt x="39840" y="32850"/>
                </a:lnTo>
                <a:lnTo>
                  <a:pt x="39850" y="32850"/>
                </a:lnTo>
                <a:lnTo>
                  <a:pt x="39860" y="32850"/>
                </a:lnTo>
                <a:lnTo>
                  <a:pt x="39860" y="32860"/>
                </a:lnTo>
                <a:lnTo>
                  <a:pt x="39880" y="32860"/>
                </a:lnTo>
                <a:lnTo>
                  <a:pt x="39880" y="32850"/>
                </a:lnTo>
                <a:lnTo>
                  <a:pt x="39880" y="32860"/>
                </a:lnTo>
                <a:lnTo>
                  <a:pt x="39900" y="32860"/>
                </a:lnTo>
                <a:lnTo>
                  <a:pt x="39900" y="32850"/>
                </a:lnTo>
                <a:lnTo>
                  <a:pt x="39910" y="32850"/>
                </a:lnTo>
                <a:lnTo>
                  <a:pt x="39920" y="32850"/>
                </a:lnTo>
                <a:lnTo>
                  <a:pt x="39920" y="32840"/>
                </a:lnTo>
                <a:lnTo>
                  <a:pt x="39930" y="32840"/>
                </a:lnTo>
                <a:lnTo>
                  <a:pt x="39930" y="32830"/>
                </a:lnTo>
                <a:lnTo>
                  <a:pt x="39930" y="32820"/>
                </a:lnTo>
                <a:lnTo>
                  <a:pt x="39940" y="32820"/>
                </a:lnTo>
                <a:lnTo>
                  <a:pt x="39940" y="32810"/>
                </a:lnTo>
                <a:lnTo>
                  <a:pt x="39950" y="32810"/>
                </a:lnTo>
                <a:lnTo>
                  <a:pt x="39960" y="32810"/>
                </a:lnTo>
                <a:lnTo>
                  <a:pt x="39960" y="32820"/>
                </a:lnTo>
                <a:lnTo>
                  <a:pt x="39970" y="32820"/>
                </a:lnTo>
                <a:lnTo>
                  <a:pt x="39970" y="32810"/>
                </a:lnTo>
                <a:lnTo>
                  <a:pt x="40000" y="32810"/>
                </a:lnTo>
                <a:lnTo>
                  <a:pt x="40010" y="32810"/>
                </a:lnTo>
                <a:lnTo>
                  <a:pt x="40020" y="32810"/>
                </a:lnTo>
                <a:lnTo>
                  <a:pt x="40020" y="32800"/>
                </a:lnTo>
                <a:lnTo>
                  <a:pt x="40040" y="32800"/>
                </a:lnTo>
                <a:lnTo>
                  <a:pt x="40050" y="32800"/>
                </a:lnTo>
                <a:lnTo>
                  <a:pt x="40050" y="32780"/>
                </a:lnTo>
                <a:lnTo>
                  <a:pt x="40060" y="32780"/>
                </a:lnTo>
                <a:lnTo>
                  <a:pt x="40060" y="32770"/>
                </a:lnTo>
                <a:lnTo>
                  <a:pt x="40060" y="32760"/>
                </a:lnTo>
                <a:lnTo>
                  <a:pt x="40070" y="32760"/>
                </a:lnTo>
                <a:lnTo>
                  <a:pt x="40080" y="32760"/>
                </a:lnTo>
                <a:lnTo>
                  <a:pt x="40110" y="32760"/>
                </a:lnTo>
                <a:lnTo>
                  <a:pt x="40110" y="32750"/>
                </a:lnTo>
                <a:lnTo>
                  <a:pt x="40120" y="32750"/>
                </a:lnTo>
                <a:lnTo>
                  <a:pt x="40130" y="32750"/>
                </a:lnTo>
                <a:lnTo>
                  <a:pt x="40130" y="32740"/>
                </a:lnTo>
                <a:lnTo>
                  <a:pt x="40140" y="32740"/>
                </a:lnTo>
                <a:lnTo>
                  <a:pt x="40140" y="32730"/>
                </a:lnTo>
                <a:lnTo>
                  <a:pt x="40150" y="32730"/>
                </a:lnTo>
                <a:lnTo>
                  <a:pt x="40150" y="32720"/>
                </a:lnTo>
                <a:lnTo>
                  <a:pt x="40150" y="32710"/>
                </a:lnTo>
                <a:lnTo>
                  <a:pt x="40160" y="32710"/>
                </a:lnTo>
                <a:lnTo>
                  <a:pt x="40160" y="32700"/>
                </a:lnTo>
                <a:lnTo>
                  <a:pt x="40170" y="32700"/>
                </a:lnTo>
                <a:lnTo>
                  <a:pt x="40170" y="32690"/>
                </a:lnTo>
                <a:lnTo>
                  <a:pt x="40180" y="32690"/>
                </a:lnTo>
                <a:lnTo>
                  <a:pt x="40180" y="32680"/>
                </a:lnTo>
                <a:lnTo>
                  <a:pt x="40190" y="32680"/>
                </a:lnTo>
                <a:lnTo>
                  <a:pt x="40190" y="32670"/>
                </a:lnTo>
                <a:lnTo>
                  <a:pt x="40190" y="32660"/>
                </a:lnTo>
                <a:lnTo>
                  <a:pt x="40200" y="32660"/>
                </a:lnTo>
                <a:lnTo>
                  <a:pt x="40210" y="32660"/>
                </a:lnTo>
                <a:lnTo>
                  <a:pt x="40210" y="32670"/>
                </a:lnTo>
                <a:lnTo>
                  <a:pt x="40210" y="32680"/>
                </a:lnTo>
                <a:lnTo>
                  <a:pt x="40200" y="32680"/>
                </a:lnTo>
                <a:lnTo>
                  <a:pt x="40200" y="32690"/>
                </a:lnTo>
                <a:lnTo>
                  <a:pt x="40200" y="32700"/>
                </a:lnTo>
                <a:lnTo>
                  <a:pt x="40210" y="32700"/>
                </a:lnTo>
                <a:lnTo>
                  <a:pt x="40210" y="32710"/>
                </a:lnTo>
                <a:lnTo>
                  <a:pt x="40220" y="32710"/>
                </a:lnTo>
                <a:lnTo>
                  <a:pt x="40220" y="32720"/>
                </a:lnTo>
                <a:lnTo>
                  <a:pt x="40220" y="32710"/>
                </a:lnTo>
                <a:lnTo>
                  <a:pt x="40260" y="32710"/>
                </a:lnTo>
                <a:lnTo>
                  <a:pt x="40260" y="32720"/>
                </a:lnTo>
                <a:lnTo>
                  <a:pt x="40270" y="32720"/>
                </a:lnTo>
                <a:lnTo>
                  <a:pt x="40280" y="32720"/>
                </a:lnTo>
                <a:lnTo>
                  <a:pt x="40300" y="32720"/>
                </a:lnTo>
                <a:lnTo>
                  <a:pt x="40300" y="32730"/>
                </a:lnTo>
                <a:lnTo>
                  <a:pt x="40330" y="32730"/>
                </a:lnTo>
                <a:lnTo>
                  <a:pt x="40330" y="32720"/>
                </a:lnTo>
                <a:lnTo>
                  <a:pt x="40360" y="32720"/>
                </a:lnTo>
                <a:lnTo>
                  <a:pt x="40370" y="32720"/>
                </a:lnTo>
                <a:lnTo>
                  <a:pt x="40370" y="32710"/>
                </a:lnTo>
                <a:lnTo>
                  <a:pt x="40390" y="32710"/>
                </a:lnTo>
                <a:lnTo>
                  <a:pt x="40390" y="32720"/>
                </a:lnTo>
                <a:lnTo>
                  <a:pt x="40400" y="32720"/>
                </a:lnTo>
                <a:lnTo>
                  <a:pt x="40400" y="32730"/>
                </a:lnTo>
                <a:lnTo>
                  <a:pt x="40400" y="32720"/>
                </a:lnTo>
                <a:lnTo>
                  <a:pt x="40400" y="32710"/>
                </a:lnTo>
                <a:lnTo>
                  <a:pt x="40410" y="32710"/>
                </a:lnTo>
                <a:lnTo>
                  <a:pt x="40420" y="32710"/>
                </a:lnTo>
                <a:lnTo>
                  <a:pt x="40420" y="32700"/>
                </a:lnTo>
                <a:lnTo>
                  <a:pt x="40430" y="32700"/>
                </a:lnTo>
                <a:lnTo>
                  <a:pt x="40460" y="32700"/>
                </a:lnTo>
                <a:lnTo>
                  <a:pt x="40490" y="32700"/>
                </a:lnTo>
                <a:lnTo>
                  <a:pt x="40500" y="32700"/>
                </a:lnTo>
                <a:lnTo>
                  <a:pt x="40510" y="32700"/>
                </a:lnTo>
                <a:lnTo>
                  <a:pt x="40520" y="32700"/>
                </a:lnTo>
                <a:lnTo>
                  <a:pt x="40520" y="32710"/>
                </a:lnTo>
                <a:lnTo>
                  <a:pt x="40530" y="32710"/>
                </a:lnTo>
                <a:lnTo>
                  <a:pt x="40530" y="32720"/>
                </a:lnTo>
                <a:lnTo>
                  <a:pt x="40540" y="32720"/>
                </a:lnTo>
                <a:lnTo>
                  <a:pt x="40540" y="32730"/>
                </a:lnTo>
                <a:lnTo>
                  <a:pt x="40550" y="32730"/>
                </a:lnTo>
                <a:lnTo>
                  <a:pt x="40560" y="32730"/>
                </a:lnTo>
                <a:lnTo>
                  <a:pt x="40560" y="32740"/>
                </a:lnTo>
                <a:lnTo>
                  <a:pt x="40570" y="32740"/>
                </a:lnTo>
                <a:lnTo>
                  <a:pt x="40580" y="32740"/>
                </a:lnTo>
                <a:lnTo>
                  <a:pt x="40580" y="32750"/>
                </a:lnTo>
                <a:lnTo>
                  <a:pt x="40590" y="32750"/>
                </a:lnTo>
                <a:lnTo>
                  <a:pt x="40600" y="32750"/>
                </a:lnTo>
                <a:lnTo>
                  <a:pt x="40600" y="32760"/>
                </a:lnTo>
                <a:lnTo>
                  <a:pt x="40610" y="32760"/>
                </a:lnTo>
                <a:lnTo>
                  <a:pt x="40610" y="32770"/>
                </a:lnTo>
                <a:lnTo>
                  <a:pt x="40610" y="32780"/>
                </a:lnTo>
                <a:lnTo>
                  <a:pt x="40620" y="32780"/>
                </a:lnTo>
                <a:lnTo>
                  <a:pt x="40630" y="32780"/>
                </a:lnTo>
                <a:lnTo>
                  <a:pt x="40630" y="32790"/>
                </a:lnTo>
                <a:lnTo>
                  <a:pt x="40660" y="32790"/>
                </a:lnTo>
                <a:lnTo>
                  <a:pt x="40670" y="32790"/>
                </a:lnTo>
                <a:lnTo>
                  <a:pt x="40680" y="32790"/>
                </a:lnTo>
                <a:lnTo>
                  <a:pt x="40680" y="32800"/>
                </a:lnTo>
                <a:lnTo>
                  <a:pt x="40710" y="32800"/>
                </a:lnTo>
                <a:lnTo>
                  <a:pt x="40710" y="32790"/>
                </a:lnTo>
                <a:lnTo>
                  <a:pt x="40720" y="32790"/>
                </a:lnTo>
                <a:lnTo>
                  <a:pt x="40730" y="32790"/>
                </a:lnTo>
                <a:lnTo>
                  <a:pt x="40740" y="32790"/>
                </a:lnTo>
                <a:lnTo>
                  <a:pt x="40740" y="32780"/>
                </a:lnTo>
                <a:lnTo>
                  <a:pt x="40750" y="32780"/>
                </a:lnTo>
                <a:lnTo>
                  <a:pt x="40750" y="32770"/>
                </a:lnTo>
                <a:lnTo>
                  <a:pt x="40760" y="32770"/>
                </a:lnTo>
                <a:lnTo>
                  <a:pt x="40760" y="32760"/>
                </a:lnTo>
                <a:lnTo>
                  <a:pt x="40760" y="32750"/>
                </a:lnTo>
                <a:lnTo>
                  <a:pt x="40760" y="32740"/>
                </a:lnTo>
                <a:lnTo>
                  <a:pt x="40760" y="32730"/>
                </a:lnTo>
                <a:lnTo>
                  <a:pt x="40770" y="32730"/>
                </a:lnTo>
                <a:lnTo>
                  <a:pt x="40770" y="32720"/>
                </a:lnTo>
                <a:lnTo>
                  <a:pt x="40780" y="32720"/>
                </a:lnTo>
                <a:lnTo>
                  <a:pt x="40780" y="32690"/>
                </a:lnTo>
                <a:lnTo>
                  <a:pt x="40790" y="32690"/>
                </a:lnTo>
                <a:lnTo>
                  <a:pt x="40790" y="32680"/>
                </a:lnTo>
                <a:lnTo>
                  <a:pt x="40800" y="32680"/>
                </a:lnTo>
                <a:lnTo>
                  <a:pt x="40800" y="32690"/>
                </a:lnTo>
                <a:lnTo>
                  <a:pt x="40810" y="32690"/>
                </a:lnTo>
                <a:lnTo>
                  <a:pt x="40810" y="32680"/>
                </a:lnTo>
                <a:lnTo>
                  <a:pt x="40820" y="32680"/>
                </a:lnTo>
                <a:lnTo>
                  <a:pt x="40850" y="32680"/>
                </a:lnTo>
                <a:lnTo>
                  <a:pt x="40860" y="32680"/>
                </a:lnTo>
                <a:lnTo>
                  <a:pt x="40860" y="32690"/>
                </a:lnTo>
                <a:lnTo>
                  <a:pt x="40870" y="32690"/>
                </a:lnTo>
                <a:lnTo>
                  <a:pt x="40870" y="32680"/>
                </a:lnTo>
                <a:lnTo>
                  <a:pt x="40890" y="32680"/>
                </a:lnTo>
                <a:lnTo>
                  <a:pt x="40890" y="32690"/>
                </a:lnTo>
                <a:lnTo>
                  <a:pt x="40900" y="32690"/>
                </a:lnTo>
                <a:lnTo>
                  <a:pt x="40900" y="32680"/>
                </a:lnTo>
                <a:lnTo>
                  <a:pt x="40910" y="32680"/>
                </a:lnTo>
                <a:lnTo>
                  <a:pt x="40910" y="32670"/>
                </a:lnTo>
                <a:lnTo>
                  <a:pt x="40920" y="32670"/>
                </a:lnTo>
                <a:lnTo>
                  <a:pt x="40950" y="32670"/>
                </a:lnTo>
                <a:lnTo>
                  <a:pt x="40960" y="32670"/>
                </a:lnTo>
                <a:lnTo>
                  <a:pt x="40960" y="32660"/>
                </a:lnTo>
                <a:lnTo>
                  <a:pt x="40970" y="32660"/>
                </a:lnTo>
                <a:lnTo>
                  <a:pt x="40990" y="32660"/>
                </a:lnTo>
                <a:lnTo>
                  <a:pt x="40990" y="32670"/>
                </a:lnTo>
                <a:lnTo>
                  <a:pt x="41000" y="32670"/>
                </a:lnTo>
                <a:lnTo>
                  <a:pt x="41010" y="32670"/>
                </a:lnTo>
                <a:lnTo>
                  <a:pt x="41010" y="32680"/>
                </a:lnTo>
                <a:lnTo>
                  <a:pt x="41020" y="32680"/>
                </a:lnTo>
                <a:lnTo>
                  <a:pt x="41030" y="32680"/>
                </a:lnTo>
                <a:lnTo>
                  <a:pt x="41030" y="32670"/>
                </a:lnTo>
                <a:lnTo>
                  <a:pt x="41030" y="32660"/>
                </a:lnTo>
                <a:lnTo>
                  <a:pt x="41010" y="32660"/>
                </a:lnTo>
                <a:lnTo>
                  <a:pt x="40990" y="32660"/>
                </a:lnTo>
                <a:lnTo>
                  <a:pt x="40990" y="32650"/>
                </a:lnTo>
                <a:lnTo>
                  <a:pt x="40970" y="32650"/>
                </a:lnTo>
                <a:lnTo>
                  <a:pt x="40960" y="32650"/>
                </a:lnTo>
                <a:lnTo>
                  <a:pt x="40960" y="32630"/>
                </a:lnTo>
                <a:lnTo>
                  <a:pt x="40960" y="32590"/>
                </a:lnTo>
                <a:lnTo>
                  <a:pt x="40950" y="32590"/>
                </a:lnTo>
                <a:lnTo>
                  <a:pt x="40940" y="32590"/>
                </a:lnTo>
                <a:lnTo>
                  <a:pt x="40930" y="32590"/>
                </a:lnTo>
                <a:lnTo>
                  <a:pt x="40930" y="32580"/>
                </a:lnTo>
                <a:lnTo>
                  <a:pt x="40940" y="32580"/>
                </a:lnTo>
                <a:lnTo>
                  <a:pt x="40940" y="32570"/>
                </a:lnTo>
                <a:lnTo>
                  <a:pt x="40940" y="32560"/>
                </a:lnTo>
                <a:lnTo>
                  <a:pt x="40950" y="32560"/>
                </a:lnTo>
                <a:lnTo>
                  <a:pt x="40970" y="32560"/>
                </a:lnTo>
                <a:close/>
                <a:moveTo>
                  <a:pt x="41420" y="32540"/>
                </a:moveTo>
                <a:lnTo>
                  <a:pt x="41430" y="32540"/>
                </a:lnTo>
                <a:lnTo>
                  <a:pt x="41430" y="32550"/>
                </a:lnTo>
                <a:lnTo>
                  <a:pt x="41440" y="32550"/>
                </a:lnTo>
                <a:lnTo>
                  <a:pt x="41440" y="32560"/>
                </a:lnTo>
                <a:lnTo>
                  <a:pt x="41450" y="32560"/>
                </a:lnTo>
                <a:lnTo>
                  <a:pt x="41450" y="32570"/>
                </a:lnTo>
                <a:lnTo>
                  <a:pt x="41460" y="32570"/>
                </a:lnTo>
                <a:lnTo>
                  <a:pt x="41470" y="32570"/>
                </a:lnTo>
                <a:lnTo>
                  <a:pt x="41480" y="32570"/>
                </a:lnTo>
                <a:lnTo>
                  <a:pt x="41480" y="32580"/>
                </a:lnTo>
                <a:lnTo>
                  <a:pt x="41490" y="32580"/>
                </a:lnTo>
                <a:lnTo>
                  <a:pt x="41490" y="32590"/>
                </a:lnTo>
                <a:lnTo>
                  <a:pt x="41500" y="32590"/>
                </a:lnTo>
                <a:lnTo>
                  <a:pt x="41500" y="32600"/>
                </a:lnTo>
                <a:lnTo>
                  <a:pt x="41520" y="32600"/>
                </a:lnTo>
                <a:lnTo>
                  <a:pt x="41550" y="32600"/>
                </a:lnTo>
                <a:lnTo>
                  <a:pt x="41550" y="32610"/>
                </a:lnTo>
                <a:lnTo>
                  <a:pt x="41560" y="32610"/>
                </a:lnTo>
                <a:lnTo>
                  <a:pt x="41570" y="32610"/>
                </a:lnTo>
                <a:lnTo>
                  <a:pt x="41570" y="32620"/>
                </a:lnTo>
                <a:lnTo>
                  <a:pt x="41570" y="32610"/>
                </a:lnTo>
                <a:lnTo>
                  <a:pt x="41580" y="32610"/>
                </a:lnTo>
                <a:lnTo>
                  <a:pt x="41580" y="32620"/>
                </a:lnTo>
                <a:lnTo>
                  <a:pt x="41580" y="32610"/>
                </a:lnTo>
                <a:lnTo>
                  <a:pt x="41630" y="32610"/>
                </a:lnTo>
                <a:lnTo>
                  <a:pt x="41630" y="32620"/>
                </a:lnTo>
                <a:lnTo>
                  <a:pt x="41630" y="32610"/>
                </a:lnTo>
                <a:lnTo>
                  <a:pt x="41640" y="32610"/>
                </a:lnTo>
                <a:lnTo>
                  <a:pt x="41680" y="32610"/>
                </a:lnTo>
                <a:lnTo>
                  <a:pt x="41690" y="32610"/>
                </a:lnTo>
                <a:lnTo>
                  <a:pt x="41690" y="32600"/>
                </a:lnTo>
                <a:lnTo>
                  <a:pt x="41700" y="32600"/>
                </a:lnTo>
                <a:lnTo>
                  <a:pt x="41700" y="32590"/>
                </a:lnTo>
                <a:lnTo>
                  <a:pt x="41710" y="32590"/>
                </a:lnTo>
                <a:lnTo>
                  <a:pt x="41730" y="32590"/>
                </a:lnTo>
                <a:lnTo>
                  <a:pt x="41740" y="32590"/>
                </a:lnTo>
                <a:lnTo>
                  <a:pt x="41740" y="32600"/>
                </a:lnTo>
                <a:lnTo>
                  <a:pt x="41740" y="32610"/>
                </a:lnTo>
                <a:lnTo>
                  <a:pt x="41750" y="32610"/>
                </a:lnTo>
                <a:lnTo>
                  <a:pt x="41750" y="32600"/>
                </a:lnTo>
                <a:lnTo>
                  <a:pt x="41760" y="32600"/>
                </a:lnTo>
                <a:lnTo>
                  <a:pt x="41760" y="32590"/>
                </a:lnTo>
                <a:lnTo>
                  <a:pt x="41780" y="32590"/>
                </a:lnTo>
                <a:lnTo>
                  <a:pt x="41810" y="32590"/>
                </a:lnTo>
                <a:lnTo>
                  <a:pt x="41820" y="32590"/>
                </a:lnTo>
                <a:lnTo>
                  <a:pt x="41820" y="32600"/>
                </a:lnTo>
                <a:lnTo>
                  <a:pt x="41820" y="32610"/>
                </a:lnTo>
                <a:lnTo>
                  <a:pt x="41820" y="32630"/>
                </a:lnTo>
                <a:lnTo>
                  <a:pt x="41830" y="32630"/>
                </a:lnTo>
                <a:lnTo>
                  <a:pt x="41830" y="32650"/>
                </a:lnTo>
                <a:lnTo>
                  <a:pt x="41830" y="32660"/>
                </a:lnTo>
                <a:lnTo>
                  <a:pt x="41840" y="32660"/>
                </a:lnTo>
                <a:lnTo>
                  <a:pt x="41840" y="32670"/>
                </a:lnTo>
                <a:lnTo>
                  <a:pt x="41850" y="32670"/>
                </a:lnTo>
                <a:lnTo>
                  <a:pt x="41850" y="32680"/>
                </a:lnTo>
                <a:lnTo>
                  <a:pt x="41860" y="32680"/>
                </a:lnTo>
                <a:lnTo>
                  <a:pt x="41850" y="32680"/>
                </a:lnTo>
                <a:lnTo>
                  <a:pt x="41850" y="32690"/>
                </a:lnTo>
                <a:lnTo>
                  <a:pt x="41840" y="32690"/>
                </a:lnTo>
                <a:lnTo>
                  <a:pt x="41840" y="32700"/>
                </a:lnTo>
                <a:lnTo>
                  <a:pt x="41840" y="32710"/>
                </a:lnTo>
                <a:lnTo>
                  <a:pt x="41840" y="32720"/>
                </a:lnTo>
                <a:lnTo>
                  <a:pt x="41830" y="32720"/>
                </a:lnTo>
                <a:lnTo>
                  <a:pt x="41800" y="32720"/>
                </a:lnTo>
                <a:lnTo>
                  <a:pt x="41800" y="32710"/>
                </a:lnTo>
                <a:lnTo>
                  <a:pt x="41800" y="32720"/>
                </a:lnTo>
                <a:lnTo>
                  <a:pt x="41770" y="32720"/>
                </a:lnTo>
                <a:lnTo>
                  <a:pt x="41770" y="32710"/>
                </a:lnTo>
                <a:lnTo>
                  <a:pt x="41760" y="32710"/>
                </a:lnTo>
                <a:lnTo>
                  <a:pt x="41730" y="32710"/>
                </a:lnTo>
                <a:lnTo>
                  <a:pt x="41700" y="32710"/>
                </a:lnTo>
                <a:lnTo>
                  <a:pt x="41700" y="32700"/>
                </a:lnTo>
                <a:lnTo>
                  <a:pt x="41680" y="32700"/>
                </a:lnTo>
                <a:lnTo>
                  <a:pt x="41680" y="32710"/>
                </a:lnTo>
                <a:lnTo>
                  <a:pt x="41660" y="32710"/>
                </a:lnTo>
                <a:lnTo>
                  <a:pt x="41660" y="32700"/>
                </a:lnTo>
                <a:lnTo>
                  <a:pt x="41650" y="32700"/>
                </a:lnTo>
                <a:lnTo>
                  <a:pt x="41630" y="32700"/>
                </a:lnTo>
                <a:lnTo>
                  <a:pt x="41610" y="32700"/>
                </a:lnTo>
                <a:lnTo>
                  <a:pt x="41610" y="32690"/>
                </a:lnTo>
                <a:lnTo>
                  <a:pt x="41590" y="32690"/>
                </a:lnTo>
                <a:lnTo>
                  <a:pt x="41590" y="32700"/>
                </a:lnTo>
                <a:lnTo>
                  <a:pt x="41570" y="32700"/>
                </a:lnTo>
                <a:lnTo>
                  <a:pt x="41550" y="32700"/>
                </a:lnTo>
                <a:lnTo>
                  <a:pt x="41540" y="32700"/>
                </a:lnTo>
                <a:lnTo>
                  <a:pt x="41530" y="32700"/>
                </a:lnTo>
                <a:lnTo>
                  <a:pt x="41510" y="32700"/>
                </a:lnTo>
                <a:lnTo>
                  <a:pt x="41510" y="32690"/>
                </a:lnTo>
                <a:lnTo>
                  <a:pt x="41480" y="32690"/>
                </a:lnTo>
                <a:lnTo>
                  <a:pt x="41480" y="32680"/>
                </a:lnTo>
                <a:lnTo>
                  <a:pt x="41470" y="32680"/>
                </a:lnTo>
                <a:lnTo>
                  <a:pt x="41460" y="32680"/>
                </a:lnTo>
                <a:lnTo>
                  <a:pt x="41460" y="32670"/>
                </a:lnTo>
                <a:lnTo>
                  <a:pt x="41450" y="32670"/>
                </a:lnTo>
                <a:lnTo>
                  <a:pt x="41440" y="32670"/>
                </a:lnTo>
                <a:lnTo>
                  <a:pt x="41430" y="32670"/>
                </a:lnTo>
                <a:lnTo>
                  <a:pt x="41410" y="32670"/>
                </a:lnTo>
                <a:lnTo>
                  <a:pt x="41410" y="32660"/>
                </a:lnTo>
                <a:lnTo>
                  <a:pt x="41410" y="32670"/>
                </a:lnTo>
                <a:lnTo>
                  <a:pt x="41400" y="32670"/>
                </a:lnTo>
                <a:lnTo>
                  <a:pt x="41400" y="32660"/>
                </a:lnTo>
                <a:lnTo>
                  <a:pt x="41390" y="32660"/>
                </a:lnTo>
                <a:lnTo>
                  <a:pt x="41380" y="32660"/>
                </a:lnTo>
                <a:lnTo>
                  <a:pt x="41380" y="32650"/>
                </a:lnTo>
                <a:lnTo>
                  <a:pt x="41370" y="32650"/>
                </a:lnTo>
                <a:lnTo>
                  <a:pt x="41370" y="32660"/>
                </a:lnTo>
                <a:lnTo>
                  <a:pt x="41360" y="32660"/>
                </a:lnTo>
                <a:lnTo>
                  <a:pt x="41350" y="32660"/>
                </a:lnTo>
                <a:lnTo>
                  <a:pt x="41350" y="32650"/>
                </a:lnTo>
                <a:lnTo>
                  <a:pt x="41340" y="32650"/>
                </a:lnTo>
                <a:lnTo>
                  <a:pt x="41340" y="32640"/>
                </a:lnTo>
                <a:lnTo>
                  <a:pt x="41320" y="32640"/>
                </a:lnTo>
                <a:lnTo>
                  <a:pt x="41320" y="32630"/>
                </a:lnTo>
                <a:lnTo>
                  <a:pt x="41290" y="32630"/>
                </a:lnTo>
                <a:lnTo>
                  <a:pt x="41280" y="32630"/>
                </a:lnTo>
                <a:lnTo>
                  <a:pt x="41280" y="32620"/>
                </a:lnTo>
                <a:lnTo>
                  <a:pt x="41260" y="32620"/>
                </a:lnTo>
                <a:lnTo>
                  <a:pt x="41240" y="32620"/>
                </a:lnTo>
                <a:lnTo>
                  <a:pt x="41220" y="32620"/>
                </a:lnTo>
                <a:lnTo>
                  <a:pt x="41210" y="32620"/>
                </a:lnTo>
                <a:lnTo>
                  <a:pt x="41210" y="32610"/>
                </a:lnTo>
                <a:lnTo>
                  <a:pt x="41200" y="32610"/>
                </a:lnTo>
                <a:lnTo>
                  <a:pt x="41180" y="32610"/>
                </a:lnTo>
                <a:lnTo>
                  <a:pt x="41180" y="32600"/>
                </a:lnTo>
                <a:lnTo>
                  <a:pt x="41170" y="32600"/>
                </a:lnTo>
                <a:lnTo>
                  <a:pt x="41160" y="32600"/>
                </a:lnTo>
                <a:lnTo>
                  <a:pt x="41160" y="32590"/>
                </a:lnTo>
                <a:lnTo>
                  <a:pt x="41150" y="32590"/>
                </a:lnTo>
                <a:lnTo>
                  <a:pt x="41150" y="32600"/>
                </a:lnTo>
                <a:lnTo>
                  <a:pt x="41150" y="32590"/>
                </a:lnTo>
                <a:lnTo>
                  <a:pt x="41130" y="32590"/>
                </a:lnTo>
                <a:lnTo>
                  <a:pt x="41110" y="32590"/>
                </a:lnTo>
                <a:lnTo>
                  <a:pt x="41110" y="32580"/>
                </a:lnTo>
                <a:lnTo>
                  <a:pt x="41100" y="32580"/>
                </a:lnTo>
                <a:lnTo>
                  <a:pt x="41100" y="32570"/>
                </a:lnTo>
                <a:lnTo>
                  <a:pt x="41110" y="32570"/>
                </a:lnTo>
                <a:lnTo>
                  <a:pt x="41120" y="32570"/>
                </a:lnTo>
                <a:lnTo>
                  <a:pt x="41140" y="32570"/>
                </a:lnTo>
                <a:lnTo>
                  <a:pt x="41140" y="32580"/>
                </a:lnTo>
                <a:lnTo>
                  <a:pt x="41160" y="32580"/>
                </a:lnTo>
                <a:lnTo>
                  <a:pt x="41170" y="32580"/>
                </a:lnTo>
                <a:lnTo>
                  <a:pt x="41180" y="32580"/>
                </a:lnTo>
                <a:lnTo>
                  <a:pt x="41180" y="32590"/>
                </a:lnTo>
                <a:lnTo>
                  <a:pt x="41200" y="32590"/>
                </a:lnTo>
                <a:lnTo>
                  <a:pt x="41200" y="32600"/>
                </a:lnTo>
                <a:lnTo>
                  <a:pt x="41220" y="32600"/>
                </a:lnTo>
                <a:lnTo>
                  <a:pt x="41240" y="32600"/>
                </a:lnTo>
                <a:lnTo>
                  <a:pt x="41280" y="32600"/>
                </a:lnTo>
                <a:lnTo>
                  <a:pt x="41280" y="32610"/>
                </a:lnTo>
                <a:lnTo>
                  <a:pt x="41300" y="32610"/>
                </a:lnTo>
                <a:lnTo>
                  <a:pt x="41320" y="32610"/>
                </a:lnTo>
                <a:lnTo>
                  <a:pt x="41370" y="32610"/>
                </a:lnTo>
                <a:lnTo>
                  <a:pt x="41370" y="32600"/>
                </a:lnTo>
                <a:lnTo>
                  <a:pt x="41390" y="32600"/>
                </a:lnTo>
                <a:lnTo>
                  <a:pt x="41390" y="32590"/>
                </a:lnTo>
                <a:lnTo>
                  <a:pt x="41400" y="32590"/>
                </a:lnTo>
                <a:lnTo>
                  <a:pt x="41400" y="32580"/>
                </a:lnTo>
                <a:lnTo>
                  <a:pt x="41410" y="32580"/>
                </a:lnTo>
                <a:lnTo>
                  <a:pt x="41410" y="32560"/>
                </a:lnTo>
                <a:lnTo>
                  <a:pt x="41400" y="32560"/>
                </a:lnTo>
                <a:lnTo>
                  <a:pt x="41380" y="32560"/>
                </a:lnTo>
                <a:lnTo>
                  <a:pt x="41380" y="32550"/>
                </a:lnTo>
                <a:lnTo>
                  <a:pt x="41390" y="32550"/>
                </a:lnTo>
                <a:lnTo>
                  <a:pt x="41390" y="32540"/>
                </a:lnTo>
                <a:lnTo>
                  <a:pt x="41400" y="32540"/>
                </a:lnTo>
                <a:lnTo>
                  <a:pt x="41420" y="32540"/>
                </a:lnTo>
                <a:close/>
                <a:moveTo>
                  <a:pt x="40510" y="32510"/>
                </a:moveTo>
                <a:lnTo>
                  <a:pt x="40510" y="32520"/>
                </a:lnTo>
                <a:lnTo>
                  <a:pt x="40500" y="32520"/>
                </a:lnTo>
                <a:lnTo>
                  <a:pt x="40500" y="32530"/>
                </a:lnTo>
                <a:lnTo>
                  <a:pt x="40510" y="32530"/>
                </a:lnTo>
                <a:lnTo>
                  <a:pt x="40510" y="32540"/>
                </a:lnTo>
                <a:lnTo>
                  <a:pt x="40520" y="32540"/>
                </a:lnTo>
                <a:lnTo>
                  <a:pt x="40530" y="32540"/>
                </a:lnTo>
                <a:lnTo>
                  <a:pt x="40530" y="32530"/>
                </a:lnTo>
                <a:lnTo>
                  <a:pt x="40540" y="32530"/>
                </a:lnTo>
                <a:lnTo>
                  <a:pt x="40540" y="32540"/>
                </a:lnTo>
                <a:lnTo>
                  <a:pt x="40540" y="32550"/>
                </a:lnTo>
                <a:lnTo>
                  <a:pt x="40530" y="32550"/>
                </a:lnTo>
                <a:lnTo>
                  <a:pt x="40510" y="32550"/>
                </a:lnTo>
                <a:lnTo>
                  <a:pt x="40490" y="32550"/>
                </a:lnTo>
                <a:lnTo>
                  <a:pt x="40470" y="32550"/>
                </a:lnTo>
                <a:lnTo>
                  <a:pt x="40460" y="32550"/>
                </a:lnTo>
                <a:lnTo>
                  <a:pt x="40460" y="32540"/>
                </a:lnTo>
                <a:lnTo>
                  <a:pt x="40450" y="32540"/>
                </a:lnTo>
                <a:lnTo>
                  <a:pt x="40440" y="32540"/>
                </a:lnTo>
                <a:lnTo>
                  <a:pt x="40440" y="32530"/>
                </a:lnTo>
                <a:lnTo>
                  <a:pt x="40430" y="32530"/>
                </a:lnTo>
                <a:lnTo>
                  <a:pt x="40420" y="32530"/>
                </a:lnTo>
                <a:lnTo>
                  <a:pt x="40420" y="32520"/>
                </a:lnTo>
                <a:lnTo>
                  <a:pt x="40440" y="32520"/>
                </a:lnTo>
                <a:lnTo>
                  <a:pt x="40450" y="32520"/>
                </a:lnTo>
                <a:lnTo>
                  <a:pt x="40460" y="32520"/>
                </a:lnTo>
                <a:lnTo>
                  <a:pt x="40450" y="32520"/>
                </a:lnTo>
                <a:lnTo>
                  <a:pt x="40480" y="32520"/>
                </a:lnTo>
                <a:lnTo>
                  <a:pt x="40480" y="32510"/>
                </a:lnTo>
                <a:lnTo>
                  <a:pt x="40500" y="32510"/>
                </a:lnTo>
                <a:lnTo>
                  <a:pt x="40510" y="32510"/>
                </a:lnTo>
                <a:close/>
                <a:moveTo>
                  <a:pt x="40810" y="32510"/>
                </a:moveTo>
                <a:lnTo>
                  <a:pt x="40820" y="32510"/>
                </a:lnTo>
                <a:lnTo>
                  <a:pt x="40820" y="32520"/>
                </a:lnTo>
                <a:lnTo>
                  <a:pt x="40830" y="32520"/>
                </a:lnTo>
                <a:lnTo>
                  <a:pt x="40840" y="32520"/>
                </a:lnTo>
                <a:lnTo>
                  <a:pt x="40840" y="32530"/>
                </a:lnTo>
                <a:lnTo>
                  <a:pt x="40850" y="32530"/>
                </a:lnTo>
                <a:lnTo>
                  <a:pt x="40860" y="32530"/>
                </a:lnTo>
                <a:lnTo>
                  <a:pt x="40860" y="32540"/>
                </a:lnTo>
                <a:lnTo>
                  <a:pt x="40880" y="32540"/>
                </a:lnTo>
                <a:lnTo>
                  <a:pt x="40890" y="32540"/>
                </a:lnTo>
                <a:lnTo>
                  <a:pt x="40910" y="32540"/>
                </a:lnTo>
                <a:lnTo>
                  <a:pt x="40910" y="32550"/>
                </a:lnTo>
                <a:lnTo>
                  <a:pt x="40900" y="32550"/>
                </a:lnTo>
                <a:lnTo>
                  <a:pt x="40900" y="32560"/>
                </a:lnTo>
                <a:lnTo>
                  <a:pt x="40880" y="32560"/>
                </a:lnTo>
                <a:lnTo>
                  <a:pt x="40880" y="32550"/>
                </a:lnTo>
                <a:lnTo>
                  <a:pt x="40880" y="32560"/>
                </a:lnTo>
                <a:lnTo>
                  <a:pt x="40870" y="32560"/>
                </a:lnTo>
                <a:lnTo>
                  <a:pt x="40860" y="32560"/>
                </a:lnTo>
                <a:lnTo>
                  <a:pt x="40860" y="32550"/>
                </a:lnTo>
                <a:lnTo>
                  <a:pt x="40840" y="32550"/>
                </a:lnTo>
                <a:lnTo>
                  <a:pt x="40840" y="32540"/>
                </a:lnTo>
                <a:lnTo>
                  <a:pt x="40830" y="32540"/>
                </a:lnTo>
                <a:lnTo>
                  <a:pt x="40820" y="32540"/>
                </a:lnTo>
                <a:lnTo>
                  <a:pt x="40820" y="32530"/>
                </a:lnTo>
                <a:lnTo>
                  <a:pt x="40810" y="32530"/>
                </a:lnTo>
                <a:lnTo>
                  <a:pt x="40810" y="32520"/>
                </a:lnTo>
                <a:lnTo>
                  <a:pt x="40790" y="32520"/>
                </a:lnTo>
                <a:lnTo>
                  <a:pt x="40790" y="32510"/>
                </a:lnTo>
                <a:lnTo>
                  <a:pt x="40810" y="32510"/>
                </a:lnTo>
                <a:close/>
                <a:moveTo>
                  <a:pt x="42280" y="32500"/>
                </a:moveTo>
                <a:lnTo>
                  <a:pt x="42290" y="32500"/>
                </a:lnTo>
                <a:lnTo>
                  <a:pt x="42290" y="32510"/>
                </a:lnTo>
                <a:lnTo>
                  <a:pt x="42310" y="32510"/>
                </a:lnTo>
                <a:lnTo>
                  <a:pt x="42320" y="32510"/>
                </a:lnTo>
                <a:lnTo>
                  <a:pt x="42320" y="32520"/>
                </a:lnTo>
                <a:lnTo>
                  <a:pt x="42340" y="32520"/>
                </a:lnTo>
                <a:lnTo>
                  <a:pt x="42340" y="32530"/>
                </a:lnTo>
                <a:lnTo>
                  <a:pt x="42330" y="32530"/>
                </a:lnTo>
                <a:lnTo>
                  <a:pt x="42330" y="32540"/>
                </a:lnTo>
                <a:lnTo>
                  <a:pt x="42320" y="32540"/>
                </a:lnTo>
                <a:lnTo>
                  <a:pt x="42320" y="32530"/>
                </a:lnTo>
                <a:lnTo>
                  <a:pt x="42310" y="32530"/>
                </a:lnTo>
                <a:lnTo>
                  <a:pt x="42300" y="32530"/>
                </a:lnTo>
                <a:lnTo>
                  <a:pt x="42300" y="32520"/>
                </a:lnTo>
                <a:lnTo>
                  <a:pt x="42290" y="32520"/>
                </a:lnTo>
                <a:lnTo>
                  <a:pt x="42280" y="32520"/>
                </a:lnTo>
                <a:lnTo>
                  <a:pt x="42280" y="32510"/>
                </a:lnTo>
                <a:lnTo>
                  <a:pt x="42270" y="32510"/>
                </a:lnTo>
                <a:lnTo>
                  <a:pt x="42270" y="32500"/>
                </a:lnTo>
                <a:lnTo>
                  <a:pt x="42260" y="32500"/>
                </a:lnTo>
                <a:lnTo>
                  <a:pt x="42280" y="32500"/>
                </a:lnTo>
                <a:close/>
                <a:moveTo>
                  <a:pt x="42120" y="32400"/>
                </a:moveTo>
                <a:lnTo>
                  <a:pt x="42120" y="32410"/>
                </a:lnTo>
                <a:lnTo>
                  <a:pt x="42120" y="32420"/>
                </a:lnTo>
                <a:lnTo>
                  <a:pt x="42120" y="32410"/>
                </a:lnTo>
                <a:lnTo>
                  <a:pt x="42130" y="32410"/>
                </a:lnTo>
                <a:lnTo>
                  <a:pt x="42130" y="32400"/>
                </a:lnTo>
                <a:lnTo>
                  <a:pt x="42140" y="32400"/>
                </a:lnTo>
                <a:lnTo>
                  <a:pt x="42140" y="32420"/>
                </a:lnTo>
                <a:lnTo>
                  <a:pt x="42150" y="32420"/>
                </a:lnTo>
                <a:lnTo>
                  <a:pt x="42150" y="32430"/>
                </a:lnTo>
                <a:lnTo>
                  <a:pt x="42140" y="32430"/>
                </a:lnTo>
                <a:lnTo>
                  <a:pt x="42140" y="32440"/>
                </a:lnTo>
                <a:lnTo>
                  <a:pt x="42130" y="32440"/>
                </a:lnTo>
                <a:lnTo>
                  <a:pt x="42130" y="32450"/>
                </a:lnTo>
                <a:lnTo>
                  <a:pt x="42110" y="32450"/>
                </a:lnTo>
                <a:lnTo>
                  <a:pt x="42100" y="32450"/>
                </a:lnTo>
                <a:lnTo>
                  <a:pt x="42060" y="32450"/>
                </a:lnTo>
                <a:lnTo>
                  <a:pt x="42060" y="32460"/>
                </a:lnTo>
                <a:lnTo>
                  <a:pt x="42060" y="32470"/>
                </a:lnTo>
                <a:lnTo>
                  <a:pt x="42010" y="32470"/>
                </a:lnTo>
                <a:lnTo>
                  <a:pt x="42010" y="32460"/>
                </a:lnTo>
                <a:lnTo>
                  <a:pt x="41970" y="32460"/>
                </a:lnTo>
                <a:lnTo>
                  <a:pt x="41970" y="32450"/>
                </a:lnTo>
                <a:lnTo>
                  <a:pt x="41960" y="32450"/>
                </a:lnTo>
                <a:lnTo>
                  <a:pt x="41940" y="32450"/>
                </a:lnTo>
                <a:lnTo>
                  <a:pt x="41930" y="32450"/>
                </a:lnTo>
                <a:lnTo>
                  <a:pt x="41920" y="32450"/>
                </a:lnTo>
                <a:lnTo>
                  <a:pt x="41920" y="32460"/>
                </a:lnTo>
                <a:lnTo>
                  <a:pt x="41920" y="32450"/>
                </a:lnTo>
                <a:lnTo>
                  <a:pt x="41910" y="32450"/>
                </a:lnTo>
                <a:lnTo>
                  <a:pt x="41890" y="32450"/>
                </a:lnTo>
                <a:lnTo>
                  <a:pt x="41870" y="32450"/>
                </a:lnTo>
                <a:lnTo>
                  <a:pt x="41870" y="32440"/>
                </a:lnTo>
                <a:lnTo>
                  <a:pt x="41860" y="32440"/>
                </a:lnTo>
                <a:lnTo>
                  <a:pt x="41860" y="32450"/>
                </a:lnTo>
                <a:lnTo>
                  <a:pt x="41840" y="32450"/>
                </a:lnTo>
                <a:lnTo>
                  <a:pt x="41810" y="32450"/>
                </a:lnTo>
                <a:lnTo>
                  <a:pt x="41790" y="32450"/>
                </a:lnTo>
                <a:lnTo>
                  <a:pt x="41780" y="32450"/>
                </a:lnTo>
                <a:lnTo>
                  <a:pt x="41780" y="32460"/>
                </a:lnTo>
                <a:lnTo>
                  <a:pt x="41730" y="32460"/>
                </a:lnTo>
                <a:lnTo>
                  <a:pt x="41730" y="32450"/>
                </a:lnTo>
                <a:lnTo>
                  <a:pt x="41730" y="32440"/>
                </a:lnTo>
                <a:lnTo>
                  <a:pt x="41760" y="32440"/>
                </a:lnTo>
                <a:lnTo>
                  <a:pt x="41820" y="32440"/>
                </a:lnTo>
                <a:lnTo>
                  <a:pt x="41830" y="32440"/>
                </a:lnTo>
                <a:lnTo>
                  <a:pt x="41830" y="32430"/>
                </a:lnTo>
                <a:lnTo>
                  <a:pt x="41840" y="32430"/>
                </a:lnTo>
                <a:lnTo>
                  <a:pt x="41840" y="32420"/>
                </a:lnTo>
                <a:lnTo>
                  <a:pt x="41860" y="32420"/>
                </a:lnTo>
                <a:lnTo>
                  <a:pt x="41880" y="32420"/>
                </a:lnTo>
                <a:lnTo>
                  <a:pt x="41890" y="32420"/>
                </a:lnTo>
                <a:lnTo>
                  <a:pt x="41920" y="32420"/>
                </a:lnTo>
                <a:lnTo>
                  <a:pt x="41920" y="32430"/>
                </a:lnTo>
                <a:lnTo>
                  <a:pt x="41940" y="32430"/>
                </a:lnTo>
                <a:lnTo>
                  <a:pt x="41950" y="32430"/>
                </a:lnTo>
                <a:lnTo>
                  <a:pt x="41970" y="32430"/>
                </a:lnTo>
                <a:lnTo>
                  <a:pt x="41980" y="32430"/>
                </a:lnTo>
                <a:lnTo>
                  <a:pt x="41990" y="32430"/>
                </a:lnTo>
                <a:lnTo>
                  <a:pt x="41990" y="32440"/>
                </a:lnTo>
                <a:lnTo>
                  <a:pt x="42000" y="32440"/>
                </a:lnTo>
                <a:lnTo>
                  <a:pt x="42010" y="32440"/>
                </a:lnTo>
                <a:lnTo>
                  <a:pt x="42020" y="32440"/>
                </a:lnTo>
                <a:lnTo>
                  <a:pt x="42020" y="32430"/>
                </a:lnTo>
                <a:lnTo>
                  <a:pt x="42050" y="32430"/>
                </a:lnTo>
                <a:lnTo>
                  <a:pt x="42050" y="32420"/>
                </a:lnTo>
                <a:lnTo>
                  <a:pt x="42060" y="32420"/>
                </a:lnTo>
                <a:lnTo>
                  <a:pt x="42060" y="32430"/>
                </a:lnTo>
                <a:lnTo>
                  <a:pt x="42070" y="32430"/>
                </a:lnTo>
                <a:lnTo>
                  <a:pt x="42070" y="32420"/>
                </a:lnTo>
                <a:lnTo>
                  <a:pt x="42080" y="32420"/>
                </a:lnTo>
                <a:lnTo>
                  <a:pt x="42080" y="32410"/>
                </a:lnTo>
                <a:lnTo>
                  <a:pt x="42100" y="32410"/>
                </a:lnTo>
                <a:lnTo>
                  <a:pt x="42100" y="32400"/>
                </a:lnTo>
                <a:lnTo>
                  <a:pt x="42120" y="32400"/>
                </a:lnTo>
                <a:close/>
                <a:moveTo>
                  <a:pt x="42500" y="32330"/>
                </a:moveTo>
                <a:lnTo>
                  <a:pt x="42500" y="32340"/>
                </a:lnTo>
                <a:lnTo>
                  <a:pt x="42510" y="32340"/>
                </a:lnTo>
                <a:lnTo>
                  <a:pt x="42510" y="32350"/>
                </a:lnTo>
                <a:lnTo>
                  <a:pt x="42520" y="32350"/>
                </a:lnTo>
                <a:lnTo>
                  <a:pt x="42550" y="32350"/>
                </a:lnTo>
                <a:lnTo>
                  <a:pt x="42560" y="32350"/>
                </a:lnTo>
                <a:lnTo>
                  <a:pt x="42560" y="32360"/>
                </a:lnTo>
                <a:lnTo>
                  <a:pt x="42550" y="32360"/>
                </a:lnTo>
                <a:lnTo>
                  <a:pt x="42550" y="32370"/>
                </a:lnTo>
                <a:lnTo>
                  <a:pt x="42540" y="32370"/>
                </a:lnTo>
                <a:lnTo>
                  <a:pt x="42540" y="32360"/>
                </a:lnTo>
                <a:lnTo>
                  <a:pt x="42530" y="32360"/>
                </a:lnTo>
                <a:lnTo>
                  <a:pt x="42510" y="32360"/>
                </a:lnTo>
                <a:lnTo>
                  <a:pt x="42500" y="32360"/>
                </a:lnTo>
                <a:lnTo>
                  <a:pt x="42500" y="32350"/>
                </a:lnTo>
                <a:lnTo>
                  <a:pt x="42490" y="32350"/>
                </a:lnTo>
                <a:lnTo>
                  <a:pt x="42480" y="32350"/>
                </a:lnTo>
                <a:lnTo>
                  <a:pt x="42470" y="32350"/>
                </a:lnTo>
                <a:lnTo>
                  <a:pt x="42470" y="32330"/>
                </a:lnTo>
                <a:lnTo>
                  <a:pt x="42500" y="32330"/>
                </a:lnTo>
                <a:close/>
                <a:moveTo>
                  <a:pt x="43040" y="32310"/>
                </a:moveTo>
                <a:lnTo>
                  <a:pt x="43040" y="32320"/>
                </a:lnTo>
                <a:lnTo>
                  <a:pt x="43040" y="32330"/>
                </a:lnTo>
                <a:lnTo>
                  <a:pt x="43030" y="32330"/>
                </a:lnTo>
                <a:lnTo>
                  <a:pt x="43040" y="32330"/>
                </a:lnTo>
                <a:lnTo>
                  <a:pt x="43040" y="32340"/>
                </a:lnTo>
                <a:lnTo>
                  <a:pt x="43030" y="32340"/>
                </a:lnTo>
                <a:lnTo>
                  <a:pt x="43030" y="32350"/>
                </a:lnTo>
                <a:lnTo>
                  <a:pt x="43020" y="32350"/>
                </a:lnTo>
                <a:lnTo>
                  <a:pt x="43010" y="32350"/>
                </a:lnTo>
                <a:lnTo>
                  <a:pt x="43010" y="32360"/>
                </a:lnTo>
                <a:lnTo>
                  <a:pt x="43000" y="32360"/>
                </a:lnTo>
                <a:lnTo>
                  <a:pt x="42980" y="32360"/>
                </a:lnTo>
                <a:lnTo>
                  <a:pt x="42970" y="32360"/>
                </a:lnTo>
                <a:lnTo>
                  <a:pt x="42970" y="32350"/>
                </a:lnTo>
                <a:lnTo>
                  <a:pt x="42960" y="32350"/>
                </a:lnTo>
                <a:lnTo>
                  <a:pt x="42950" y="32350"/>
                </a:lnTo>
                <a:lnTo>
                  <a:pt x="42950" y="32360"/>
                </a:lnTo>
                <a:lnTo>
                  <a:pt x="42940" y="32360"/>
                </a:lnTo>
                <a:lnTo>
                  <a:pt x="42940" y="32350"/>
                </a:lnTo>
                <a:lnTo>
                  <a:pt x="42940" y="32340"/>
                </a:lnTo>
                <a:lnTo>
                  <a:pt x="42960" y="32340"/>
                </a:lnTo>
                <a:lnTo>
                  <a:pt x="42960" y="32330"/>
                </a:lnTo>
                <a:lnTo>
                  <a:pt x="42970" y="32330"/>
                </a:lnTo>
                <a:lnTo>
                  <a:pt x="43000" y="32330"/>
                </a:lnTo>
                <a:lnTo>
                  <a:pt x="43000" y="32320"/>
                </a:lnTo>
                <a:lnTo>
                  <a:pt x="43010" y="32320"/>
                </a:lnTo>
                <a:lnTo>
                  <a:pt x="43020" y="32320"/>
                </a:lnTo>
                <a:lnTo>
                  <a:pt x="43020" y="32310"/>
                </a:lnTo>
                <a:lnTo>
                  <a:pt x="43040" y="32310"/>
                </a:lnTo>
                <a:close/>
                <a:moveTo>
                  <a:pt x="44260" y="32020"/>
                </a:moveTo>
                <a:lnTo>
                  <a:pt x="44260" y="32030"/>
                </a:lnTo>
                <a:lnTo>
                  <a:pt x="44260" y="32040"/>
                </a:lnTo>
                <a:lnTo>
                  <a:pt x="44260" y="32050"/>
                </a:lnTo>
                <a:lnTo>
                  <a:pt x="44250" y="32050"/>
                </a:lnTo>
                <a:lnTo>
                  <a:pt x="44250" y="32060"/>
                </a:lnTo>
                <a:lnTo>
                  <a:pt x="44240" y="32060"/>
                </a:lnTo>
                <a:lnTo>
                  <a:pt x="44240" y="32070"/>
                </a:lnTo>
                <a:lnTo>
                  <a:pt x="44230" y="32070"/>
                </a:lnTo>
                <a:lnTo>
                  <a:pt x="44230" y="32080"/>
                </a:lnTo>
                <a:lnTo>
                  <a:pt x="44220" y="32080"/>
                </a:lnTo>
                <a:lnTo>
                  <a:pt x="44220" y="32090"/>
                </a:lnTo>
                <a:lnTo>
                  <a:pt x="44220" y="32100"/>
                </a:lnTo>
                <a:lnTo>
                  <a:pt x="44210" y="32100"/>
                </a:lnTo>
                <a:lnTo>
                  <a:pt x="44200" y="32100"/>
                </a:lnTo>
                <a:lnTo>
                  <a:pt x="44200" y="32110"/>
                </a:lnTo>
                <a:lnTo>
                  <a:pt x="44190" y="32110"/>
                </a:lnTo>
                <a:lnTo>
                  <a:pt x="44190" y="32120"/>
                </a:lnTo>
                <a:lnTo>
                  <a:pt x="44180" y="32120"/>
                </a:lnTo>
                <a:lnTo>
                  <a:pt x="44180" y="32130"/>
                </a:lnTo>
                <a:lnTo>
                  <a:pt x="44170" y="32130"/>
                </a:lnTo>
                <a:lnTo>
                  <a:pt x="44160" y="32130"/>
                </a:lnTo>
                <a:lnTo>
                  <a:pt x="44160" y="32140"/>
                </a:lnTo>
                <a:lnTo>
                  <a:pt x="44150" y="32140"/>
                </a:lnTo>
                <a:lnTo>
                  <a:pt x="44140" y="32140"/>
                </a:lnTo>
                <a:lnTo>
                  <a:pt x="44140" y="32150"/>
                </a:lnTo>
                <a:lnTo>
                  <a:pt x="44120" y="32150"/>
                </a:lnTo>
                <a:lnTo>
                  <a:pt x="44110" y="32150"/>
                </a:lnTo>
                <a:lnTo>
                  <a:pt x="44110" y="32160"/>
                </a:lnTo>
                <a:lnTo>
                  <a:pt x="44070" y="32160"/>
                </a:lnTo>
                <a:lnTo>
                  <a:pt x="44070" y="32170"/>
                </a:lnTo>
                <a:lnTo>
                  <a:pt x="44060" y="32170"/>
                </a:lnTo>
                <a:lnTo>
                  <a:pt x="44050" y="32170"/>
                </a:lnTo>
                <a:lnTo>
                  <a:pt x="44030" y="32170"/>
                </a:lnTo>
                <a:lnTo>
                  <a:pt x="44030" y="32180"/>
                </a:lnTo>
                <a:lnTo>
                  <a:pt x="44020" y="32180"/>
                </a:lnTo>
                <a:lnTo>
                  <a:pt x="44020" y="32190"/>
                </a:lnTo>
                <a:lnTo>
                  <a:pt x="44000" y="32190"/>
                </a:lnTo>
                <a:lnTo>
                  <a:pt x="43990" y="32190"/>
                </a:lnTo>
                <a:lnTo>
                  <a:pt x="43980" y="32190"/>
                </a:lnTo>
                <a:lnTo>
                  <a:pt x="43980" y="32200"/>
                </a:lnTo>
                <a:lnTo>
                  <a:pt x="43970" y="32200"/>
                </a:lnTo>
                <a:lnTo>
                  <a:pt x="43960" y="32200"/>
                </a:lnTo>
                <a:lnTo>
                  <a:pt x="43940" y="32200"/>
                </a:lnTo>
                <a:lnTo>
                  <a:pt x="43940" y="32210"/>
                </a:lnTo>
                <a:lnTo>
                  <a:pt x="43930" y="32210"/>
                </a:lnTo>
                <a:lnTo>
                  <a:pt x="43920" y="32210"/>
                </a:lnTo>
                <a:lnTo>
                  <a:pt x="43910" y="32210"/>
                </a:lnTo>
                <a:lnTo>
                  <a:pt x="43900" y="32210"/>
                </a:lnTo>
                <a:lnTo>
                  <a:pt x="43870" y="32210"/>
                </a:lnTo>
                <a:lnTo>
                  <a:pt x="43870" y="32220"/>
                </a:lnTo>
                <a:lnTo>
                  <a:pt x="43860" y="32220"/>
                </a:lnTo>
                <a:lnTo>
                  <a:pt x="43850" y="32220"/>
                </a:lnTo>
                <a:lnTo>
                  <a:pt x="43850" y="32230"/>
                </a:lnTo>
                <a:lnTo>
                  <a:pt x="43830" y="32230"/>
                </a:lnTo>
                <a:lnTo>
                  <a:pt x="43820" y="32230"/>
                </a:lnTo>
                <a:lnTo>
                  <a:pt x="43820" y="32240"/>
                </a:lnTo>
                <a:lnTo>
                  <a:pt x="43810" y="32240"/>
                </a:lnTo>
                <a:lnTo>
                  <a:pt x="43800" y="32240"/>
                </a:lnTo>
                <a:lnTo>
                  <a:pt x="43780" y="32240"/>
                </a:lnTo>
                <a:lnTo>
                  <a:pt x="43780" y="32250"/>
                </a:lnTo>
                <a:lnTo>
                  <a:pt x="43770" y="32250"/>
                </a:lnTo>
                <a:lnTo>
                  <a:pt x="43750" y="32250"/>
                </a:lnTo>
                <a:lnTo>
                  <a:pt x="43750" y="32260"/>
                </a:lnTo>
                <a:lnTo>
                  <a:pt x="43730" y="32260"/>
                </a:lnTo>
                <a:lnTo>
                  <a:pt x="43720" y="32260"/>
                </a:lnTo>
                <a:lnTo>
                  <a:pt x="43700" y="32260"/>
                </a:lnTo>
                <a:lnTo>
                  <a:pt x="43690" y="32260"/>
                </a:lnTo>
                <a:lnTo>
                  <a:pt x="43690" y="32270"/>
                </a:lnTo>
                <a:lnTo>
                  <a:pt x="43680" y="32270"/>
                </a:lnTo>
                <a:lnTo>
                  <a:pt x="43680" y="32280"/>
                </a:lnTo>
                <a:lnTo>
                  <a:pt x="43660" y="32280"/>
                </a:lnTo>
                <a:lnTo>
                  <a:pt x="43660" y="32270"/>
                </a:lnTo>
                <a:lnTo>
                  <a:pt x="43650" y="32270"/>
                </a:lnTo>
                <a:lnTo>
                  <a:pt x="43650" y="32280"/>
                </a:lnTo>
                <a:lnTo>
                  <a:pt x="43630" y="32280"/>
                </a:lnTo>
                <a:lnTo>
                  <a:pt x="43620" y="32280"/>
                </a:lnTo>
                <a:lnTo>
                  <a:pt x="43620" y="32290"/>
                </a:lnTo>
                <a:lnTo>
                  <a:pt x="43610" y="32290"/>
                </a:lnTo>
                <a:lnTo>
                  <a:pt x="43600" y="32290"/>
                </a:lnTo>
                <a:lnTo>
                  <a:pt x="43590" y="32290"/>
                </a:lnTo>
                <a:lnTo>
                  <a:pt x="43590" y="32300"/>
                </a:lnTo>
                <a:lnTo>
                  <a:pt x="43570" y="32300"/>
                </a:lnTo>
                <a:lnTo>
                  <a:pt x="43570" y="32310"/>
                </a:lnTo>
                <a:lnTo>
                  <a:pt x="43560" y="32310"/>
                </a:lnTo>
                <a:lnTo>
                  <a:pt x="43550" y="32310"/>
                </a:lnTo>
                <a:lnTo>
                  <a:pt x="43540" y="32310"/>
                </a:lnTo>
                <a:lnTo>
                  <a:pt x="43540" y="32320"/>
                </a:lnTo>
                <a:lnTo>
                  <a:pt x="43530" y="32320"/>
                </a:lnTo>
                <a:lnTo>
                  <a:pt x="43520" y="32320"/>
                </a:lnTo>
                <a:lnTo>
                  <a:pt x="43520" y="32330"/>
                </a:lnTo>
                <a:lnTo>
                  <a:pt x="43510" y="32330"/>
                </a:lnTo>
                <a:lnTo>
                  <a:pt x="43500" y="32330"/>
                </a:lnTo>
                <a:lnTo>
                  <a:pt x="43490" y="32330"/>
                </a:lnTo>
                <a:lnTo>
                  <a:pt x="43490" y="32340"/>
                </a:lnTo>
                <a:lnTo>
                  <a:pt x="43480" y="32340"/>
                </a:lnTo>
                <a:lnTo>
                  <a:pt x="43480" y="32350"/>
                </a:lnTo>
                <a:lnTo>
                  <a:pt x="43470" y="32350"/>
                </a:lnTo>
                <a:lnTo>
                  <a:pt x="43460" y="32350"/>
                </a:lnTo>
                <a:lnTo>
                  <a:pt x="43450" y="32350"/>
                </a:lnTo>
                <a:lnTo>
                  <a:pt x="43450" y="32360"/>
                </a:lnTo>
                <a:lnTo>
                  <a:pt x="43440" y="32360"/>
                </a:lnTo>
                <a:lnTo>
                  <a:pt x="43440" y="32350"/>
                </a:lnTo>
                <a:lnTo>
                  <a:pt x="43430" y="32350"/>
                </a:lnTo>
                <a:lnTo>
                  <a:pt x="43430" y="32360"/>
                </a:lnTo>
                <a:lnTo>
                  <a:pt x="43420" y="32360"/>
                </a:lnTo>
                <a:lnTo>
                  <a:pt x="43420" y="32370"/>
                </a:lnTo>
                <a:lnTo>
                  <a:pt x="43410" y="32370"/>
                </a:lnTo>
                <a:lnTo>
                  <a:pt x="43400" y="32370"/>
                </a:lnTo>
                <a:lnTo>
                  <a:pt x="43400" y="32380"/>
                </a:lnTo>
                <a:lnTo>
                  <a:pt x="43390" y="32380"/>
                </a:lnTo>
                <a:lnTo>
                  <a:pt x="43380" y="32380"/>
                </a:lnTo>
                <a:lnTo>
                  <a:pt x="43370" y="32380"/>
                </a:lnTo>
                <a:lnTo>
                  <a:pt x="43370" y="32390"/>
                </a:lnTo>
                <a:lnTo>
                  <a:pt x="43360" y="32390"/>
                </a:lnTo>
                <a:lnTo>
                  <a:pt x="43360" y="32400"/>
                </a:lnTo>
                <a:lnTo>
                  <a:pt x="43340" y="32400"/>
                </a:lnTo>
                <a:lnTo>
                  <a:pt x="43340" y="32410"/>
                </a:lnTo>
                <a:lnTo>
                  <a:pt x="43330" y="32410"/>
                </a:lnTo>
                <a:lnTo>
                  <a:pt x="43330" y="32400"/>
                </a:lnTo>
                <a:lnTo>
                  <a:pt x="43320" y="32400"/>
                </a:lnTo>
                <a:lnTo>
                  <a:pt x="43320" y="32410"/>
                </a:lnTo>
                <a:lnTo>
                  <a:pt x="43310" y="32410"/>
                </a:lnTo>
                <a:lnTo>
                  <a:pt x="43310" y="32420"/>
                </a:lnTo>
                <a:lnTo>
                  <a:pt x="43300" y="32420"/>
                </a:lnTo>
                <a:lnTo>
                  <a:pt x="43290" y="32420"/>
                </a:lnTo>
                <a:lnTo>
                  <a:pt x="43290" y="32430"/>
                </a:lnTo>
                <a:lnTo>
                  <a:pt x="43280" y="32430"/>
                </a:lnTo>
                <a:lnTo>
                  <a:pt x="43270" y="32430"/>
                </a:lnTo>
                <a:lnTo>
                  <a:pt x="43270" y="32440"/>
                </a:lnTo>
                <a:lnTo>
                  <a:pt x="43260" y="32440"/>
                </a:lnTo>
                <a:lnTo>
                  <a:pt x="43260" y="32450"/>
                </a:lnTo>
                <a:lnTo>
                  <a:pt x="43250" y="32450"/>
                </a:lnTo>
                <a:lnTo>
                  <a:pt x="43250" y="32460"/>
                </a:lnTo>
                <a:lnTo>
                  <a:pt x="43240" y="32460"/>
                </a:lnTo>
                <a:lnTo>
                  <a:pt x="43240" y="32470"/>
                </a:lnTo>
                <a:lnTo>
                  <a:pt x="43230" y="32470"/>
                </a:lnTo>
                <a:lnTo>
                  <a:pt x="43230" y="32480"/>
                </a:lnTo>
                <a:lnTo>
                  <a:pt x="43220" y="32480"/>
                </a:lnTo>
                <a:lnTo>
                  <a:pt x="43210" y="32480"/>
                </a:lnTo>
                <a:lnTo>
                  <a:pt x="43210" y="32490"/>
                </a:lnTo>
                <a:lnTo>
                  <a:pt x="43200" y="32490"/>
                </a:lnTo>
                <a:lnTo>
                  <a:pt x="43200" y="32500"/>
                </a:lnTo>
                <a:lnTo>
                  <a:pt x="43190" y="32500"/>
                </a:lnTo>
                <a:lnTo>
                  <a:pt x="43190" y="32510"/>
                </a:lnTo>
                <a:lnTo>
                  <a:pt x="43180" y="32510"/>
                </a:lnTo>
                <a:lnTo>
                  <a:pt x="43180" y="32520"/>
                </a:lnTo>
                <a:lnTo>
                  <a:pt x="43170" y="32520"/>
                </a:lnTo>
                <a:lnTo>
                  <a:pt x="43170" y="32530"/>
                </a:lnTo>
                <a:lnTo>
                  <a:pt x="43150" y="32530"/>
                </a:lnTo>
                <a:lnTo>
                  <a:pt x="43140" y="32530"/>
                </a:lnTo>
                <a:lnTo>
                  <a:pt x="43140" y="32540"/>
                </a:lnTo>
                <a:lnTo>
                  <a:pt x="43120" y="32540"/>
                </a:lnTo>
                <a:lnTo>
                  <a:pt x="43110" y="32540"/>
                </a:lnTo>
                <a:lnTo>
                  <a:pt x="43110" y="32550"/>
                </a:lnTo>
                <a:lnTo>
                  <a:pt x="43110" y="32560"/>
                </a:lnTo>
                <a:lnTo>
                  <a:pt x="43090" y="32560"/>
                </a:lnTo>
                <a:lnTo>
                  <a:pt x="43090" y="32550"/>
                </a:lnTo>
                <a:lnTo>
                  <a:pt x="43090" y="32560"/>
                </a:lnTo>
                <a:lnTo>
                  <a:pt x="43070" y="32560"/>
                </a:lnTo>
                <a:lnTo>
                  <a:pt x="43070" y="32570"/>
                </a:lnTo>
                <a:lnTo>
                  <a:pt x="43060" y="32570"/>
                </a:lnTo>
                <a:lnTo>
                  <a:pt x="43040" y="32570"/>
                </a:lnTo>
                <a:lnTo>
                  <a:pt x="43040" y="32580"/>
                </a:lnTo>
                <a:lnTo>
                  <a:pt x="43020" y="32580"/>
                </a:lnTo>
                <a:lnTo>
                  <a:pt x="43020" y="32590"/>
                </a:lnTo>
                <a:lnTo>
                  <a:pt x="43000" y="32590"/>
                </a:lnTo>
                <a:lnTo>
                  <a:pt x="43000" y="32600"/>
                </a:lnTo>
                <a:lnTo>
                  <a:pt x="42970" y="32600"/>
                </a:lnTo>
                <a:lnTo>
                  <a:pt x="42970" y="32590"/>
                </a:lnTo>
                <a:lnTo>
                  <a:pt x="42970" y="32600"/>
                </a:lnTo>
                <a:lnTo>
                  <a:pt x="42950" y="32600"/>
                </a:lnTo>
                <a:lnTo>
                  <a:pt x="42950" y="32610"/>
                </a:lnTo>
                <a:lnTo>
                  <a:pt x="42930" y="32610"/>
                </a:lnTo>
                <a:lnTo>
                  <a:pt x="42920" y="32610"/>
                </a:lnTo>
                <a:lnTo>
                  <a:pt x="42910" y="32610"/>
                </a:lnTo>
                <a:lnTo>
                  <a:pt x="42910" y="32620"/>
                </a:lnTo>
                <a:lnTo>
                  <a:pt x="42890" y="32620"/>
                </a:lnTo>
                <a:lnTo>
                  <a:pt x="42890" y="32610"/>
                </a:lnTo>
                <a:lnTo>
                  <a:pt x="42880" y="32610"/>
                </a:lnTo>
                <a:lnTo>
                  <a:pt x="42880" y="32600"/>
                </a:lnTo>
                <a:lnTo>
                  <a:pt x="42880" y="32610"/>
                </a:lnTo>
                <a:lnTo>
                  <a:pt x="42880" y="32620"/>
                </a:lnTo>
                <a:lnTo>
                  <a:pt x="42840" y="32620"/>
                </a:lnTo>
                <a:lnTo>
                  <a:pt x="42840" y="32610"/>
                </a:lnTo>
                <a:lnTo>
                  <a:pt x="42810" y="32610"/>
                </a:lnTo>
                <a:lnTo>
                  <a:pt x="42810" y="32620"/>
                </a:lnTo>
                <a:lnTo>
                  <a:pt x="42800" y="32620"/>
                </a:lnTo>
                <a:lnTo>
                  <a:pt x="42800" y="32610"/>
                </a:lnTo>
                <a:lnTo>
                  <a:pt x="42790" y="32610"/>
                </a:lnTo>
                <a:lnTo>
                  <a:pt x="42790" y="32620"/>
                </a:lnTo>
                <a:lnTo>
                  <a:pt x="42780" y="32620"/>
                </a:lnTo>
                <a:lnTo>
                  <a:pt x="42770" y="32620"/>
                </a:lnTo>
                <a:lnTo>
                  <a:pt x="42760" y="32620"/>
                </a:lnTo>
                <a:lnTo>
                  <a:pt x="42750" y="32620"/>
                </a:lnTo>
                <a:lnTo>
                  <a:pt x="42740" y="32620"/>
                </a:lnTo>
                <a:lnTo>
                  <a:pt x="42730" y="32620"/>
                </a:lnTo>
                <a:lnTo>
                  <a:pt x="42720" y="32620"/>
                </a:lnTo>
                <a:lnTo>
                  <a:pt x="42720" y="32610"/>
                </a:lnTo>
                <a:lnTo>
                  <a:pt x="42710" y="32610"/>
                </a:lnTo>
                <a:lnTo>
                  <a:pt x="42680" y="32610"/>
                </a:lnTo>
                <a:lnTo>
                  <a:pt x="42680" y="32620"/>
                </a:lnTo>
                <a:lnTo>
                  <a:pt x="42670" y="32620"/>
                </a:lnTo>
                <a:lnTo>
                  <a:pt x="42670" y="32610"/>
                </a:lnTo>
                <a:lnTo>
                  <a:pt x="42660" y="32610"/>
                </a:lnTo>
                <a:lnTo>
                  <a:pt x="42660" y="32620"/>
                </a:lnTo>
                <a:lnTo>
                  <a:pt x="42650" y="32620"/>
                </a:lnTo>
                <a:lnTo>
                  <a:pt x="42650" y="32610"/>
                </a:lnTo>
                <a:lnTo>
                  <a:pt x="42600" y="32610"/>
                </a:lnTo>
                <a:lnTo>
                  <a:pt x="42560" y="32610"/>
                </a:lnTo>
                <a:lnTo>
                  <a:pt x="42540" y="32610"/>
                </a:lnTo>
                <a:lnTo>
                  <a:pt x="42540" y="32600"/>
                </a:lnTo>
                <a:lnTo>
                  <a:pt x="42530" y="32600"/>
                </a:lnTo>
                <a:lnTo>
                  <a:pt x="42520" y="32600"/>
                </a:lnTo>
                <a:lnTo>
                  <a:pt x="42520" y="32590"/>
                </a:lnTo>
                <a:lnTo>
                  <a:pt x="42510" y="32590"/>
                </a:lnTo>
                <a:lnTo>
                  <a:pt x="42510" y="32600"/>
                </a:lnTo>
                <a:lnTo>
                  <a:pt x="42500" y="32600"/>
                </a:lnTo>
                <a:lnTo>
                  <a:pt x="42500" y="32590"/>
                </a:lnTo>
                <a:lnTo>
                  <a:pt x="42490" y="32590"/>
                </a:lnTo>
                <a:lnTo>
                  <a:pt x="42480" y="32590"/>
                </a:lnTo>
                <a:lnTo>
                  <a:pt x="42480" y="32580"/>
                </a:lnTo>
                <a:lnTo>
                  <a:pt x="42460" y="32580"/>
                </a:lnTo>
                <a:lnTo>
                  <a:pt x="42440" y="32580"/>
                </a:lnTo>
                <a:lnTo>
                  <a:pt x="42430" y="32580"/>
                </a:lnTo>
                <a:lnTo>
                  <a:pt x="42430" y="32570"/>
                </a:lnTo>
                <a:lnTo>
                  <a:pt x="42420" y="32570"/>
                </a:lnTo>
                <a:lnTo>
                  <a:pt x="42420" y="32560"/>
                </a:lnTo>
                <a:lnTo>
                  <a:pt x="42410" y="32560"/>
                </a:lnTo>
                <a:lnTo>
                  <a:pt x="42400" y="32560"/>
                </a:lnTo>
                <a:lnTo>
                  <a:pt x="42400" y="32550"/>
                </a:lnTo>
                <a:lnTo>
                  <a:pt x="42390" y="32550"/>
                </a:lnTo>
                <a:lnTo>
                  <a:pt x="42390" y="32540"/>
                </a:lnTo>
                <a:lnTo>
                  <a:pt x="42380" y="32540"/>
                </a:lnTo>
                <a:lnTo>
                  <a:pt x="42370" y="32540"/>
                </a:lnTo>
                <a:lnTo>
                  <a:pt x="42370" y="32530"/>
                </a:lnTo>
                <a:lnTo>
                  <a:pt x="42380" y="32530"/>
                </a:lnTo>
                <a:lnTo>
                  <a:pt x="42390" y="32530"/>
                </a:lnTo>
                <a:lnTo>
                  <a:pt x="42400" y="32530"/>
                </a:lnTo>
                <a:lnTo>
                  <a:pt x="42400" y="32540"/>
                </a:lnTo>
                <a:lnTo>
                  <a:pt x="42410" y="32540"/>
                </a:lnTo>
                <a:lnTo>
                  <a:pt x="42420" y="32540"/>
                </a:lnTo>
                <a:lnTo>
                  <a:pt x="42420" y="32550"/>
                </a:lnTo>
                <a:lnTo>
                  <a:pt x="42430" y="32550"/>
                </a:lnTo>
                <a:lnTo>
                  <a:pt x="42430" y="32560"/>
                </a:lnTo>
                <a:lnTo>
                  <a:pt x="42440" y="32560"/>
                </a:lnTo>
                <a:lnTo>
                  <a:pt x="42460" y="32560"/>
                </a:lnTo>
                <a:lnTo>
                  <a:pt x="42460" y="32570"/>
                </a:lnTo>
                <a:lnTo>
                  <a:pt x="42470" y="32570"/>
                </a:lnTo>
                <a:lnTo>
                  <a:pt x="42490" y="32570"/>
                </a:lnTo>
                <a:lnTo>
                  <a:pt x="42500" y="32570"/>
                </a:lnTo>
                <a:lnTo>
                  <a:pt x="42520" y="32570"/>
                </a:lnTo>
                <a:lnTo>
                  <a:pt x="42520" y="32560"/>
                </a:lnTo>
                <a:lnTo>
                  <a:pt x="42530" y="32560"/>
                </a:lnTo>
                <a:lnTo>
                  <a:pt x="42540" y="32560"/>
                </a:lnTo>
                <a:lnTo>
                  <a:pt x="42540" y="32550"/>
                </a:lnTo>
                <a:lnTo>
                  <a:pt x="42550" y="32550"/>
                </a:lnTo>
                <a:lnTo>
                  <a:pt x="42560" y="32550"/>
                </a:lnTo>
                <a:lnTo>
                  <a:pt x="42560" y="32540"/>
                </a:lnTo>
                <a:lnTo>
                  <a:pt x="42560" y="32530"/>
                </a:lnTo>
                <a:lnTo>
                  <a:pt x="42580" y="32530"/>
                </a:lnTo>
                <a:lnTo>
                  <a:pt x="42580" y="32540"/>
                </a:lnTo>
                <a:lnTo>
                  <a:pt x="42580" y="32530"/>
                </a:lnTo>
                <a:lnTo>
                  <a:pt x="42590" y="32530"/>
                </a:lnTo>
                <a:lnTo>
                  <a:pt x="42600" y="32530"/>
                </a:lnTo>
                <a:lnTo>
                  <a:pt x="42600" y="32520"/>
                </a:lnTo>
                <a:lnTo>
                  <a:pt x="42620" y="32520"/>
                </a:lnTo>
                <a:lnTo>
                  <a:pt x="42620" y="32530"/>
                </a:lnTo>
                <a:lnTo>
                  <a:pt x="42630" y="32530"/>
                </a:lnTo>
                <a:lnTo>
                  <a:pt x="42640" y="32530"/>
                </a:lnTo>
                <a:lnTo>
                  <a:pt x="42640" y="32540"/>
                </a:lnTo>
                <a:lnTo>
                  <a:pt x="42650" y="32540"/>
                </a:lnTo>
                <a:lnTo>
                  <a:pt x="42660" y="32540"/>
                </a:lnTo>
                <a:lnTo>
                  <a:pt x="42660" y="32550"/>
                </a:lnTo>
                <a:lnTo>
                  <a:pt x="42670" y="32550"/>
                </a:lnTo>
                <a:lnTo>
                  <a:pt x="42670" y="32540"/>
                </a:lnTo>
                <a:lnTo>
                  <a:pt x="42680" y="32540"/>
                </a:lnTo>
                <a:lnTo>
                  <a:pt x="42680" y="32530"/>
                </a:lnTo>
                <a:lnTo>
                  <a:pt x="42680" y="32540"/>
                </a:lnTo>
                <a:lnTo>
                  <a:pt x="42690" y="32540"/>
                </a:lnTo>
                <a:lnTo>
                  <a:pt x="42710" y="32540"/>
                </a:lnTo>
                <a:lnTo>
                  <a:pt x="42710" y="32550"/>
                </a:lnTo>
                <a:lnTo>
                  <a:pt x="42690" y="32550"/>
                </a:lnTo>
                <a:lnTo>
                  <a:pt x="42690" y="32560"/>
                </a:lnTo>
                <a:lnTo>
                  <a:pt x="42690" y="32570"/>
                </a:lnTo>
                <a:lnTo>
                  <a:pt x="42700" y="32570"/>
                </a:lnTo>
                <a:lnTo>
                  <a:pt x="42700" y="32580"/>
                </a:lnTo>
                <a:lnTo>
                  <a:pt x="42710" y="32580"/>
                </a:lnTo>
                <a:lnTo>
                  <a:pt x="42730" y="32580"/>
                </a:lnTo>
                <a:lnTo>
                  <a:pt x="42740" y="32580"/>
                </a:lnTo>
                <a:lnTo>
                  <a:pt x="42740" y="32590"/>
                </a:lnTo>
                <a:lnTo>
                  <a:pt x="42760" y="32590"/>
                </a:lnTo>
                <a:lnTo>
                  <a:pt x="42760" y="32580"/>
                </a:lnTo>
                <a:lnTo>
                  <a:pt x="42770" y="32580"/>
                </a:lnTo>
                <a:lnTo>
                  <a:pt x="42770" y="32590"/>
                </a:lnTo>
                <a:lnTo>
                  <a:pt x="42770" y="32580"/>
                </a:lnTo>
                <a:lnTo>
                  <a:pt x="42780" y="32580"/>
                </a:lnTo>
                <a:lnTo>
                  <a:pt x="42790" y="32580"/>
                </a:lnTo>
                <a:lnTo>
                  <a:pt x="42790" y="32570"/>
                </a:lnTo>
                <a:lnTo>
                  <a:pt x="42800" y="32570"/>
                </a:lnTo>
                <a:lnTo>
                  <a:pt x="42800" y="32580"/>
                </a:lnTo>
                <a:lnTo>
                  <a:pt x="42810" y="32580"/>
                </a:lnTo>
                <a:lnTo>
                  <a:pt x="42820" y="32580"/>
                </a:lnTo>
                <a:lnTo>
                  <a:pt x="42820" y="32590"/>
                </a:lnTo>
                <a:lnTo>
                  <a:pt x="42820" y="32570"/>
                </a:lnTo>
                <a:lnTo>
                  <a:pt x="42830" y="32570"/>
                </a:lnTo>
                <a:lnTo>
                  <a:pt x="42830" y="32580"/>
                </a:lnTo>
                <a:lnTo>
                  <a:pt x="42840" y="32580"/>
                </a:lnTo>
                <a:lnTo>
                  <a:pt x="42840" y="32590"/>
                </a:lnTo>
                <a:lnTo>
                  <a:pt x="42840" y="32580"/>
                </a:lnTo>
                <a:lnTo>
                  <a:pt x="42850" y="32580"/>
                </a:lnTo>
                <a:lnTo>
                  <a:pt x="42860" y="32580"/>
                </a:lnTo>
                <a:lnTo>
                  <a:pt x="42860" y="32590"/>
                </a:lnTo>
                <a:lnTo>
                  <a:pt x="42860" y="32570"/>
                </a:lnTo>
                <a:lnTo>
                  <a:pt x="42890" y="32570"/>
                </a:lnTo>
                <a:lnTo>
                  <a:pt x="42910" y="32570"/>
                </a:lnTo>
                <a:lnTo>
                  <a:pt x="42920" y="32570"/>
                </a:lnTo>
                <a:lnTo>
                  <a:pt x="42920" y="32560"/>
                </a:lnTo>
                <a:lnTo>
                  <a:pt x="42930" y="32560"/>
                </a:lnTo>
                <a:lnTo>
                  <a:pt x="42950" y="32560"/>
                </a:lnTo>
                <a:lnTo>
                  <a:pt x="42950" y="32550"/>
                </a:lnTo>
                <a:lnTo>
                  <a:pt x="42960" y="32550"/>
                </a:lnTo>
                <a:lnTo>
                  <a:pt x="42970" y="32550"/>
                </a:lnTo>
                <a:lnTo>
                  <a:pt x="42970" y="32540"/>
                </a:lnTo>
                <a:lnTo>
                  <a:pt x="42980" y="32540"/>
                </a:lnTo>
                <a:lnTo>
                  <a:pt x="42990" y="32540"/>
                </a:lnTo>
                <a:lnTo>
                  <a:pt x="42990" y="32530"/>
                </a:lnTo>
                <a:lnTo>
                  <a:pt x="43000" y="32530"/>
                </a:lnTo>
                <a:lnTo>
                  <a:pt x="43020" y="32530"/>
                </a:lnTo>
                <a:lnTo>
                  <a:pt x="43020" y="32520"/>
                </a:lnTo>
                <a:lnTo>
                  <a:pt x="43030" y="32520"/>
                </a:lnTo>
                <a:lnTo>
                  <a:pt x="43040" y="32520"/>
                </a:lnTo>
                <a:lnTo>
                  <a:pt x="43050" y="32520"/>
                </a:lnTo>
                <a:lnTo>
                  <a:pt x="43050" y="32530"/>
                </a:lnTo>
                <a:lnTo>
                  <a:pt x="43080" y="32530"/>
                </a:lnTo>
                <a:lnTo>
                  <a:pt x="43080" y="32520"/>
                </a:lnTo>
                <a:lnTo>
                  <a:pt x="43090" y="32520"/>
                </a:lnTo>
                <a:lnTo>
                  <a:pt x="43100" y="32520"/>
                </a:lnTo>
                <a:lnTo>
                  <a:pt x="43100" y="32510"/>
                </a:lnTo>
                <a:lnTo>
                  <a:pt x="43110" y="32510"/>
                </a:lnTo>
                <a:lnTo>
                  <a:pt x="43120" y="32510"/>
                </a:lnTo>
                <a:lnTo>
                  <a:pt x="43120" y="32500"/>
                </a:lnTo>
                <a:lnTo>
                  <a:pt x="43130" y="32500"/>
                </a:lnTo>
                <a:lnTo>
                  <a:pt x="43140" y="32500"/>
                </a:lnTo>
                <a:lnTo>
                  <a:pt x="43140" y="32490"/>
                </a:lnTo>
                <a:lnTo>
                  <a:pt x="43150" y="32490"/>
                </a:lnTo>
                <a:lnTo>
                  <a:pt x="43160" y="32490"/>
                </a:lnTo>
                <a:lnTo>
                  <a:pt x="43170" y="32490"/>
                </a:lnTo>
                <a:lnTo>
                  <a:pt x="43170" y="32480"/>
                </a:lnTo>
                <a:lnTo>
                  <a:pt x="43180" y="32480"/>
                </a:lnTo>
                <a:lnTo>
                  <a:pt x="43180" y="32470"/>
                </a:lnTo>
                <a:lnTo>
                  <a:pt x="43190" y="32470"/>
                </a:lnTo>
                <a:lnTo>
                  <a:pt x="43190" y="32460"/>
                </a:lnTo>
                <a:lnTo>
                  <a:pt x="43200" y="32460"/>
                </a:lnTo>
                <a:lnTo>
                  <a:pt x="43200" y="32450"/>
                </a:lnTo>
                <a:lnTo>
                  <a:pt x="43210" y="32450"/>
                </a:lnTo>
                <a:lnTo>
                  <a:pt x="43220" y="32450"/>
                </a:lnTo>
                <a:lnTo>
                  <a:pt x="43220" y="32440"/>
                </a:lnTo>
                <a:lnTo>
                  <a:pt x="43230" y="32440"/>
                </a:lnTo>
                <a:lnTo>
                  <a:pt x="43240" y="32440"/>
                </a:lnTo>
                <a:lnTo>
                  <a:pt x="43240" y="32430"/>
                </a:lnTo>
                <a:lnTo>
                  <a:pt x="43250" y="32430"/>
                </a:lnTo>
                <a:lnTo>
                  <a:pt x="43250" y="32420"/>
                </a:lnTo>
                <a:lnTo>
                  <a:pt x="43260" y="32420"/>
                </a:lnTo>
                <a:lnTo>
                  <a:pt x="43270" y="32420"/>
                </a:lnTo>
                <a:lnTo>
                  <a:pt x="43270" y="32410"/>
                </a:lnTo>
                <a:lnTo>
                  <a:pt x="43270" y="32400"/>
                </a:lnTo>
                <a:lnTo>
                  <a:pt x="43280" y="32400"/>
                </a:lnTo>
                <a:lnTo>
                  <a:pt x="43300" y="32400"/>
                </a:lnTo>
                <a:lnTo>
                  <a:pt x="43310" y="32400"/>
                </a:lnTo>
                <a:lnTo>
                  <a:pt x="43310" y="32390"/>
                </a:lnTo>
                <a:lnTo>
                  <a:pt x="43320" y="32390"/>
                </a:lnTo>
                <a:lnTo>
                  <a:pt x="43330" y="32390"/>
                </a:lnTo>
                <a:lnTo>
                  <a:pt x="43340" y="32390"/>
                </a:lnTo>
                <a:lnTo>
                  <a:pt x="43340" y="32380"/>
                </a:lnTo>
                <a:lnTo>
                  <a:pt x="43350" y="32380"/>
                </a:lnTo>
                <a:lnTo>
                  <a:pt x="43360" y="32380"/>
                </a:lnTo>
                <a:lnTo>
                  <a:pt x="43360" y="32370"/>
                </a:lnTo>
                <a:lnTo>
                  <a:pt x="43370" y="32370"/>
                </a:lnTo>
                <a:lnTo>
                  <a:pt x="43370" y="32360"/>
                </a:lnTo>
                <a:lnTo>
                  <a:pt x="43380" y="32360"/>
                </a:lnTo>
                <a:lnTo>
                  <a:pt x="43400" y="32360"/>
                </a:lnTo>
                <a:lnTo>
                  <a:pt x="43400" y="32350"/>
                </a:lnTo>
                <a:lnTo>
                  <a:pt x="43410" y="32350"/>
                </a:lnTo>
                <a:lnTo>
                  <a:pt x="43420" y="32350"/>
                </a:lnTo>
                <a:lnTo>
                  <a:pt x="43420" y="32340"/>
                </a:lnTo>
                <a:lnTo>
                  <a:pt x="43430" y="32340"/>
                </a:lnTo>
                <a:lnTo>
                  <a:pt x="43430" y="32330"/>
                </a:lnTo>
                <a:lnTo>
                  <a:pt x="43440" y="32330"/>
                </a:lnTo>
                <a:lnTo>
                  <a:pt x="43450" y="32330"/>
                </a:lnTo>
                <a:lnTo>
                  <a:pt x="43450" y="32320"/>
                </a:lnTo>
                <a:lnTo>
                  <a:pt x="43460" y="32320"/>
                </a:lnTo>
                <a:lnTo>
                  <a:pt x="43460" y="32310"/>
                </a:lnTo>
                <a:lnTo>
                  <a:pt x="43470" y="32310"/>
                </a:lnTo>
                <a:lnTo>
                  <a:pt x="43480" y="32310"/>
                </a:lnTo>
                <a:lnTo>
                  <a:pt x="43490" y="32310"/>
                </a:lnTo>
                <a:lnTo>
                  <a:pt x="43490" y="32300"/>
                </a:lnTo>
                <a:lnTo>
                  <a:pt x="43500" y="32300"/>
                </a:lnTo>
                <a:lnTo>
                  <a:pt x="43510" y="32300"/>
                </a:lnTo>
                <a:lnTo>
                  <a:pt x="43520" y="32300"/>
                </a:lnTo>
                <a:lnTo>
                  <a:pt x="43520" y="32290"/>
                </a:lnTo>
                <a:lnTo>
                  <a:pt x="43530" y="32290"/>
                </a:lnTo>
                <a:lnTo>
                  <a:pt x="43530" y="32280"/>
                </a:lnTo>
                <a:lnTo>
                  <a:pt x="43540" y="32280"/>
                </a:lnTo>
                <a:lnTo>
                  <a:pt x="43550" y="32280"/>
                </a:lnTo>
                <a:lnTo>
                  <a:pt x="43550" y="32290"/>
                </a:lnTo>
                <a:lnTo>
                  <a:pt x="43570" y="32290"/>
                </a:lnTo>
                <a:lnTo>
                  <a:pt x="43570" y="32280"/>
                </a:lnTo>
                <a:lnTo>
                  <a:pt x="43580" y="32280"/>
                </a:lnTo>
                <a:lnTo>
                  <a:pt x="43590" y="32280"/>
                </a:lnTo>
                <a:lnTo>
                  <a:pt x="43590" y="32270"/>
                </a:lnTo>
                <a:lnTo>
                  <a:pt x="43610" y="32270"/>
                </a:lnTo>
                <a:lnTo>
                  <a:pt x="43620" y="32270"/>
                </a:lnTo>
                <a:lnTo>
                  <a:pt x="43620" y="32260"/>
                </a:lnTo>
                <a:lnTo>
                  <a:pt x="43630" y="32260"/>
                </a:lnTo>
                <a:lnTo>
                  <a:pt x="43650" y="32260"/>
                </a:lnTo>
                <a:lnTo>
                  <a:pt x="43650" y="32250"/>
                </a:lnTo>
                <a:lnTo>
                  <a:pt x="43660" y="32250"/>
                </a:lnTo>
                <a:lnTo>
                  <a:pt x="43670" y="32250"/>
                </a:lnTo>
                <a:lnTo>
                  <a:pt x="43670" y="32240"/>
                </a:lnTo>
                <a:lnTo>
                  <a:pt x="43690" y="32240"/>
                </a:lnTo>
                <a:lnTo>
                  <a:pt x="43690" y="32250"/>
                </a:lnTo>
                <a:lnTo>
                  <a:pt x="43690" y="32240"/>
                </a:lnTo>
                <a:lnTo>
                  <a:pt x="43700" y="32240"/>
                </a:lnTo>
                <a:lnTo>
                  <a:pt x="43700" y="32230"/>
                </a:lnTo>
                <a:lnTo>
                  <a:pt x="43710" y="32230"/>
                </a:lnTo>
                <a:lnTo>
                  <a:pt x="43710" y="32220"/>
                </a:lnTo>
                <a:lnTo>
                  <a:pt x="43730" y="32220"/>
                </a:lnTo>
                <a:lnTo>
                  <a:pt x="43730" y="32230"/>
                </a:lnTo>
                <a:lnTo>
                  <a:pt x="43740" y="32230"/>
                </a:lnTo>
                <a:lnTo>
                  <a:pt x="43750" y="32230"/>
                </a:lnTo>
                <a:lnTo>
                  <a:pt x="43750" y="32220"/>
                </a:lnTo>
                <a:lnTo>
                  <a:pt x="43770" y="32220"/>
                </a:lnTo>
                <a:lnTo>
                  <a:pt x="43790" y="32220"/>
                </a:lnTo>
                <a:lnTo>
                  <a:pt x="43790" y="32210"/>
                </a:lnTo>
                <a:lnTo>
                  <a:pt x="43800" y="32210"/>
                </a:lnTo>
                <a:lnTo>
                  <a:pt x="43810" y="32210"/>
                </a:lnTo>
                <a:lnTo>
                  <a:pt x="43810" y="32200"/>
                </a:lnTo>
                <a:lnTo>
                  <a:pt x="43820" y="32200"/>
                </a:lnTo>
                <a:lnTo>
                  <a:pt x="43820" y="32210"/>
                </a:lnTo>
                <a:lnTo>
                  <a:pt x="43830" y="32210"/>
                </a:lnTo>
                <a:lnTo>
                  <a:pt x="43830" y="32200"/>
                </a:lnTo>
                <a:lnTo>
                  <a:pt x="43840" y="32200"/>
                </a:lnTo>
                <a:lnTo>
                  <a:pt x="43850" y="32200"/>
                </a:lnTo>
                <a:lnTo>
                  <a:pt x="43850" y="32190"/>
                </a:lnTo>
                <a:lnTo>
                  <a:pt x="43870" y="32190"/>
                </a:lnTo>
                <a:lnTo>
                  <a:pt x="43880" y="32190"/>
                </a:lnTo>
                <a:lnTo>
                  <a:pt x="43880" y="32180"/>
                </a:lnTo>
                <a:lnTo>
                  <a:pt x="43900" y="32180"/>
                </a:lnTo>
                <a:lnTo>
                  <a:pt x="43920" y="32180"/>
                </a:lnTo>
                <a:lnTo>
                  <a:pt x="43920" y="32190"/>
                </a:lnTo>
                <a:lnTo>
                  <a:pt x="43920" y="32180"/>
                </a:lnTo>
                <a:lnTo>
                  <a:pt x="43930" y="32180"/>
                </a:lnTo>
                <a:lnTo>
                  <a:pt x="43940" y="32180"/>
                </a:lnTo>
                <a:lnTo>
                  <a:pt x="43940" y="32170"/>
                </a:lnTo>
                <a:lnTo>
                  <a:pt x="43960" y="32170"/>
                </a:lnTo>
                <a:lnTo>
                  <a:pt x="44000" y="32170"/>
                </a:lnTo>
                <a:lnTo>
                  <a:pt x="44000" y="32160"/>
                </a:lnTo>
                <a:lnTo>
                  <a:pt x="43990" y="32160"/>
                </a:lnTo>
                <a:lnTo>
                  <a:pt x="43990" y="32150"/>
                </a:lnTo>
                <a:lnTo>
                  <a:pt x="44000" y="32150"/>
                </a:lnTo>
                <a:lnTo>
                  <a:pt x="44010" y="32150"/>
                </a:lnTo>
                <a:lnTo>
                  <a:pt x="44010" y="32140"/>
                </a:lnTo>
                <a:lnTo>
                  <a:pt x="44020" y="32140"/>
                </a:lnTo>
                <a:lnTo>
                  <a:pt x="44020" y="32130"/>
                </a:lnTo>
                <a:lnTo>
                  <a:pt x="44030" y="32130"/>
                </a:lnTo>
                <a:lnTo>
                  <a:pt x="44030" y="32140"/>
                </a:lnTo>
                <a:lnTo>
                  <a:pt x="44030" y="32130"/>
                </a:lnTo>
                <a:lnTo>
                  <a:pt x="44040" y="32130"/>
                </a:lnTo>
                <a:lnTo>
                  <a:pt x="44060" y="32130"/>
                </a:lnTo>
                <a:lnTo>
                  <a:pt x="44050" y="32130"/>
                </a:lnTo>
                <a:lnTo>
                  <a:pt x="44050" y="32120"/>
                </a:lnTo>
                <a:lnTo>
                  <a:pt x="44060" y="32120"/>
                </a:lnTo>
                <a:lnTo>
                  <a:pt x="44070" y="32120"/>
                </a:lnTo>
                <a:lnTo>
                  <a:pt x="44070" y="32110"/>
                </a:lnTo>
                <a:lnTo>
                  <a:pt x="44080" y="32110"/>
                </a:lnTo>
                <a:lnTo>
                  <a:pt x="44090" y="32110"/>
                </a:lnTo>
                <a:lnTo>
                  <a:pt x="44090" y="32120"/>
                </a:lnTo>
                <a:lnTo>
                  <a:pt x="44110" y="32120"/>
                </a:lnTo>
                <a:lnTo>
                  <a:pt x="44110" y="32110"/>
                </a:lnTo>
                <a:lnTo>
                  <a:pt x="44110" y="32120"/>
                </a:lnTo>
                <a:lnTo>
                  <a:pt x="44130" y="32120"/>
                </a:lnTo>
                <a:lnTo>
                  <a:pt x="44140" y="32120"/>
                </a:lnTo>
                <a:lnTo>
                  <a:pt x="44140" y="32110"/>
                </a:lnTo>
                <a:lnTo>
                  <a:pt x="44150" y="32110"/>
                </a:lnTo>
                <a:lnTo>
                  <a:pt x="44160" y="32110"/>
                </a:lnTo>
                <a:lnTo>
                  <a:pt x="44160" y="32100"/>
                </a:lnTo>
                <a:lnTo>
                  <a:pt x="44180" y="32100"/>
                </a:lnTo>
                <a:lnTo>
                  <a:pt x="44190" y="32100"/>
                </a:lnTo>
                <a:lnTo>
                  <a:pt x="44190" y="32090"/>
                </a:lnTo>
                <a:lnTo>
                  <a:pt x="44200" y="32090"/>
                </a:lnTo>
                <a:lnTo>
                  <a:pt x="44200" y="32080"/>
                </a:lnTo>
                <a:lnTo>
                  <a:pt x="44210" y="32080"/>
                </a:lnTo>
                <a:lnTo>
                  <a:pt x="44210" y="32070"/>
                </a:lnTo>
                <a:lnTo>
                  <a:pt x="44220" y="32070"/>
                </a:lnTo>
                <a:lnTo>
                  <a:pt x="44220" y="32060"/>
                </a:lnTo>
                <a:lnTo>
                  <a:pt x="44230" y="32060"/>
                </a:lnTo>
                <a:lnTo>
                  <a:pt x="44230" y="32050"/>
                </a:lnTo>
                <a:lnTo>
                  <a:pt x="44240" y="32050"/>
                </a:lnTo>
                <a:lnTo>
                  <a:pt x="44240" y="32030"/>
                </a:lnTo>
                <a:lnTo>
                  <a:pt x="44230" y="32030"/>
                </a:lnTo>
                <a:lnTo>
                  <a:pt x="44230" y="32020"/>
                </a:lnTo>
                <a:lnTo>
                  <a:pt x="44240" y="32020"/>
                </a:lnTo>
                <a:lnTo>
                  <a:pt x="44240" y="32010"/>
                </a:lnTo>
                <a:lnTo>
                  <a:pt x="44250" y="32010"/>
                </a:lnTo>
                <a:lnTo>
                  <a:pt x="44250" y="32000"/>
                </a:lnTo>
                <a:lnTo>
                  <a:pt x="44260" y="32000"/>
                </a:lnTo>
                <a:lnTo>
                  <a:pt x="44260" y="31990"/>
                </a:lnTo>
                <a:lnTo>
                  <a:pt x="44270" y="31990"/>
                </a:lnTo>
                <a:lnTo>
                  <a:pt x="44280" y="31990"/>
                </a:lnTo>
                <a:lnTo>
                  <a:pt x="44280" y="32000"/>
                </a:lnTo>
                <a:lnTo>
                  <a:pt x="44280" y="32010"/>
                </a:lnTo>
                <a:lnTo>
                  <a:pt x="44270" y="32010"/>
                </a:lnTo>
                <a:lnTo>
                  <a:pt x="44260" y="32010"/>
                </a:lnTo>
                <a:lnTo>
                  <a:pt x="44260" y="32020"/>
                </a:lnTo>
                <a:close/>
                <a:moveTo>
                  <a:pt x="44770" y="31600"/>
                </a:moveTo>
                <a:lnTo>
                  <a:pt x="44780" y="31600"/>
                </a:lnTo>
                <a:lnTo>
                  <a:pt x="44780" y="31610"/>
                </a:lnTo>
                <a:lnTo>
                  <a:pt x="44770" y="31610"/>
                </a:lnTo>
                <a:lnTo>
                  <a:pt x="44770" y="31620"/>
                </a:lnTo>
                <a:lnTo>
                  <a:pt x="44760" y="31620"/>
                </a:lnTo>
                <a:lnTo>
                  <a:pt x="44760" y="31630"/>
                </a:lnTo>
                <a:lnTo>
                  <a:pt x="44750" y="31630"/>
                </a:lnTo>
                <a:lnTo>
                  <a:pt x="44750" y="31640"/>
                </a:lnTo>
                <a:lnTo>
                  <a:pt x="44740" y="31640"/>
                </a:lnTo>
                <a:lnTo>
                  <a:pt x="44730" y="31640"/>
                </a:lnTo>
                <a:lnTo>
                  <a:pt x="44730" y="31650"/>
                </a:lnTo>
                <a:lnTo>
                  <a:pt x="44720" y="31650"/>
                </a:lnTo>
                <a:lnTo>
                  <a:pt x="44720" y="31660"/>
                </a:lnTo>
                <a:lnTo>
                  <a:pt x="44710" y="31660"/>
                </a:lnTo>
                <a:lnTo>
                  <a:pt x="44710" y="31670"/>
                </a:lnTo>
                <a:lnTo>
                  <a:pt x="44700" y="31670"/>
                </a:lnTo>
                <a:lnTo>
                  <a:pt x="44690" y="31670"/>
                </a:lnTo>
                <a:lnTo>
                  <a:pt x="44690" y="31680"/>
                </a:lnTo>
                <a:lnTo>
                  <a:pt x="44680" y="31680"/>
                </a:lnTo>
                <a:lnTo>
                  <a:pt x="44680" y="31690"/>
                </a:lnTo>
                <a:lnTo>
                  <a:pt x="44670" y="31690"/>
                </a:lnTo>
                <a:lnTo>
                  <a:pt x="44660" y="31690"/>
                </a:lnTo>
                <a:lnTo>
                  <a:pt x="44660" y="31700"/>
                </a:lnTo>
                <a:lnTo>
                  <a:pt x="44650" y="31700"/>
                </a:lnTo>
                <a:lnTo>
                  <a:pt x="44650" y="31710"/>
                </a:lnTo>
                <a:lnTo>
                  <a:pt x="44630" y="31710"/>
                </a:lnTo>
                <a:lnTo>
                  <a:pt x="44620" y="31710"/>
                </a:lnTo>
                <a:lnTo>
                  <a:pt x="44620" y="31720"/>
                </a:lnTo>
                <a:lnTo>
                  <a:pt x="44610" y="31720"/>
                </a:lnTo>
                <a:lnTo>
                  <a:pt x="44600" y="31720"/>
                </a:lnTo>
                <a:lnTo>
                  <a:pt x="44600" y="31730"/>
                </a:lnTo>
                <a:lnTo>
                  <a:pt x="44580" y="31730"/>
                </a:lnTo>
                <a:lnTo>
                  <a:pt x="44550" y="31730"/>
                </a:lnTo>
                <a:lnTo>
                  <a:pt x="44550" y="31740"/>
                </a:lnTo>
                <a:lnTo>
                  <a:pt x="44530" y="31740"/>
                </a:lnTo>
                <a:lnTo>
                  <a:pt x="44520" y="31740"/>
                </a:lnTo>
                <a:lnTo>
                  <a:pt x="44520" y="31750"/>
                </a:lnTo>
                <a:lnTo>
                  <a:pt x="44510" y="31750"/>
                </a:lnTo>
                <a:lnTo>
                  <a:pt x="44490" y="31750"/>
                </a:lnTo>
                <a:lnTo>
                  <a:pt x="44490" y="31760"/>
                </a:lnTo>
                <a:lnTo>
                  <a:pt x="44500" y="31760"/>
                </a:lnTo>
                <a:lnTo>
                  <a:pt x="44470" y="31760"/>
                </a:lnTo>
                <a:lnTo>
                  <a:pt x="44460" y="31760"/>
                </a:lnTo>
                <a:lnTo>
                  <a:pt x="44450" y="31760"/>
                </a:lnTo>
                <a:lnTo>
                  <a:pt x="44440" y="31760"/>
                </a:lnTo>
                <a:lnTo>
                  <a:pt x="44440" y="31770"/>
                </a:lnTo>
                <a:lnTo>
                  <a:pt x="44430" y="31770"/>
                </a:lnTo>
                <a:lnTo>
                  <a:pt x="44430" y="31780"/>
                </a:lnTo>
                <a:lnTo>
                  <a:pt x="44420" y="31780"/>
                </a:lnTo>
                <a:lnTo>
                  <a:pt x="44420" y="31790"/>
                </a:lnTo>
                <a:lnTo>
                  <a:pt x="44410" y="31790"/>
                </a:lnTo>
                <a:lnTo>
                  <a:pt x="44410" y="31800"/>
                </a:lnTo>
                <a:lnTo>
                  <a:pt x="44400" y="31800"/>
                </a:lnTo>
                <a:lnTo>
                  <a:pt x="44400" y="31790"/>
                </a:lnTo>
                <a:lnTo>
                  <a:pt x="44400" y="31780"/>
                </a:lnTo>
                <a:lnTo>
                  <a:pt x="44410" y="31780"/>
                </a:lnTo>
                <a:lnTo>
                  <a:pt x="44410" y="31770"/>
                </a:lnTo>
                <a:lnTo>
                  <a:pt x="44420" y="31770"/>
                </a:lnTo>
                <a:lnTo>
                  <a:pt x="44420" y="31760"/>
                </a:lnTo>
                <a:lnTo>
                  <a:pt x="44430" y="31760"/>
                </a:lnTo>
                <a:lnTo>
                  <a:pt x="44440" y="31760"/>
                </a:lnTo>
                <a:lnTo>
                  <a:pt x="44440" y="31750"/>
                </a:lnTo>
                <a:lnTo>
                  <a:pt x="44450" y="31750"/>
                </a:lnTo>
                <a:lnTo>
                  <a:pt x="44470" y="31750"/>
                </a:lnTo>
                <a:lnTo>
                  <a:pt x="44470" y="31740"/>
                </a:lnTo>
                <a:lnTo>
                  <a:pt x="44490" y="31740"/>
                </a:lnTo>
                <a:lnTo>
                  <a:pt x="44500" y="31740"/>
                </a:lnTo>
                <a:lnTo>
                  <a:pt x="44510" y="31740"/>
                </a:lnTo>
                <a:lnTo>
                  <a:pt x="44510" y="31730"/>
                </a:lnTo>
                <a:lnTo>
                  <a:pt x="44520" y="31730"/>
                </a:lnTo>
                <a:lnTo>
                  <a:pt x="44530" y="31730"/>
                </a:lnTo>
                <a:lnTo>
                  <a:pt x="44560" y="31730"/>
                </a:lnTo>
                <a:lnTo>
                  <a:pt x="44560" y="31720"/>
                </a:lnTo>
                <a:lnTo>
                  <a:pt x="44570" y="31720"/>
                </a:lnTo>
                <a:lnTo>
                  <a:pt x="44570" y="31710"/>
                </a:lnTo>
                <a:lnTo>
                  <a:pt x="44590" y="31710"/>
                </a:lnTo>
                <a:lnTo>
                  <a:pt x="44600" y="31710"/>
                </a:lnTo>
                <a:lnTo>
                  <a:pt x="44610" y="31710"/>
                </a:lnTo>
                <a:lnTo>
                  <a:pt x="44610" y="31700"/>
                </a:lnTo>
                <a:lnTo>
                  <a:pt x="44640" y="31700"/>
                </a:lnTo>
                <a:lnTo>
                  <a:pt x="44640" y="31690"/>
                </a:lnTo>
                <a:lnTo>
                  <a:pt x="44650" y="31690"/>
                </a:lnTo>
                <a:lnTo>
                  <a:pt x="44650" y="31680"/>
                </a:lnTo>
                <a:lnTo>
                  <a:pt x="44660" y="31680"/>
                </a:lnTo>
                <a:lnTo>
                  <a:pt x="44670" y="31680"/>
                </a:lnTo>
                <a:lnTo>
                  <a:pt x="44670" y="31670"/>
                </a:lnTo>
                <a:lnTo>
                  <a:pt x="44680" y="31670"/>
                </a:lnTo>
                <a:lnTo>
                  <a:pt x="44690" y="31670"/>
                </a:lnTo>
                <a:lnTo>
                  <a:pt x="44690" y="31660"/>
                </a:lnTo>
                <a:lnTo>
                  <a:pt x="44700" y="31660"/>
                </a:lnTo>
                <a:lnTo>
                  <a:pt x="44700" y="31650"/>
                </a:lnTo>
                <a:lnTo>
                  <a:pt x="44710" y="31650"/>
                </a:lnTo>
                <a:lnTo>
                  <a:pt x="44710" y="31640"/>
                </a:lnTo>
                <a:lnTo>
                  <a:pt x="44720" y="31640"/>
                </a:lnTo>
                <a:lnTo>
                  <a:pt x="44730" y="31640"/>
                </a:lnTo>
                <a:lnTo>
                  <a:pt x="44730" y="31630"/>
                </a:lnTo>
                <a:lnTo>
                  <a:pt x="44730" y="31620"/>
                </a:lnTo>
                <a:lnTo>
                  <a:pt x="44740" y="31620"/>
                </a:lnTo>
                <a:lnTo>
                  <a:pt x="44750" y="31620"/>
                </a:lnTo>
                <a:lnTo>
                  <a:pt x="44750" y="31610"/>
                </a:lnTo>
                <a:lnTo>
                  <a:pt x="44760" y="31610"/>
                </a:lnTo>
                <a:lnTo>
                  <a:pt x="44760" y="31600"/>
                </a:lnTo>
                <a:lnTo>
                  <a:pt x="44770" y="31600"/>
                </a:lnTo>
                <a:close/>
                <a:moveTo>
                  <a:pt x="44590" y="31500"/>
                </a:moveTo>
                <a:lnTo>
                  <a:pt x="44570" y="31500"/>
                </a:lnTo>
                <a:lnTo>
                  <a:pt x="44580" y="31500"/>
                </a:lnTo>
                <a:lnTo>
                  <a:pt x="44580" y="31490"/>
                </a:lnTo>
                <a:lnTo>
                  <a:pt x="44590" y="31490"/>
                </a:lnTo>
                <a:lnTo>
                  <a:pt x="44590" y="31480"/>
                </a:lnTo>
                <a:lnTo>
                  <a:pt x="44600" y="31480"/>
                </a:lnTo>
                <a:lnTo>
                  <a:pt x="44600" y="31470"/>
                </a:lnTo>
                <a:lnTo>
                  <a:pt x="44600" y="31460"/>
                </a:lnTo>
                <a:lnTo>
                  <a:pt x="44610" y="31460"/>
                </a:lnTo>
                <a:lnTo>
                  <a:pt x="44620" y="31460"/>
                </a:lnTo>
                <a:lnTo>
                  <a:pt x="44620" y="31470"/>
                </a:lnTo>
                <a:lnTo>
                  <a:pt x="44610" y="31470"/>
                </a:lnTo>
                <a:lnTo>
                  <a:pt x="44610" y="31480"/>
                </a:lnTo>
                <a:lnTo>
                  <a:pt x="44610" y="31490"/>
                </a:lnTo>
                <a:lnTo>
                  <a:pt x="44600" y="31490"/>
                </a:lnTo>
                <a:lnTo>
                  <a:pt x="44600" y="31500"/>
                </a:lnTo>
                <a:lnTo>
                  <a:pt x="44590" y="31500"/>
                </a:lnTo>
                <a:close/>
                <a:moveTo>
                  <a:pt x="45220" y="31390"/>
                </a:moveTo>
                <a:lnTo>
                  <a:pt x="45220" y="31400"/>
                </a:lnTo>
                <a:lnTo>
                  <a:pt x="45220" y="31410"/>
                </a:lnTo>
                <a:lnTo>
                  <a:pt x="45210" y="31410"/>
                </a:lnTo>
                <a:lnTo>
                  <a:pt x="45200" y="31410"/>
                </a:lnTo>
                <a:lnTo>
                  <a:pt x="45190" y="31410"/>
                </a:lnTo>
                <a:lnTo>
                  <a:pt x="45190" y="31420"/>
                </a:lnTo>
                <a:lnTo>
                  <a:pt x="45180" y="31420"/>
                </a:lnTo>
                <a:lnTo>
                  <a:pt x="45140" y="31420"/>
                </a:lnTo>
                <a:lnTo>
                  <a:pt x="45140" y="31410"/>
                </a:lnTo>
                <a:lnTo>
                  <a:pt x="45150" y="31410"/>
                </a:lnTo>
                <a:lnTo>
                  <a:pt x="45170" y="31410"/>
                </a:lnTo>
                <a:lnTo>
                  <a:pt x="45170" y="31400"/>
                </a:lnTo>
                <a:lnTo>
                  <a:pt x="45200" y="31400"/>
                </a:lnTo>
                <a:lnTo>
                  <a:pt x="45200" y="31390"/>
                </a:lnTo>
                <a:lnTo>
                  <a:pt x="45220" y="31390"/>
                </a:lnTo>
                <a:close/>
                <a:moveTo>
                  <a:pt x="44790" y="31350"/>
                </a:moveTo>
                <a:lnTo>
                  <a:pt x="44800" y="31350"/>
                </a:lnTo>
                <a:lnTo>
                  <a:pt x="44800" y="31360"/>
                </a:lnTo>
                <a:lnTo>
                  <a:pt x="44790" y="31360"/>
                </a:lnTo>
                <a:lnTo>
                  <a:pt x="44780" y="31360"/>
                </a:lnTo>
                <a:lnTo>
                  <a:pt x="44780" y="31370"/>
                </a:lnTo>
                <a:lnTo>
                  <a:pt x="44770" y="31370"/>
                </a:lnTo>
                <a:lnTo>
                  <a:pt x="44760" y="31370"/>
                </a:lnTo>
                <a:lnTo>
                  <a:pt x="44760" y="31380"/>
                </a:lnTo>
                <a:lnTo>
                  <a:pt x="44750" y="31380"/>
                </a:lnTo>
                <a:lnTo>
                  <a:pt x="44740" y="31380"/>
                </a:lnTo>
                <a:lnTo>
                  <a:pt x="44740" y="31390"/>
                </a:lnTo>
                <a:lnTo>
                  <a:pt x="44730" y="31390"/>
                </a:lnTo>
                <a:lnTo>
                  <a:pt x="44730" y="31400"/>
                </a:lnTo>
                <a:lnTo>
                  <a:pt x="44720" y="31400"/>
                </a:lnTo>
                <a:lnTo>
                  <a:pt x="44710" y="31400"/>
                </a:lnTo>
                <a:lnTo>
                  <a:pt x="44710" y="31410"/>
                </a:lnTo>
                <a:lnTo>
                  <a:pt x="44700" y="31410"/>
                </a:lnTo>
                <a:lnTo>
                  <a:pt x="44690" y="31410"/>
                </a:lnTo>
                <a:lnTo>
                  <a:pt x="44690" y="31420"/>
                </a:lnTo>
                <a:lnTo>
                  <a:pt x="44670" y="31420"/>
                </a:lnTo>
                <a:lnTo>
                  <a:pt x="44660" y="31420"/>
                </a:lnTo>
                <a:lnTo>
                  <a:pt x="44660" y="31430"/>
                </a:lnTo>
                <a:lnTo>
                  <a:pt x="44650" y="31430"/>
                </a:lnTo>
                <a:lnTo>
                  <a:pt x="44650" y="31420"/>
                </a:lnTo>
                <a:lnTo>
                  <a:pt x="44660" y="31420"/>
                </a:lnTo>
                <a:lnTo>
                  <a:pt x="44660" y="31410"/>
                </a:lnTo>
                <a:lnTo>
                  <a:pt x="44670" y="31410"/>
                </a:lnTo>
                <a:lnTo>
                  <a:pt x="44680" y="31410"/>
                </a:lnTo>
                <a:lnTo>
                  <a:pt x="44680" y="31400"/>
                </a:lnTo>
                <a:lnTo>
                  <a:pt x="44700" y="31400"/>
                </a:lnTo>
                <a:lnTo>
                  <a:pt x="44700" y="31390"/>
                </a:lnTo>
                <a:lnTo>
                  <a:pt x="44710" y="31390"/>
                </a:lnTo>
                <a:lnTo>
                  <a:pt x="44720" y="31390"/>
                </a:lnTo>
                <a:lnTo>
                  <a:pt x="44720" y="31380"/>
                </a:lnTo>
                <a:lnTo>
                  <a:pt x="44730" y="31380"/>
                </a:lnTo>
                <a:lnTo>
                  <a:pt x="44740" y="31380"/>
                </a:lnTo>
                <a:lnTo>
                  <a:pt x="44740" y="31370"/>
                </a:lnTo>
                <a:lnTo>
                  <a:pt x="44750" y="31370"/>
                </a:lnTo>
                <a:lnTo>
                  <a:pt x="44760" y="31370"/>
                </a:lnTo>
                <a:lnTo>
                  <a:pt x="44760" y="31360"/>
                </a:lnTo>
                <a:lnTo>
                  <a:pt x="44770" y="31360"/>
                </a:lnTo>
                <a:lnTo>
                  <a:pt x="44770" y="31350"/>
                </a:lnTo>
                <a:lnTo>
                  <a:pt x="44780" y="31350"/>
                </a:lnTo>
                <a:lnTo>
                  <a:pt x="44790" y="31350"/>
                </a:lnTo>
                <a:close/>
                <a:moveTo>
                  <a:pt x="45580" y="31090"/>
                </a:moveTo>
                <a:lnTo>
                  <a:pt x="45560" y="31090"/>
                </a:lnTo>
                <a:lnTo>
                  <a:pt x="45560" y="31070"/>
                </a:lnTo>
                <a:lnTo>
                  <a:pt x="45570" y="31070"/>
                </a:lnTo>
                <a:lnTo>
                  <a:pt x="45580" y="31070"/>
                </a:lnTo>
                <a:lnTo>
                  <a:pt x="45580" y="31060"/>
                </a:lnTo>
                <a:lnTo>
                  <a:pt x="45590" y="31060"/>
                </a:lnTo>
                <a:lnTo>
                  <a:pt x="45610" y="31060"/>
                </a:lnTo>
                <a:lnTo>
                  <a:pt x="45610" y="31050"/>
                </a:lnTo>
                <a:lnTo>
                  <a:pt x="45620" y="31050"/>
                </a:lnTo>
                <a:lnTo>
                  <a:pt x="45630" y="31050"/>
                </a:lnTo>
                <a:lnTo>
                  <a:pt x="45630" y="31060"/>
                </a:lnTo>
                <a:lnTo>
                  <a:pt x="45620" y="31060"/>
                </a:lnTo>
                <a:lnTo>
                  <a:pt x="45620" y="31070"/>
                </a:lnTo>
                <a:lnTo>
                  <a:pt x="45600" y="31070"/>
                </a:lnTo>
                <a:lnTo>
                  <a:pt x="45590" y="31070"/>
                </a:lnTo>
                <a:lnTo>
                  <a:pt x="45590" y="31080"/>
                </a:lnTo>
                <a:lnTo>
                  <a:pt x="45580" y="31080"/>
                </a:lnTo>
                <a:lnTo>
                  <a:pt x="45580" y="31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