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Moore's Island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Moore's Island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8800" y="17680"/>
                </a:moveTo>
                <a:lnTo>
                  <a:pt x="38800" y="17710"/>
                </a:lnTo>
                <a:lnTo>
                  <a:pt x="38800" y="17720"/>
                </a:lnTo>
                <a:lnTo>
                  <a:pt x="38800" y="17730"/>
                </a:lnTo>
                <a:lnTo>
                  <a:pt x="38810" y="17730"/>
                </a:lnTo>
                <a:lnTo>
                  <a:pt x="38810" y="17740"/>
                </a:lnTo>
                <a:lnTo>
                  <a:pt x="38810" y="17750"/>
                </a:lnTo>
                <a:lnTo>
                  <a:pt x="38820" y="17750"/>
                </a:lnTo>
                <a:lnTo>
                  <a:pt x="38820" y="17770"/>
                </a:lnTo>
                <a:lnTo>
                  <a:pt x="38830" y="17770"/>
                </a:lnTo>
                <a:lnTo>
                  <a:pt x="38830" y="17800"/>
                </a:lnTo>
                <a:lnTo>
                  <a:pt x="38820" y="17800"/>
                </a:lnTo>
                <a:lnTo>
                  <a:pt x="38820" y="17810"/>
                </a:lnTo>
                <a:lnTo>
                  <a:pt x="38810" y="17810"/>
                </a:lnTo>
                <a:lnTo>
                  <a:pt x="38810" y="17820"/>
                </a:lnTo>
                <a:lnTo>
                  <a:pt x="38800" y="17820"/>
                </a:lnTo>
                <a:lnTo>
                  <a:pt x="38800" y="17830"/>
                </a:lnTo>
                <a:lnTo>
                  <a:pt x="38770" y="17830"/>
                </a:lnTo>
                <a:lnTo>
                  <a:pt x="38760" y="17830"/>
                </a:lnTo>
                <a:lnTo>
                  <a:pt x="38750" y="17830"/>
                </a:lnTo>
                <a:lnTo>
                  <a:pt x="38750" y="17820"/>
                </a:lnTo>
                <a:lnTo>
                  <a:pt x="38740" y="17820"/>
                </a:lnTo>
                <a:lnTo>
                  <a:pt x="38740" y="17810"/>
                </a:lnTo>
                <a:lnTo>
                  <a:pt x="38730" y="17810"/>
                </a:lnTo>
                <a:lnTo>
                  <a:pt x="38730" y="17800"/>
                </a:lnTo>
                <a:lnTo>
                  <a:pt x="38720" y="17800"/>
                </a:lnTo>
                <a:lnTo>
                  <a:pt x="38710" y="17800"/>
                </a:lnTo>
                <a:lnTo>
                  <a:pt x="38710" y="17790"/>
                </a:lnTo>
                <a:lnTo>
                  <a:pt x="38700" y="17790"/>
                </a:lnTo>
                <a:lnTo>
                  <a:pt x="38700" y="17780"/>
                </a:lnTo>
                <a:lnTo>
                  <a:pt x="38690" y="17780"/>
                </a:lnTo>
                <a:lnTo>
                  <a:pt x="38690" y="17770"/>
                </a:lnTo>
                <a:lnTo>
                  <a:pt x="38680" y="17770"/>
                </a:lnTo>
                <a:lnTo>
                  <a:pt x="38680" y="17760"/>
                </a:lnTo>
                <a:lnTo>
                  <a:pt x="38680" y="17750"/>
                </a:lnTo>
                <a:lnTo>
                  <a:pt x="38670" y="17750"/>
                </a:lnTo>
                <a:lnTo>
                  <a:pt x="38670" y="17740"/>
                </a:lnTo>
                <a:lnTo>
                  <a:pt x="38680" y="17740"/>
                </a:lnTo>
                <a:lnTo>
                  <a:pt x="38700" y="17740"/>
                </a:lnTo>
                <a:lnTo>
                  <a:pt x="38720" y="17740"/>
                </a:lnTo>
                <a:lnTo>
                  <a:pt x="38730" y="17740"/>
                </a:lnTo>
                <a:lnTo>
                  <a:pt x="38740" y="17740"/>
                </a:lnTo>
                <a:lnTo>
                  <a:pt x="38740" y="17730"/>
                </a:lnTo>
                <a:lnTo>
                  <a:pt x="38750" y="17730"/>
                </a:lnTo>
                <a:lnTo>
                  <a:pt x="38760" y="17730"/>
                </a:lnTo>
                <a:lnTo>
                  <a:pt x="38760" y="17720"/>
                </a:lnTo>
                <a:lnTo>
                  <a:pt x="38770" y="17720"/>
                </a:lnTo>
                <a:lnTo>
                  <a:pt x="38770" y="17710"/>
                </a:lnTo>
                <a:lnTo>
                  <a:pt x="38770" y="17700"/>
                </a:lnTo>
                <a:lnTo>
                  <a:pt x="38780" y="17700"/>
                </a:lnTo>
                <a:lnTo>
                  <a:pt x="38780" y="17690"/>
                </a:lnTo>
                <a:lnTo>
                  <a:pt x="38790" y="17690"/>
                </a:lnTo>
                <a:lnTo>
                  <a:pt x="38790" y="17680"/>
                </a:lnTo>
                <a:lnTo>
                  <a:pt x="38800" y="17680"/>
                </a:lnTo>
                <a:close/>
                <a:moveTo>
                  <a:pt x="38750" y="17630"/>
                </a:moveTo>
                <a:lnTo>
                  <a:pt x="38750" y="17640"/>
                </a:lnTo>
                <a:lnTo>
                  <a:pt x="38760" y="17640"/>
                </a:lnTo>
                <a:lnTo>
                  <a:pt x="38760" y="17650"/>
                </a:lnTo>
                <a:lnTo>
                  <a:pt x="38760" y="17660"/>
                </a:lnTo>
                <a:lnTo>
                  <a:pt x="38760" y="17670"/>
                </a:lnTo>
                <a:lnTo>
                  <a:pt x="38770" y="17670"/>
                </a:lnTo>
                <a:lnTo>
                  <a:pt x="38760" y="17670"/>
                </a:lnTo>
                <a:lnTo>
                  <a:pt x="38760" y="17680"/>
                </a:lnTo>
                <a:lnTo>
                  <a:pt x="38750" y="17680"/>
                </a:lnTo>
                <a:lnTo>
                  <a:pt x="38740" y="17680"/>
                </a:lnTo>
                <a:lnTo>
                  <a:pt x="38730" y="17680"/>
                </a:lnTo>
                <a:lnTo>
                  <a:pt x="38730" y="17670"/>
                </a:lnTo>
                <a:lnTo>
                  <a:pt x="38710" y="17670"/>
                </a:lnTo>
                <a:lnTo>
                  <a:pt x="38710" y="17660"/>
                </a:lnTo>
                <a:lnTo>
                  <a:pt x="38710" y="17640"/>
                </a:lnTo>
                <a:lnTo>
                  <a:pt x="38720" y="17640"/>
                </a:lnTo>
                <a:lnTo>
                  <a:pt x="38730" y="17640"/>
                </a:lnTo>
                <a:lnTo>
                  <a:pt x="38730" y="17630"/>
                </a:lnTo>
                <a:lnTo>
                  <a:pt x="38740" y="17630"/>
                </a:lnTo>
                <a:lnTo>
                  <a:pt x="38750" y="17630"/>
                </a:lnTo>
                <a:close/>
                <a:moveTo>
                  <a:pt x="38720" y="17580"/>
                </a:moveTo>
                <a:lnTo>
                  <a:pt x="38720" y="17590"/>
                </a:lnTo>
                <a:lnTo>
                  <a:pt x="38720" y="17620"/>
                </a:lnTo>
                <a:lnTo>
                  <a:pt x="38710" y="17620"/>
                </a:lnTo>
                <a:lnTo>
                  <a:pt x="38690" y="17620"/>
                </a:lnTo>
                <a:lnTo>
                  <a:pt x="38690" y="17610"/>
                </a:lnTo>
                <a:lnTo>
                  <a:pt x="38690" y="17600"/>
                </a:lnTo>
                <a:lnTo>
                  <a:pt x="38690" y="17590"/>
                </a:lnTo>
                <a:lnTo>
                  <a:pt x="38700" y="17590"/>
                </a:lnTo>
                <a:lnTo>
                  <a:pt x="38710" y="17590"/>
                </a:lnTo>
                <a:lnTo>
                  <a:pt x="38710" y="17580"/>
                </a:lnTo>
                <a:lnTo>
                  <a:pt x="38720" y="17580"/>
                </a:lnTo>
                <a:close/>
                <a:moveTo>
                  <a:pt x="38580" y="17540"/>
                </a:moveTo>
                <a:lnTo>
                  <a:pt x="38590" y="17540"/>
                </a:lnTo>
                <a:lnTo>
                  <a:pt x="38600" y="17540"/>
                </a:lnTo>
                <a:lnTo>
                  <a:pt x="38600" y="17550"/>
                </a:lnTo>
                <a:lnTo>
                  <a:pt x="38620" y="17550"/>
                </a:lnTo>
                <a:lnTo>
                  <a:pt x="38620" y="17560"/>
                </a:lnTo>
                <a:lnTo>
                  <a:pt x="38610" y="17560"/>
                </a:lnTo>
                <a:lnTo>
                  <a:pt x="38610" y="17570"/>
                </a:lnTo>
                <a:lnTo>
                  <a:pt x="38610" y="17590"/>
                </a:lnTo>
                <a:lnTo>
                  <a:pt x="38610" y="17600"/>
                </a:lnTo>
                <a:lnTo>
                  <a:pt x="38620" y="17600"/>
                </a:lnTo>
                <a:lnTo>
                  <a:pt x="38620" y="17610"/>
                </a:lnTo>
                <a:lnTo>
                  <a:pt x="38630" y="17610"/>
                </a:lnTo>
                <a:lnTo>
                  <a:pt x="38630" y="17620"/>
                </a:lnTo>
                <a:lnTo>
                  <a:pt x="38620" y="17620"/>
                </a:lnTo>
                <a:lnTo>
                  <a:pt x="38620" y="17630"/>
                </a:lnTo>
                <a:lnTo>
                  <a:pt x="38620" y="17640"/>
                </a:lnTo>
                <a:lnTo>
                  <a:pt x="38610" y="17640"/>
                </a:lnTo>
                <a:lnTo>
                  <a:pt x="38610" y="17650"/>
                </a:lnTo>
                <a:lnTo>
                  <a:pt x="38600" y="17650"/>
                </a:lnTo>
                <a:lnTo>
                  <a:pt x="38600" y="17660"/>
                </a:lnTo>
                <a:lnTo>
                  <a:pt x="38600" y="17670"/>
                </a:lnTo>
                <a:lnTo>
                  <a:pt x="38590" y="17670"/>
                </a:lnTo>
                <a:lnTo>
                  <a:pt x="38590" y="17680"/>
                </a:lnTo>
                <a:lnTo>
                  <a:pt x="38580" y="17680"/>
                </a:lnTo>
                <a:lnTo>
                  <a:pt x="38580" y="17690"/>
                </a:lnTo>
                <a:lnTo>
                  <a:pt x="38550" y="17690"/>
                </a:lnTo>
                <a:lnTo>
                  <a:pt x="38530" y="17690"/>
                </a:lnTo>
                <a:lnTo>
                  <a:pt x="38520" y="17690"/>
                </a:lnTo>
                <a:lnTo>
                  <a:pt x="38490" y="17690"/>
                </a:lnTo>
                <a:lnTo>
                  <a:pt x="38490" y="17700"/>
                </a:lnTo>
                <a:lnTo>
                  <a:pt x="38480" y="17700"/>
                </a:lnTo>
                <a:lnTo>
                  <a:pt x="38470" y="17700"/>
                </a:lnTo>
                <a:lnTo>
                  <a:pt x="38470" y="17710"/>
                </a:lnTo>
                <a:lnTo>
                  <a:pt x="38460" y="17710"/>
                </a:lnTo>
                <a:lnTo>
                  <a:pt x="38450" y="17710"/>
                </a:lnTo>
                <a:lnTo>
                  <a:pt x="38450" y="17720"/>
                </a:lnTo>
                <a:lnTo>
                  <a:pt x="38430" y="17720"/>
                </a:lnTo>
                <a:lnTo>
                  <a:pt x="38420" y="17720"/>
                </a:lnTo>
                <a:lnTo>
                  <a:pt x="38420" y="17710"/>
                </a:lnTo>
                <a:lnTo>
                  <a:pt x="38420" y="17670"/>
                </a:lnTo>
                <a:lnTo>
                  <a:pt x="38430" y="17670"/>
                </a:lnTo>
                <a:lnTo>
                  <a:pt x="38430" y="17660"/>
                </a:lnTo>
                <a:lnTo>
                  <a:pt x="38430" y="17650"/>
                </a:lnTo>
                <a:lnTo>
                  <a:pt x="38440" y="17650"/>
                </a:lnTo>
                <a:lnTo>
                  <a:pt x="38450" y="17650"/>
                </a:lnTo>
                <a:lnTo>
                  <a:pt x="38450" y="17640"/>
                </a:lnTo>
                <a:lnTo>
                  <a:pt x="38460" y="17640"/>
                </a:lnTo>
                <a:lnTo>
                  <a:pt x="38460" y="17630"/>
                </a:lnTo>
                <a:lnTo>
                  <a:pt x="38470" y="17630"/>
                </a:lnTo>
                <a:lnTo>
                  <a:pt x="38470" y="17620"/>
                </a:lnTo>
                <a:lnTo>
                  <a:pt x="38480" y="17620"/>
                </a:lnTo>
                <a:lnTo>
                  <a:pt x="38480" y="17610"/>
                </a:lnTo>
                <a:lnTo>
                  <a:pt x="38490" y="17610"/>
                </a:lnTo>
                <a:lnTo>
                  <a:pt x="38490" y="17600"/>
                </a:lnTo>
                <a:lnTo>
                  <a:pt x="38500" y="17600"/>
                </a:lnTo>
                <a:lnTo>
                  <a:pt x="38500" y="17590"/>
                </a:lnTo>
                <a:lnTo>
                  <a:pt x="38510" y="17590"/>
                </a:lnTo>
                <a:lnTo>
                  <a:pt x="38510" y="17580"/>
                </a:lnTo>
                <a:lnTo>
                  <a:pt x="38520" y="17580"/>
                </a:lnTo>
                <a:lnTo>
                  <a:pt x="38530" y="17580"/>
                </a:lnTo>
                <a:lnTo>
                  <a:pt x="38530" y="17570"/>
                </a:lnTo>
                <a:lnTo>
                  <a:pt x="38550" y="17570"/>
                </a:lnTo>
                <a:lnTo>
                  <a:pt x="38550" y="17560"/>
                </a:lnTo>
                <a:lnTo>
                  <a:pt x="38560" y="17560"/>
                </a:lnTo>
                <a:lnTo>
                  <a:pt x="38560" y="17550"/>
                </a:lnTo>
                <a:lnTo>
                  <a:pt x="38560" y="17540"/>
                </a:lnTo>
                <a:lnTo>
                  <a:pt x="38570" y="17540"/>
                </a:lnTo>
                <a:lnTo>
                  <a:pt x="38580" y="17540"/>
                </a:lnTo>
                <a:close/>
                <a:moveTo>
                  <a:pt x="38690" y="17520"/>
                </a:moveTo>
                <a:lnTo>
                  <a:pt x="38690" y="17550"/>
                </a:lnTo>
                <a:lnTo>
                  <a:pt x="38700" y="17550"/>
                </a:lnTo>
                <a:lnTo>
                  <a:pt x="38700" y="17570"/>
                </a:lnTo>
                <a:lnTo>
                  <a:pt x="38690" y="17570"/>
                </a:lnTo>
                <a:lnTo>
                  <a:pt x="38690" y="17580"/>
                </a:lnTo>
                <a:lnTo>
                  <a:pt x="38680" y="17580"/>
                </a:lnTo>
                <a:lnTo>
                  <a:pt x="38670" y="17580"/>
                </a:lnTo>
                <a:lnTo>
                  <a:pt x="38660" y="17580"/>
                </a:lnTo>
                <a:lnTo>
                  <a:pt x="38660" y="17570"/>
                </a:lnTo>
                <a:lnTo>
                  <a:pt x="38650" y="17570"/>
                </a:lnTo>
                <a:lnTo>
                  <a:pt x="38650" y="17560"/>
                </a:lnTo>
                <a:lnTo>
                  <a:pt x="38650" y="17550"/>
                </a:lnTo>
                <a:lnTo>
                  <a:pt x="38640" y="17550"/>
                </a:lnTo>
                <a:lnTo>
                  <a:pt x="38640" y="17540"/>
                </a:lnTo>
                <a:lnTo>
                  <a:pt x="38630" y="17540"/>
                </a:lnTo>
                <a:lnTo>
                  <a:pt x="38630" y="17530"/>
                </a:lnTo>
                <a:lnTo>
                  <a:pt x="38640" y="17530"/>
                </a:lnTo>
                <a:lnTo>
                  <a:pt x="38650" y="17530"/>
                </a:lnTo>
                <a:lnTo>
                  <a:pt x="38650" y="17520"/>
                </a:lnTo>
                <a:lnTo>
                  <a:pt x="38660" y="17520"/>
                </a:lnTo>
                <a:lnTo>
                  <a:pt x="38670" y="17520"/>
                </a:lnTo>
                <a:lnTo>
                  <a:pt x="38690" y="17520"/>
                </a:lnTo>
                <a:close/>
                <a:moveTo>
                  <a:pt x="38660" y="17470"/>
                </a:moveTo>
                <a:lnTo>
                  <a:pt x="38660" y="17480"/>
                </a:lnTo>
                <a:lnTo>
                  <a:pt x="38670" y="17480"/>
                </a:lnTo>
                <a:lnTo>
                  <a:pt x="38670" y="17490"/>
                </a:lnTo>
                <a:lnTo>
                  <a:pt x="38660" y="17490"/>
                </a:lnTo>
                <a:lnTo>
                  <a:pt x="38660" y="17500"/>
                </a:lnTo>
                <a:lnTo>
                  <a:pt x="38650" y="17500"/>
                </a:lnTo>
                <a:lnTo>
                  <a:pt x="38650" y="17490"/>
                </a:lnTo>
                <a:lnTo>
                  <a:pt x="38640" y="17490"/>
                </a:lnTo>
                <a:lnTo>
                  <a:pt x="38640" y="17480"/>
                </a:lnTo>
                <a:lnTo>
                  <a:pt x="38640" y="17470"/>
                </a:lnTo>
                <a:lnTo>
                  <a:pt x="38650" y="17470"/>
                </a:lnTo>
                <a:lnTo>
                  <a:pt x="38660" y="17470"/>
                </a:lnTo>
                <a:close/>
                <a:moveTo>
                  <a:pt x="38550" y="16390"/>
                </a:moveTo>
                <a:lnTo>
                  <a:pt x="38560" y="16390"/>
                </a:lnTo>
                <a:lnTo>
                  <a:pt x="38560" y="16400"/>
                </a:lnTo>
                <a:lnTo>
                  <a:pt x="38570" y="16400"/>
                </a:lnTo>
                <a:lnTo>
                  <a:pt x="38580" y="16400"/>
                </a:lnTo>
                <a:lnTo>
                  <a:pt x="38590" y="16400"/>
                </a:lnTo>
                <a:lnTo>
                  <a:pt x="38590" y="16410"/>
                </a:lnTo>
                <a:lnTo>
                  <a:pt x="38590" y="16420"/>
                </a:lnTo>
                <a:lnTo>
                  <a:pt x="38600" y="16420"/>
                </a:lnTo>
                <a:lnTo>
                  <a:pt x="38600" y="16430"/>
                </a:lnTo>
                <a:lnTo>
                  <a:pt x="38600" y="16440"/>
                </a:lnTo>
                <a:lnTo>
                  <a:pt x="38610" y="16440"/>
                </a:lnTo>
                <a:lnTo>
                  <a:pt x="38610" y="16450"/>
                </a:lnTo>
                <a:lnTo>
                  <a:pt x="38620" y="16450"/>
                </a:lnTo>
                <a:lnTo>
                  <a:pt x="38620" y="16460"/>
                </a:lnTo>
                <a:lnTo>
                  <a:pt x="38630" y="16460"/>
                </a:lnTo>
                <a:lnTo>
                  <a:pt x="38630" y="16470"/>
                </a:lnTo>
                <a:lnTo>
                  <a:pt x="38640" y="16470"/>
                </a:lnTo>
                <a:lnTo>
                  <a:pt x="38650" y="16470"/>
                </a:lnTo>
                <a:lnTo>
                  <a:pt x="38650" y="16480"/>
                </a:lnTo>
                <a:lnTo>
                  <a:pt x="38660" y="16480"/>
                </a:lnTo>
                <a:lnTo>
                  <a:pt x="38670" y="16480"/>
                </a:lnTo>
                <a:lnTo>
                  <a:pt x="38670" y="16490"/>
                </a:lnTo>
                <a:lnTo>
                  <a:pt x="38680" y="16490"/>
                </a:lnTo>
                <a:lnTo>
                  <a:pt x="38690" y="16490"/>
                </a:lnTo>
                <a:lnTo>
                  <a:pt x="38690" y="16500"/>
                </a:lnTo>
                <a:lnTo>
                  <a:pt x="38700" y="16500"/>
                </a:lnTo>
                <a:lnTo>
                  <a:pt x="38710" y="16500"/>
                </a:lnTo>
                <a:lnTo>
                  <a:pt x="38710" y="16510"/>
                </a:lnTo>
                <a:lnTo>
                  <a:pt x="38720" y="16510"/>
                </a:lnTo>
                <a:lnTo>
                  <a:pt x="38720" y="16520"/>
                </a:lnTo>
                <a:lnTo>
                  <a:pt x="38730" y="16520"/>
                </a:lnTo>
                <a:lnTo>
                  <a:pt x="38740" y="16520"/>
                </a:lnTo>
                <a:lnTo>
                  <a:pt x="38740" y="16530"/>
                </a:lnTo>
                <a:lnTo>
                  <a:pt x="38750" y="16530"/>
                </a:lnTo>
                <a:lnTo>
                  <a:pt x="38750" y="16540"/>
                </a:lnTo>
                <a:lnTo>
                  <a:pt x="38760" y="16540"/>
                </a:lnTo>
                <a:lnTo>
                  <a:pt x="38760" y="16550"/>
                </a:lnTo>
                <a:lnTo>
                  <a:pt x="38760" y="16560"/>
                </a:lnTo>
                <a:lnTo>
                  <a:pt x="38770" y="16560"/>
                </a:lnTo>
                <a:lnTo>
                  <a:pt x="38770" y="16570"/>
                </a:lnTo>
                <a:lnTo>
                  <a:pt x="38780" y="16570"/>
                </a:lnTo>
                <a:lnTo>
                  <a:pt x="38790" y="16570"/>
                </a:lnTo>
                <a:lnTo>
                  <a:pt x="38790" y="16580"/>
                </a:lnTo>
                <a:lnTo>
                  <a:pt x="38800" y="16580"/>
                </a:lnTo>
                <a:lnTo>
                  <a:pt x="38810" y="16580"/>
                </a:lnTo>
                <a:lnTo>
                  <a:pt x="38810" y="16590"/>
                </a:lnTo>
                <a:lnTo>
                  <a:pt x="38820" y="16590"/>
                </a:lnTo>
                <a:lnTo>
                  <a:pt x="38830" y="16590"/>
                </a:lnTo>
                <a:lnTo>
                  <a:pt x="38830" y="16600"/>
                </a:lnTo>
                <a:lnTo>
                  <a:pt x="38840" y="16600"/>
                </a:lnTo>
                <a:lnTo>
                  <a:pt x="38850" y="16600"/>
                </a:lnTo>
                <a:lnTo>
                  <a:pt x="38850" y="16610"/>
                </a:lnTo>
                <a:lnTo>
                  <a:pt x="38860" y="16610"/>
                </a:lnTo>
                <a:lnTo>
                  <a:pt x="38870" y="16610"/>
                </a:lnTo>
                <a:lnTo>
                  <a:pt x="38870" y="16620"/>
                </a:lnTo>
                <a:lnTo>
                  <a:pt x="38880" y="16620"/>
                </a:lnTo>
                <a:lnTo>
                  <a:pt x="38880" y="16630"/>
                </a:lnTo>
                <a:lnTo>
                  <a:pt x="38890" y="16630"/>
                </a:lnTo>
                <a:lnTo>
                  <a:pt x="38890" y="16640"/>
                </a:lnTo>
                <a:lnTo>
                  <a:pt x="38900" y="16640"/>
                </a:lnTo>
                <a:lnTo>
                  <a:pt x="38900" y="16650"/>
                </a:lnTo>
                <a:lnTo>
                  <a:pt x="38910" y="16650"/>
                </a:lnTo>
                <a:lnTo>
                  <a:pt x="38910" y="16660"/>
                </a:lnTo>
                <a:lnTo>
                  <a:pt x="38910" y="16670"/>
                </a:lnTo>
                <a:lnTo>
                  <a:pt x="38920" y="16670"/>
                </a:lnTo>
                <a:lnTo>
                  <a:pt x="38920" y="16680"/>
                </a:lnTo>
                <a:lnTo>
                  <a:pt x="38930" y="16680"/>
                </a:lnTo>
                <a:lnTo>
                  <a:pt x="38930" y="16690"/>
                </a:lnTo>
                <a:lnTo>
                  <a:pt x="38940" y="16690"/>
                </a:lnTo>
                <a:lnTo>
                  <a:pt x="38940" y="16700"/>
                </a:lnTo>
                <a:lnTo>
                  <a:pt x="38950" y="16700"/>
                </a:lnTo>
                <a:lnTo>
                  <a:pt x="38950" y="16710"/>
                </a:lnTo>
                <a:lnTo>
                  <a:pt x="38950" y="16720"/>
                </a:lnTo>
                <a:lnTo>
                  <a:pt x="38960" y="16720"/>
                </a:lnTo>
                <a:lnTo>
                  <a:pt x="38960" y="16730"/>
                </a:lnTo>
                <a:lnTo>
                  <a:pt x="38960" y="16740"/>
                </a:lnTo>
                <a:lnTo>
                  <a:pt x="38970" y="16740"/>
                </a:lnTo>
                <a:lnTo>
                  <a:pt x="38970" y="16750"/>
                </a:lnTo>
                <a:lnTo>
                  <a:pt x="38970" y="16760"/>
                </a:lnTo>
                <a:lnTo>
                  <a:pt x="38980" y="16760"/>
                </a:lnTo>
                <a:lnTo>
                  <a:pt x="38980" y="16770"/>
                </a:lnTo>
                <a:lnTo>
                  <a:pt x="38990" y="16770"/>
                </a:lnTo>
                <a:lnTo>
                  <a:pt x="38990" y="16780"/>
                </a:lnTo>
                <a:lnTo>
                  <a:pt x="38990" y="16810"/>
                </a:lnTo>
                <a:lnTo>
                  <a:pt x="38980" y="16810"/>
                </a:lnTo>
                <a:lnTo>
                  <a:pt x="38980" y="16820"/>
                </a:lnTo>
                <a:lnTo>
                  <a:pt x="38970" y="16820"/>
                </a:lnTo>
                <a:lnTo>
                  <a:pt x="38970" y="16830"/>
                </a:lnTo>
                <a:lnTo>
                  <a:pt x="38970" y="16840"/>
                </a:lnTo>
                <a:lnTo>
                  <a:pt x="38960" y="16840"/>
                </a:lnTo>
                <a:lnTo>
                  <a:pt x="38960" y="16860"/>
                </a:lnTo>
                <a:lnTo>
                  <a:pt x="38960" y="16890"/>
                </a:lnTo>
                <a:lnTo>
                  <a:pt x="38950" y="16890"/>
                </a:lnTo>
                <a:lnTo>
                  <a:pt x="38950" y="16900"/>
                </a:lnTo>
                <a:lnTo>
                  <a:pt x="38950" y="16910"/>
                </a:lnTo>
                <a:lnTo>
                  <a:pt x="38940" y="16910"/>
                </a:lnTo>
                <a:lnTo>
                  <a:pt x="38940" y="16920"/>
                </a:lnTo>
                <a:lnTo>
                  <a:pt x="38940" y="16930"/>
                </a:lnTo>
                <a:lnTo>
                  <a:pt x="38940" y="16940"/>
                </a:lnTo>
                <a:lnTo>
                  <a:pt x="38930" y="16940"/>
                </a:lnTo>
                <a:lnTo>
                  <a:pt x="38930" y="16960"/>
                </a:lnTo>
                <a:lnTo>
                  <a:pt x="38930" y="16980"/>
                </a:lnTo>
                <a:lnTo>
                  <a:pt x="38930" y="16990"/>
                </a:lnTo>
                <a:lnTo>
                  <a:pt x="38930" y="17000"/>
                </a:lnTo>
                <a:lnTo>
                  <a:pt x="38920" y="17000"/>
                </a:lnTo>
                <a:lnTo>
                  <a:pt x="38920" y="17010"/>
                </a:lnTo>
                <a:lnTo>
                  <a:pt x="38910" y="17010"/>
                </a:lnTo>
                <a:lnTo>
                  <a:pt x="38910" y="17020"/>
                </a:lnTo>
                <a:lnTo>
                  <a:pt x="38900" y="17020"/>
                </a:lnTo>
                <a:lnTo>
                  <a:pt x="38890" y="17020"/>
                </a:lnTo>
                <a:lnTo>
                  <a:pt x="38870" y="17020"/>
                </a:lnTo>
                <a:lnTo>
                  <a:pt x="38870" y="17030"/>
                </a:lnTo>
                <a:lnTo>
                  <a:pt x="38870" y="17040"/>
                </a:lnTo>
                <a:lnTo>
                  <a:pt x="38860" y="17040"/>
                </a:lnTo>
                <a:lnTo>
                  <a:pt x="38860" y="17050"/>
                </a:lnTo>
                <a:lnTo>
                  <a:pt x="38850" y="17050"/>
                </a:lnTo>
                <a:lnTo>
                  <a:pt x="38850" y="17060"/>
                </a:lnTo>
                <a:lnTo>
                  <a:pt x="38840" y="17060"/>
                </a:lnTo>
                <a:lnTo>
                  <a:pt x="38840" y="17050"/>
                </a:lnTo>
                <a:lnTo>
                  <a:pt x="38830" y="17050"/>
                </a:lnTo>
                <a:lnTo>
                  <a:pt x="38830" y="17060"/>
                </a:lnTo>
                <a:lnTo>
                  <a:pt x="38820" y="17060"/>
                </a:lnTo>
                <a:lnTo>
                  <a:pt x="38810" y="17060"/>
                </a:lnTo>
                <a:lnTo>
                  <a:pt x="38810" y="17070"/>
                </a:lnTo>
                <a:lnTo>
                  <a:pt x="38800" y="17070"/>
                </a:lnTo>
                <a:lnTo>
                  <a:pt x="38800" y="17080"/>
                </a:lnTo>
                <a:lnTo>
                  <a:pt x="38790" y="17080"/>
                </a:lnTo>
                <a:lnTo>
                  <a:pt x="38790" y="17090"/>
                </a:lnTo>
                <a:lnTo>
                  <a:pt x="38790" y="17100"/>
                </a:lnTo>
                <a:lnTo>
                  <a:pt x="38780" y="17100"/>
                </a:lnTo>
                <a:lnTo>
                  <a:pt x="38780" y="17130"/>
                </a:lnTo>
                <a:lnTo>
                  <a:pt x="38780" y="17140"/>
                </a:lnTo>
                <a:lnTo>
                  <a:pt x="38770" y="17140"/>
                </a:lnTo>
                <a:lnTo>
                  <a:pt x="38770" y="17150"/>
                </a:lnTo>
                <a:lnTo>
                  <a:pt x="38760" y="17150"/>
                </a:lnTo>
                <a:lnTo>
                  <a:pt x="38750" y="17150"/>
                </a:lnTo>
                <a:lnTo>
                  <a:pt x="38750" y="17180"/>
                </a:lnTo>
                <a:lnTo>
                  <a:pt x="38740" y="17180"/>
                </a:lnTo>
                <a:lnTo>
                  <a:pt x="38740" y="17190"/>
                </a:lnTo>
                <a:lnTo>
                  <a:pt x="38720" y="17190"/>
                </a:lnTo>
                <a:lnTo>
                  <a:pt x="38710" y="17190"/>
                </a:lnTo>
                <a:lnTo>
                  <a:pt x="38710" y="17200"/>
                </a:lnTo>
                <a:lnTo>
                  <a:pt x="38700" y="17200"/>
                </a:lnTo>
                <a:lnTo>
                  <a:pt x="38690" y="17200"/>
                </a:lnTo>
                <a:lnTo>
                  <a:pt x="38690" y="17190"/>
                </a:lnTo>
                <a:lnTo>
                  <a:pt x="38690" y="17170"/>
                </a:lnTo>
                <a:lnTo>
                  <a:pt x="38690" y="17160"/>
                </a:lnTo>
                <a:lnTo>
                  <a:pt x="38700" y="17160"/>
                </a:lnTo>
                <a:lnTo>
                  <a:pt x="38710" y="17160"/>
                </a:lnTo>
                <a:lnTo>
                  <a:pt x="38710" y="17170"/>
                </a:lnTo>
                <a:lnTo>
                  <a:pt x="38720" y="17170"/>
                </a:lnTo>
                <a:lnTo>
                  <a:pt x="38720" y="17160"/>
                </a:lnTo>
                <a:lnTo>
                  <a:pt x="38720" y="17140"/>
                </a:lnTo>
                <a:lnTo>
                  <a:pt x="38710" y="17140"/>
                </a:lnTo>
                <a:lnTo>
                  <a:pt x="38710" y="17130"/>
                </a:lnTo>
                <a:lnTo>
                  <a:pt x="38710" y="17110"/>
                </a:lnTo>
                <a:lnTo>
                  <a:pt x="38710" y="17100"/>
                </a:lnTo>
                <a:lnTo>
                  <a:pt x="38690" y="17100"/>
                </a:lnTo>
                <a:lnTo>
                  <a:pt x="38690" y="17110"/>
                </a:lnTo>
                <a:lnTo>
                  <a:pt x="38680" y="17110"/>
                </a:lnTo>
                <a:lnTo>
                  <a:pt x="38680" y="17130"/>
                </a:lnTo>
                <a:lnTo>
                  <a:pt x="38670" y="17130"/>
                </a:lnTo>
                <a:lnTo>
                  <a:pt x="38670" y="17140"/>
                </a:lnTo>
                <a:lnTo>
                  <a:pt x="38670" y="17150"/>
                </a:lnTo>
                <a:lnTo>
                  <a:pt x="38670" y="17160"/>
                </a:lnTo>
                <a:lnTo>
                  <a:pt x="38660" y="17160"/>
                </a:lnTo>
                <a:lnTo>
                  <a:pt x="38660" y="17170"/>
                </a:lnTo>
                <a:lnTo>
                  <a:pt x="38660" y="17180"/>
                </a:lnTo>
                <a:lnTo>
                  <a:pt x="38660" y="17190"/>
                </a:lnTo>
                <a:lnTo>
                  <a:pt x="38660" y="17200"/>
                </a:lnTo>
                <a:lnTo>
                  <a:pt x="38650" y="17200"/>
                </a:lnTo>
                <a:lnTo>
                  <a:pt x="38650" y="17210"/>
                </a:lnTo>
                <a:lnTo>
                  <a:pt x="38650" y="17220"/>
                </a:lnTo>
                <a:lnTo>
                  <a:pt x="38650" y="17230"/>
                </a:lnTo>
                <a:lnTo>
                  <a:pt x="38640" y="17230"/>
                </a:lnTo>
                <a:lnTo>
                  <a:pt x="38640" y="17240"/>
                </a:lnTo>
                <a:lnTo>
                  <a:pt x="38640" y="17250"/>
                </a:lnTo>
                <a:lnTo>
                  <a:pt x="38640" y="17270"/>
                </a:lnTo>
                <a:lnTo>
                  <a:pt x="38640" y="17280"/>
                </a:lnTo>
                <a:lnTo>
                  <a:pt x="38640" y="17290"/>
                </a:lnTo>
                <a:lnTo>
                  <a:pt x="38650" y="17290"/>
                </a:lnTo>
                <a:lnTo>
                  <a:pt x="38650" y="17330"/>
                </a:lnTo>
                <a:lnTo>
                  <a:pt x="38650" y="17370"/>
                </a:lnTo>
                <a:lnTo>
                  <a:pt x="38650" y="17380"/>
                </a:lnTo>
                <a:lnTo>
                  <a:pt x="38650" y="17390"/>
                </a:lnTo>
                <a:lnTo>
                  <a:pt x="38650" y="17410"/>
                </a:lnTo>
                <a:lnTo>
                  <a:pt x="38640" y="17410"/>
                </a:lnTo>
                <a:lnTo>
                  <a:pt x="38620" y="17410"/>
                </a:lnTo>
                <a:lnTo>
                  <a:pt x="38610" y="17410"/>
                </a:lnTo>
                <a:lnTo>
                  <a:pt x="38610" y="17400"/>
                </a:lnTo>
                <a:lnTo>
                  <a:pt x="38600" y="17400"/>
                </a:lnTo>
                <a:lnTo>
                  <a:pt x="38600" y="17390"/>
                </a:lnTo>
                <a:lnTo>
                  <a:pt x="38600" y="17380"/>
                </a:lnTo>
                <a:lnTo>
                  <a:pt x="38590" y="17380"/>
                </a:lnTo>
                <a:lnTo>
                  <a:pt x="38590" y="17370"/>
                </a:lnTo>
                <a:lnTo>
                  <a:pt x="38590" y="17350"/>
                </a:lnTo>
                <a:lnTo>
                  <a:pt x="38590" y="17330"/>
                </a:lnTo>
                <a:lnTo>
                  <a:pt x="38580" y="17330"/>
                </a:lnTo>
                <a:lnTo>
                  <a:pt x="38580" y="17310"/>
                </a:lnTo>
                <a:lnTo>
                  <a:pt x="38590" y="17310"/>
                </a:lnTo>
                <a:lnTo>
                  <a:pt x="38590" y="17300"/>
                </a:lnTo>
                <a:lnTo>
                  <a:pt x="38580" y="17300"/>
                </a:lnTo>
                <a:lnTo>
                  <a:pt x="38580" y="17270"/>
                </a:lnTo>
                <a:lnTo>
                  <a:pt x="38570" y="17270"/>
                </a:lnTo>
                <a:lnTo>
                  <a:pt x="38570" y="17280"/>
                </a:lnTo>
                <a:lnTo>
                  <a:pt x="38570" y="17290"/>
                </a:lnTo>
                <a:lnTo>
                  <a:pt x="38570" y="17300"/>
                </a:lnTo>
                <a:lnTo>
                  <a:pt x="38560" y="17300"/>
                </a:lnTo>
                <a:lnTo>
                  <a:pt x="38560" y="17310"/>
                </a:lnTo>
                <a:lnTo>
                  <a:pt x="38550" y="17310"/>
                </a:lnTo>
                <a:lnTo>
                  <a:pt x="38550" y="17320"/>
                </a:lnTo>
                <a:lnTo>
                  <a:pt x="38550" y="17350"/>
                </a:lnTo>
                <a:lnTo>
                  <a:pt x="38550" y="17360"/>
                </a:lnTo>
                <a:lnTo>
                  <a:pt x="38540" y="17360"/>
                </a:lnTo>
                <a:lnTo>
                  <a:pt x="38540" y="17370"/>
                </a:lnTo>
                <a:lnTo>
                  <a:pt x="38540" y="17380"/>
                </a:lnTo>
                <a:lnTo>
                  <a:pt x="38530" y="17380"/>
                </a:lnTo>
                <a:lnTo>
                  <a:pt x="38530" y="17390"/>
                </a:lnTo>
                <a:lnTo>
                  <a:pt x="38520" y="17390"/>
                </a:lnTo>
                <a:lnTo>
                  <a:pt x="38520" y="17400"/>
                </a:lnTo>
                <a:lnTo>
                  <a:pt x="38510" y="17400"/>
                </a:lnTo>
                <a:lnTo>
                  <a:pt x="38490" y="17400"/>
                </a:lnTo>
                <a:lnTo>
                  <a:pt x="38490" y="17410"/>
                </a:lnTo>
                <a:lnTo>
                  <a:pt x="38480" y="17410"/>
                </a:lnTo>
                <a:lnTo>
                  <a:pt x="38480" y="17420"/>
                </a:lnTo>
                <a:lnTo>
                  <a:pt x="38470" y="17420"/>
                </a:lnTo>
                <a:lnTo>
                  <a:pt x="38460" y="17420"/>
                </a:lnTo>
                <a:lnTo>
                  <a:pt x="38450" y="17420"/>
                </a:lnTo>
                <a:lnTo>
                  <a:pt x="38440" y="17420"/>
                </a:lnTo>
                <a:lnTo>
                  <a:pt x="38440" y="17410"/>
                </a:lnTo>
                <a:lnTo>
                  <a:pt x="38430" y="17410"/>
                </a:lnTo>
                <a:lnTo>
                  <a:pt x="38430" y="17400"/>
                </a:lnTo>
                <a:lnTo>
                  <a:pt x="38440" y="17400"/>
                </a:lnTo>
                <a:lnTo>
                  <a:pt x="38440" y="17390"/>
                </a:lnTo>
                <a:lnTo>
                  <a:pt x="38450" y="17390"/>
                </a:lnTo>
                <a:lnTo>
                  <a:pt x="38460" y="17390"/>
                </a:lnTo>
                <a:lnTo>
                  <a:pt x="38460" y="17380"/>
                </a:lnTo>
                <a:lnTo>
                  <a:pt x="38470" y="17380"/>
                </a:lnTo>
                <a:lnTo>
                  <a:pt x="38470" y="17370"/>
                </a:lnTo>
                <a:lnTo>
                  <a:pt x="38470" y="17350"/>
                </a:lnTo>
                <a:lnTo>
                  <a:pt x="38480" y="17350"/>
                </a:lnTo>
                <a:lnTo>
                  <a:pt x="38480" y="17340"/>
                </a:lnTo>
                <a:lnTo>
                  <a:pt x="38490" y="17340"/>
                </a:lnTo>
                <a:lnTo>
                  <a:pt x="38490" y="17330"/>
                </a:lnTo>
                <a:lnTo>
                  <a:pt x="38500" y="17330"/>
                </a:lnTo>
                <a:lnTo>
                  <a:pt x="38500" y="17320"/>
                </a:lnTo>
                <a:lnTo>
                  <a:pt x="38500" y="17310"/>
                </a:lnTo>
                <a:lnTo>
                  <a:pt x="38490" y="17310"/>
                </a:lnTo>
                <a:lnTo>
                  <a:pt x="38490" y="17300"/>
                </a:lnTo>
                <a:lnTo>
                  <a:pt x="38490" y="17290"/>
                </a:lnTo>
                <a:lnTo>
                  <a:pt x="38480" y="17290"/>
                </a:lnTo>
                <a:lnTo>
                  <a:pt x="38480" y="17270"/>
                </a:lnTo>
                <a:lnTo>
                  <a:pt x="38470" y="17270"/>
                </a:lnTo>
                <a:lnTo>
                  <a:pt x="38470" y="17260"/>
                </a:lnTo>
                <a:lnTo>
                  <a:pt x="38460" y="17260"/>
                </a:lnTo>
                <a:lnTo>
                  <a:pt x="38450" y="17260"/>
                </a:lnTo>
                <a:lnTo>
                  <a:pt x="38450" y="17250"/>
                </a:lnTo>
                <a:lnTo>
                  <a:pt x="38440" y="17250"/>
                </a:lnTo>
                <a:lnTo>
                  <a:pt x="38430" y="17250"/>
                </a:lnTo>
                <a:lnTo>
                  <a:pt x="38430" y="17240"/>
                </a:lnTo>
                <a:lnTo>
                  <a:pt x="38430" y="17230"/>
                </a:lnTo>
                <a:lnTo>
                  <a:pt x="38440" y="17230"/>
                </a:lnTo>
                <a:lnTo>
                  <a:pt x="38440" y="17220"/>
                </a:lnTo>
                <a:lnTo>
                  <a:pt x="38450" y="17220"/>
                </a:lnTo>
                <a:lnTo>
                  <a:pt x="38470" y="17220"/>
                </a:lnTo>
                <a:lnTo>
                  <a:pt x="38490" y="17220"/>
                </a:lnTo>
                <a:lnTo>
                  <a:pt x="38490" y="17210"/>
                </a:lnTo>
                <a:lnTo>
                  <a:pt x="38500" y="17210"/>
                </a:lnTo>
                <a:lnTo>
                  <a:pt x="38500" y="17220"/>
                </a:lnTo>
                <a:lnTo>
                  <a:pt x="38510" y="17220"/>
                </a:lnTo>
                <a:lnTo>
                  <a:pt x="38520" y="17220"/>
                </a:lnTo>
                <a:lnTo>
                  <a:pt x="38530" y="17220"/>
                </a:lnTo>
                <a:lnTo>
                  <a:pt x="38530" y="17230"/>
                </a:lnTo>
                <a:lnTo>
                  <a:pt x="38540" y="17230"/>
                </a:lnTo>
                <a:lnTo>
                  <a:pt x="38540" y="17240"/>
                </a:lnTo>
                <a:lnTo>
                  <a:pt x="38540" y="17250"/>
                </a:lnTo>
                <a:lnTo>
                  <a:pt x="38540" y="17260"/>
                </a:lnTo>
                <a:lnTo>
                  <a:pt x="38540" y="17270"/>
                </a:lnTo>
                <a:lnTo>
                  <a:pt x="38550" y="17270"/>
                </a:lnTo>
                <a:lnTo>
                  <a:pt x="38550" y="17260"/>
                </a:lnTo>
                <a:lnTo>
                  <a:pt x="38560" y="17260"/>
                </a:lnTo>
                <a:lnTo>
                  <a:pt x="38560" y="17250"/>
                </a:lnTo>
                <a:lnTo>
                  <a:pt x="38570" y="17250"/>
                </a:lnTo>
                <a:lnTo>
                  <a:pt x="38570" y="17260"/>
                </a:lnTo>
                <a:lnTo>
                  <a:pt x="38580" y="17260"/>
                </a:lnTo>
                <a:lnTo>
                  <a:pt x="38580" y="17250"/>
                </a:lnTo>
                <a:lnTo>
                  <a:pt x="38580" y="17230"/>
                </a:lnTo>
                <a:lnTo>
                  <a:pt x="38590" y="17230"/>
                </a:lnTo>
                <a:lnTo>
                  <a:pt x="38590" y="17220"/>
                </a:lnTo>
                <a:lnTo>
                  <a:pt x="38590" y="17210"/>
                </a:lnTo>
                <a:lnTo>
                  <a:pt x="38590" y="17190"/>
                </a:lnTo>
                <a:lnTo>
                  <a:pt x="38590" y="17170"/>
                </a:lnTo>
                <a:lnTo>
                  <a:pt x="38600" y="17170"/>
                </a:lnTo>
                <a:lnTo>
                  <a:pt x="38600" y="17160"/>
                </a:lnTo>
                <a:lnTo>
                  <a:pt x="38600" y="17150"/>
                </a:lnTo>
                <a:lnTo>
                  <a:pt x="38610" y="17150"/>
                </a:lnTo>
                <a:lnTo>
                  <a:pt x="38610" y="17140"/>
                </a:lnTo>
                <a:lnTo>
                  <a:pt x="38620" y="17140"/>
                </a:lnTo>
                <a:lnTo>
                  <a:pt x="38620" y="17130"/>
                </a:lnTo>
                <a:lnTo>
                  <a:pt x="38620" y="17120"/>
                </a:lnTo>
                <a:lnTo>
                  <a:pt x="38630" y="17120"/>
                </a:lnTo>
                <a:lnTo>
                  <a:pt x="38630" y="17090"/>
                </a:lnTo>
                <a:lnTo>
                  <a:pt x="38630" y="17080"/>
                </a:lnTo>
                <a:lnTo>
                  <a:pt x="38640" y="17080"/>
                </a:lnTo>
                <a:lnTo>
                  <a:pt x="38640" y="17060"/>
                </a:lnTo>
                <a:lnTo>
                  <a:pt x="38640" y="17050"/>
                </a:lnTo>
                <a:lnTo>
                  <a:pt x="38640" y="17040"/>
                </a:lnTo>
                <a:lnTo>
                  <a:pt x="38650" y="17040"/>
                </a:lnTo>
                <a:lnTo>
                  <a:pt x="38640" y="17040"/>
                </a:lnTo>
                <a:lnTo>
                  <a:pt x="38650" y="17040"/>
                </a:lnTo>
                <a:lnTo>
                  <a:pt x="38650" y="17020"/>
                </a:lnTo>
                <a:lnTo>
                  <a:pt x="38660" y="17020"/>
                </a:lnTo>
                <a:lnTo>
                  <a:pt x="38660" y="17010"/>
                </a:lnTo>
                <a:lnTo>
                  <a:pt x="38660" y="17000"/>
                </a:lnTo>
                <a:lnTo>
                  <a:pt x="38660" y="16980"/>
                </a:lnTo>
                <a:lnTo>
                  <a:pt x="38660" y="16970"/>
                </a:lnTo>
                <a:lnTo>
                  <a:pt x="38650" y="16970"/>
                </a:lnTo>
                <a:lnTo>
                  <a:pt x="38650" y="16950"/>
                </a:lnTo>
                <a:lnTo>
                  <a:pt x="38660" y="16950"/>
                </a:lnTo>
                <a:lnTo>
                  <a:pt x="38660" y="16940"/>
                </a:lnTo>
                <a:lnTo>
                  <a:pt x="38650" y="16940"/>
                </a:lnTo>
                <a:lnTo>
                  <a:pt x="38650" y="16930"/>
                </a:lnTo>
                <a:lnTo>
                  <a:pt x="38650" y="16920"/>
                </a:lnTo>
                <a:lnTo>
                  <a:pt x="38650" y="16910"/>
                </a:lnTo>
                <a:lnTo>
                  <a:pt x="38660" y="16910"/>
                </a:lnTo>
                <a:lnTo>
                  <a:pt x="38660" y="16900"/>
                </a:lnTo>
                <a:lnTo>
                  <a:pt x="38660" y="16890"/>
                </a:lnTo>
                <a:lnTo>
                  <a:pt x="38650" y="16890"/>
                </a:lnTo>
                <a:lnTo>
                  <a:pt x="38650" y="16870"/>
                </a:lnTo>
                <a:lnTo>
                  <a:pt x="38660" y="16870"/>
                </a:lnTo>
                <a:lnTo>
                  <a:pt x="38660" y="16850"/>
                </a:lnTo>
                <a:lnTo>
                  <a:pt x="38660" y="16840"/>
                </a:lnTo>
                <a:lnTo>
                  <a:pt x="38650" y="16840"/>
                </a:lnTo>
                <a:lnTo>
                  <a:pt x="38650" y="16830"/>
                </a:lnTo>
                <a:lnTo>
                  <a:pt x="38640" y="16830"/>
                </a:lnTo>
                <a:lnTo>
                  <a:pt x="38640" y="16820"/>
                </a:lnTo>
                <a:lnTo>
                  <a:pt x="38630" y="16820"/>
                </a:lnTo>
                <a:lnTo>
                  <a:pt x="38620" y="16820"/>
                </a:lnTo>
                <a:lnTo>
                  <a:pt x="38620" y="16810"/>
                </a:lnTo>
                <a:lnTo>
                  <a:pt x="38610" y="16810"/>
                </a:lnTo>
                <a:lnTo>
                  <a:pt x="38610" y="16820"/>
                </a:lnTo>
                <a:lnTo>
                  <a:pt x="38600" y="16820"/>
                </a:lnTo>
                <a:lnTo>
                  <a:pt x="38600" y="16810"/>
                </a:lnTo>
                <a:lnTo>
                  <a:pt x="38580" y="16810"/>
                </a:lnTo>
                <a:lnTo>
                  <a:pt x="38580" y="16800"/>
                </a:lnTo>
                <a:lnTo>
                  <a:pt x="38570" y="16800"/>
                </a:lnTo>
                <a:lnTo>
                  <a:pt x="38570" y="16790"/>
                </a:lnTo>
                <a:lnTo>
                  <a:pt x="38560" y="16790"/>
                </a:lnTo>
                <a:lnTo>
                  <a:pt x="38560" y="16780"/>
                </a:lnTo>
                <a:lnTo>
                  <a:pt x="38550" y="16780"/>
                </a:lnTo>
                <a:lnTo>
                  <a:pt x="38550" y="16770"/>
                </a:lnTo>
                <a:lnTo>
                  <a:pt x="38540" y="16770"/>
                </a:lnTo>
                <a:lnTo>
                  <a:pt x="38540" y="16760"/>
                </a:lnTo>
                <a:lnTo>
                  <a:pt x="38530" y="16760"/>
                </a:lnTo>
                <a:lnTo>
                  <a:pt x="38530" y="16750"/>
                </a:lnTo>
                <a:lnTo>
                  <a:pt x="38530" y="16740"/>
                </a:lnTo>
                <a:lnTo>
                  <a:pt x="38520" y="16740"/>
                </a:lnTo>
                <a:lnTo>
                  <a:pt x="38520" y="16730"/>
                </a:lnTo>
                <a:lnTo>
                  <a:pt x="38520" y="16720"/>
                </a:lnTo>
                <a:lnTo>
                  <a:pt x="38510" y="16720"/>
                </a:lnTo>
                <a:lnTo>
                  <a:pt x="38510" y="16700"/>
                </a:lnTo>
                <a:lnTo>
                  <a:pt x="38500" y="16700"/>
                </a:lnTo>
                <a:lnTo>
                  <a:pt x="38500" y="16690"/>
                </a:lnTo>
                <a:lnTo>
                  <a:pt x="38500" y="16680"/>
                </a:lnTo>
                <a:lnTo>
                  <a:pt x="38490" y="16680"/>
                </a:lnTo>
                <a:lnTo>
                  <a:pt x="38490" y="16670"/>
                </a:lnTo>
                <a:lnTo>
                  <a:pt x="38490" y="16640"/>
                </a:lnTo>
                <a:lnTo>
                  <a:pt x="38480" y="16640"/>
                </a:lnTo>
                <a:lnTo>
                  <a:pt x="38480" y="16630"/>
                </a:lnTo>
                <a:lnTo>
                  <a:pt x="38480" y="16620"/>
                </a:lnTo>
                <a:lnTo>
                  <a:pt x="38480" y="16610"/>
                </a:lnTo>
                <a:lnTo>
                  <a:pt x="38470" y="16610"/>
                </a:lnTo>
                <a:lnTo>
                  <a:pt x="38470" y="16600"/>
                </a:lnTo>
                <a:lnTo>
                  <a:pt x="38470" y="16590"/>
                </a:lnTo>
                <a:lnTo>
                  <a:pt x="38460" y="16590"/>
                </a:lnTo>
                <a:lnTo>
                  <a:pt x="38460" y="16580"/>
                </a:lnTo>
                <a:lnTo>
                  <a:pt x="38460" y="16570"/>
                </a:lnTo>
                <a:lnTo>
                  <a:pt x="38450" y="16570"/>
                </a:lnTo>
                <a:lnTo>
                  <a:pt x="38450" y="16560"/>
                </a:lnTo>
                <a:lnTo>
                  <a:pt x="38450" y="16540"/>
                </a:lnTo>
                <a:lnTo>
                  <a:pt x="38440" y="16540"/>
                </a:lnTo>
                <a:lnTo>
                  <a:pt x="38440" y="16530"/>
                </a:lnTo>
                <a:lnTo>
                  <a:pt x="38450" y="16530"/>
                </a:lnTo>
                <a:lnTo>
                  <a:pt x="38450" y="16520"/>
                </a:lnTo>
                <a:lnTo>
                  <a:pt x="38460" y="16520"/>
                </a:lnTo>
                <a:lnTo>
                  <a:pt x="38460" y="16510"/>
                </a:lnTo>
                <a:lnTo>
                  <a:pt x="38470" y="16510"/>
                </a:lnTo>
                <a:lnTo>
                  <a:pt x="38460" y="16510"/>
                </a:lnTo>
                <a:lnTo>
                  <a:pt x="38460" y="16500"/>
                </a:lnTo>
                <a:lnTo>
                  <a:pt x="38460" y="16490"/>
                </a:lnTo>
                <a:lnTo>
                  <a:pt x="38450" y="16490"/>
                </a:lnTo>
                <a:lnTo>
                  <a:pt x="38440" y="16490"/>
                </a:lnTo>
                <a:lnTo>
                  <a:pt x="38440" y="16480"/>
                </a:lnTo>
                <a:lnTo>
                  <a:pt x="38440" y="16470"/>
                </a:lnTo>
                <a:lnTo>
                  <a:pt x="38430" y="16470"/>
                </a:lnTo>
                <a:lnTo>
                  <a:pt x="38430" y="16460"/>
                </a:lnTo>
                <a:lnTo>
                  <a:pt x="38430" y="16450"/>
                </a:lnTo>
                <a:lnTo>
                  <a:pt x="38440" y="16450"/>
                </a:lnTo>
                <a:lnTo>
                  <a:pt x="38440" y="16440"/>
                </a:lnTo>
                <a:lnTo>
                  <a:pt x="38450" y="16440"/>
                </a:lnTo>
                <a:lnTo>
                  <a:pt x="38450" y="16430"/>
                </a:lnTo>
                <a:lnTo>
                  <a:pt x="38460" y="16430"/>
                </a:lnTo>
                <a:lnTo>
                  <a:pt x="38470" y="16430"/>
                </a:lnTo>
                <a:lnTo>
                  <a:pt x="38470" y="16420"/>
                </a:lnTo>
                <a:lnTo>
                  <a:pt x="38480" y="16420"/>
                </a:lnTo>
                <a:lnTo>
                  <a:pt x="38480" y="16410"/>
                </a:lnTo>
                <a:lnTo>
                  <a:pt x="38490" y="16410"/>
                </a:lnTo>
                <a:lnTo>
                  <a:pt x="38490" y="16400"/>
                </a:lnTo>
                <a:lnTo>
                  <a:pt x="38500" y="16400"/>
                </a:lnTo>
                <a:lnTo>
                  <a:pt x="38500" y="16390"/>
                </a:lnTo>
                <a:lnTo>
                  <a:pt x="38520" y="16390"/>
                </a:lnTo>
                <a:lnTo>
                  <a:pt x="38520" y="16400"/>
                </a:lnTo>
                <a:lnTo>
                  <a:pt x="38530" y="16400"/>
                </a:lnTo>
                <a:lnTo>
                  <a:pt x="38540" y="16400"/>
                </a:lnTo>
                <a:lnTo>
                  <a:pt x="38540" y="16390"/>
                </a:lnTo>
                <a:lnTo>
                  <a:pt x="38550" y="16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