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Mayaguana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Mayaguan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95400" y="67850"/>
                </a:moveTo>
                <a:lnTo>
                  <a:pt x="95410" y="67850"/>
                </a:lnTo>
                <a:lnTo>
                  <a:pt x="95410" y="67860"/>
                </a:lnTo>
                <a:lnTo>
                  <a:pt x="95420" y="67860"/>
                </a:lnTo>
                <a:lnTo>
                  <a:pt x="95430" y="67860"/>
                </a:lnTo>
                <a:lnTo>
                  <a:pt x="95430" y="67870"/>
                </a:lnTo>
                <a:lnTo>
                  <a:pt x="95440" y="67870"/>
                </a:lnTo>
                <a:lnTo>
                  <a:pt x="95440" y="67880"/>
                </a:lnTo>
                <a:lnTo>
                  <a:pt x="95450" y="67880"/>
                </a:lnTo>
                <a:lnTo>
                  <a:pt x="95450" y="67890"/>
                </a:lnTo>
                <a:lnTo>
                  <a:pt x="95450" y="67900"/>
                </a:lnTo>
                <a:lnTo>
                  <a:pt x="95440" y="67900"/>
                </a:lnTo>
                <a:lnTo>
                  <a:pt x="95440" y="67910"/>
                </a:lnTo>
                <a:lnTo>
                  <a:pt x="95430" y="67910"/>
                </a:lnTo>
                <a:lnTo>
                  <a:pt x="95420" y="67910"/>
                </a:lnTo>
                <a:lnTo>
                  <a:pt x="95420" y="67920"/>
                </a:lnTo>
                <a:lnTo>
                  <a:pt x="95410" y="67920"/>
                </a:lnTo>
                <a:lnTo>
                  <a:pt x="95410" y="67930"/>
                </a:lnTo>
                <a:lnTo>
                  <a:pt x="95390" y="67930"/>
                </a:lnTo>
                <a:lnTo>
                  <a:pt x="95360" y="67930"/>
                </a:lnTo>
                <a:lnTo>
                  <a:pt x="95360" y="67940"/>
                </a:lnTo>
                <a:lnTo>
                  <a:pt x="95330" y="67940"/>
                </a:lnTo>
                <a:lnTo>
                  <a:pt x="95320" y="67940"/>
                </a:lnTo>
                <a:lnTo>
                  <a:pt x="95320" y="67950"/>
                </a:lnTo>
                <a:lnTo>
                  <a:pt x="95300" y="67950"/>
                </a:lnTo>
                <a:lnTo>
                  <a:pt x="95290" y="67950"/>
                </a:lnTo>
                <a:lnTo>
                  <a:pt x="95290" y="67960"/>
                </a:lnTo>
                <a:lnTo>
                  <a:pt x="95250" y="67960"/>
                </a:lnTo>
                <a:lnTo>
                  <a:pt x="95250" y="67970"/>
                </a:lnTo>
                <a:lnTo>
                  <a:pt x="95260" y="67970"/>
                </a:lnTo>
                <a:lnTo>
                  <a:pt x="95250" y="67970"/>
                </a:lnTo>
                <a:lnTo>
                  <a:pt x="95240" y="67970"/>
                </a:lnTo>
                <a:lnTo>
                  <a:pt x="95240" y="67950"/>
                </a:lnTo>
                <a:lnTo>
                  <a:pt x="95240" y="67940"/>
                </a:lnTo>
                <a:lnTo>
                  <a:pt x="95260" y="67940"/>
                </a:lnTo>
                <a:lnTo>
                  <a:pt x="95280" y="67940"/>
                </a:lnTo>
                <a:lnTo>
                  <a:pt x="95280" y="67930"/>
                </a:lnTo>
                <a:lnTo>
                  <a:pt x="95320" y="67930"/>
                </a:lnTo>
                <a:lnTo>
                  <a:pt x="95330" y="67930"/>
                </a:lnTo>
                <a:lnTo>
                  <a:pt x="95330" y="67920"/>
                </a:lnTo>
                <a:lnTo>
                  <a:pt x="95330" y="67910"/>
                </a:lnTo>
                <a:lnTo>
                  <a:pt x="95340" y="67910"/>
                </a:lnTo>
                <a:lnTo>
                  <a:pt x="95340" y="67900"/>
                </a:lnTo>
                <a:lnTo>
                  <a:pt x="95350" y="67900"/>
                </a:lnTo>
                <a:lnTo>
                  <a:pt x="95350" y="67890"/>
                </a:lnTo>
                <a:lnTo>
                  <a:pt x="95350" y="67880"/>
                </a:lnTo>
                <a:lnTo>
                  <a:pt x="95360" y="67880"/>
                </a:lnTo>
                <a:lnTo>
                  <a:pt x="95360" y="67870"/>
                </a:lnTo>
                <a:lnTo>
                  <a:pt x="95360" y="67860"/>
                </a:lnTo>
                <a:lnTo>
                  <a:pt x="95370" y="67860"/>
                </a:lnTo>
                <a:lnTo>
                  <a:pt x="95380" y="67860"/>
                </a:lnTo>
                <a:lnTo>
                  <a:pt x="95380" y="67850"/>
                </a:lnTo>
                <a:lnTo>
                  <a:pt x="95400" y="67850"/>
                </a:lnTo>
                <a:close/>
                <a:moveTo>
                  <a:pt x="92650" y="66910"/>
                </a:moveTo>
                <a:lnTo>
                  <a:pt x="92640" y="66910"/>
                </a:lnTo>
                <a:lnTo>
                  <a:pt x="92640" y="66920"/>
                </a:lnTo>
                <a:lnTo>
                  <a:pt x="92620" y="66920"/>
                </a:lnTo>
                <a:lnTo>
                  <a:pt x="92620" y="66910"/>
                </a:lnTo>
                <a:lnTo>
                  <a:pt x="92610" y="66910"/>
                </a:lnTo>
                <a:lnTo>
                  <a:pt x="92610" y="66900"/>
                </a:lnTo>
                <a:lnTo>
                  <a:pt x="92630" y="66900"/>
                </a:lnTo>
                <a:lnTo>
                  <a:pt x="92630" y="66890"/>
                </a:lnTo>
                <a:lnTo>
                  <a:pt x="92640" y="66890"/>
                </a:lnTo>
                <a:lnTo>
                  <a:pt x="92650" y="66890"/>
                </a:lnTo>
                <a:lnTo>
                  <a:pt x="92650" y="66880"/>
                </a:lnTo>
                <a:lnTo>
                  <a:pt x="92660" y="66880"/>
                </a:lnTo>
                <a:lnTo>
                  <a:pt x="92660" y="66900"/>
                </a:lnTo>
                <a:lnTo>
                  <a:pt x="92660" y="66910"/>
                </a:lnTo>
                <a:lnTo>
                  <a:pt x="92650" y="66910"/>
                </a:lnTo>
                <a:close/>
                <a:moveTo>
                  <a:pt x="92680" y="66870"/>
                </a:moveTo>
                <a:lnTo>
                  <a:pt x="92680" y="66880"/>
                </a:lnTo>
                <a:lnTo>
                  <a:pt x="92690" y="66880"/>
                </a:lnTo>
                <a:lnTo>
                  <a:pt x="92690" y="66890"/>
                </a:lnTo>
                <a:lnTo>
                  <a:pt x="92690" y="66900"/>
                </a:lnTo>
                <a:lnTo>
                  <a:pt x="92680" y="66900"/>
                </a:lnTo>
                <a:lnTo>
                  <a:pt x="92670" y="66900"/>
                </a:lnTo>
                <a:lnTo>
                  <a:pt x="92660" y="66900"/>
                </a:lnTo>
                <a:lnTo>
                  <a:pt x="92660" y="66870"/>
                </a:lnTo>
                <a:lnTo>
                  <a:pt x="92680" y="66870"/>
                </a:lnTo>
                <a:close/>
                <a:moveTo>
                  <a:pt x="92620" y="66860"/>
                </a:moveTo>
                <a:lnTo>
                  <a:pt x="92620" y="66880"/>
                </a:lnTo>
                <a:lnTo>
                  <a:pt x="92630" y="66880"/>
                </a:lnTo>
                <a:lnTo>
                  <a:pt x="92620" y="66880"/>
                </a:lnTo>
                <a:lnTo>
                  <a:pt x="92620" y="66890"/>
                </a:lnTo>
                <a:lnTo>
                  <a:pt x="92600" y="66890"/>
                </a:lnTo>
                <a:lnTo>
                  <a:pt x="92590" y="66890"/>
                </a:lnTo>
                <a:lnTo>
                  <a:pt x="92590" y="66870"/>
                </a:lnTo>
                <a:lnTo>
                  <a:pt x="92600" y="66870"/>
                </a:lnTo>
                <a:lnTo>
                  <a:pt x="92600" y="66860"/>
                </a:lnTo>
                <a:lnTo>
                  <a:pt x="92620" y="66860"/>
                </a:lnTo>
                <a:close/>
                <a:moveTo>
                  <a:pt x="92650" y="66830"/>
                </a:moveTo>
                <a:lnTo>
                  <a:pt x="92660" y="66830"/>
                </a:lnTo>
                <a:lnTo>
                  <a:pt x="92660" y="66840"/>
                </a:lnTo>
                <a:lnTo>
                  <a:pt x="92660" y="66850"/>
                </a:lnTo>
                <a:lnTo>
                  <a:pt x="92670" y="66850"/>
                </a:lnTo>
                <a:lnTo>
                  <a:pt x="92670" y="66860"/>
                </a:lnTo>
                <a:lnTo>
                  <a:pt x="92660" y="66860"/>
                </a:lnTo>
                <a:lnTo>
                  <a:pt x="92660" y="66870"/>
                </a:lnTo>
                <a:lnTo>
                  <a:pt x="92640" y="66870"/>
                </a:lnTo>
                <a:lnTo>
                  <a:pt x="92640" y="66860"/>
                </a:lnTo>
                <a:lnTo>
                  <a:pt x="92630" y="66860"/>
                </a:lnTo>
                <a:lnTo>
                  <a:pt x="92620" y="66860"/>
                </a:lnTo>
                <a:lnTo>
                  <a:pt x="92620" y="66850"/>
                </a:lnTo>
                <a:lnTo>
                  <a:pt x="92620" y="66840"/>
                </a:lnTo>
                <a:lnTo>
                  <a:pt x="92630" y="66840"/>
                </a:lnTo>
                <a:lnTo>
                  <a:pt x="92630" y="66830"/>
                </a:lnTo>
                <a:lnTo>
                  <a:pt x="92640" y="66830"/>
                </a:lnTo>
                <a:lnTo>
                  <a:pt x="92650" y="66830"/>
                </a:lnTo>
                <a:close/>
                <a:moveTo>
                  <a:pt x="90570" y="66240"/>
                </a:moveTo>
                <a:lnTo>
                  <a:pt x="90570" y="66250"/>
                </a:lnTo>
                <a:lnTo>
                  <a:pt x="90580" y="66250"/>
                </a:lnTo>
                <a:lnTo>
                  <a:pt x="90590" y="66250"/>
                </a:lnTo>
                <a:lnTo>
                  <a:pt x="90590" y="66260"/>
                </a:lnTo>
                <a:lnTo>
                  <a:pt x="90600" y="66260"/>
                </a:lnTo>
                <a:lnTo>
                  <a:pt x="90610" y="66260"/>
                </a:lnTo>
                <a:lnTo>
                  <a:pt x="90610" y="66270"/>
                </a:lnTo>
                <a:lnTo>
                  <a:pt x="90620" y="66270"/>
                </a:lnTo>
                <a:lnTo>
                  <a:pt x="90640" y="66270"/>
                </a:lnTo>
                <a:lnTo>
                  <a:pt x="90640" y="66280"/>
                </a:lnTo>
                <a:lnTo>
                  <a:pt x="90650" y="66280"/>
                </a:lnTo>
                <a:lnTo>
                  <a:pt x="90650" y="66290"/>
                </a:lnTo>
                <a:lnTo>
                  <a:pt x="90660" y="66290"/>
                </a:lnTo>
                <a:lnTo>
                  <a:pt x="90670" y="66290"/>
                </a:lnTo>
                <a:lnTo>
                  <a:pt x="90670" y="66300"/>
                </a:lnTo>
                <a:lnTo>
                  <a:pt x="90680" y="66300"/>
                </a:lnTo>
                <a:lnTo>
                  <a:pt x="90690" y="66300"/>
                </a:lnTo>
                <a:lnTo>
                  <a:pt x="90690" y="66310"/>
                </a:lnTo>
                <a:lnTo>
                  <a:pt x="90700" y="66310"/>
                </a:lnTo>
                <a:lnTo>
                  <a:pt x="90710" y="66310"/>
                </a:lnTo>
                <a:lnTo>
                  <a:pt x="90710" y="66320"/>
                </a:lnTo>
                <a:lnTo>
                  <a:pt x="90720" y="66320"/>
                </a:lnTo>
                <a:lnTo>
                  <a:pt x="90730" y="66320"/>
                </a:lnTo>
                <a:lnTo>
                  <a:pt x="90730" y="66330"/>
                </a:lnTo>
                <a:lnTo>
                  <a:pt x="90740" y="66330"/>
                </a:lnTo>
                <a:lnTo>
                  <a:pt x="90740" y="66340"/>
                </a:lnTo>
                <a:lnTo>
                  <a:pt x="90740" y="66350"/>
                </a:lnTo>
                <a:lnTo>
                  <a:pt x="90750" y="66350"/>
                </a:lnTo>
                <a:lnTo>
                  <a:pt x="90750" y="66360"/>
                </a:lnTo>
                <a:lnTo>
                  <a:pt x="90760" y="66360"/>
                </a:lnTo>
                <a:lnTo>
                  <a:pt x="90760" y="66370"/>
                </a:lnTo>
                <a:lnTo>
                  <a:pt x="90770" y="66370"/>
                </a:lnTo>
                <a:lnTo>
                  <a:pt x="90770" y="66380"/>
                </a:lnTo>
                <a:lnTo>
                  <a:pt x="90770" y="66390"/>
                </a:lnTo>
                <a:lnTo>
                  <a:pt x="90780" y="66390"/>
                </a:lnTo>
                <a:lnTo>
                  <a:pt x="90780" y="66400"/>
                </a:lnTo>
                <a:lnTo>
                  <a:pt x="90790" y="66400"/>
                </a:lnTo>
                <a:lnTo>
                  <a:pt x="90790" y="66410"/>
                </a:lnTo>
                <a:lnTo>
                  <a:pt x="90800" y="66410"/>
                </a:lnTo>
                <a:lnTo>
                  <a:pt x="90800" y="66420"/>
                </a:lnTo>
                <a:lnTo>
                  <a:pt x="90810" y="66420"/>
                </a:lnTo>
                <a:lnTo>
                  <a:pt x="90820" y="66420"/>
                </a:lnTo>
                <a:lnTo>
                  <a:pt x="90820" y="66430"/>
                </a:lnTo>
                <a:lnTo>
                  <a:pt x="90820" y="66440"/>
                </a:lnTo>
                <a:lnTo>
                  <a:pt x="90830" y="66440"/>
                </a:lnTo>
                <a:lnTo>
                  <a:pt x="90840" y="66440"/>
                </a:lnTo>
                <a:lnTo>
                  <a:pt x="90850" y="66440"/>
                </a:lnTo>
                <a:lnTo>
                  <a:pt x="90850" y="66450"/>
                </a:lnTo>
                <a:lnTo>
                  <a:pt x="90860" y="66450"/>
                </a:lnTo>
                <a:lnTo>
                  <a:pt x="90870" y="66450"/>
                </a:lnTo>
                <a:lnTo>
                  <a:pt x="90870" y="66460"/>
                </a:lnTo>
                <a:lnTo>
                  <a:pt x="90870" y="66470"/>
                </a:lnTo>
                <a:lnTo>
                  <a:pt x="90870" y="66480"/>
                </a:lnTo>
                <a:lnTo>
                  <a:pt x="90880" y="66480"/>
                </a:lnTo>
                <a:lnTo>
                  <a:pt x="90880" y="66490"/>
                </a:lnTo>
                <a:lnTo>
                  <a:pt x="90890" y="66490"/>
                </a:lnTo>
                <a:lnTo>
                  <a:pt x="90890" y="66500"/>
                </a:lnTo>
                <a:lnTo>
                  <a:pt x="90900" y="66500"/>
                </a:lnTo>
                <a:lnTo>
                  <a:pt x="90900" y="66510"/>
                </a:lnTo>
                <a:lnTo>
                  <a:pt x="90910" y="66510"/>
                </a:lnTo>
                <a:lnTo>
                  <a:pt x="90910" y="66520"/>
                </a:lnTo>
                <a:lnTo>
                  <a:pt x="90910" y="66530"/>
                </a:lnTo>
                <a:lnTo>
                  <a:pt x="90920" y="66530"/>
                </a:lnTo>
                <a:lnTo>
                  <a:pt x="90920" y="66540"/>
                </a:lnTo>
                <a:lnTo>
                  <a:pt x="90930" y="66540"/>
                </a:lnTo>
                <a:lnTo>
                  <a:pt x="90940" y="66540"/>
                </a:lnTo>
                <a:lnTo>
                  <a:pt x="90940" y="66550"/>
                </a:lnTo>
                <a:lnTo>
                  <a:pt x="90960" y="66550"/>
                </a:lnTo>
                <a:lnTo>
                  <a:pt x="90970" y="66550"/>
                </a:lnTo>
                <a:lnTo>
                  <a:pt x="90970" y="66560"/>
                </a:lnTo>
                <a:lnTo>
                  <a:pt x="90980" y="66560"/>
                </a:lnTo>
                <a:lnTo>
                  <a:pt x="90980" y="66570"/>
                </a:lnTo>
                <a:lnTo>
                  <a:pt x="91000" y="66570"/>
                </a:lnTo>
                <a:lnTo>
                  <a:pt x="91010" y="66570"/>
                </a:lnTo>
                <a:lnTo>
                  <a:pt x="91010" y="66580"/>
                </a:lnTo>
                <a:lnTo>
                  <a:pt x="91020" y="66580"/>
                </a:lnTo>
                <a:lnTo>
                  <a:pt x="91040" y="66580"/>
                </a:lnTo>
                <a:lnTo>
                  <a:pt x="91060" y="66580"/>
                </a:lnTo>
                <a:lnTo>
                  <a:pt x="91080" y="66580"/>
                </a:lnTo>
                <a:lnTo>
                  <a:pt x="91130" y="66580"/>
                </a:lnTo>
                <a:lnTo>
                  <a:pt x="91140" y="66580"/>
                </a:lnTo>
                <a:lnTo>
                  <a:pt x="91140" y="66570"/>
                </a:lnTo>
                <a:lnTo>
                  <a:pt x="91160" y="66570"/>
                </a:lnTo>
                <a:lnTo>
                  <a:pt x="91170" y="66570"/>
                </a:lnTo>
                <a:lnTo>
                  <a:pt x="91170" y="66560"/>
                </a:lnTo>
                <a:lnTo>
                  <a:pt x="91180" y="66560"/>
                </a:lnTo>
                <a:lnTo>
                  <a:pt x="91180" y="66550"/>
                </a:lnTo>
                <a:lnTo>
                  <a:pt x="91190" y="66550"/>
                </a:lnTo>
                <a:lnTo>
                  <a:pt x="91190" y="66540"/>
                </a:lnTo>
                <a:lnTo>
                  <a:pt x="91200" y="66540"/>
                </a:lnTo>
                <a:lnTo>
                  <a:pt x="91200" y="66530"/>
                </a:lnTo>
                <a:lnTo>
                  <a:pt x="91210" y="66530"/>
                </a:lnTo>
                <a:lnTo>
                  <a:pt x="91210" y="66520"/>
                </a:lnTo>
                <a:lnTo>
                  <a:pt x="91220" y="66520"/>
                </a:lnTo>
                <a:lnTo>
                  <a:pt x="91220" y="66510"/>
                </a:lnTo>
                <a:lnTo>
                  <a:pt x="91230" y="66510"/>
                </a:lnTo>
                <a:lnTo>
                  <a:pt x="91230" y="66500"/>
                </a:lnTo>
                <a:lnTo>
                  <a:pt x="91230" y="66470"/>
                </a:lnTo>
                <a:lnTo>
                  <a:pt x="91240" y="66470"/>
                </a:lnTo>
                <a:lnTo>
                  <a:pt x="91240" y="66440"/>
                </a:lnTo>
                <a:lnTo>
                  <a:pt x="91240" y="66420"/>
                </a:lnTo>
                <a:lnTo>
                  <a:pt x="91240" y="66400"/>
                </a:lnTo>
                <a:lnTo>
                  <a:pt x="91230" y="66400"/>
                </a:lnTo>
                <a:lnTo>
                  <a:pt x="91230" y="66390"/>
                </a:lnTo>
                <a:lnTo>
                  <a:pt x="91220" y="66390"/>
                </a:lnTo>
                <a:lnTo>
                  <a:pt x="91220" y="66380"/>
                </a:lnTo>
                <a:lnTo>
                  <a:pt x="91220" y="66370"/>
                </a:lnTo>
                <a:lnTo>
                  <a:pt x="91210" y="66370"/>
                </a:lnTo>
                <a:lnTo>
                  <a:pt x="91210" y="66350"/>
                </a:lnTo>
                <a:lnTo>
                  <a:pt x="91240" y="66350"/>
                </a:lnTo>
                <a:lnTo>
                  <a:pt x="91240" y="66360"/>
                </a:lnTo>
                <a:lnTo>
                  <a:pt x="91250" y="66360"/>
                </a:lnTo>
                <a:lnTo>
                  <a:pt x="91250" y="66370"/>
                </a:lnTo>
                <a:lnTo>
                  <a:pt x="91260" y="66370"/>
                </a:lnTo>
                <a:lnTo>
                  <a:pt x="91280" y="66370"/>
                </a:lnTo>
                <a:lnTo>
                  <a:pt x="91280" y="66380"/>
                </a:lnTo>
                <a:lnTo>
                  <a:pt x="91290" y="66380"/>
                </a:lnTo>
                <a:lnTo>
                  <a:pt x="91300" y="66380"/>
                </a:lnTo>
                <a:lnTo>
                  <a:pt x="91300" y="66390"/>
                </a:lnTo>
                <a:lnTo>
                  <a:pt x="91310" y="66390"/>
                </a:lnTo>
                <a:lnTo>
                  <a:pt x="91320" y="66390"/>
                </a:lnTo>
                <a:lnTo>
                  <a:pt x="91320" y="66400"/>
                </a:lnTo>
                <a:lnTo>
                  <a:pt x="91330" y="66400"/>
                </a:lnTo>
                <a:lnTo>
                  <a:pt x="91330" y="66410"/>
                </a:lnTo>
                <a:lnTo>
                  <a:pt x="91330" y="66420"/>
                </a:lnTo>
                <a:lnTo>
                  <a:pt x="91340" y="66420"/>
                </a:lnTo>
                <a:lnTo>
                  <a:pt x="91370" y="66420"/>
                </a:lnTo>
                <a:lnTo>
                  <a:pt x="91380" y="66420"/>
                </a:lnTo>
                <a:lnTo>
                  <a:pt x="91390" y="66420"/>
                </a:lnTo>
                <a:lnTo>
                  <a:pt x="91390" y="66430"/>
                </a:lnTo>
                <a:lnTo>
                  <a:pt x="91400" y="66430"/>
                </a:lnTo>
                <a:lnTo>
                  <a:pt x="91400" y="66440"/>
                </a:lnTo>
                <a:lnTo>
                  <a:pt x="91410" y="66440"/>
                </a:lnTo>
                <a:lnTo>
                  <a:pt x="91410" y="66450"/>
                </a:lnTo>
                <a:lnTo>
                  <a:pt x="91420" y="66450"/>
                </a:lnTo>
                <a:lnTo>
                  <a:pt x="91420" y="66460"/>
                </a:lnTo>
                <a:lnTo>
                  <a:pt x="91430" y="66460"/>
                </a:lnTo>
                <a:lnTo>
                  <a:pt x="91430" y="66470"/>
                </a:lnTo>
                <a:lnTo>
                  <a:pt x="91440" y="66470"/>
                </a:lnTo>
                <a:lnTo>
                  <a:pt x="91440" y="66480"/>
                </a:lnTo>
                <a:lnTo>
                  <a:pt x="91450" y="66480"/>
                </a:lnTo>
                <a:lnTo>
                  <a:pt x="91450" y="66470"/>
                </a:lnTo>
                <a:lnTo>
                  <a:pt x="91460" y="66470"/>
                </a:lnTo>
                <a:lnTo>
                  <a:pt x="91480" y="66470"/>
                </a:lnTo>
                <a:lnTo>
                  <a:pt x="91490" y="66470"/>
                </a:lnTo>
                <a:lnTo>
                  <a:pt x="91490" y="66480"/>
                </a:lnTo>
                <a:lnTo>
                  <a:pt x="91500" y="66480"/>
                </a:lnTo>
                <a:lnTo>
                  <a:pt x="91510" y="66480"/>
                </a:lnTo>
                <a:lnTo>
                  <a:pt x="91510" y="66470"/>
                </a:lnTo>
                <a:lnTo>
                  <a:pt x="91520" y="66470"/>
                </a:lnTo>
                <a:lnTo>
                  <a:pt x="91520" y="66480"/>
                </a:lnTo>
                <a:lnTo>
                  <a:pt x="91530" y="66480"/>
                </a:lnTo>
                <a:lnTo>
                  <a:pt x="91540" y="66480"/>
                </a:lnTo>
                <a:lnTo>
                  <a:pt x="91540" y="66490"/>
                </a:lnTo>
                <a:lnTo>
                  <a:pt x="91550" y="66490"/>
                </a:lnTo>
                <a:lnTo>
                  <a:pt x="91570" y="66490"/>
                </a:lnTo>
                <a:lnTo>
                  <a:pt x="91570" y="66500"/>
                </a:lnTo>
                <a:lnTo>
                  <a:pt x="91580" y="66500"/>
                </a:lnTo>
                <a:lnTo>
                  <a:pt x="91580" y="66490"/>
                </a:lnTo>
                <a:lnTo>
                  <a:pt x="91600" y="66490"/>
                </a:lnTo>
                <a:lnTo>
                  <a:pt x="91600" y="66500"/>
                </a:lnTo>
                <a:lnTo>
                  <a:pt x="91620" y="66500"/>
                </a:lnTo>
                <a:lnTo>
                  <a:pt x="91620" y="66510"/>
                </a:lnTo>
                <a:lnTo>
                  <a:pt x="91630" y="66510"/>
                </a:lnTo>
                <a:lnTo>
                  <a:pt x="91640" y="66510"/>
                </a:lnTo>
                <a:lnTo>
                  <a:pt x="91640" y="66520"/>
                </a:lnTo>
                <a:lnTo>
                  <a:pt x="91660" y="66520"/>
                </a:lnTo>
                <a:lnTo>
                  <a:pt x="91660" y="66510"/>
                </a:lnTo>
                <a:lnTo>
                  <a:pt x="91670" y="66510"/>
                </a:lnTo>
                <a:lnTo>
                  <a:pt x="91690" y="66510"/>
                </a:lnTo>
                <a:lnTo>
                  <a:pt x="91690" y="66520"/>
                </a:lnTo>
                <a:lnTo>
                  <a:pt x="91700" y="66520"/>
                </a:lnTo>
                <a:lnTo>
                  <a:pt x="91710" y="66520"/>
                </a:lnTo>
                <a:lnTo>
                  <a:pt x="91710" y="66530"/>
                </a:lnTo>
                <a:lnTo>
                  <a:pt x="91730" y="66530"/>
                </a:lnTo>
                <a:lnTo>
                  <a:pt x="91730" y="66520"/>
                </a:lnTo>
                <a:lnTo>
                  <a:pt x="91740" y="66520"/>
                </a:lnTo>
                <a:lnTo>
                  <a:pt x="91740" y="66530"/>
                </a:lnTo>
                <a:lnTo>
                  <a:pt x="91750" y="66530"/>
                </a:lnTo>
                <a:lnTo>
                  <a:pt x="91750" y="66540"/>
                </a:lnTo>
                <a:lnTo>
                  <a:pt x="91760" y="66540"/>
                </a:lnTo>
                <a:lnTo>
                  <a:pt x="91760" y="66550"/>
                </a:lnTo>
                <a:lnTo>
                  <a:pt x="91770" y="66550"/>
                </a:lnTo>
                <a:lnTo>
                  <a:pt x="91770" y="66560"/>
                </a:lnTo>
                <a:lnTo>
                  <a:pt x="91780" y="66560"/>
                </a:lnTo>
                <a:lnTo>
                  <a:pt x="91780" y="66570"/>
                </a:lnTo>
                <a:lnTo>
                  <a:pt x="91780" y="66580"/>
                </a:lnTo>
                <a:lnTo>
                  <a:pt x="91790" y="66580"/>
                </a:lnTo>
                <a:lnTo>
                  <a:pt x="91790" y="66590"/>
                </a:lnTo>
                <a:lnTo>
                  <a:pt x="91800" y="66590"/>
                </a:lnTo>
                <a:lnTo>
                  <a:pt x="91800" y="66600"/>
                </a:lnTo>
                <a:lnTo>
                  <a:pt x="91810" y="66600"/>
                </a:lnTo>
                <a:lnTo>
                  <a:pt x="91820" y="66600"/>
                </a:lnTo>
                <a:lnTo>
                  <a:pt x="91820" y="66610"/>
                </a:lnTo>
                <a:lnTo>
                  <a:pt x="91830" y="66610"/>
                </a:lnTo>
                <a:lnTo>
                  <a:pt x="91840" y="66610"/>
                </a:lnTo>
                <a:lnTo>
                  <a:pt x="91840" y="66620"/>
                </a:lnTo>
                <a:lnTo>
                  <a:pt x="91840" y="66630"/>
                </a:lnTo>
                <a:lnTo>
                  <a:pt x="91850" y="66630"/>
                </a:lnTo>
                <a:lnTo>
                  <a:pt x="91860" y="66630"/>
                </a:lnTo>
                <a:lnTo>
                  <a:pt x="91870" y="66630"/>
                </a:lnTo>
                <a:lnTo>
                  <a:pt x="91870" y="66640"/>
                </a:lnTo>
                <a:lnTo>
                  <a:pt x="91880" y="66640"/>
                </a:lnTo>
                <a:lnTo>
                  <a:pt x="91890" y="66640"/>
                </a:lnTo>
                <a:lnTo>
                  <a:pt x="91900" y="66640"/>
                </a:lnTo>
                <a:lnTo>
                  <a:pt x="91900" y="66650"/>
                </a:lnTo>
                <a:lnTo>
                  <a:pt x="91910" y="66650"/>
                </a:lnTo>
                <a:lnTo>
                  <a:pt x="91910" y="66660"/>
                </a:lnTo>
                <a:lnTo>
                  <a:pt x="91920" y="66660"/>
                </a:lnTo>
                <a:lnTo>
                  <a:pt x="91930" y="66660"/>
                </a:lnTo>
                <a:lnTo>
                  <a:pt x="91930" y="66670"/>
                </a:lnTo>
                <a:lnTo>
                  <a:pt x="91940" y="66670"/>
                </a:lnTo>
                <a:lnTo>
                  <a:pt x="91940" y="66680"/>
                </a:lnTo>
                <a:lnTo>
                  <a:pt x="91950" y="66680"/>
                </a:lnTo>
                <a:lnTo>
                  <a:pt x="91950" y="66690"/>
                </a:lnTo>
                <a:lnTo>
                  <a:pt x="91960" y="66690"/>
                </a:lnTo>
                <a:lnTo>
                  <a:pt x="91960" y="66700"/>
                </a:lnTo>
                <a:lnTo>
                  <a:pt x="91970" y="66700"/>
                </a:lnTo>
                <a:lnTo>
                  <a:pt x="91980" y="66700"/>
                </a:lnTo>
                <a:lnTo>
                  <a:pt x="91980" y="66710"/>
                </a:lnTo>
                <a:lnTo>
                  <a:pt x="91990" y="66710"/>
                </a:lnTo>
                <a:lnTo>
                  <a:pt x="91990" y="66720"/>
                </a:lnTo>
                <a:lnTo>
                  <a:pt x="92000" y="66720"/>
                </a:lnTo>
                <a:lnTo>
                  <a:pt x="92010" y="66720"/>
                </a:lnTo>
                <a:lnTo>
                  <a:pt x="92010" y="66730"/>
                </a:lnTo>
                <a:lnTo>
                  <a:pt x="92020" y="66730"/>
                </a:lnTo>
                <a:lnTo>
                  <a:pt x="92030" y="66730"/>
                </a:lnTo>
                <a:lnTo>
                  <a:pt x="92030" y="66740"/>
                </a:lnTo>
                <a:lnTo>
                  <a:pt x="92040" y="66740"/>
                </a:lnTo>
                <a:lnTo>
                  <a:pt x="92040" y="66750"/>
                </a:lnTo>
                <a:lnTo>
                  <a:pt x="92050" y="66750"/>
                </a:lnTo>
                <a:lnTo>
                  <a:pt x="92050" y="66760"/>
                </a:lnTo>
                <a:lnTo>
                  <a:pt x="92060" y="66760"/>
                </a:lnTo>
                <a:lnTo>
                  <a:pt x="92070" y="66760"/>
                </a:lnTo>
                <a:lnTo>
                  <a:pt x="92070" y="66770"/>
                </a:lnTo>
                <a:lnTo>
                  <a:pt x="92080" y="66770"/>
                </a:lnTo>
                <a:lnTo>
                  <a:pt x="92080" y="66780"/>
                </a:lnTo>
                <a:lnTo>
                  <a:pt x="92090" y="66780"/>
                </a:lnTo>
                <a:lnTo>
                  <a:pt x="92090" y="66790"/>
                </a:lnTo>
                <a:lnTo>
                  <a:pt x="92100" y="66790"/>
                </a:lnTo>
                <a:lnTo>
                  <a:pt x="92100" y="66800"/>
                </a:lnTo>
                <a:lnTo>
                  <a:pt x="92110" y="66800"/>
                </a:lnTo>
                <a:lnTo>
                  <a:pt x="92120" y="66800"/>
                </a:lnTo>
                <a:lnTo>
                  <a:pt x="92120" y="66810"/>
                </a:lnTo>
                <a:lnTo>
                  <a:pt x="92130" y="66810"/>
                </a:lnTo>
                <a:lnTo>
                  <a:pt x="92130" y="66820"/>
                </a:lnTo>
                <a:lnTo>
                  <a:pt x="92140" y="66820"/>
                </a:lnTo>
                <a:lnTo>
                  <a:pt x="92160" y="66820"/>
                </a:lnTo>
                <a:lnTo>
                  <a:pt x="92170" y="66820"/>
                </a:lnTo>
                <a:lnTo>
                  <a:pt x="92170" y="66830"/>
                </a:lnTo>
                <a:lnTo>
                  <a:pt x="92180" y="66830"/>
                </a:lnTo>
                <a:lnTo>
                  <a:pt x="92190" y="66830"/>
                </a:lnTo>
                <a:lnTo>
                  <a:pt x="92190" y="66840"/>
                </a:lnTo>
                <a:lnTo>
                  <a:pt x="92200" y="66840"/>
                </a:lnTo>
                <a:lnTo>
                  <a:pt x="92210" y="66840"/>
                </a:lnTo>
                <a:lnTo>
                  <a:pt x="92220" y="66840"/>
                </a:lnTo>
                <a:lnTo>
                  <a:pt x="92220" y="66850"/>
                </a:lnTo>
                <a:lnTo>
                  <a:pt x="92230" y="66850"/>
                </a:lnTo>
                <a:lnTo>
                  <a:pt x="92240" y="66850"/>
                </a:lnTo>
                <a:lnTo>
                  <a:pt x="92240" y="66860"/>
                </a:lnTo>
                <a:lnTo>
                  <a:pt x="92250" y="66860"/>
                </a:lnTo>
                <a:lnTo>
                  <a:pt x="92270" y="66860"/>
                </a:lnTo>
                <a:lnTo>
                  <a:pt x="92270" y="66870"/>
                </a:lnTo>
                <a:lnTo>
                  <a:pt x="92280" y="66870"/>
                </a:lnTo>
                <a:lnTo>
                  <a:pt x="92290" y="66870"/>
                </a:lnTo>
                <a:lnTo>
                  <a:pt x="92290" y="66880"/>
                </a:lnTo>
                <a:lnTo>
                  <a:pt x="92300" y="66880"/>
                </a:lnTo>
                <a:lnTo>
                  <a:pt x="92330" y="66880"/>
                </a:lnTo>
                <a:lnTo>
                  <a:pt x="92330" y="66890"/>
                </a:lnTo>
                <a:lnTo>
                  <a:pt x="92340" y="66890"/>
                </a:lnTo>
                <a:lnTo>
                  <a:pt x="92350" y="66890"/>
                </a:lnTo>
                <a:lnTo>
                  <a:pt x="92370" y="66890"/>
                </a:lnTo>
                <a:lnTo>
                  <a:pt x="92370" y="66900"/>
                </a:lnTo>
                <a:lnTo>
                  <a:pt x="92380" y="66900"/>
                </a:lnTo>
                <a:lnTo>
                  <a:pt x="92390" y="66900"/>
                </a:lnTo>
                <a:lnTo>
                  <a:pt x="92420" y="66900"/>
                </a:lnTo>
                <a:lnTo>
                  <a:pt x="92420" y="66890"/>
                </a:lnTo>
                <a:lnTo>
                  <a:pt x="92470" y="66890"/>
                </a:lnTo>
                <a:lnTo>
                  <a:pt x="92480" y="66890"/>
                </a:lnTo>
                <a:lnTo>
                  <a:pt x="92490" y="66890"/>
                </a:lnTo>
                <a:lnTo>
                  <a:pt x="92490" y="66880"/>
                </a:lnTo>
                <a:lnTo>
                  <a:pt x="92500" y="66880"/>
                </a:lnTo>
                <a:lnTo>
                  <a:pt x="92510" y="66880"/>
                </a:lnTo>
                <a:lnTo>
                  <a:pt x="92520" y="66880"/>
                </a:lnTo>
                <a:lnTo>
                  <a:pt x="92520" y="66870"/>
                </a:lnTo>
                <a:lnTo>
                  <a:pt x="92530" y="66870"/>
                </a:lnTo>
                <a:lnTo>
                  <a:pt x="92540" y="66870"/>
                </a:lnTo>
                <a:lnTo>
                  <a:pt x="92540" y="66860"/>
                </a:lnTo>
                <a:lnTo>
                  <a:pt x="92550" y="66860"/>
                </a:lnTo>
                <a:lnTo>
                  <a:pt x="92560" y="66860"/>
                </a:lnTo>
                <a:lnTo>
                  <a:pt x="92560" y="66870"/>
                </a:lnTo>
                <a:lnTo>
                  <a:pt x="92570" y="66870"/>
                </a:lnTo>
                <a:lnTo>
                  <a:pt x="92560" y="66870"/>
                </a:lnTo>
                <a:lnTo>
                  <a:pt x="92560" y="66880"/>
                </a:lnTo>
                <a:lnTo>
                  <a:pt x="92550" y="66880"/>
                </a:lnTo>
                <a:lnTo>
                  <a:pt x="92550" y="66890"/>
                </a:lnTo>
                <a:lnTo>
                  <a:pt x="92550" y="66900"/>
                </a:lnTo>
                <a:lnTo>
                  <a:pt x="92540" y="66900"/>
                </a:lnTo>
                <a:lnTo>
                  <a:pt x="92540" y="66910"/>
                </a:lnTo>
                <a:lnTo>
                  <a:pt x="92550" y="66910"/>
                </a:lnTo>
                <a:lnTo>
                  <a:pt x="92560" y="66910"/>
                </a:lnTo>
                <a:lnTo>
                  <a:pt x="92570" y="66910"/>
                </a:lnTo>
                <a:lnTo>
                  <a:pt x="92570" y="66920"/>
                </a:lnTo>
                <a:lnTo>
                  <a:pt x="92580" y="66920"/>
                </a:lnTo>
                <a:lnTo>
                  <a:pt x="92580" y="66930"/>
                </a:lnTo>
                <a:lnTo>
                  <a:pt x="92580" y="66940"/>
                </a:lnTo>
                <a:lnTo>
                  <a:pt x="92590" y="66940"/>
                </a:lnTo>
                <a:lnTo>
                  <a:pt x="92600" y="66940"/>
                </a:lnTo>
                <a:lnTo>
                  <a:pt x="92600" y="66950"/>
                </a:lnTo>
                <a:lnTo>
                  <a:pt x="92600" y="66960"/>
                </a:lnTo>
                <a:lnTo>
                  <a:pt x="92580" y="66960"/>
                </a:lnTo>
                <a:lnTo>
                  <a:pt x="92580" y="66970"/>
                </a:lnTo>
                <a:lnTo>
                  <a:pt x="92590" y="66970"/>
                </a:lnTo>
                <a:lnTo>
                  <a:pt x="92610" y="66970"/>
                </a:lnTo>
                <a:lnTo>
                  <a:pt x="92620" y="66970"/>
                </a:lnTo>
                <a:lnTo>
                  <a:pt x="92620" y="66960"/>
                </a:lnTo>
                <a:lnTo>
                  <a:pt x="92650" y="66960"/>
                </a:lnTo>
                <a:lnTo>
                  <a:pt x="92660" y="66960"/>
                </a:lnTo>
                <a:lnTo>
                  <a:pt x="92670" y="66960"/>
                </a:lnTo>
                <a:lnTo>
                  <a:pt x="92670" y="66950"/>
                </a:lnTo>
                <a:lnTo>
                  <a:pt x="92680" y="66950"/>
                </a:lnTo>
                <a:lnTo>
                  <a:pt x="92700" y="66950"/>
                </a:lnTo>
                <a:lnTo>
                  <a:pt x="92710" y="66950"/>
                </a:lnTo>
                <a:lnTo>
                  <a:pt x="92710" y="66960"/>
                </a:lnTo>
                <a:lnTo>
                  <a:pt x="92710" y="66970"/>
                </a:lnTo>
                <a:lnTo>
                  <a:pt x="92720" y="66970"/>
                </a:lnTo>
                <a:lnTo>
                  <a:pt x="92730" y="66970"/>
                </a:lnTo>
                <a:lnTo>
                  <a:pt x="92730" y="66980"/>
                </a:lnTo>
                <a:lnTo>
                  <a:pt x="92740" y="66980"/>
                </a:lnTo>
                <a:lnTo>
                  <a:pt x="92750" y="66980"/>
                </a:lnTo>
                <a:lnTo>
                  <a:pt x="92750" y="66990"/>
                </a:lnTo>
                <a:lnTo>
                  <a:pt x="92760" y="66990"/>
                </a:lnTo>
                <a:lnTo>
                  <a:pt x="92760" y="66980"/>
                </a:lnTo>
                <a:lnTo>
                  <a:pt x="92770" y="66980"/>
                </a:lnTo>
                <a:lnTo>
                  <a:pt x="92770" y="66970"/>
                </a:lnTo>
                <a:lnTo>
                  <a:pt x="92770" y="66960"/>
                </a:lnTo>
                <a:lnTo>
                  <a:pt x="92780" y="66960"/>
                </a:lnTo>
                <a:lnTo>
                  <a:pt x="92780" y="66940"/>
                </a:lnTo>
                <a:lnTo>
                  <a:pt x="92770" y="66940"/>
                </a:lnTo>
                <a:lnTo>
                  <a:pt x="92770" y="66950"/>
                </a:lnTo>
                <a:lnTo>
                  <a:pt x="92760" y="66950"/>
                </a:lnTo>
                <a:lnTo>
                  <a:pt x="92760" y="66940"/>
                </a:lnTo>
                <a:lnTo>
                  <a:pt x="92750" y="66940"/>
                </a:lnTo>
                <a:lnTo>
                  <a:pt x="92760" y="66940"/>
                </a:lnTo>
                <a:lnTo>
                  <a:pt x="92760" y="66920"/>
                </a:lnTo>
                <a:lnTo>
                  <a:pt x="92770" y="66920"/>
                </a:lnTo>
                <a:lnTo>
                  <a:pt x="92780" y="66920"/>
                </a:lnTo>
                <a:lnTo>
                  <a:pt x="92790" y="66920"/>
                </a:lnTo>
                <a:lnTo>
                  <a:pt x="92820" y="66920"/>
                </a:lnTo>
                <a:lnTo>
                  <a:pt x="92820" y="66910"/>
                </a:lnTo>
                <a:lnTo>
                  <a:pt x="92820" y="66900"/>
                </a:lnTo>
                <a:lnTo>
                  <a:pt x="92830" y="66900"/>
                </a:lnTo>
                <a:lnTo>
                  <a:pt x="92830" y="66890"/>
                </a:lnTo>
                <a:lnTo>
                  <a:pt x="92850" y="66890"/>
                </a:lnTo>
                <a:lnTo>
                  <a:pt x="92860" y="66890"/>
                </a:lnTo>
                <a:lnTo>
                  <a:pt x="92860" y="66880"/>
                </a:lnTo>
                <a:lnTo>
                  <a:pt x="92860" y="66860"/>
                </a:lnTo>
                <a:lnTo>
                  <a:pt x="92860" y="66850"/>
                </a:lnTo>
                <a:lnTo>
                  <a:pt x="92850" y="66850"/>
                </a:lnTo>
                <a:lnTo>
                  <a:pt x="92840" y="66850"/>
                </a:lnTo>
                <a:lnTo>
                  <a:pt x="92840" y="66840"/>
                </a:lnTo>
                <a:lnTo>
                  <a:pt x="92820" y="66840"/>
                </a:lnTo>
                <a:lnTo>
                  <a:pt x="92800" y="66840"/>
                </a:lnTo>
                <a:lnTo>
                  <a:pt x="92800" y="66830"/>
                </a:lnTo>
                <a:lnTo>
                  <a:pt x="92790" y="66830"/>
                </a:lnTo>
                <a:lnTo>
                  <a:pt x="92780" y="66830"/>
                </a:lnTo>
                <a:lnTo>
                  <a:pt x="92750" y="66830"/>
                </a:lnTo>
                <a:lnTo>
                  <a:pt x="92750" y="66820"/>
                </a:lnTo>
                <a:lnTo>
                  <a:pt x="92750" y="66810"/>
                </a:lnTo>
                <a:lnTo>
                  <a:pt x="92750" y="66800"/>
                </a:lnTo>
                <a:lnTo>
                  <a:pt x="92740" y="66800"/>
                </a:lnTo>
                <a:lnTo>
                  <a:pt x="92730" y="66800"/>
                </a:lnTo>
                <a:lnTo>
                  <a:pt x="92730" y="66790"/>
                </a:lnTo>
                <a:lnTo>
                  <a:pt x="92720" y="66790"/>
                </a:lnTo>
                <a:lnTo>
                  <a:pt x="92710" y="66790"/>
                </a:lnTo>
                <a:lnTo>
                  <a:pt x="92710" y="66800"/>
                </a:lnTo>
                <a:lnTo>
                  <a:pt x="92700" y="66800"/>
                </a:lnTo>
                <a:lnTo>
                  <a:pt x="92700" y="66810"/>
                </a:lnTo>
                <a:lnTo>
                  <a:pt x="92690" y="66810"/>
                </a:lnTo>
                <a:lnTo>
                  <a:pt x="92690" y="66820"/>
                </a:lnTo>
                <a:lnTo>
                  <a:pt x="92680" y="66820"/>
                </a:lnTo>
                <a:lnTo>
                  <a:pt x="92670" y="66820"/>
                </a:lnTo>
                <a:lnTo>
                  <a:pt x="92660" y="66820"/>
                </a:lnTo>
                <a:lnTo>
                  <a:pt x="92660" y="66830"/>
                </a:lnTo>
                <a:lnTo>
                  <a:pt x="92630" y="66830"/>
                </a:lnTo>
                <a:lnTo>
                  <a:pt x="92610" y="66830"/>
                </a:lnTo>
                <a:lnTo>
                  <a:pt x="92610" y="66820"/>
                </a:lnTo>
                <a:lnTo>
                  <a:pt x="92600" y="66820"/>
                </a:lnTo>
                <a:lnTo>
                  <a:pt x="92600" y="66810"/>
                </a:lnTo>
                <a:lnTo>
                  <a:pt x="92600" y="66800"/>
                </a:lnTo>
                <a:lnTo>
                  <a:pt x="92600" y="66790"/>
                </a:lnTo>
                <a:lnTo>
                  <a:pt x="92590" y="66790"/>
                </a:lnTo>
                <a:lnTo>
                  <a:pt x="92590" y="66780"/>
                </a:lnTo>
                <a:lnTo>
                  <a:pt x="92590" y="66750"/>
                </a:lnTo>
                <a:lnTo>
                  <a:pt x="92590" y="66740"/>
                </a:lnTo>
                <a:lnTo>
                  <a:pt x="92580" y="66740"/>
                </a:lnTo>
                <a:lnTo>
                  <a:pt x="92580" y="66730"/>
                </a:lnTo>
                <a:lnTo>
                  <a:pt x="92580" y="66720"/>
                </a:lnTo>
                <a:lnTo>
                  <a:pt x="92570" y="66720"/>
                </a:lnTo>
                <a:lnTo>
                  <a:pt x="92570" y="66710"/>
                </a:lnTo>
                <a:lnTo>
                  <a:pt x="92580" y="66710"/>
                </a:lnTo>
                <a:lnTo>
                  <a:pt x="92610" y="66710"/>
                </a:lnTo>
                <a:lnTo>
                  <a:pt x="92620" y="66710"/>
                </a:lnTo>
                <a:lnTo>
                  <a:pt x="92620" y="66720"/>
                </a:lnTo>
                <a:lnTo>
                  <a:pt x="92650" y="66720"/>
                </a:lnTo>
                <a:lnTo>
                  <a:pt x="92670" y="66720"/>
                </a:lnTo>
                <a:lnTo>
                  <a:pt x="92670" y="66730"/>
                </a:lnTo>
                <a:lnTo>
                  <a:pt x="92680" y="66730"/>
                </a:lnTo>
                <a:lnTo>
                  <a:pt x="92680" y="66740"/>
                </a:lnTo>
                <a:lnTo>
                  <a:pt x="92690" y="66740"/>
                </a:lnTo>
                <a:lnTo>
                  <a:pt x="92700" y="66740"/>
                </a:lnTo>
                <a:lnTo>
                  <a:pt x="92700" y="66750"/>
                </a:lnTo>
                <a:lnTo>
                  <a:pt x="92710" y="66750"/>
                </a:lnTo>
                <a:lnTo>
                  <a:pt x="92710" y="66760"/>
                </a:lnTo>
                <a:lnTo>
                  <a:pt x="92720" y="66760"/>
                </a:lnTo>
                <a:lnTo>
                  <a:pt x="92730" y="66760"/>
                </a:lnTo>
                <a:lnTo>
                  <a:pt x="92740" y="66760"/>
                </a:lnTo>
                <a:lnTo>
                  <a:pt x="92740" y="66770"/>
                </a:lnTo>
                <a:lnTo>
                  <a:pt x="92750" y="66770"/>
                </a:lnTo>
                <a:lnTo>
                  <a:pt x="92760" y="66770"/>
                </a:lnTo>
                <a:lnTo>
                  <a:pt x="92760" y="66780"/>
                </a:lnTo>
                <a:lnTo>
                  <a:pt x="92770" y="66780"/>
                </a:lnTo>
                <a:lnTo>
                  <a:pt x="92780" y="66780"/>
                </a:lnTo>
                <a:lnTo>
                  <a:pt x="92780" y="66790"/>
                </a:lnTo>
                <a:lnTo>
                  <a:pt x="92790" y="66790"/>
                </a:lnTo>
                <a:lnTo>
                  <a:pt x="92800" y="66790"/>
                </a:lnTo>
                <a:lnTo>
                  <a:pt x="92800" y="66800"/>
                </a:lnTo>
                <a:lnTo>
                  <a:pt x="92810" y="66800"/>
                </a:lnTo>
                <a:lnTo>
                  <a:pt x="92810" y="66810"/>
                </a:lnTo>
                <a:lnTo>
                  <a:pt x="92820" y="66810"/>
                </a:lnTo>
                <a:lnTo>
                  <a:pt x="92820" y="66820"/>
                </a:lnTo>
                <a:lnTo>
                  <a:pt x="92830" y="66820"/>
                </a:lnTo>
                <a:lnTo>
                  <a:pt x="92840" y="66820"/>
                </a:lnTo>
                <a:lnTo>
                  <a:pt x="92840" y="66830"/>
                </a:lnTo>
                <a:lnTo>
                  <a:pt x="92850" y="66830"/>
                </a:lnTo>
                <a:lnTo>
                  <a:pt x="92860" y="66830"/>
                </a:lnTo>
                <a:lnTo>
                  <a:pt x="92870" y="66830"/>
                </a:lnTo>
                <a:lnTo>
                  <a:pt x="92870" y="66840"/>
                </a:lnTo>
                <a:lnTo>
                  <a:pt x="92880" y="66840"/>
                </a:lnTo>
                <a:lnTo>
                  <a:pt x="92890" y="66840"/>
                </a:lnTo>
                <a:lnTo>
                  <a:pt x="92890" y="66850"/>
                </a:lnTo>
                <a:lnTo>
                  <a:pt x="92900" y="66850"/>
                </a:lnTo>
                <a:lnTo>
                  <a:pt x="92910" y="66850"/>
                </a:lnTo>
                <a:lnTo>
                  <a:pt x="92910" y="66860"/>
                </a:lnTo>
                <a:lnTo>
                  <a:pt x="92920" y="66860"/>
                </a:lnTo>
                <a:lnTo>
                  <a:pt x="92920" y="66870"/>
                </a:lnTo>
                <a:lnTo>
                  <a:pt x="92930" y="66870"/>
                </a:lnTo>
                <a:lnTo>
                  <a:pt x="92930" y="66880"/>
                </a:lnTo>
                <a:lnTo>
                  <a:pt x="92940" y="66880"/>
                </a:lnTo>
                <a:lnTo>
                  <a:pt x="92950" y="66880"/>
                </a:lnTo>
                <a:lnTo>
                  <a:pt x="92960" y="66880"/>
                </a:lnTo>
                <a:lnTo>
                  <a:pt x="92960" y="66890"/>
                </a:lnTo>
                <a:lnTo>
                  <a:pt x="92970" y="66890"/>
                </a:lnTo>
                <a:lnTo>
                  <a:pt x="92980" y="66890"/>
                </a:lnTo>
                <a:lnTo>
                  <a:pt x="93000" y="66890"/>
                </a:lnTo>
                <a:lnTo>
                  <a:pt x="93000" y="66900"/>
                </a:lnTo>
                <a:lnTo>
                  <a:pt x="93010" y="66900"/>
                </a:lnTo>
                <a:lnTo>
                  <a:pt x="93010" y="66910"/>
                </a:lnTo>
                <a:lnTo>
                  <a:pt x="93040" y="66910"/>
                </a:lnTo>
                <a:lnTo>
                  <a:pt x="93050" y="66910"/>
                </a:lnTo>
                <a:lnTo>
                  <a:pt x="93060" y="66910"/>
                </a:lnTo>
                <a:lnTo>
                  <a:pt x="93060" y="66920"/>
                </a:lnTo>
                <a:lnTo>
                  <a:pt x="93080" y="66920"/>
                </a:lnTo>
                <a:lnTo>
                  <a:pt x="93120" y="66920"/>
                </a:lnTo>
                <a:lnTo>
                  <a:pt x="93130" y="66920"/>
                </a:lnTo>
                <a:lnTo>
                  <a:pt x="93130" y="66930"/>
                </a:lnTo>
                <a:lnTo>
                  <a:pt x="93140" y="66930"/>
                </a:lnTo>
                <a:lnTo>
                  <a:pt x="93150" y="66930"/>
                </a:lnTo>
                <a:lnTo>
                  <a:pt x="93150" y="66940"/>
                </a:lnTo>
                <a:lnTo>
                  <a:pt x="93190" y="66940"/>
                </a:lnTo>
                <a:lnTo>
                  <a:pt x="93230" y="66940"/>
                </a:lnTo>
                <a:lnTo>
                  <a:pt x="93240" y="66940"/>
                </a:lnTo>
                <a:lnTo>
                  <a:pt x="93240" y="66950"/>
                </a:lnTo>
                <a:lnTo>
                  <a:pt x="93260" y="66950"/>
                </a:lnTo>
                <a:lnTo>
                  <a:pt x="93280" y="66950"/>
                </a:lnTo>
                <a:lnTo>
                  <a:pt x="93280" y="66960"/>
                </a:lnTo>
                <a:lnTo>
                  <a:pt x="93290" y="66960"/>
                </a:lnTo>
                <a:lnTo>
                  <a:pt x="93300" y="66960"/>
                </a:lnTo>
                <a:lnTo>
                  <a:pt x="93310" y="66960"/>
                </a:lnTo>
                <a:lnTo>
                  <a:pt x="93310" y="66970"/>
                </a:lnTo>
                <a:lnTo>
                  <a:pt x="93320" y="66970"/>
                </a:lnTo>
                <a:lnTo>
                  <a:pt x="93350" y="66970"/>
                </a:lnTo>
                <a:lnTo>
                  <a:pt x="93370" y="66970"/>
                </a:lnTo>
                <a:lnTo>
                  <a:pt x="93370" y="66980"/>
                </a:lnTo>
                <a:lnTo>
                  <a:pt x="93370" y="66970"/>
                </a:lnTo>
                <a:lnTo>
                  <a:pt x="93380" y="66970"/>
                </a:lnTo>
                <a:lnTo>
                  <a:pt x="93380" y="66960"/>
                </a:lnTo>
                <a:lnTo>
                  <a:pt x="93380" y="66950"/>
                </a:lnTo>
                <a:lnTo>
                  <a:pt x="93400" y="66950"/>
                </a:lnTo>
                <a:lnTo>
                  <a:pt x="93420" y="66950"/>
                </a:lnTo>
                <a:lnTo>
                  <a:pt x="93420" y="66960"/>
                </a:lnTo>
                <a:lnTo>
                  <a:pt x="93440" y="66960"/>
                </a:lnTo>
                <a:lnTo>
                  <a:pt x="93450" y="66960"/>
                </a:lnTo>
                <a:lnTo>
                  <a:pt x="93450" y="66970"/>
                </a:lnTo>
                <a:lnTo>
                  <a:pt x="93460" y="66970"/>
                </a:lnTo>
                <a:lnTo>
                  <a:pt x="93470" y="66970"/>
                </a:lnTo>
                <a:lnTo>
                  <a:pt x="93480" y="66970"/>
                </a:lnTo>
                <a:lnTo>
                  <a:pt x="93480" y="66980"/>
                </a:lnTo>
                <a:lnTo>
                  <a:pt x="93490" y="66980"/>
                </a:lnTo>
                <a:lnTo>
                  <a:pt x="93500" y="66980"/>
                </a:lnTo>
                <a:lnTo>
                  <a:pt x="93500" y="66990"/>
                </a:lnTo>
                <a:lnTo>
                  <a:pt x="93510" y="66990"/>
                </a:lnTo>
                <a:lnTo>
                  <a:pt x="93520" y="66990"/>
                </a:lnTo>
                <a:lnTo>
                  <a:pt x="93520" y="67000"/>
                </a:lnTo>
                <a:lnTo>
                  <a:pt x="93530" y="67000"/>
                </a:lnTo>
                <a:lnTo>
                  <a:pt x="93540" y="67000"/>
                </a:lnTo>
                <a:lnTo>
                  <a:pt x="93540" y="67010"/>
                </a:lnTo>
                <a:lnTo>
                  <a:pt x="93550" y="67010"/>
                </a:lnTo>
                <a:lnTo>
                  <a:pt x="93560" y="67010"/>
                </a:lnTo>
                <a:lnTo>
                  <a:pt x="93580" y="67010"/>
                </a:lnTo>
                <a:lnTo>
                  <a:pt x="93580" y="67020"/>
                </a:lnTo>
                <a:lnTo>
                  <a:pt x="93590" y="67020"/>
                </a:lnTo>
                <a:lnTo>
                  <a:pt x="93600" y="67020"/>
                </a:lnTo>
                <a:lnTo>
                  <a:pt x="93600" y="67030"/>
                </a:lnTo>
                <a:lnTo>
                  <a:pt x="93610" y="67030"/>
                </a:lnTo>
                <a:lnTo>
                  <a:pt x="93620" y="67030"/>
                </a:lnTo>
                <a:lnTo>
                  <a:pt x="93620" y="67040"/>
                </a:lnTo>
                <a:lnTo>
                  <a:pt x="93630" y="67040"/>
                </a:lnTo>
                <a:lnTo>
                  <a:pt x="93640" y="67040"/>
                </a:lnTo>
                <a:lnTo>
                  <a:pt x="93640" y="67050"/>
                </a:lnTo>
                <a:lnTo>
                  <a:pt x="93650" y="67050"/>
                </a:lnTo>
                <a:lnTo>
                  <a:pt x="93650" y="67060"/>
                </a:lnTo>
                <a:lnTo>
                  <a:pt x="93660" y="67060"/>
                </a:lnTo>
                <a:lnTo>
                  <a:pt x="93660" y="67070"/>
                </a:lnTo>
                <a:lnTo>
                  <a:pt x="93680" y="67070"/>
                </a:lnTo>
                <a:lnTo>
                  <a:pt x="93690" y="67070"/>
                </a:lnTo>
                <a:lnTo>
                  <a:pt x="93690" y="67080"/>
                </a:lnTo>
                <a:lnTo>
                  <a:pt x="93700" y="67080"/>
                </a:lnTo>
                <a:lnTo>
                  <a:pt x="93700" y="67090"/>
                </a:lnTo>
                <a:lnTo>
                  <a:pt x="93710" y="67090"/>
                </a:lnTo>
                <a:lnTo>
                  <a:pt x="93720" y="67090"/>
                </a:lnTo>
                <a:lnTo>
                  <a:pt x="93730" y="67090"/>
                </a:lnTo>
                <a:lnTo>
                  <a:pt x="93730" y="67100"/>
                </a:lnTo>
                <a:lnTo>
                  <a:pt x="93740" y="67100"/>
                </a:lnTo>
                <a:lnTo>
                  <a:pt x="93750" y="67100"/>
                </a:lnTo>
                <a:lnTo>
                  <a:pt x="93750" y="67110"/>
                </a:lnTo>
                <a:lnTo>
                  <a:pt x="93760" y="67110"/>
                </a:lnTo>
                <a:lnTo>
                  <a:pt x="93770" y="67110"/>
                </a:lnTo>
                <a:lnTo>
                  <a:pt x="93770" y="67120"/>
                </a:lnTo>
                <a:lnTo>
                  <a:pt x="93800" y="67120"/>
                </a:lnTo>
                <a:lnTo>
                  <a:pt x="93800" y="67110"/>
                </a:lnTo>
                <a:lnTo>
                  <a:pt x="93810" y="67110"/>
                </a:lnTo>
                <a:lnTo>
                  <a:pt x="93820" y="67110"/>
                </a:lnTo>
                <a:lnTo>
                  <a:pt x="93830" y="67110"/>
                </a:lnTo>
                <a:lnTo>
                  <a:pt x="93830" y="67100"/>
                </a:lnTo>
                <a:lnTo>
                  <a:pt x="93840" y="67100"/>
                </a:lnTo>
                <a:lnTo>
                  <a:pt x="93840" y="67090"/>
                </a:lnTo>
                <a:lnTo>
                  <a:pt x="93850" y="67090"/>
                </a:lnTo>
                <a:lnTo>
                  <a:pt x="93860" y="67090"/>
                </a:lnTo>
                <a:lnTo>
                  <a:pt x="93860" y="67080"/>
                </a:lnTo>
                <a:lnTo>
                  <a:pt x="93870" y="67080"/>
                </a:lnTo>
                <a:lnTo>
                  <a:pt x="93870" y="67090"/>
                </a:lnTo>
                <a:lnTo>
                  <a:pt x="93880" y="67090"/>
                </a:lnTo>
                <a:lnTo>
                  <a:pt x="93880" y="67100"/>
                </a:lnTo>
                <a:lnTo>
                  <a:pt x="93890" y="67100"/>
                </a:lnTo>
                <a:lnTo>
                  <a:pt x="93890" y="67110"/>
                </a:lnTo>
                <a:lnTo>
                  <a:pt x="93900" y="67110"/>
                </a:lnTo>
                <a:lnTo>
                  <a:pt x="93910" y="67110"/>
                </a:lnTo>
                <a:lnTo>
                  <a:pt x="93910" y="67120"/>
                </a:lnTo>
                <a:lnTo>
                  <a:pt x="93920" y="67120"/>
                </a:lnTo>
                <a:lnTo>
                  <a:pt x="93920" y="67130"/>
                </a:lnTo>
                <a:lnTo>
                  <a:pt x="93940" y="67130"/>
                </a:lnTo>
                <a:lnTo>
                  <a:pt x="93950" y="67130"/>
                </a:lnTo>
                <a:lnTo>
                  <a:pt x="93950" y="67140"/>
                </a:lnTo>
                <a:lnTo>
                  <a:pt x="93950" y="67130"/>
                </a:lnTo>
                <a:lnTo>
                  <a:pt x="93960" y="67130"/>
                </a:lnTo>
                <a:lnTo>
                  <a:pt x="93970" y="67130"/>
                </a:lnTo>
                <a:lnTo>
                  <a:pt x="93980" y="67130"/>
                </a:lnTo>
                <a:lnTo>
                  <a:pt x="93990" y="67130"/>
                </a:lnTo>
                <a:lnTo>
                  <a:pt x="93990" y="67140"/>
                </a:lnTo>
                <a:lnTo>
                  <a:pt x="94010" y="67140"/>
                </a:lnTo>
                <a:lnTo>
                  <a:pt x="94020" y="67140"/>
                </a:lnTo>
                <a:lnTo>
                  <a:pt x="94020" y="67150"/>
                </a:lnTo>
                <a:lnTo>
                  <a:pt x="94020" y="67140"/>
                </a:lnTo>
                <a:lnTo>
                  <a:pt x="94030" y="67140"/>
                </a:lnTo>
                <a:lnTo>
                  <a:pt x="94030" y="67150"/>
                </a:lnTo>
                <a:lnTo>
                  <a:pt x="94040" y="67150"/>
                </a:lnTo>
                <a:lnTo>
                  <a:pt x="94100" y="67150"/>
                </a:lnTo>
                <a:lnTo>
                  <a:pt x="94110" y="67150"/>
                </a:lnTo>
                <a:lnTo>
                  <a:pt x="94110" y="67160"/>
                </a:lnTo>
                <a:lnTo>
                  <a:pt x="94120" y="67160"/>
                </a:lnTo>
                <a:lnTo>
                  <a:pt x="94130" y="67160"/>
                </a:lnTo>
                <a:lnTo>
                  <a:pt x="94130" y="67170"/>
                </a:lnTo>
                <a:lnTo>
                  <a:pt x="94140" y="67170"/>
                </a:lnTo>
                <a:lnTo>
                  <a:pt x="94150" y="67170"/>
                </a:lnTo>
                <a:lnTo>
                  <a:pt x="94150" y="67180"/>
                </a:lnTo>
                <a:lnTo>
                  <a:pt x="94170" y="67180"/>
                </a:lnTo>
                <a:lnTo>
                  <a:pt x="94190" y="67180"/>
                </a:lnTo>
                <a:lnTo>
                  <a:pt x="94220" y="67180"/>
                </a:lnTo>
                <a:lnTo>
                  <a:pt x="94220" y="67190"/>
                </a:lnTo>
                <a:lnTo>
                  <a:pt x="94210" y="67190"/>
                </a:lnTo>
                <a:lnTo>
                  <a:pt x="94210" y="67200"/>
                </a:lnTo>
                <a:lnTo>
                  <a:pt x="94190" y="67200"/>
                </a:lnTo>
                <a:lnTo>
                  <a:pt x="94190" y="67220"/>
                </a:lnTo>
                <a:lnTo>
                  <a:pt x="94180" y="67220"/>
                </a:lnTo>
                <a:lnTo>
                  <a:pt x="94180" y="67230"/>
                </a:lnTo>
                <a:lnTo>
                  <a:pt x="94190" y="67230"/>
                </a:lnTo>
                <a:lnTo>
                  <a:pt x="94190" y="67240"/>
                </a:lnTo>
                <a:lnTo>
                  <a:pt x="94190" y="67260"/>
                </a:lnTo>
                <a:lnTo>
                  <a:pt x="94190" y="67270"/>
                </a:lnTo>
                <a:lnTo>
                  <a:pt x="94200" y="67270"/>
                </a:lnTo>
                <a:lnTo>
                  <a:pt x="94210" y="67270"/>
                </a:lnTo>
                <a:lnTo>
                  <a:pt x="94210" y="67280"/>
                </a:lnTo>
                <a:lnTo>
                  <a:pt x="94220" y="67280"/>
                </a:lnTo>
                <a:lnTo>
                  <a:pt x="94220" y="67290"/>
                </a:lnTo>
                <a:lnTo>
                  <a:pt x="94230" y="67290"/>
                </a:lnTo>
                <a:lnTo>
                  <a:pt x="94230" y="67300"/>
                </a:lnTo>
                <a:lnTo>
                  <a:pt x="94240" y="67300"/>
                </a:lnTo>
                <a:lnTo>
                  <a:pt x="94240" y="67310"/>
                </a:lnTo>
                <a:lnTo>
                  <a:pt x="94250" y="67310"/>
                </a:lnTo>
                <a:lnTo>
                  <a:pt x="94260" y="67310"/>
                </a:lnTo>
                <a:lnTo>
                  <a:pt x="94260" y="67320"/>
                </a:lnTo>
                <a:lnTo>
                  <a:pt x="94270" y="67320"/>
                </a:lnTo>
                <a:lnTo>
                  <a:pt x="94270" y="67330"/>
                </a:lnTo>
                <a:lnTo>
                  <a:pt x="94280" y="67330"/>
                </a:lnTo>
                <a:lnTo>
                  <a:pt x="94290" y="67330"/>
                </a:lnTo>
                <a:lnTo>
                  <a:pt x="94300" y="67330"/>
                </a:lnTo>
                <a:lnTo>
                  <a:pt x="94300" y="67340"/>
                </a:lnTo>
                <a:lnTo>
                  <a:pt x="94310" y="67340"/>
                </a:lnTo>
                <a:lnTo>
                  <a:pt x="94360" y="67340"/>
                </a:lnTo>
                <a:lnTo>
                  <a:pt x="94360" y="67330"/>
                </a:lnTo>
                <a:lnTo>
                  <a:pt x="94360" y="67310"/>
                </a:lnTo>
                <a:lnTo>
                  <a:pt x="94370" y="67310"/>
                </a:lnTo>
                <a:lnTo>
                  <a:pt x="94370" y="67300"/>
                </a:lnTo>
                <a:lnTo>
                  <a:pt x="94370" y="67280"/>
                </a:lnTo>
                <a:lnTo>
                  <a:pt x="94380" y="67280"/>
                </a:lnTo>
                <a:lnTo>
                  <a:pt x="94380" y="67270"/>
                </a:lnTo>
                <a:lnTo>
                  <a:pt x="94390" y="67270"/>
                </a:lnTo>
                <a:lnTo>
                  <a:pt x="94390" y="67280"/>
                </a:lnTo>
                <a:lnTo>
                  <a:pt x="94400" y="67280"/>
                </a:lnTo>
                <a:lnTo>
                  <a:pt x="94400" y="67290"/>
                </a:lnTo>
                <a:lnTo>
                  <a:pt x="94410" y="67290"/>
                </a:lnTo>
                <a:lnTo>
                  <a:pt x="94440" y="67290"/>
                </a:lnTo>
                <a:lnTo>
                  <a:pt x="94440" y="67300"/>
                </a:lnTo>
                <a:lnTo>
                  <a:pt x="94440" y="67310"/>
                </a:lnTo>
                <a:lnTo>
                  <a:pt x="94450" y="67310"/>
                </a:lnTo>
                <a:lnTo>
                  <a:pt x="94450" y="67320"/>
                </a:lnTo>
                <a:lnTo>
                  <a:pt x="94460" y="67320"/>
                </a:lnTo>
                <a:lnTo>
                  <a:pt x="94460" y="67330"/>
                </a:lnTo>
                <a:lnTo>
                  <a:pt x="94460" y="67340"/>
                </a:lnTo>
                <a:lnTo>
                  <a:pt x="94470" y="67340"/>
                </a:lnTo>
                <a:lnTo>
                  <a:pt x="94470" y="67350"/>
                </a:lnTo>
                <a:lnTo>
                  <a:pt x="94480" y="67350"/>
                </a:lnTo>
                <a:lnTo>
                  <a:pt x="94480" y="67360"/>
                </a:lnTo>
                <a:lnTo>
                  <a:pt x="94490" y="67360"/>
                </a:lnTo>
                <a:lnTo>
                  <a:pt x="94500" y="67360"/>
                </a:lnTo>
                <a:lnTo>
                  <a:pt x="94500" y="67370"/>
                </a:lnTo>
                <a:lnTo>
                  <a:pt x="94500" y="67380"/>
                </a:lnTo>
                <a:lnTo>
                  <a:pt x="94500" y="67400"/>
                </a:lnTo>
                <a:lnTo>
                  <a:pt x="94520" y="67400"/>
                </a:lnTo>
                <a:lnTo>
                  <a:pt x="94520" y="67410"/>
                </a:lnTo>
                <a:lnTo>
                  <a:pt x="94530" y="67410"/>
                </a:lnTo>
                <a:lnTo>
                  <a:pt x="94530" y="67420"/>
                </a:lnTo>
                <a:lnTo>
                  <a:pt x="94540" y="67420"/>
                </a:lnTo>
                <a:lnTo>
                  <a:pt x="94540" y="67430"/>
                </a:lnTo>
                <a:lnTo>
                  <a:pt x="94540" y="67440"/>
                </a:lnTo>
                <a:lnTo>
                  <a:pt x="94550" y="67440"/>
                </a:lnTo>
                <a:lnTo>
                  <a:pt x="94550" y="67450"/>
                </a:lnTo>
                <a:lnTo>
                  <a:pt x="94560" y="67450"/>
                </a:lnTo>
                <a:lnTo>
                  <a:pt x="94560" y="67460"/>
                </a:lnTo>
                <a:lnTo>
                  <a:pt x="94570" y="67460"/>
                </a:lnTo>
                <a:lnTo>
                  <a:pt x="94580" y="67460"/>
                </a:lnTo>
                <a:lnTo>
                  <a:pt x="94580" y="67470"/>
                </a:lnTo>
                <a:lnTo>
                  <a:pt x="94590" y="67470"/>
                </a:lnTo>
                <a:lnTo>
                  <a:pt x="94590" y="67480"/>
                </a:lnTo>
                <a:lnTo>
                  <a:pt x="94600" y="67480"/>
                </a:lnTo>
                <a:lnTo>
                  <a:pt x="94600" y="67490"/>
                </a:lnTo>
                <a:lnTo>
                  <a:pt x="94610" y="67490"/>
                </a:lnTo>
                <a:lnTo>
                  <a:pt x="94610" y="67500"/>
                </a:lnTo>
                <a:lnTo>
                  <a:pt x="94620" y="67500"/>
                </a:lnTo>
                <a:lnTo>
                  <a:pt x="94620" y="67510"/>
                </a:lnTo>
                <a:lnTo>
                  <a:pt x="94630" y="67510"/>
                </a:lnTo>
                <a:lnTo>
                  <a:pt x="94630" y="67520"/>
                </a:lnTo>
                <a:lnTo>
                  <a:pt x="94630" y="67530"/>
                </a:lnTo>
                <a:lnTo>
                  <a:pt x="94640" y="67530"/>
                </a:lnTo>
                <a:lnTo>
                  <a:pt x="94650" y="67530"/>
                </a:lnTo>
                <a:lnTo>
                  <a:pt x="94650" y="67540"/>
                </a:lnTo>
                <a:lnTo>
                  <a:pt x="94660" y="67540"/>
                </a:lnTo>
                <a:lnTo>
                  <a:pt x="94660" y="67550"/>
                </a:lnTo>
                <a:lnTo>
                  <a:pt x="94660" y="67560"/>
                </a:lnTo>
                <a:lnTo>
                  <a:pt x="94670" y="67560"/>
                </a:lnTo>
                <a:lnTo>
                  <a:pt x="94680" y="67560"/>
                </a:lnTo>
                <a:lnTo>
                  <a:pt x="94680" y="67570"/>
                </a:lnTo>
                <a:lnTo>
                  <a:pt x="94690" y="67570"/>
                </a:lnTo>
                <a:lnTo>
                  <a:pt x="94690" y="67580"/>
                </a:lnTo>
                <a:lnTo>
                  <a:pt x="94700" y="67580"/>
                </a:lnTo>
                <a:lnTo>
                  <a:pt x="94710" y="67580"/>
                </a:lnTo>
                <a:lnTo>
                  <a:pt x="94720" y="67580"/>
                </a:lnTo>
                <a:lnTo>
                  <a:pt x="94720" y="67590"/>
                </a:lnTo>
                <a:lnTo>
                  <a:pt x="94730" y="67590"/>
                </a:lnTo>
                <a:lnTo>
                  <a:pt x="94740" y="67590"/>
                </a:lnTo>
                <a:lnTo>
                  <a:pt x="94750" y="67590"/>
                </a:lnTo>
                <a:lnTo>
                  <a:pt x="94750" y="67600"/>
                </a:lnTo>
                <a:lnTo>
                  <a:pt x="94760" y="67600"/>
                </a:lnTo>
                <a:lnTo>
                  <a:pt x="94770" y="67600"/>
                </a:lnTo>
                <a:lnTo>
                  <a:pt x="94780" y="67600"/>
                </a:lnTo>
                <a:lnTo>
                  <a:pt x="94780" y="67610"/>
                </a:lnTo>
                <a:lnTo>
                  <a:pt x="94790" y="67610"/>
                </a:lnTo>
                <a:lnTo>
                  <a:pt x="94820" y="67610"/>
                </a:lnTo>
                <a:lnTo>
                  <a:pt x="94850" y="67610"/>
                </a:lnTo>
                <a:lnTo>
                  <a:pt x="94850" y="67600"/>
                </a:lnTo>
                <a:lnTo>
                  <a:pt x="94860" y="67600"/>
                </a:lnTo>
                <a:lnTo>
                  <a:pt x="94870" y="67600"/>
                </a:lnTo>
                <a:lnTo>
                  <a:pt x="94870" y="67590"/>
                </a:lnTo>
                <a:lnTo>
                  <a:pt x="94880" y="67590"/>
                </a:lnTo>
                <a:lnTo>
                  <a:pt x="94880" y="67580"/>
                </a:lnTo>
                <a:lnTo>
                  <a:pt x="94880" y="67550"/>
                </a:lnTo>
                <a:lnTo>
                  <a:pt x="94890" y="67550"/>
                </a:lnTo>
                <a:lnTo>
                  <a:pt x="94890" y="67540"/>
                </a:lnTo>
                <a:lnTo>
                  <a:pt x="94920" y="67540"/>
                </a:lnTo>
                <a:lnTo>
                  <a:pt x="94920" y="67550"/>
                </a:lnTo>
                <a:lnTo>
                  <a:pt x="94940" y="67550"/>
                </a:lnTo>
                <a:lnTo>
                  <a:pt x="94950" y="67550"/>
                </a:lnTo>
                <a:lnTo>
                  <a:pt x="94960" y="67550"/>
                </a:lnTo>
                <a:lnTo>
                  <a:pt x="94960" y="67560"/>
                </a:lnTo>
                <a:lnTo>
                  <a:pt x="94960" y="67570"/>
                </a:lnTo>
                <a:lnTo>
                  <a:pt x="94970" y="67570"/>
                </a:lnTo>
                <a:lnTo>
                  <a:pt x="94970" y="67580"/>
                </a:lnTo>
                <a:lnTo>
                  <a:pt x="94970" y="67590"/>
                </a:lnTo>
                <a:lnTo>
                  <a:pt x="94980" y="67590"/>
                </a:lnTo>
                <a:lnTo>
                  <a:pt x="94990" y="67590"/>
                </a:lnTo>
                <a:lnTo>
                  <a:pt x="94990" y="67600"/>
                </a:lnTo>
                <a:lnTo>
                  <a:pt x="95000" y="67600"/>
                </a:lnTo>
                <a:lnTo>
                  <a:pt x="95000" y="67610"/>
                </a:lnTo>
                <a:lnTo>
                  <a:pt x="95010" y="67610"/>
                </a:lnTo>
                <a:lnTo>
                  <a:pt x="95020" y="67610"/>
                </a:lnTo>
                <a:lnTo>
                  <a:pt x="95030" y="67610"/>
                </a:lnTo>
                <a:lnTo>
                  <a:pt x="95030" y="67620"/>
                </a:lnTo>
                <a:lnTo>
                  <a:pt x="95040" y="67620"/>
                </a:lnTo>
                <a:lnTo>
                  <a:pt x="95040" y="67630"/>
                </a:lnTo>
                <a:lnTo>
                  <a:pt x="95060" y="67630"/>
                </a:lnTo>
                <a:lnTo>
                  <a:pt x="95060" y="67640"/>
                </a:lnTo>
                <a:lnTo>
                  <a:pt x="95070" y="67640"/>
                </a:lnTo>
                <a:lnTo>
                  <a:pt x="95070" y="67650"/>
                </a:lnTo>
                <a:lnTo>
                  <a:pt x="95080" y="67650"/>
                </a:lnTo>
                <a:lnTo>
                  <a:pt x="95080" y="67660"/>
                </a:lnTo>
                <a:lnTo>
                  <a:pt x="95080" y="67670"/>
                </a:lnTo>
                <a:lnTo>
                  <a:pt x="95090" y="67670"/>
                </a:lnTo>
                <a:lnTo>
                  <a:pt x="95090" y="67680"/>
                </a:lnTo>
                <a:lnTo>
                  <a:pt x="95100" y="67680"/>
                </a:lnTo>
                <a:lnTo>
                  <a:pt x="95100" y="67690"/>
                </a:lnTo>
                <a:lnTo>
                  <a:pt x="95110" y="67690"/>
                </a:lnTo>
                <a:lnTo>
                  <a:pt x="95120" y="67690"/>
                </a:lnTo>
                <a:lnTo>
                  <a:pt x="95120" y="67700"/>
                </a:lnTo>
                <a:lnTo>
                  <a:pt x="95130" y="67700"/>
                </a:lnTo>
                <a:lnTo>
                  <a:pt x="95130" y="67710"/>
                </a:lnTo>
                <a:lnTo>
                  <a:pt x="95140" y="67710"/>
                </a:lnTo>
                <a:lnTo>
                  <a:pt x="95150" y="67710"/>
                </a:lnTo>
                <a:lnTo>
                  <a:pt x="95150" y="67700"/>
                </a:lnTo>
                <a:lnTo>
                  <a:pt x="95170" y="67700"/>
                </a:lnTo>
                <a:lnTo>
                  <a:pt x="95180" y="67700"/>
                </a:lnTo>
                <a:lnTo>
                  <a:pt x="95180" y="67710"/>
                </a:lnTo>
                <a:lnTo>
                  <a:pt x="95180" y="67720"/>
                </a:lnTo>
                <a:lnTo>
                  <a:pt x="95190" y="67720"/>
                </a:lnTo>
                <a:lnTo>
                  <a:pt x="95200" y="67720"/>
                </a:lnTo>
                <a:lnTo>
                  <a:pt x="95200" y="67730"/>
                </a:lnTo>
                <a:lnTo>
                  <a:pt x="95210" y="67730"/>
                </a:lnTo>
                <a:lnTo>
                  <a:pt x="95240" y="67730"/>
                </a:lnTo>
                <a:lnTo>
                  <a:pt x="95250" y="67730"/>
                </a:lnTo>
                <a:lnTo>
                  <a:pt x="95250" y="67740"/>
                </a:lnTo>
                <a:lnTo>
                  <a:pt x="95260" y="67740"/>
                </a:lnTo>
                <a:lnTo>
                  <a:pt x="95260" y="67750"/>
                </a:lnTo>
                <a:lnTo>
                  <a:pt x="95270" y="67750"/>
                </a:lnTo>
                <a:lnTo>
                  <a:pt x="95270" y="67790"/>
                </a:lnTo>
                <a:lnTo>
                  <a:pt x="95240" y="67790"/>
                </a:lnTo>
                <a:lnTo>
                  <a:pt x="95230" y="67790"/>
                </a:lnTo>
                <a:lnTo>
                  <a:pt x="95230" y="67800"/>
                </a:lnTo>
                <a:lnTo>
                  <a:pt x="95220" y="67800"/>
                </a:lnTo>
                <a:lnTo>
                  <a:pt x="95210" y="67800"/>
                </a:lnTo>
                <a:lnTo>
                  <a:pt x="95210" y="67810"/>
                </a:lnTo>
                <a:lnTo>
                  <a:pt x="95200" y="67810"/>
                </a:lnTo>
                <a:lnTo>
                  <a:pt x="95200" y="67820"/>
                </a:lnTo>
                <a:lnTo>
                  <a:pt x="95200" y="67830"/>
                </a:lnTo>
                <a:lnTo>
                  <a:pt x="95190" y="67830"/>
                </a:lnTo>
                <a:lnTo>
                  <a:pt x="95190" y="67840"/>
                </a:lnTo>
                <a:lnTo>
                  <a:pt x="95180" y="67840"/>
                </a:lnTo>
                <a:lnTo>
                  <a:pt x="95180" y="67850"/>
                </a:lnTo>
                <a:lnTo>
                  <a:pt x="95170" y="67850"/>
                </a:lnTo>
                <a:lnTo>
                  <a:pt x="95170" y="67860"/>
                </a:lnTo>
                <a:lnTo>
                  <a:pt x="95170" y="67870"/>
                </a:lnTo>
                <a:lnTo>
                  <a:pt x="95170" y="67890"/>
                </a:lnTo>
                <a:lnTo>
                  <a:pt x="95170" y="67930"/>
                </a:lnTo>
                <a:lnTo>
                  <a:pt x="95180" y="67930"/>
                </a:lnTo>
                <a:lnTo>
                  <a:pt x="95190" y="67930"/>
                </a:lnTo>
                <a:lnTo>
                  <a:pt x="95190" y="67940"/>
                </a:lnTo>
                <a:lnTo>
                  <a:pt x="95190" y="67990"/>
                </a:lnTo>
                <a:lnTo>
                  <a:pt x="95180" y="67990"/>
                </a:lnTo>
                <a:lnTo>
                  <a:pt x="95180" y="68000"/>
                </a:lnTo>
                <a:lnTo>
                  <a:pt x="95180" y="68010"/>
                </a:lnTo>
                <a:lnTo>
                  <a:pt x="95170" y="68010"/>
                </a:lnTo>
                <a:lnTo>
                  <a:pt x="95170" y="68030"/>
                </a:lnTo>
                <a:lnTo>
                  <a:pt x="95170" y="68040"/>
                </a:lnTo>
                <a:lnTo>
                  <a:pt x="95160" y="68040"/>
                </a:lnTo>
                <a:lnTo>
                  <a:pt x="95160" y="68050"/>
                </a:lnTo>
                <a:lnTo>
                  <a:pt x="95150" y="68050"/>
                </a:lnTo>
                <a:lnTo>
                  <a:pt x="95150" y="68060"/>
                </a:lnTo>
                <a:lnTo>
                  <a:pt x="95140" y="68060"/>
                </a:lnTo>
                <a:lnTo>
                  <a:pt x="95140" y="68070"/>
                </a:lnTo>
                <a:lnTo>
                  <a:pt x="95130" y="68070"/>
                </a:lnTo>
                <a:lnTo>
                  <a:pt x="95130" y="68080"/>
                </a:lnTo>
                <a:lnTo>
                  <a:pt x="95120" y="68080"/>
                </a:lnTo>
                <a:lnTo>
                  <a:pt x="95120" y="68090"/>
                </a:lnTo>
                <a:lnTo>
                  <a:pt x="95110" y="68090"/>
                </a:lnTo>
                <a:lnTo>
                  <a:pt x="95110" y="68100"/>
                </a:lnTo>
                <a:lnTo>
                  <a:pt x="95100" y="68100"/>
                </a:lnTo>
                <a:lnTo>
                  <a:pt x="95100" y="68110"/>
                </a:lnTo>
                <a:lnTo>
                  <a:pt x="95090" y="68110"/>
                </a:lnTo>
                <a:lnTo>
                  <a:pt x="95090" y="68120"/>
                </a:lnTo>
                <a:lnTo>
                  <a:pt x="95080" y="68120"/>
                </a:lnTo>
                <a:lnTo>
                  <a:pt x="95080" y="68130"/>
                </a:lnTo>
                <a:lnTo>
                  <a:pt x="95070" y="68130"/>
                </a:lnTo>
                <a:lnTo>
                  <a:pt x="95070" y="68140"/>
                </a:lnTo>
                <a:lnTo>
                  <a:pt x="95060" y="68140"/>
                </a:lnTo>
                <a:lnTo>
                  <a:pt x="95060" y="68150"/>
                </a:lnTo>
                <a:lnTo>
                  <a:pt x="95050" y="68150"/>
                </a:lnTo>
                <a:lnTo>
                  <a:pt x="95050" y="68160"/>
                </a:lnTo>
                <a:lnTo>
                  <a:pt x="95040" y="68160"/>
                </a:lnTo>
                <a:lnTo>
                  <a:pt x="95030" y="68160"/>
                </a:lnTo>
                <a:lnTo>
                  <a:pt x="95010" y="68160"/>
                </a:lnTo>
                <a:lnTo>
                  <a:pt x="95010" y="68170"/>
                </a:lnTo>
                <a:lnTo>
                  <a:pt x="95000" y="68170"/>
                </a:lnTo>
                <a:lnTo>
                  <a:pt x="94990" y="68170"/>
                </a:lnTo>
                <a:lnTo>
                  <a:pt x="94990" y="68180"/>
                </a:lnTo>
                <a:lnTo>
                  <a:pt x="94980" y="68180"/>
                </a:lnTo>
                <a:lnTo>
                  <a:pt x="94980" y="68190"/>
                </a:lnTo>
                <a:lnTo>
                  <a:pt x="94970" y="68190"/>
                </a:lnTo>
                <a:lnTo>
                  <a:pt x="94960" y="68190"/>
                </a:lnTo>
                <a:lnTo>
                  <a:pt x="94960" y="68200"/>
                </a:lnTo>
                <a:lnTo>
                  <a:pt x="94950" y="68200"/>
                </a:lnTo>
                <a:lnTo>
                  <a:pt x="94940" y="68200"/>
                </a:lnTo>
                <a:lnTo>
                  <a:pt x="94940" y="68210"/>
                </a:lnTo>
                <a:lnTo>
                  <a:pt x="94940" y="68220"/>
                </a:lnTo>
                <a:lnTo>
                  <a:pt x="94930" y="68220"/>
                </a:lnTo>
                <a:lnTo>
                  <a:pt x="94930" y="68230"/>
                </a:lnTo>
                <a:lnTo>
                  <a:pt x="94900" y="68230"/>
                </a:lnTo>
                <a:lnTo>
                  <a:pt x="94890" y="68230"/>
                </a:lnTo>
                <a:lnTo>
                  <a:pt x="94890" y="68240"/>
                </a:lnTo>
                <a:lnTo>
                  <a:pt x="94880" y="68240"/>
                </a:lnTo>
                <a:lnTo>
                  <a:pt x="94870" y="68240"/>
                </a:lnTo>
                <a:lnTo>
                  <a:pt x="94870" y="68250"/>
                </a:lnTo>
                <a:lnTo>
                  <a:pt x="94860" y="68250"/>
                </a:lnTo>
                <a:lnTo>
                  <a:pt x="94860" y="68260"/>
                </a:lnTo>
                <a:lnTo>
                  <a:pt x="94860" y="68270"/>
                </a:lnTo>
                <a:lnTo>
                  <a:pt x="94850" y="68270"/>
                </a:lnTo>
                <a:lnTo>
                  <a:pt x="94850" y="68280"/>
                </a:lnTo>
                <a:lnTo>
                  <a:pt x="94850" y="68290"/>
                </a:lnTo>
                <a:lnTo>
                  <a:pt x="94840" y="68290"/>
                </a:lnTo>
                <a:lnTo>
                  <a:pt x="94840" y="68300"/>
                </a:lnTo>
                <a:lnTo>
                  <a:pt x="94830" y="68300"/>
                </a:lnTo>
                <a:lnTo>
                  <a:pt x="94830" y="68310"/>
                </a:lnTo>
                <a:lnTo>
                  <a:pt x="94820" y="68310"/>
                </a:lnTo>
                <a:lnTo>
                  <a:pt x="94820" y="68320"/>
                </a:lnTo>
                <a:lnTo>
                  <a:pt x="94820" y="68330"/>
                </a:lnTo>
                <a:lnTo>
                  <a:pt x="94810" y="68330"/>
                </a:lnTo>
                <a:lnTo>
                  <a:pt x="94810" y="68340"/>
                </a:lnTo>
                <a:lnTo>
                  <a:pt x="94810" y="68350"/>
                </a:lnTo>
                <a:lnTo>
                  <a:pt x="94800" y="68350"/>
                </a:lnTo>
                <a:lnTo>
                  <a:pt x="94780" y="68350"/>
                </a:lnTo>
                <a:lnTo>
                  <a:pt x="94770" y="68350"/>
                </a:lnTo>
                <a:lnTo>
                  <a:pt x="94770" y="68360"/>
                </a:lnTo>
                <a:lnTo>
                  <a:pt x="94760" y="68360"/>
                </a:lnTo>
                <a:lnTo>
                  <a:pt x="94760" y="68370"/>
                </a:lnTo>
                <a:lnTo>
                  <a:pt x="94760" y="68380"/>
                </a:lnTo>
                <a:lnTo>
                  <a:pt x="94750" y="68380"/>
                </a:lnTo>
                <a:lnTo>
                  <a:pt x="94750" y="68390"/>
                </a:lnTo>
                <a:lnTo>
                  <a:pt x="94740" y="68390"/>
                </a:lnTo>
                <a:lnTo>
                  <a:pt x="94740" y="68400"/>
                </a:lnTo>
                <a:lnTo>
                  <a:pt x="94720" y="68400"/>
                </a:lnTo>
                <a:lnTo>
                  <a:pt x="94720" y="68410"/>
                </a:lnTo>
                <a:lnTo>
                  <a:pt x="94710" y="68410"/>
                </a:lnTo>
                <a:lnTo>
                  <a:pt x="94710" y="68420"/>
                </a:lnTo>
                <a:lnTo>
                  <a:pt x="94700" y="68420"/>
                </a:lnTo>
                <a:lnTo>
                  <a:pt x="94700" y="68430"/>
                </a:lnTo>
                <a:lnTo>
                  <a:pt x="94690" y="68430"/>
                </a:lnTo>
                <a:lnTo>
                  <a:pt x="94680" y="68430"/>
                </a:lnTo>
                <a:lnTo>
                  <a:pt x="94680" y="68440"/>
                </a:lnTo>
                <a:lnTo>
                  <a:pt x="94670" y="68440"/>
                </a:lnTo>
                <a:lnTo>
                  <a:pt x="94660" y="68440"/>
                </a:lnTo>
                <a:lnTo>
                  <a:pt x="94660" y="68450"/>
                </a:lnTo>
                <a:lnTo>
                  <a:pt x="94630" y="68450"/>
                </a:lnTo>
                <a:lnTo>
                  <a:pt x="94630" y="68440"/>
                </a:lnTo>
                <a:lnTo>
                  <a:pt x="94630" y="68430"/>
                </a:lnTo>
                <a:lnTo>
                  <a:pt x="94620" y="68430"/>
                </a:lnTo>
                <a:lnTo>
                  <a:pt x="94620" y="68420"/>
                </a:lnTo>
                <a:lnTo>
                  <a:pt x="94610" y="68420"/>
                </a:lnTo>
                <a:lnTo>
                  <a:pt x="94600" y="68420"/>
                </a:lnTo>
                <a:lnTo>
                  <a:pt x="94600" y="68410"/>
                </a:lnTo>
                <a:lnTo>
                  <a:pt x="94590" y="68410"/>
                </a:lnTo>
                <a:lnTo>
                  <a:pt x="94590" y="68400"/>
                </a:lnTo>
                <a:lnTo>
                  <a:pt x="94580" y="68400"/>
                </a:lnTo>
                <a:lnTo>
                  <a:pt x="94580" y="68390"/>
                </a:lnTo>
                <a:lnTo>
                  <a:pt x="94570" y="68390"/>
                </a:lnTo>
                <a:lnTo>
                  <a:pt x="94560" y="68390"/>
                </a:lnTo>
                <a:lnTo>
                  <a:pt x="94560" y="68380"/>
                </a:lnTo>
                <a:lnTo>
                  <a:pt x="94550" y="68380"/>
                </a:lnTo>
                <a:lnTo>
                  <a:pt x="94550" y="68360"/>
                </a:lnTo>
                <a:lnTo>
                  <a:pt x="94540" y="68360"/>
                </a:lnTo>
                <a:lnTo>
                  <a:pt x="94530" y="68360"/>
                </a:lnTo>
                <a:lnTo>
                  <a:pt x="94530" y="68350"/>
                </a:lnTo>
                <a:lnTo>
                  <a:pt x="94520" y="68350"/>
                </a:lnTo>
                <a:lnTo>
                  <a:pt x="94510" y="68350"/>
                </a:lnTo>
                <a:lnTo>
                  <a:pt x="94510" y="68340"/>
                </a:lnTo>
                <a:lnTo>
                  <a:pt x="94510" y="68330"/>
                </a:lnTo>
                <a:lnTo>
                  <a:pt x="94500" y="68330"/>
                </a:lnTo>
                <a:lnTo>
                  <a:pt x="94500" y="68320"/>
                </a:lnTo>
                <a:lnTo>
                  <a:pt x="94490" y="68320"/>
                </a:lnTo>
                <a:lnTo>
                  <a:pt x="94480" y="68320"/>
                </a:lnTo>
                <a:lnTo>
                  <a:pt x="94480" y="68310"/>
                </a:lnTo>
                <a:lnTo>
                  <a:pt x="94470" y="68310"/>
                </a:lnTo>
                <a:lnTo>
                  <a:pt x="94470" y="68300"/>
                </a:lnTo>
                <a:lnTo>
                  <a:pt x="94460" y="68300"/>
                </a:lnTo>
                <a:lnTo>
                  <a:pt x="94460" y="68290"/>
                </a:lnTo>
                <a:lnTo>
                  <a:pt x="94450" y="68290"/>
                </a:lnTo>
                <a:lnTo>
                  <a:pt x="94440" y="68290"/>
                </a:lnTo>
                <a:lnTo>
                  <a:pt x="94440" y="68280"/>
                </a:lnTo>
                <a:lnTo>
                  <a:pt x="94430" y="68280"/>
                </a:lnTo>
                <a:lnTo>
                  <a:pt x="94430" y="68270"/>
                </a:lnTo>
                <a:lnTo>
                  <a:pt x="94420" y="68270"/>
                </a:lnTo>
                <a:lnTo>
                  <a:pt x="94410" y="68270"/>
                </a:lnTo>
                <a:lnTo>
                  <a:pt x="94400" y="68270"/>
                </a:lnTo>
                <a:lnTo>
                  <a:pt x="94400" y="68260"/>
                </a:lnTo>
                <a:lnTo>
                  <a:pt x="94390" y="68260"/>
                </a:lnTo>
                <a:lnTo>
                  <a:pt x="94390" y="68250"/>
                </a:lnTo>
                <a:lnTo>
                  <a:pt x="94380" y="68250"/>
                </a:lnTo>
                <a:lnTo>
                  <a:pt x="94380" y="68240"/>
                </a:lnTo>
                <a:lnTo>
                  <a:pt x="94370" y="68240"/>
                </a:lnTo>
                <a:lnTo>
                  <a:pt x="94360" y="68240"/>
                </a:lnTo>
                <a:lnTo>
                  <a:pt x="94360" y="68230"/>
                </a:lnTo>
                <a:lnTo>
                  <a:pt x="94340" y="68230"/>
                </a:lnTo>
                <a:lnTo>
                  <a:pt x="94340" y="68220"/>
                </a:lnTo>
                <a:lnTo>
                  <a:pt x="94330" y="68220"/>
                </a:lnTo>
                <a:lnTo>
                  <a:pt x="94330" y="68210"/>
                </a:lnTo>
                <a:lnTo>
                  <a:pt x="94320" y="68210"/>
                </a:lnTo>
                <a:lnTo>
                  <a:pt x="94320" y="68200"/>
                </a:lnTo>
                <a:lnTo>
                  <a:pt x="94310" y="68200"/>
                </a:lnTo>
                <a:lnTo>
                  <a:pt x="94300" y="68200"/>
                </a:lnTo>
                <a:lnTo>
                  <a:pt x="94300" y="68190"/>
                </a:lnTo>
                <a:lnTo>
                  <a:pt x="94290" y="68190"/>
                </a:lnTo>
                <a:lnTo>
                  <a:pt x="94290" y="68180"/>
                </a:lnTo>
                <a:lnTo>
                  <a:pt x="94280" y="68180"/>
                </a:lnTo>
                <a:lnTo>
                  <a:pt x="94280" y="68170"/>
                </a:lnTo>
                <a:lnTo>
                  <a:pt x="94270" y="68170"/>
                </a:lnTo>
                <a:lnTo>
                  <a:pt x="94270" y="68160"/>
                </a:lnTo>
                <a:lnTo>
                  <a:pt x="94280" y="68160"/>
                </a:lnTo>
                <a:lnTo>
                  <a:pt x="94280" y="68150"/>
                </a:lnTo>
                <a:lnTo>
                  <a:pt x="94270" y="68150"/>
                </a:lnTo>
                <a:lnTo>
                  <a:pt x="94260" y="68150"/>
                </a:lnTo>
                <a:lnTo>
                  <a:pt x="94260" y="68140"/>
                </a:lnTo>
                <a:lnTo>
                  <a:pt x="94250" y="68140"/>
                </a:lnTo>
                <a:lnTo>
                  <a:pt x="94230" y="68140"/>
                </a:lnTo>
                <a:lnTo>
                  <a:pt x="94230" y="68130"/>
                </a:lnTo>
                <a:lnTo>
                  <a:pt x="94220" y="68130"/>
                </a:lnTo>
                <a:lnTo>
                  <a:pt x="94220" y="68120"/>
                </a:lnTo>
                <a:lnTo>
                  <a:pt x="94220" y="68110"/>
                </a:lnTo>
                <a:lnTo>
                  <a:pt x="94220" y="68100"/>
                </a:lnTo>
                <a:lnTo>
                  <a:pt x="94210" y="68100"/>
                </a:lnTo>
                <a:lnTo>
                  <a:pt x="94210" y="68090"/>
                </a:lnTo>
                <a:lnTo>
                  <a:pt x="94200" y="68090"/>
                </a:lnTo>
                <a:lnTo>
                  <a:pt x="94200" y="68080"/>
                </a:lnTo>
                <a:lnTo>
                  <a:pt x="94190" y="68080"/>
                </a:lnTo>
                <a:lnTo>
                  <a:pt x="94190" y="68070"/>
                </a:lnTo>
                <a:lnTo>
                  <a:pt x="94180" y="68070"/>
                </a:lnTo>
                <a:lnTo>
                  <a:pt x="94180" y="68060"/>
                </a:lnTo>
                <a:lnTo>
                  <a:pt x="94170" y="68060"/>
                </a:lnTo>
                <a:lnTo>
                  <a:pt x="94170" y="68050"/>
                </a:lnTo>
                <a:lnTo>
                  <a:pt x="94160" y="68050"/>
                </a:lnTo>
                <a:lnTo>
                  <a:pt x="94160" y="68040"/>
                </a:lnTo>
                <a:lnTo>
                  <a:pt x="94150" y="68040"/>
                </a:lnTo>
                <a:lnTo>
                  <a:pt x="94150" y="68030"/>
                </a:lnTo>
                <a:lnTo>
                  <a:pt x="94140" y="68030"/>
                </a:lnTo>
                <a:lnTo>
                  <a:pt x="94140" y="68020"/>
                </a:lnTo>
                <a:lnTo>
                  <a:pt x="94130" y="68020"/>
                </a:lnTo>
                <a:lnTo>
                  <a:pt x="94130" y="68010"/>
                </a:lnTo>
                <a:lnTo>
                  <a:pt x="94120" y="68010"/>
                </a:lnTo>
                <a:lnTo>
                  <a:pt x="94120" y="68000"/>
                </a:lnTo>
                <a:lnTo>
                  <a:pt x="94110" y="68000"/>
                </a:lnTo>
                <a:lnTo>
                  <a:pt x="94110" y="67990"/>
                </a:lnTo>
                <a:lnTo>
                  <a:pt x="94100" y="67990"/>
                </a:lnTo>
                <a:lnTo>
                  <a:pt x="94100" y="67980"/>
                </a:lnTo>
                <a:lnTo>
                  <a:pt x="94090" y="67980"/>
                </a:lnTo>
                <a:lnTo>
                  <a:pt x="94090" y="67970"/>
                </a:lnTo>
                <a:lnTo>
                  <a:pt x="94080" y="67970"/>
                </a:lnTo>
                <a:lnTo>
                  <a:pt x="94080" y="67960"/>
                </a:lnTo>
                <a:lnTo>
                  <a:pt x="94070" y="67960"/>
                </a:lnTo>
                <a:lnTo>
                  <a:pt x="94070" y="67950"/>
                </a:lnTo>
                <a:lnTo>
                  <a:pt x="94060" y="67950"/>
                </a:lnTo>
                <a:lnTo>
                  <a:pt x="94050" y="67950"/>
                </a:lnTo>
                <a:lnTo>
                  <a:pt x="94050" y="67940"/>
                </a:lnTo>
                <a:lnTo>
                  <a:pt x="94040" y="67940"/>
                </a:lnTo>
                <a:lnTo>
                  <a:pt x="94040" y="67930"/>
                </a:lnTo>
                <a:lnTo>
                  <a:pt x="94030" y="67930"/>
                </a:lnTo>
                <a:lnTo>
                  <a:pt x="94030" y="67920"/>
                </a:lnTo>
                <a:lnTo>
                  <a:pt x="94020" y="67920"/>
                </a:lnTo>
                <a:lnTo>
                  <a:pt x="94020" y="67910"/>
                </a:lnTo>
                <a:lnTo>
                  <a:pt x="94010" y="67910"/>
                </a:lnTo>
                <a:lnTo>
                  <a:pt x="94010" y="67900"/>
                </a:lnTo>
                <a:lnTo>
                  <a:pt x="94000" y="67900"/>
                </a:lnTo>
                <a:lnTo>
                  <a:pt x="94000" y="67890"/>
                </a:lnTo>
                <a:lnTo>
                  <a:pt x="93990" y="67890"/>
                </a:lnTo>
                <a:lnTo>
                  <a:pt x="93990" y="67880"/>
                </a:lnTo>
                <a:lnTo>
                  <a:pt x="93980" y="67880"/>
                </a:lnTo>
                <a:lnTo>
                  <a:pt x="93980" y="67870"/>
                </a:lnTo>
                <a:lnTo>
                  <a:pt x="93970" y="67870"/>
                </a:lnTo>
                <a:lnTo>
                  <a:pt x="93970" y="67860"/>
                </a:lnTo>
                <a:lnTo>
                  <a:pt x="93970" y="67850"/>
                </a:lnTo>
                <a:lnTo>
                  <a:pt x="93960" y="67850"/>
                </a:lnTo>
                <a:lnTo>
                  <a:pt x="93960" y="67840"/>
                </a:lnTo>
                <a:lnTo>
                  <a:pt x="93950" y="67840"/>
                </a:lnTo>
                <a:lnTo>
                  <a:pt x="93950" y="67830"/>
                </a:lnTo>
                <a:lnTo>
                  <a:pt x="93940" y="67830"/>
                </a:lnTo>
                <a:lnTo>
                  <a:pt x="93940" y="67820"/>
                </a:lnTo>
                <a:lnTo>
                  <a:pt x="93930" y="67820"/>
                </a:lnTo>
                <a:lnTo>
                  <a:pt x="93930" y="67810"/>
                </a:lnTo>
                <a:lnTo>
                  <a:pt x="93920" y="67810"/>
                </a:lnTo>
                <a:lnTo>
                  <a:pt x="93920" y="67800"/>
                </a:lnTo>
                <a:lnTo>
                  <a:pt x="93910" y="67800"/>
                </a:lnTo>
                <a:lnTo>
                  <a:pt x="93900" y="67800"/>
                </a:lnTo>
                <a:lnTo>
                  <a:pt x="93900" y="67790"/>
                </a:lnTo>
                <a:lnTo>
                  <a:pt x="93890" y="67790"/>
                </a:lnTo>
                <a:lnTo>
                  <a:pt x="93890" y="67780"/>
                </a:lnTo>
                <a:lnTo>
                  <a:pt x="93880" y="67780"/>
                </a:lnTo>
                <a:lnTo>
                  <a:pt x="93880" y="67770"/>
                </a:lnTo>
                <a:lnTo>
                  <a:pt x="93880" y="67760"/>
                </a:lnTo>
                <a:lnTo>
                  <a:pt x="93880" y="67750"/>
                </a:lnTo>
                <a:lnTo>
                  <a:pt x="93870" y="67750"/>
                </a:lnTo>
                <a:lnTo>
                  <a:pt x="93870" y="67740"/>
                </a:lnTo>
                <a:lnTo>
                  <a:pt x="93850" y="67740"/>
                </a:lnTo>
                <a:lnTo>
                  <a:pt x="93840" y="67740"/>
                </a:lnTo>
                <a:lnTo>
                  <a:pt x="93840" y="67730"/>
                </a:lnTo>
                <a:lnTo>
                  <a:pt x="93840" y="67720"/>
                </a:lnTo>
                <a:lnTo>
                  <a:pt x="93830" y="67720"/>
                </a:lnTo>
                <a:lnTo>
                  <a:pt x="93830" y="67710"/>
                </a:lnTo>
                <a:lnTo>
                  <a:pt x="93820" y="67710"/>
                </a:lnTo>
                <a:lnTo>
                  <a:pt x="93820" y="67700"/>
                </a:lnTo>
                <a:lnTo>
                  <a:pt x="93810" y="67700"/>
                </a:lnTo>
                <a:lnTo>
                  <a:pt x="93810" y="67690"/>
                </a:lnTo>
                <a:lnTo>
                  <a:pt x="93800" y="67690"/>
                </a:lnTo>
                <a:lnTo>
                  <a:pt x="93800" y="67680"/>
                </a:lnTo>
                <a:lnTo>
                  <a:pt x="93800" y="67670"/>
                </a:lnTo>
                <a:lnTo>
                  <a:pt x="93790" y="67670"/>
                </a:lnTo>
                <a:lnTo>
                  <a:pt x="93790" y="67660"/>
                </a:lnTo>
                <a:lnTo>
                  <a:pt x="93780" y="67660"/>
                </a:lnTo>
                <a:lnTo>
                  <a:pt x="93770" y="67660"/>
                </a:lnTo>
                <a:lnTo>
                  <a:pt x="93770" y="67650"/>
                </a:lnTo>
                <a:lnTo>
                  <a:pt x="93760" y="67650"/>
                </a:lnTo>
                <a:lnTo>
                  <a:pt x="93760" y="67640"/>
                </a:lnTo>
                <a:lnTo>
                  <a:pt x="93750" y="67640"/>
                </a:lnTo>
                <a:lnTo>
                  <a:pt x="93750" y="67630"/>
                </a:lnTo>
                <a:lnTo>
                  <a:pt x="93740" y="67630"/>
                </a:lnTo>
                <a:lnTo>
                  <a:pt x="93730" y="67630"/>
                </a:lnTo>
                <a:lnTo>
                  <a:pt x="93730" y="67620"/>
                </a:lnTo>
                <a:lnTo>
                  <a:pt x="93720" y="67620"/>
                </a:lnTo>
                <a:lnTo>
                  <a:pt x="93720" y="67610"/>
                </a:lnTo>
                <a:lnTo>
                  <a:pt x="93700" y="67610"/>
                </a:lnTo>
                <a:lnTo>
                  <a:pt x="93690" y="67610"/>
                </a:lnTo>
                <a:lnTo>
                  <a:pt x="93690" y="67600"/>
                </a:lnTo>
                <a:lnTo>
                  <a:pt x="93690" y="67580"/>
                </a:lnTo>
                <a:lnTo>
                  <a:pt x="93680" y="67580"/>
                </a:lnTo>
                <a:lnTo>
                  <a:pt x="93680" y="67560"/>
                </a:lnTo>
                <a:lnTo>
                  <a:pt x="93670" y="67560"/>
                </a:lnTo>
                <a:lnTo>
                  <a:pt x="93660" y="67560"/>
                </a:lnTo>
                <a:lnTo>
                  <a:pt x="93660" y="67550"/>
                </a:lnTo>
                <a:lnTo>
                  <a:pt x="93650" y="67550"/>
                </a:lnTo>
                <a:lnTo>
                  <a:pt x="93650" y="67540"/>
                </a:lnTo>
                <a:lnTo>
                  <a:pt x="93640" y="67540"/>
                </a:lnTo>
                <a:lnTo>
                  <a:pt x="93640" y="67530"/>
                </a:lnTo>
                <a:lnTo>
                  <a:pt x="93630" y="67530"/>
                </a:lnTo>
                <a:lnTo>
                  <a:pt x="93620" y="67530"/>
                </a:lnTo>
                <a:lnTo>
                  <a:pt x="93620" y="67520"/>
                </a:lnTo>
                <a:lnTo>
                  <a:pt x="93610" y="67520"/>
                </a:lnTo>
                <a:lnTo>
                  <a:pt x="93600" y="67520"/>
                </a:lnTo>
                <a:lnTo>
                  <a:pt x="93600" y="67510"/>
                </a:lnTo>
                <a:lnTo>
                  <a:pt x="93590" y="67510"/>
                </a:lnTo>
                <a:lnTo>
                  <a:pt x="93580" y="67510"/>
                </a:lnTo>
                <a:lnTo>
                  <a:pt x="93580" y="67500"/>
                </a:lnTo>
                <a:lnTo>
                  <a:pt x="93570" y="67500"/>
                </a:lnTo>
                <a:lnTo>
                  <a:pt x="93560" y="67500"/>
                </a:lnTo>
                <a:lnTo>
                  <a:pt x="93560" y="67490"/>
                </a:lnTo>
                <a:lnTo>
                  <a:pt x="93540" y="67490"/>
                </a:lnTo>
                <a:lnTo>
                  <a:pt x="93530" y="67490"/>
                </a:lnTo>
                <a:lnTo>
                  <a:pt x="93530" y="67480"/>
                </a:lnTo>
                <a:lnTo>
                  <a:pt x="93520" y="67480"/>
                </a:lnTo>
                <a:lnTo>
                  <a:pt x="93510" y="67480"/>
                </a:lnTo>
                <a:lnTo>
                  <a:pt x="93500" y="67480"/>
                </a:lnTo>
                <a:lnTo>
                  <a:pt x="93500" y="67470"/>
                </a:lnTo>
                <a:lnTo>
                  <a:pt x="93480" y="67470"/>
                </a:lnTo>
                <a:lnTo>
                  <a:pt x="93470" y="67470"/>
                </a:lnTo>
                <a:lnTo>
                  <a:pt x="93460" y="67470"/>
                </a:lnTo>
                <a:lnTo>
                  <a:pt x="93460" y="67460"/>
                </a:lnTo>
                <a:lnTo>
                  <a:pt x="93440" y="67460"/>
                </a:lnTo>
                <a:lnTo>
                  <a:pt x="93430" y="67460"/>
                </a:lnTo>
                <a:lnTo>
                  <a:pt x="93410" y="67460"/>
                </a:lnTo>
                <a:lnTo>
                  <a:pt x="93410" y="67450"/>
                </a:lnTo>
                <a:lnTo>
                  <a:pt x="93400" y="67450"/>
                </a:lnTo>
                <a:lnTo>
                  <a:pt x="93370" y="67450"/>
                </a:lnTo>
                <a:lnTo>
                  <a:pt x="93360" y="67450"/>
                </a:lnTo>
                <a:lnTo>
                  <a:pt x="93360" y="67440"/>
                </a:lnTo>
                <a:lnTo>
                  <a:pt x="93350" y="67440"/>
                </a:lnTo>
                <a:lnTo>
                  <a:pt x="93350" y="67430"/>
                </a:lnTo>
                <a:lnTo>
                  <a:pt x="93310" y="67430"/>
                </a:lnTo>
                <a:lnTo>
                  <a:pt x="93290" y="67430"/>
                </a:lnTo>
                <a:lnTo>
                  <a:pt x="93290" y="67420"/>
                </a:lnTo>
                <a:lnTo>
                  <a:pt x="93250" y="67420"/>
                </a:lnTo>
                <a:lnTo>
                  <a:pt x="93220" y="67420"/>
                </a:lnTo>
                <a:lnTo>
                  <a:pt x="93210" y="67420"/>
                </a:lnTo>
                <a:lnTo>
                  <a:pt x="93210" y="67410"/>
                </a:lnTo>
                <a:lnTo>
                  <a:pt x="93200" y="67410"/>
                </a:lnTo>
                <a:lnTo>
                  <a:pt x="93160" y="67410"/>
                </a:lnTo>
                <a:lnTo>
                  <a:pt x="93130" y="67410"/>
                </a:lnTo>
                <a:lnTo>
                  <a:pt x="93100" y="67410"/>
                </a:lnTo>
                <a:lnTo>
                  <a:pt x="93010" y="67410"/>
                </a:lnTo>
                <a:lnTo>
                  <a:pt x="93010" y="67400"/>
                </a:lnTo>
                <a:lnTo>
                  <a:pt x="92980" y="67400"/>
                </a:lnTo>
                <a:lnTo>
                  <a:pt x="92980" y="67410"/>
                </a:lnTo>
                <a:lnTo>
                  <a:pt x="92950" y="67410"/>
                </a:lnTo>
                <a:lnTo>
                  <a:pt x="92900" y="67410"/>
                </a:lnTo>
                <a:lnTo>
                  <a:pt x="92890" y="67410"/>
                </a:lnTo>
                <a:lnTo>
                  <a:pt x="92880" y="67410"/>
                </a:lnTo>
                <a:lnTo>
                  <a:pt x="92860" y="67410"/>
                </a:lnTo>
                <a:lnTo>
                  <a:pt x="92860" y="67420"/>
                </a:lnTo>
                <a:lnTo>
                  <a:pt x="92840" y="67420"/>
                </a:lnTo>
                <a:lnTo>
                  <a:pt x="92830" y="67420"/>
                </a:lnTo>
                <a:lnTo>
                  <a:pt x="92810" y="67420"/>
                </a:lnTo>
                <a:lnTo>
                  <a:pt x="92810" y="67430"/>
                </a:lnTo>
                <a:lnTo>
                  <a:pt x="92800" y="67430"/>
                </a:lnTo>
                <a:lnTo>
                  <a:pt x="92790" y="67430"/>
                </a:lnTo>
                <a:lnTo>
                  <a:pt x="92760" y="67430"/>
                </a:lnTo>
                <a:lnTo>
                  <a:pt x="92760" y="67440"/>
                </a:lnTo>
                <a:lnTo>
                  <a:pt x="92750" y="67440"/>
                </a:lnTo>
                <a:lnTo>
                  <a:pt x="92730" y="67440"/>
                </a:lnTo>
                <a:lnTo>
                  <a:pt x="92730" y="67450"/>
                </a:lnTo>
                <a:lnTo>
                  <a:pt x="92720" y="67450"/>
                </a:lnTo>
                <a:lnTo>
                  <a:pt x="92710" y="67450"/>
                </a:lnTo>
                <a:lnTo>
                  <a:pt x="92710" y="67460"/>
                </a:lnTo>
                <a:lnTo>
                  <a:pt x="92700" y="67460"/>
                </a:lnTo>
                <a:lnTo>
                  <a:pt x="92690" y="67460"/>
                </a:lnTo>
                <a:lnTo>
                  <a:pt x="92690" y="67470"/>
                </a:lnTo>
                <a:lnTo>
                  <a:pt x="92680" y="67470"/>
                </a:lnTo>
                <a:lnTo>
                  <a:pt x="92670" y="67470"/>
                </a:lnTo>
                <a:lnTo>
                  <a:pt x="92660" y="67470"/>
                </a:lnTo>
                <a:lnTo>
                  <a:pt x="92660" y="67480"/>
                </a:lnTo>
                <a:lnTo>
                  <a:pt x="92650" y="67480"/>
                </a:lnTo>
                <a:lnTo>
                  <a:pt x="92640" y="67480"/>
                </a:lnTo>
                <a:lnTo>
                  <a:pt x="92630" y="67480"/>
                </a:lnTo>
                <a:lnTo>
                  <a:pt x="92630" y="67490"/>
                </a:lnTo>
                <a:lnTo>
                  <a:pt x="92620" y="67490"/>
                </a:lnTo>
                <a:lnTo>
                  <a:pt x="92610" y="67490"/>
                </a:lnTo>
                <a:lnTo>
                  <a:pt x="92600" y="67490"/>
                </a:lnTo>
                <a:lnTo>
                  <a:pt x="92600" y="67500"/>
                </a:lnTo>
                <a:lnTo>
                  <a:pt x="92590" y="67500"/>
                </a:lnTo>
                <a:lnTo>
                  <a:pt x="92580" y="67500"/>
                </a:lnTo>
                <a:lnTo>
                  <a:pt x="92580" y="67510"/>
                </a:lnTo>
                <a:lnTo>
                  <a:pt x="92570" y="67510"/>
                </a:lnTo>
                <a:lnTo>
                  <a:pt x="92540" y="67510"/>
                </a:lnTo>
                <a:lnTo>
                  <a:pt x="92540" y="67520"/>
                </a:lnTo>
                <a:lnTo>
                  <a:pt x="92530" y="67520"/>
                </a:lnTo>
                <a:lnTo>
                  <a:pt x="92520" y="67520"/>
                </a:lnTo>
                <a:lnTo>
                  <a:pt x="92520" y="67530"/>
                </a:lnTo>
                <a:lnTo>
                  <a:pt x="92510" y="67530"/>
                </a:lnTo>
                <a:lnTo>
                  <a:pt x="92500" y="67530"/>
                </a:lnTo>
                <a:lnTo>
                  <a:pt x="92500" y="67540"/>
                </a:lnTo>
                <a:lnTo>
                  <a:pt x="92490" y="67540"/>
                </a:lnTo>
                <a:lnTo>
                  <a:pt x="92480" y="67540"/>
                </a:lnTo>
                <a:lnTo>
                  <a:pt x="92480" y="67550"/>
                </a:lnTo>
                <a:lnTo>
                  <a:pt x="92460" y="67550"/>
                </a:lnTo>
                <a:lnTo>
                  <a:pt x="92460" y="67540"/>
                </a:lnTo>
                <a:lnTo>
                  <a:pt x="92450" y="67540"/>
                </a:lnTo>
                <a:lnTo>
                  <a:pt x="92450" y="67530"/>
                </a:lnTo>
                <a:lnTo>
                  <a:pt x="92450" y="67480"/>
                </a:lnTo>
                <a:lnTo>
                  <a:pt x="92440" y="67480"/>
                </a:lnTo>
                <a:lnTo>
                  <a:pt x="92440" y="67460"/>
                </a:lnTo>
                <a:lnTo>
                  <a:pt x="92440" y="67450"/>
                </a:lnTo>
                <a:lnTo>
                  <a:pt x="92440" y="67440"/>
                </a:lnTo>
                <a:lnTo>
                  <a:pt x="92430" y="67440"/>
                </a:lnTo>
                <a:lnTo>
                  <a:pt x="92430" y="67430"/>
                </a:lnTo>
                <a:lnTo>
                  <a:pt x="92430" y="67420"/>
                </a:lnTo>
                <a:lnTo>
                  <a:pt x="92420" y="67420"/>
                </a:lnTo>
                <a:lnTo>
                  <a:pt x="92420" y="67410"/>
                </a:lnTo>
                <a:lnTo>
                  <a:pt x="92420" y="67400"/>
                </a:lnTo>
                <a:lnTo>
                  <a:pt x="92410" y="67400"/>
                </a:lnTo>
                <a:lnTo>
                  <a:pt x="92410" y="67390"/>
                </a:lnTo>
                <a:lnTo>
                  <a:pt x="92400" y="67390"/>
                </a:lnTo>
                <a:lnTo>
                  <a:pt x="92400" y="67380"/>
                </a:lnTo>
                <a:lnTo>
                  <a:pt x="92390" y="67380"/>
                </a:lnTo>
                <a:lnTo>
                  <a:pt x="92390" y="67370"/>
                </a:lnTo>
                <a:lnTo>
                  <a:pt x="92380" y="67370"/>
                </a:lnTo>
                <a:lnTo>
                  <a:pt x="92370" y="67370"/>
                </a:lnTo>
                <a:lnTo>
                  <a:pt x="92370" y="67360"/>
                </a:lnTo>
                <a:lnTo>
                  <a:pt x="92360" y="67360"/>
                </a:lnTo>
                <a:lnTo>
                  <a:pt x="92350" y="67360"/>
                </a:lnTo>
                <a:lnTo>
                  <a:pt x="92350" y="67350"/>
                </a:lnTo>
                <a:lnTo>
                  <a:pt x="92340" y="67350"/>
                </a:lnTo>
                <a:lnTo>
                  <a:pt x="92320" y="67350"/>
                </a:lnTo>
                <a:lnTo>
                  <a:pt x="92320" y="67340"/>
                </a:lnTo>
                <a:lnTo>
                  <a:pt x="92280" y="67340"/>
                </a:lnTo>
                <a:lnTo>
                  <a:pt x="92260" y="67340"/>
                </a:lnTo>
                <a:lnTo>
                  <a:pt x="92260" y="67330"/>
                </a:lnTo>
                <a:lnTo>
                  <a:pt x="92250" y="67330"/>
                </a:lnTo>
                <a:lnTo>
                  <a:pt x="92220" y="67330"/>
                </a:lnTo>
                <a:lnTo>
                  <a:pt x="92210" y="67330"/>
                </a:lnTo>
                <a:lnTo>
                  <a:pt x="92210" y="67320"/>
                </a:lnTo>
                <a:lnTo>
                  <a:pt x="92160" y="67320"/>
                </a:lnTo>
                <a:lnTo>
                  <a:pt x="92150" y="67320"/>
                </a:lnTo>
                <a:lnTo>
                  <a:pt x="92150" y="67310"/>
                </a:lnTo>
                <a:lnTo>
                  <a:pt x="92140" y="67310"/>
                </a:lnTo>
                <a:lnTo>
                  <a:pt x="92140" y="67320"/>
                </a:lnTo>
                <a:lnTo>
                  <a:pt x="92130" y="67320"/>
                </a:lnTo>
                <a:lnTo>
                  <a:pt x="92120" y="67320"/>
                </a:lnTo>
                <a:lnTo>
                  <a:pt x="92120" y="67330"/>
                </a:lnTo>
                <a:lnTo>
                  <a:pt x="92090" y="67330"/>
                </a:lnTo>
                <a:lnTo>
                  <a:pt x="92080" y="67330"/>
                </a:lnTo>
                <a:lnTo>
                  <a:pt x="92070" y="67330"/>
                </a:lnTo>
                <a:lnTo>
                  <a:pt x="92060" y="67330"/>
                </a:lnTo>
                <a:lnTo>
                  <a:pt x="92060" y="67340"/>
                </a:lnTo>
                <a:lnTo>
                  <a:pt x="92050" y="67340"/>
                </a:lnTo>
                <a:lnTo>
                  <a:pt x="92040" y="67340"/>
                </a:lnTo>
                <a:lnTo>
                  <a:pt x="92040" y="67350"/>
                </a:lnTo>
                <a:lnTo>
                  <a:pt x="92020" y="67350"/>
                </a:lnTo>
                <a:lnTo>
                  <a:pt x="92010" y="67350"/>
                </a:lnTo>
                <a:lnTo>
                  <a:pt x="92010" y="67360"/>
                </a:lnTo>
                <a:lnTo>
                  <a:pt x="92000" y="67360"/>
                </a:lnTo>
                <a:lnTo>
                  <a:pt x="91990" y="67360"/>
                </a:lnTo>
                <a:lnTo>
                  <a:pt x="91990" y="67370"/>
                </a:lnTo>
                <a:lnTo>
                  <a:pt x="91980" y="67370"/>
                </a:lnTo>
                <a:lnTo>
                  <a:pt x="91980" y="67380"/>
                </a:lnTo>
                <a:lnTo>
                  <a:pt x="91970" y="67380"/>
                </a:lnTo>
                <a:lnTo>
                  <a:pt x="91960" y="67380"/>
                </a:lnTo>
                <a:lnTo>
                  <a:pt x="91960" y="67390"/>
                </a:lnTo>
                <a:lnTo>
                  <a:pt x="91950" y="67390"/>
                </a:lnTo>
                <a:lnTo>
                  <a:pt x="91950" y="67400"/>
                </a:lnTo>
                <a:lnTo>
                  <a:pt x="91940" y="67400"/>
                </a:lnTo>
                <a:lnTo>
                  <a:pt x="91940" y="67410"/>
                </a:lnTo>
                <a:lnTo>
                  <a:pt x="91930" y="67410"/>
                </a:lnTo>
                <a:lnTo>
                  <a:pt x="91920" y="67410"/>
                </a:lnTo>
                <a:lnTo>
                  <a:pt x="91920" y="67420"/>
                </a:lnTo>
                <a:lnTo>
                  <a:pt x="91910" y="67420"/>
                </a:lnTo>
                <a:lnTo>
                  <a:pt x="91910" y="67430"/>
                </a:lnTo>
                <a:lnTo>
                  <a:pt x="91900" y="67430"/>
                </a:lnTo>
                <a:lnTo>
                  <a:pt x="91900" y="67440"/>
                </a:lnTo>
                <a:lnTo>
                  <a:pt x="91890" y="67440"/>
                </a:lnTo>
                <a:lnTo>
                  <a:pt x="91890" y="67450"/>
                </a:lnTo>
                <a:lnTo>
                  <a:pt x="91880" y="67450"/>
                </a:lnTo>
                <a:lnTo>
                  <a:pt x="91870" y="67450"/>
                </a:lnTo>
                <a:lnTo>
                  <a:pt x="91870" y="67460"/>
                </a:lnTo>
                <a:lnTo>
                  <a:pt x="91860" y="67460"/>
                </a:lnTo>
                <a:lnTo>
                  <a:pt x="91860" y="67470"/>
                </a:lnTo>
                <a:lnTo>
                  <a:pt x="91850" y="67470"/>
                </a:lnTo>
                <a:lnTo>
                  <a:pt x="91850" y="67480"/>
                </a:lnTo>
                <a:lnTo>
                  <a:pt x="91840" y="67480"/>
                </a:lnTo>
                <a:lnTo>
                  <a:pt x="91820" y="67480"/>
                </a:lnTo>
                <a:lnTo>
                  <a:pt x="91820" y="67490"/>
                </a:lnTo>
                <a:lnTo>
                  <a:pt x="91810" y="67490"/>
                </a:lnTo>
                <a:lnTo>
                  <a:pt x="91810" y="67500"/>
                </a:lnTo>
                <a:lnTo>
                  <a:pt x="91800" y="67500"/>
                </a:lnTo>
                <a:lnTo>
                  <a:pt x="91790" y="67500"/>
                </a:lnTo>
                <a:lnTo>
                  <a:pt x="91790" y="67510"/>
                </a:lnTo>
                <a:lnTo>
                  <a:pt x="91790" y="67520"/>
                </a:lnTo>
                <a:lnTo>
                  <a:pt x="91780" y="67520"/>
                </a:lnTo>
                <a:lnTo>
                  <a:pt x="91770" y="67520"/>
                </a:lnTo>
                <a:lnTo>
                  <a:pt x="91770" y="67530"/>
                </a:lnTo>
                <a:lnTo>
                  <a:pt x="91760" y="67530"/>
                </a:lnTo>
                <a:lnTo>
                  <a:pt x="91760" y="67540"/>
                </a:lnTo>
                <a:lnTo>
                  <a:pt x="91750" y="67540"/>
                </a:lnTo>
                <a:lnTo>
                  <a:pt x="91750" y="67550"/>
                </a:lnTo>
                <a:lnTo>
                  <a:pt x="91740" y="67550"/>
                </a:lnTo>
                <a:lnTo>
                  <a:pt x="91740" y="67560"/>
                </a:lnTo>
                <a:lnTo>
                  <a:pt x="91730" y="67560"/>
                </a:lnTo>
                <a:lnTo>
                  <a:pt x="91730" y="67570"/>
                </a:lnTo>
                <a:lnTo>
                  <a:pt x="91720" y="67570"/>
                </a:lnTo>
                <a:lnTo>
                  <a:pt x="91720" y="67580"/>
                </a:lnTo>
                <a:lnTo>
                  <a:pt x="91710" y="67580"/>
                </a:lnTo>
                <a:lnTo>
                  <a:pt x="91710" y="67590"/>
                </a:lnTo>
                <a:lnTo>
                  <a:pt x="91700" y="67590"/>
                </a:lnTo>
                <a:lnTo>
                  <a:pt x="91700" y="67600"/>
                </a:lnTo>
                <a:lnTo>
                  <a:pt x="91690" y="67600"/>
                </a:lnTo>
                <a:lnTo>
                  <a:pt x="91690" y="67610"/>
                </a:lnTo>
                <a:lnTo>
                  <a:pt x="91680" y="67610"/>
                </a:lnTo>
                <a:lnTo>
                  <a:pt x="91680" y="67620"/>
                </a:lnTo>
                <a:lnTo>
                  <a:pt x="91670" y="67620"/>
                </a:lnTo>
                <a:lnTo>
                  <a:pt x="91670" y="67630"/>
                </a:lnTo>
                <a:lnTo>
                  <a:pt x="91660" y="67630"/>
                </a:lnTo>
                <a:lnTo>
                  <a:pt x="91660" y="67640"/>
                </a:lnTo>
                <a:lnTo>
                  <a:pt x="91650" y="67640"/>
                </a:lnTo>
                <a:lnTo>
                  <a:pt x="91650" y="67650"/>
                </a:lnTo>
                <a:lnTo>
                  <a:pt x="91640" y="67650"/>
                </a:lnTo>
                <a:lnTo>
                  <a:pt x="91640" y="67660"/>
                </a:lnTo>
                <a:lnTo>
                  <a:pt x="91630" y="67660"/>
                </a:lnTo>
                <a:lnTo>
                  <a:pt x="91630" y="67670"/>
                </a:lnTo>
                <a:lnTo>
                  <a:pt x="91620" y="67670"/>
                </a:lnTo>
                <a:lnTo>
                  <a:pt x="91620" y="67680"/>
                </a:lnTo>
                <a:lnTo>
                  <a:pt x="91610" y="67680"/>
                </a:lnTo>
                <a:lnTo>
                  <a:pt x="91610" y="67690"/>
                </a:lnTo>
                <a:lnTo>
                  <a:pt x="91600" y="67690"/>
                </a:lnTo>
                <a:lnTo>
                  <a:pt x="91600" y="67700"/>
                </a:lnTo>
                <a:lnTo>
                  <a:pt x="91590" y="67700"/>
                </a:lnTo>
                <a:lnTo>
                  <a:pt x="91590" y="67710"/>
                </a:lnTo>
                <a:lnTo>
                  <a:pt x="91580" y="67710"/>
                </a:lnTo>
                <a:lnTo>
                  <a:pt x="91580" y="67720"/>
                </a:lnTo>
                <a:lnTo>
                  <a:pt x="91570" y="67720"/>
                </a:lnTo>
                <a:lnTo>
                  <a:pt x="91560" y="67720"/>
                </a:lnTo>
                <a:lnTo>
                  <a:pt x="91560" y="67730"/>
                </a:lnTo>
                <a:lnTo>
                  <a:pt x="91550" y="67730"/>
                </a:lnTo>
                <a:lnTo>
                  <a:pt x="91550" y="67740"/>
                </a:lnTo>
                <a:lnTo>
                  <a:pt x="91540" y="67740"/>
                </a:lnTo>
                <a:lnTo>
                  <a:pt x="91540" y="67750"/>
                </a:lnTo>
                <a:lnTo>
                  <a:pt x="91530" y="67750"/>
                </a:lnTo>
                <a:lnTo>
                  <a:pt x="91530" y="67760"/>
                </a:lnTo>
                <a:lnTo>
                  <a:pt x="91510" y="67760"/>
                </a:lnTo>
                <a:lnTo>
                  <a:pt x="91510" y="67770"/>
                </a:lnTo>
                <a:lnTo>
                  <a:pt x="91500" y="67770"/>
                </a:lnTo>
                <a:lnTo>
                  <a:pt x="91500" y="67780"/>
                </a:lnTo>
                <a:lnTo>
                  <a:pt x="91490" y="67780"/>
                </a:lnTo>
                <a:lnTo>
                  <a:pt x="91480" y="67780"/>
                </a:lnTo>
                <a:lnTo>
                  <a:pt x="91470" y="67780"/>
                </a:lnTo>
                <a:lnTo>
                  <a:pt x="91470" y="67790"/>
                </a:lnTo>
                <a:lnTo>
                  <a:pt x="91460" y="67790"/>
                </a:lnTo>
                <a:lnTo>
                  <a:pt x="91460" y="67800"/>
                </a:lnTo>
                <a:lnTo>
                  <a:pt x="91450" y="67800"/>
                </a:lnTo>
                <a:lnTo>
                  <a:pt x="91430" y="67800"/>
                </a:lnTo>
                <a:lnTo>
                  <a:pt x="91430" y="67810"/>
                </a:lnTo>
                <a:lnTo>
                  <a:pt x="91420" y="67810"/>
                </a:lnTo>
                <a:lnTo>
                  <a:pt x="91410" y="67810"/>
                </a:lnTo>
                <a:lnTo>
                  <a:pt x="91410" y="67820"/>
                </a:lnTo>
                <a:lnTo>
                  <a:pt x="91400" y="67820"/>
                </a:lnTo>
                <a:lnTo>
                  <a:pt x="91390" y="67820"/>
                </a:lnTo>
                <a:lnTo>
                  <a:pt x="91380" y="67820"/>
                </a:lnTo>
                <a:lnTo>
                  <a:pt x="91380" y="67810"/>
                </a:lnTo>
                <a:lnTo>
                  <a:pt x="91370" y="67810"/>
                </a:lnTo>
                <a:lnTo>
                  <a:pt x="91370" y="67800"/>
                </a:lnTo>
                <a:lnTo>
                  <a:pt x="91360" y="67800"/>
                </a:lnTo>
                <a:lnTo>
                  <a:pt x="91340" y="67800"/>
                </a:lnTo>
                <a:lnTo>
                  <a:pt x="91340" y="67790"/>
                </a:lnTo>
                <a:lnTo>
                  <a:pt x="91330" y="67790"/>
                </a:lnTo>
                <a:lnTo>
                  <a:pt x="91330" y="67780"/>
                </a:lnTo>
                <a:lnTo>
                  <a:pt x="91320" y="67780"/>
                </a:lnTo>
                <a:lnTo>
                  <a:pt x="91310" y="67780"/>
                </a:lnTo>
                <a:lnTo>
                  <a:pt x="91300" y="67780"/>
                </a:lnTo>
                <a:lnTo>
                  <a:pt x="91300" y="67770"/>
                </a:lnTo>
                <a:lnTo>
                  <a:pt x="91290" y="67770"/>
                </a:lnTo>
                <a:lnTo>
                  <a:pt x="91290" y="67760"/>
                </a:lnTo>
                <a:lnTo>
                  <a:pt x="91290" y="67750"/>
                </a:lnTo>
                <a:lnTo>
                  <a:pt x="91290" y="67740"/>
                </a:lnTo>
                <a:lnTo>
                  <a:pt x="91280" y="67740"/>
                </a:lnTo>
                <a:lnTo>
                  <a:pt x="91270" y="67740"/>
                </a:lnTo>
                <a:lnTo>
                  <a:pt x="91270" y="67730"/>
                </a:lnTo>
                <a:lnTo>
                  <a:pt x="91260" y="67730"/>
                </a:lnTo>
                <a:lnTo>
                  <a:pt x="91260" y="67720"/>
                </a:lnTo>
                <a:lnTo>
                  <a:pt x="91250" y="67720"/>
                </a:lnTo>
                <a:lnTo>
                  <a:pt x="91240" y="67720"/>
                </a:lnTo>
                <a:lnTo>
                  <a:pt x="91240" y="67710"/>
                </a:lnTo>
                <a:lnTo>
                  <a:pt x="91240" y="67690"/>
                </a:lnTo>
                <a:lnTo>
                  <a:pt x="91230" y="67690"/>
                </a:lnTo>
                <a:lnTo>
                  <a:pt x="91230" y="67680"/>
                </a:lnTo>
                <a:lnTo>
                  <a:pt x="91220" y="67680"/>
                </a:lnTo>
                <a:lnTo>
                  <a:pt x="91210" y="67680"/>
                </a:lnTo>
                <a:lnTo>
                  <a:pt x="91200" y="67680"/>
                </a:lnTo>
                <a:lnTo>
                  <a:pt x="91200" y="67670"/>
                </a:lnTo>
                <a:lnTo>
                  <a:pt x="91190" y="67670"/>
                </a:lnTo>
                <a:lnTo>
                  <a:pt x="91190" y="67660"/>
                </a:lnTo>
                <a:lnTo>
                  <a:pt x="91190" y="67650"/>
                </a:lnTo>
                <a:lnTo>
                  <a:pt x="91180" y="67650"/>
                </a:lnTo>
                <a:lnTo>
                  <a:pt x="91180" y="67640"/>
                </a:lnTo>
                <a:lnTo>
                  <a:pt x="91170" y="67640"/>
                </a:lnTo>
                <a:lnTo>
                  <a:pt x="91170" y="67630"/>
                </a:lnTo>
                <a:lnTo>
                  <a:pt x="91160" y="67630"/>
                </a:lnTo>
                <a:lnTo>
                  <a:pt x="91160" y="67620"/>
                </a:lnTo>
                <a:lnTo>
                  <a:pt x="91150" y="67620"/>
                </a:lnTo>
                <a:lnTo>
                  <a:pt x="91150" y="67610"/>
                </a:lnTo>
                <a:lnTo>
                  <a:pt x="91140" y="67610"/>
                </a:lnTo>
                <a:lnTo>
                  <a:pt x="91140" y="67600"/>
                </a:lnTo>
                <a:lnTo>
                  <a:pt x="91130" y="67600"/>
                </a:lnTo>
                <a:lnTo>
                  <a:pt x="91130" y="67590"/>
                </a:lnTo>
                <a:lnTo>
                  <a:pt x="91120" y="67590"/>
                </a:lnTo>
                <a:lnTo>
                  <a:pt x="91120" y="67580"/>
                </a:lnTo>
                <a:lnTo>
                  <a:pt x="91110" y="67580"/>
                </a:lnTo>
                <a:lnTo>
                  <a:pt x="91110" y="67570"/>
                </a:lnTo>
                <a:lnTo>
                  <a:pt x="91100" y="67570"/>
                </a:lnTo>
                <a:lnTo>
                  <a:pt x="91090" y="67570"/>
                </a:lnTo>
                <a:lnTo>
                  <a:pt x="91090" y="67560"/>
                </a:lnTo>
                <a:lnTo>
                  <a:pt x="91080" y="67560"/>
                </a:lnTo>
                <a:lnTo>
                  <a:pt x="91080" y="67550"/>
                </a:lnTo>
                <a:lnTo>
                  <a:pt x="91070" y="67550"/>
                </a:lnTo>
                <a:lnTo>
                  <a:pt x="91070" y="67540"/>
                </a:lnTo>
                <a:lnTo>
                  <a:pt x="91050" y="67540"/>
                </a:lnTo>
                <a:lnTo>
                  <a:pt x="91050" y="67530"/>
                </a:lnTo>
                <a:lnTo>
                  <a:pt x="91040" y="67530"/>
                </a:lnTo>
                <a:lnTo>
                  <a:pt x="91010" y="67530"/>
                </a:lnTo>
                <a:lnTo>
                  <a:pt x="91010" y="67520"/>
                </a:lnTo>
                <a:lnTo>
                  <a:pt x="91000" y="67520"/>
                </a:lnTo>
                <a:lnTo>
                  <a:pt x="91000" y="67510"/>
                </a:lnTo>
                <a:lnTo>
                  <a:pt x="90990" y="67510"/>
                </a:lnTo>
                <a:lnTo>
                  <a:pt x="90990" y="67500"/>
                </a:lnTo>
                <a:lnTo>
                  <a:pt x="90980" y="67500"/>
                </a:lnTo>
                <a:lnTo>
                  <a:pt x="90960" y="67500"/>
                </a:lnTo>
                <a:lnTo>
                  <a:pt x="90950" y="67500"/>
                </a:lnTo>
                <a:lnTo>
                  <a:pt x="90950" y="67490"/>
                </a:lnTo>
                <a:lnTo>
                  <a:pt x="90940" y="67490"/>
                </a:lnTo>
                <a:lnTo>
                  <a:pt x="90930" y="67490"/>
                </a:lnTo>
                <a:lnTo>
                  <a:pt x="90930" y="67480"/>
                </a:lnTo>
                <a:lnTo>
                  <a:pt x="90920" y="67480"/>
                </a:lnTo>
                <a:lnTo>
                  <a:pt x="90920" y="67470"/>
                </a:lnTo>
                <a:lnTo>
                  <a:pt x="90910" y="67470"/>
                </a:lnTo>
                <a:lnTo>
                  <a:pt x="90900" y="67470"/>
                </a:lnTo>
                <a:lnTo>
                  <a:pt x="90890" y="67470"/>
                </a:lnTo>
                <a:lnTo>
                  <a:pt x="90890" y="67460"/>
                </a:lnTo>
                <a:lnTo>
                  <a:pt x="90880" y="67460"/>
                </a:lnTo>
                <a:lnTo>
                  <a:pt x="90870" y="67460"/>
                </a:lnTo>
                <a:lnTo>
                  <a:pt x="90870" y="67450"/>
                </a:lnTo>
                <a:lnTo>
                  <a:pt x="90870" y="67440"/>
                </a:lnTo>
                <a:lnTo>
                  <a:pt x="90860" y="67440"/>
                </a:lnTo>
                <a:lnTo>
                  <a:pt x="90850" y="67440"/>
                </a:lnTo>
                <a:lnTo>
                  <a:pt x="90850" y="67430"/>
                </a:lnTo>
                <a:lnTo>
                  <a:pt x="90840" y="67430"/>
                </a:lnTo>
                <a:lnTo>
                  <a:pt x="90830" y="67430"/>
                </a:lnTo>
                <a:lnTo>
                  <a:pt x="90830" y="67420"/>
                </a:lnTo>
                <a:lnTo>
                  <a:pt x="90810" y="67420"/>
                </a:lnTo>
                <a:lnTo>
                  <a:pt x="90800" y="67420"/>
                </a:lnTo>
                <a:lnTo>
                  <a:pt x="90790" y="67420"/>
                </a:lnTo>
                <a:lnTo>
                  <a:pt x="90790" y="67410"/>
                </a:lnTo>
                <a:lnTo>
                  <a:pt x="90780" y="67410"/>
                </a:lnTo>
                <a:lnTo>
                  <a:pt x="90770" y="67410"/>
                </a:lnTo>
                <a:lnTo>
                  <a:pt x="90770" y="67400"/>
                </a:lnTo>
                <a:lnTo>
                  <a:pt x="90760" y="67400"/>
                </a:lnTo>
                <a:lnTo>
                  <a:pt x="90750" y="67400"/>
                </a:lnTo>
                <a:lnTo>
                  <a:pt x="90740" y="67400"/>
                </a:lnTo>
                <a:lnTo>
                  <a:pt x="90730" y="67400"/>
                </a:lnTo>
                <a:lnTo>
                  <a:pt x="90730" y="67410"/>
                </a:lnTo>
                <a:lnTo>
                  <a:pt x="90720" y="67410"/>
                </a:lnTo>
                <a:lnTo>
                  <a:pt x="90720" y="67400"/>
                </a:lnTo>
                <a:lnTo>
                  <a:pt x="90700" y="67400"/>
                </a:lnTo>
                <a:lnTo>
                  <a:pt x="90700" y="67410"/>
                </a:lnTo>
                <a:lnTo>
                  <a:pt x="90690" y="67410"/>
                </a:lnTo>
                <a:lnTo>
                  <a:pt x="90690" y="67420"/>
                </a:lnTo>
                <a:lnTo>
                  <a:pt x="90680" y="67420"/>
                </a:lnTo>
                <a:lnTo>
                  <a:pt x="90660" y="67420"/>
                </a:lnTo>
                <a:lnTo>
                  <a:pt x="90650" y="67420"/>
                </a:lnTo>
                <a:lnTo>
                  <a:pt x="90650" y="67410"/>
                </a:lnTo>
                <a:lnTo>
                  <a:pt x="90640" y="67410"/>
                </a:lnTo>
                <a:lnTo>
                  <a:pt x="90640" y="67420"/>
                </a:lnTo>
                <a:lnTo>
                  <a:pt x="90640" y="67410"/>
                </a:lnTo>
                <a:lnTo>
                  <a:pt x="90610" y="67410"/>
                </a:lnTo>
                <a:lnTo>
                  <a:pt x="90610" y="67420"/>
                </a:lnTo>
                <a:lnTo>
                  <a:pt x="90600" y="67420"/>
                </a:lnTo>
                <a:lnTo>
                  <a:pt x="90590" y="67420"/>
                </a:lnTo>
                <a:lnTo>
                  <a:pt x="90580" y="67420"/>
                </a:lnTo>
                <a:lnTo>
                  <a:pt x="90570" y="67420"/>
                </a:lnTo>
                <a:lnTo>
                  <a:pt x="90560" y="67420"/>
                </a:lnTo>
                <a:lnTo>
                  <a:pt x="90560" y="67430"/>
                </a:lnTo>
                <a:lnTo>
                  <a:pt x="90540" y="67430"/>
                </a:lnTo>
                <a:lnTo>
                  <a:pt x="90530" y="67430"/>
                </a:lnTo>
                <a:lnTo>
                  <a:pt x="90510" y="67430"/>
                </a:lnTo>
                <a:lnTo>
                  <a:pt x="90510" y="67440"/>
                </a:lnTo>
                <a:lnTo>
                  <a:pt x="90490" y="67440"/>
                </a:lnTo>
                <a:lnTo>
                  <a:pt x="90480" y="67440"/>
                </a:lnTo>
                <a:lnTo>
                  <a:pt x="90480" y="67450"/>
                </a:lnTo>
                <a:lnTo>
                  <a:pt x="90470" y="67450"/>
                </a:lnTo>
                <a:lnTo>
                  <a:pt x="90450" y="67450"/>
                </a:lnTo>
                <a:lnTo>
                  <a:pt x="90450" y="67460"/>
                </a:lnTo>
                <a:lnTo>
                  <a:pt x="90440" y="67460"/>
                </a:lnTo>
                <a:lnTo>
                  <a:pt x="90440" y="67450"/>
                </a:lnTo>
                <a:lnTo>
                  <a:pt x="90430" y="67450"/>
                </a:lnTo>
                <a:lnTo>
                  <a:pt x="90430" y="67460"/>
                </a:lnTo>
                <a:lnTo>
                  <a:pt x="90420" y="67460"/>
                </a:lnTo>
                <a:lnTo>
                  <a:pt x="90410" y="67460"/>
                </a:lnTo>
                <a:lnTo>
                  <a:pt x="90400" y="67460"/>
                </a:lnTo>
                <a:lnTo>
                  <a:pt x="90400" y="67470"/>
                </a:lnTo>
                <a:lnTo>
                  <a:pt x="90390" y="67470"/>
                </a:lnTo>
                <a:lnTo>
                  <a:pt x="90380" y="67470"/>
                </a:lnTo>
                <a:lnTo>
                  <a:pt x="90380" y="67480"/>
                </a:lnTo>
                <a:lnTo>
                  <a:pt x="90370" y="67480"/>
                </a:lnTo>
                <a:lnTo>
                  <a:pt x="90360" y="67480"/>
                </a:lnTo>
                <a:lnTo>
                  <a:pt x="90340" y="67480"/>
                </a:lnTo>
                <a:lnTo>
                  <a:pt x="90330" y="67480"/>
                </a:lnTo>
                <a:lnTo>
                  <a:pt x="90330" y="67490"/>
                </a:lnTo>
                <a:lnTo>
                  <a:pt x="90320" y="67490"/>
                </a:lnTo>
                <a:lnTo>
                  <a:pt x="90320" y="67480"/>
                </a:lnTo>
                <a:lnTo>
                  <a:pt x="90300" y="67480"/>
                </a:lnTo>
                <a:lnTo>
                  <a:pt x="90290" y="67480"/>
                </a:lnTo>
                <a:lnTo>
                  <a:pt x="90260" y="67480"/>
                </a:lnTo>
                <a:lnTo>
                  <a:pt x="90260" y="67470"/>
                </a:lnTo>
                <a:lnTo>
                  <a:pt x="90250" y="67470"/>
                </a:lnTo>
                <a:lnTo>
                  <a:pt x="90220" y="67470"/>
                </a:lnTo>
                <a:lnTo>
                  <a:pt x="90210" y="67470"/>
                </a:lnTo>
                <a:lnTo>
                  <a:pt x="90210" y="67460"/>
                </a:lnTo>
                <a:lnTo>
                  <a:pt x="90180" y="67460"/>
                </a:lnTo>
                <a:lnTo>
                  <a:pt x="90180" y="67470"/>
                </a:lnTo>
                <a:lnTo>
                  <a:pt x="90170" y="67470"/>
                </a:lnTo>
                <a:lnTo>
                  <a:pt x="90170" y="67460"/>
                </a:lnTo>
                <a:lnTo>
                  <a:pt x="90160" y="67460"/>
                </a:lnTo>
                <a:lnTo>
                  <a:pt x="90150" y="67460"/>
                </a:lnTo>
                <a:lnTo>
                  <a:pt x="90150" y="67450"/>
                </a:lnTo>
                <a:lnTo>
                  <a:pt x="90120" y="67450"/>
                </a:lnTo>
                <a:lnTo>
                  <a:pt x="90100" y="67450"/>
                </a:lnTo>
                <a:lnTo>
                  <a:pt x="90100" y="67440"/>
                </a:lnTo>
                <a:lnTo>
                  <a:pt x="90090" y="67440"/>
                </a:lnTo>
                <a:lnTo>
                  <a:pt x="90090" y="67430"/>
                </a:lnTo>
                <a:lnTo>
                  <a:pt x="90080" y="67430"/>
                </a:lnTo>
                <a:lnTo>
                  <a:pt x="90080" y="67410"/>
                </a:lnTo>
                <a:lnTo>
                  <a:pt x="90080" y="67400"/>
                </a:lnTo>
                <a:lnTo>
                  <a:pt x="90090" y="67400"/>
                </a:lnTo>
                <a:lnTo>
                  <a:pt x="90090" y="67390"/>
                </a:lnTo>
                <a:lnTo>
                  <a:pt x="90100" y="67390"/>
                </a:lnTo>
                <a:lnTo>
                  <a:pt x="90100" y="67380"/>
                </a:lnTo>
                <a:lnTo>
                  <a:pt x="90100" y="67360"/>
                </a:lnTo>
                <a:lnTo>
                  <a:pt x="90110" y="67360"/>
                </a:lnTo>
                <a:lnTo>
                  <a:pt x="90110" y="67350"/>
                </a:lnTo>
                <a:lnTo>
                  <a:pt x="90110" y="67340"/>
                </a:lnTo>
                <a:lnTo>
                  <a:pt x="90120" y="67340"/>
                </a:lnTo>
                <a:lnTo>
                  <a:pt x="90120" y="67330"/>
                </a:lnTo>
                <a:lnTo>
                  <a:pt x="90130" y="67330"/>
                </a:lnTo>
                <a:lnTo>
                  <a:pt x="90140" y="67330"/>
                </a:lnTo>
                <a:lnTo>
                  <a:pt x="90140" y="67320"/>
                </a:lnTo>
                <a:lnTo>
                  <a:pt x="90140" y="67310"/>
                </a:lnTo>
                <a:lnTo>
                  <a:pt x="90150" y="67310"/>
                </a:lnTo>
                <a:lnTo>
                  <a:pt x="90150" y="67300"/>
                </a:lnTo>
                <a:lnTo>
                  <a:pt x="90160" y="67300"/>
                </a:lnTo>
                <a:lnTo>
                  <a:pt x="90160" y="67290"/>
                </a:lnTo>
                <a:lnTo>
                  <a:pt x="90160" y="67280"/>
                </a:lnTo>
                <a:lnTo>
                  <a:pt x="90170" y="67280"/>
                </a:lnTo>
                <a:lnTo>
                  <a:pt x="90170" y="67270"/>
                </a:lnTo>
                <a:lnTo>
                  <a:pt x="90170" y="67250"/>
                </a:lnTo>
                <a:lnTo>
                  <a:pt x="90180" y="67250"/>
                </a:lnTo>
                <a:lnTo>
                  <a:pt x="90180" y="67240"/>
                </a:lnTo>
                <a:lnTo>
                  <a:pt x="90190" y="67240"/>
                </a:lnTo>
                <a:lnTo>
                  <a:pt x="90190" y="67230"/>
                </a:lnTo>
                <a:lnTo>
                  <a:pt x="90190" y="67220"/>
                </a:lnTo>
                <a:lnTo>
                  <a:pt x="90200" y="67220"/>
                </a:lnTo>
                <a:lnTo>
                  <a:pt x="90200" y="67210"/>
                </a:lnTo>
                <a:lnTo>
                  <a:pt x="90210" y="67210"/>
                </a:lnTo>
                <a:lnTo>
                  <a:pt x="90210" y="67200"/>
                </a:lnTo>
                <a:lnTo>
                  <a:pt x="90220" y="67200"/>
                </a:lnTo>
                <a:lnTo>
                  <a:pt x="90220" y="67190"/>
                </a:lnTo>
                <a:lnTo>
                  <a:pt x="90230" y="67190"/>
                </a:lnTo>
                <a:lnTo>
                  <a:pt x="90230" y="67180"/>
                </a:lnTo>
                <a:lnTo>
                  <a:pt x="90230" y="67170"/>
                </a:lnTo>
                <a:lnTo>
                  <a:pt x="90240" y="67170"/>
                </a:lnTo>
                <a:lnTo>
                  <a:pt x="90250" y="67170"/>
                </a:lnTo>
                <a:lnTo>
                  <a:pt x="90260" y="67170"/>
                </a:lnTo>
                <a:lnTo>
                  <a:pt x="90260" y="67160"/>
                </a:lnTo>
                <a:lnTo>
                  <a:pt x="90270" y="67160"/>
                </a:lnTo>
                <a:lnTo>
                  <a:pt x="90270" y="67150"/>
                </a:lnTo>
                <a:lnTo>
                  <a:pt x="90280" y="67150"/>
                </a:lnTo>
                <a:lnTo>
                  <a:pt x="90280" y="67140"/>
                </a:lnTo>
                <a:lnTo>
                  <a:pt x="90290" y="67140"/>
                </a:lnTo>
                <a:lnTo>
                  <a:pt x="90290" y="67130"/>
                </a:lnTo>
                <a:lnTo>
                  <a:pt x="90300" y="67130"/>
                </a:lnTo>
                <a:lnTo>
                  <a:pt x="90300" y="67120"/>
                </a:lnTo>
                <a:lnTo>
                  <a:pt x="90300" y="67110"/>
                </a:lnTo>
                <a:lnTo>
                  <a:pt x="90310" y="67110"/>
                </a:lnTo>
                <a:lnTo>
                  <a:pt x="90320" y="67110"/>
                </a:lnTo>
                <a:lnTo>
                  <a:pt x="90320" y="67100"/>
                </a:lnTo>
                <a:lnTo>
                  <a:pt x="90330" y="67100"/>
                </a:lnTo>
                <a:lnTo>
                  <a:pt x="90330" y="67090"/>
                </a:lnTo>
                <a:lnTo>
                  <a:pt x="90330" y="67080"/>
                </a:lnTo>
                <a:lnTo>
                  <a:pt x="90340" y="67080"/>
                </a:lnTo>
                <a:lnTo>
                  <a:pt x="90340" y="67070"/>
                </a:lnTo>
                <a:lnTo>
                  <a:pt x="90350" y="67070"/>
                </a:lnTo>
                <a:lnTo>
                  <a:pt x="90350" y="67060"/>
                </a:lnTo>
                <a:lnTo>
                  <a:pt x="90360" y="67060"/>
                </a:lnTo>
                <a:lnTo>
                  <a:pt x="90360" y="67050"/>
                </a:lnTo>
                <a:lnTo>
                  <a:pt x="90370" y="67050"/>
                </a:lnTo>
                <a:lnTo>
                  <a:pt x="90370" y="67040"/>
                </a:lnTo>
                <a:lnTo>
                  <a:pt x="90380" y="67040"/>
                </a:lnTo>
                <a:lnTo>
                  <a:pt x="90380" y="67030"/>
                </a:lnTo>
                <a:lnTo>
                  <a:pt x="90390" y="67030"/>
                </a:lnTo>
                <a:lnTo>
                  <a:pt x="90390" y="67020"/>
                </a:lnTo>
                <a:lnTo>
                  <a:pt x="90400" y="67020"/>
                </a:lnTo>
                <a:lnTo>
                  <a:pt x="90400" y="67010"/>
                </a:lnTo>
                <a:lnTo>
                  <a:pt x="90400" y="67000"/>
                </a:lnTo>
                <a:lnTo>
                  <a:pt x="90410" y="67000"/>
                </a:lnTo>
                <a:lnTo>
                  <a:pt x="90410" y="66990"/>
                </a:lnTo>
                <a:lnTo>
                  <a:pt x="90420" y="66990"/>
                </a:lnTo>
                <a:lnTo>
                  <a:pt x="90420" y="66980"/>
                </a:lnTo>
                <a:lnTo>
                  <a:pt x="90420" y="66960"/>
                </a:lnTo>
                <a:lnTo>
                  <a:pt x="90420" y="66940"/>
                </a:lnTo>
                <a:lnTo>
                  <a:pt x="90430" y="66940"/>
                </a:lnTo>
                <a:lnTo>
                  <a:pt x="90430" y="66930"/>
                </a:lnTo>
                <a:lnTo>
                  <a:pt x="90430" y="66920"/>
                </a:lnTo>
                <a:lnTo>
                  <a:pt x="90430" y="66910"/>
                </a:lnTo>
                <a:lnTo>
                  <a:pt x="90440" y="66910"/>
                </a:lnTo>
                <a:lnTo>
                  <a:pt x="90440" y="66900"/>
                </a:lnTo>
                <a:lnTo>
                  <a:pt x="90440" y="66890"/>
                </a:lnTo>
                <a:lnTo>
                  <a:pt x="90440" y="66880"/>
                </a:lnTo>
                <a:lnTo>
                  <a:pt x="90430" y="66880"/>
                </a:lnTo>
                <a:lnTo>
                  <a:pt x="90430" y="66870"/>
                </a:lnTo>
                <a:lnTo>
                  <a:pt x="90440" y="66870"/>
                </a:lnTo>
                <a:lnTo>
                  <a:pt x="90440" y="66860"/>
                </a:lnTo>
                <a:lnTo>
                  <a:pt x="90430" y="66860"/>
                </a:lnTo>
                <a:lnTo>
                  <a:pt x="90430" y="66850"/>
                </a:lnTo>
                <a:lnTo>
                  <a:pt x="90440" y="66850"/>
                </a:lnTo>
                <a:lnTo>
                  <a:pt x="90440" y="66840"/>
                </a:lnTo>
                <a:lnTo>
                  <a:pt x="90440" y="66830"/>
                </a:lnTo>
                <a:lnTo>
                  <a:pt x="90440" y="66820"/>
                </a:lnTo>
                <a:lnTo>
                  <a:pt x="90450" y="66820"/>
                </a:lnTo>
                <a:lnTo>
                  <a:pt x="90460" y="66820"/>
                </a:lnTo>
                <a:lnTo>
                  <a:pt x="90460" y="66810"/>
                </a:lnTo>
                <a:lnTo>
                  <a:pt x="90460" y="66800"/>
                </a:lnTo>
                <a:lnTo>
                  <a:pt x="90470" y="66800"/>
                </a:lnTo>
                <a:lnTo>
                  <a:pt x="90470" y="66790"/>
                </a:lnTo>
                <a:lnTo>
                  <a:pt x="90470" y="66780"/>
                </a:lnTo>
                <a:lnTo>
                  <a:pt x="90480" y="66780"/>
                </a:lnTo>
                <a:lnTo>
                  <a:pt x="90480" y="66760"/>
                </a:lnTo>
                <a:lnTo>
                  <a:pt x="90490" y="66760"/>
                </a:lnTo>
                <a:lnTo>
                  <a:pt x="90490" y="66750"/>
                </a:lnTo>
                <a:lnTo>
                  <a:pt x="90490" y="66740"/>
                </a:lnTo>
                <a:lnTo>
                  <a:pt x="90490" y="66730"/>
                </a:lnTo>
                <a:lnTo>
                  <a:pt x="90490" y="66720"/>
                </a:lnTo>
                <a:lnTo>
                  <a:pt x="90490" y="66710"/>
                </a:lnTo>
                <a:lnTo>
                  <a:pt x="90500" y="66710"/>
                </a:lnTo>
                <a:lnTo>
                  <a:pt x="90500" y="66700"/>
                </a:lnTo>
                <a:lnTo>
                  <a:pt x="90500" y="66680"/>
                </a:lnTo>
                <a:lnTo>
                  <a:pt x="90510" y="66680"/>
                </a:lnTo>
                <a:lnTo>
                  <a:pt x="90510" y="66670"/>
                </a:lnTo>
                <a:lnTo>
                  <a:pt x="90510" y="66660"/>
                </a:lnTo>
                <a:lnTo>
                  <a:pt x="90520" y="66660"/>
                </a:lnTo>
                <a:lnTo>
                  <a:pt x="90520" y="66650"/>
                </a:lnTo>
                <a:lnTo>
                  <a:pt x="90520" y="66640"/>
                </a:lnTo>
                <a:lnTo>
                  <a:pt x="90520" y="66630"/>
                </a:lnTo>
                <a:lnTo>
                  <a:pt x="90530" y="66630"/>
                </a:lnTo>
                <a:lnTo>
                  <a:pt x="90530" y="66620"/>
                </a:lnTo>
                <a:lnTo>
                  <a:pt x="90530" y="66610"/>
                </a:lnTo>
                <a:lnTo>
                  <a:pt x="90530" y="66600"/>
                </a:lnTo>
                <a:lnTo>
                  <a:pt x="90530" y="66590"/>
                </a:lnTo>
                <a:lnTo>
                  <a:pt x="90540" y="66590"/>
                </a:lnTo>
                <a:lnTo>
                  <a:pt x="90540" y="66580"/>
                </a:lnTo>
                <a:lnTo>
                  <a:pt x="90550" y="66580"/>
                </a:lnTo>
                <a:lnTo>
                  <a:pt x="90550" y="66570"/>
                </a:lnTo>
                <a:lnTo>
                  <a:pt x="90550" y="66560"/>
                </a:lnTo>
                <a:lnTo>
                  <a:pt x="90560" y="66560"/>
                </a:lnTo>
                <a:lnTo>
                  <a:pt x="90560" y="66540"/>
                </a:lnTo>
                <a:lnTo>
                  <a:pt x="90560" y="66530"/>
                </a:lnTo>
                <a:lnTo>
                  <a:pt x="90560" y="66510"/>
                </a:lnTo>
                <a:lnTo>
                  <a:pt x="90570" y="66510"/>
                </a:lnTo>
                <a:lnTo>
                  <a:pt x="90570" y="66480"/>
                </a:lnTo>
                <a:lnTo>
                  <a:pt x="90570" y="66410"/>
                </a:lnTo>
                <a:lnTo>
                  <a:pt x="90570" y="66370"/>
                </a:lnTo>
                <a:lnTo>
                  <a:pt x="90570" y="66360"/>
                </a:lnTo>
                <a:lnTo>
                  <a:pt x="90570" y="66320"/>
                </a:lnTo>
                <a:lnTo>
                  <a:pt x="90570" y="66290"/>
                </a:lnTo>
                <a:lnTo>
                  <a:pt x="90560" y="66290"/>
                </a:lnTo>
                <a:lnTo>
                  <a:pt x="90570" y="66290"/>
                </a:lnTo>
                <a:lnTo>
                  <a:pt x="90570" y="66280"/>
                </a:lnTo>
                <a:lnTo>
                  <a:pt x="90560" y="66280"/>
                </a:lnTo>
                <a:lnTo>
                  <a:pt x="90560" y="66270"/>
                </a:lnTo>
                <a:lnTo>
                  <a:pt x="90560" y="66250"/>
                </a:lnTo>
                <a:lnTo>
                  <a:pt x="90560" y="66240"/>
                </a:lnTo>
                <a:lnTo>
                  <a:pt x="90570" y="66240"/>
                </a:lnTo>
                <a:close/>
                <a:moveTo>
                  <a:pt x="90820" y="66090"/>
                </a:moveTo>
                <a:lnTo>
                  <a:pt x="90820" y="66100"/>
                </a:lnTo>
                <a:lnTo>
                  <a:pt x="90820" y="66110"/>
                </a:lnTo>
                <a:lnTo>
                  <a:pt x="90820" y="66120"/>
                </a:lnTo>
                <a:lnTo>
                  <a:pt x="90830" y="66120"/>
                </a:lnTo>
                <a:lnTo>
                  <a:pt x="90830" y="66110"/>
                </a:lnTo>
                <a:lnTo>
                  <a:pt x="90860" y="66110"/>
                </a:lnTo>
                <a:lnTo>
                  <a:pt x="90860" y="66120"/>
                </a:lnTo>
                <a:lnTo>
                  <a:pt x="90870" y="66120"/>
                </a:lnTo>
                <a:lnTo>
                  <a:pt x="90860" y="66120"/>
                </a:lnTo>
                <a:lnTo>
                  <a:pt x="90860" y="66130"/>
                </a:lnTo>
                <a:lnTo>
                  <a:pt x="90840" y="66130"/>
                </a:lnTo>
                <a:lnTo>
                  <a:pt x="90820" y="66130"/>
                </a:lnTo>
                <a:lnTo>
                  <a:pt x="90820" y="66140"/>
                </a:lnTo>
                <a:lnTo>
                  <a:pt x="90810" y="66140"/>
                </a:lnTo>
                <a:lnTo>
                  <a:pt x="90810" y="66130"/>
                </a:lnTo>
                <a:lnTo>
                  <a:pt x="90800" y="66130"/>
                </a:lnTo>
                <a:lnTo>
                  <a:pt x="90800" y="66110"/>
                </a:lnTo>
                <a:lnTo>
                  <a:pt x="90800" y="66090"/>
                </a:lnTo>
                <a:lnTo>
                  <a:pt x="90810" y="66090"/>
                </a:lnTo>
                <a:lnTo>
                  <a:pt x="90820" y="6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