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Mangrove Cay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Mangrove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7270" y="44810"/>
                </a:moveTo>
                <a:lnTo>
                  <a:pt x="37280" y="44810"/>
                </a:lnTo>
                <a:lnTo>
                  <a:pt x="37290" y="44810"/>
                </a:lnTo>
                <a:lnTo>
                  <a:pt x="37290" y="44820"/>
                </a:lnTo>
                <a:lnTo>
                  <a:pt x="37280" y="44820"/>
                </a:lnTo>
                <a:lnTo>
                  <a:pt x="37270" y="44820"/>
                </a:lnTo>
                <a:lnTo>
                  <a:pt x="37270" y="44830"/>
                </a:lnTo>
                <a:lnTo>
                  <a:pt x="37270" y="44840"/>
                </a:lnTo>
                <a:lnTo>
                  <a:pt x="37260" y="44840"/>
                </a:lnTo>
                <a:lnTo>
                  <a:pt x="37260" y="44830"/>
                </a:lnTo>
                <a:lnTo>
                  <a:pt x="37250" y="44830"/>
                </a:lnTo>
                <a:lnTo>
                  <a:pt x="37250" y="44820"/>
                </a:lnTo>
                <a:lnTo>
                  <a:pt x="37260" y="44820"/>
                </a:lnTo>
                <a:lnTo>
                  <a:pt x="37260" y="44810"/>
                </a:lnTo>
                <a:lnTo>
                  <a:pt x="37270" y="44810"/>
                </a:lnTo>
                <a:close/>
                <a:moveTo>
                  <a:pt x="36830" y="44770"/>
                </a:moveTo>
                <a:lnTo>
                  <a:pt x="36840" y="44770"/>
                </a:lnTo>
                <a:lnTo>
                  <a:pt x="36840" y="44780"/>
                </a:lnTo>
                <a:lnTo>
                  <a:pt x="36840" y="44790"/>
                </a:lnTo>
                <a:lnTo>
                  <a:pt x="36850" y="44790"/>
                </a:lnTo>
                <a:lnTo>
                  <a:pt x="36850" y="44800"/>
                </a:lnTo>
                <a:lnTo>
                  <a:pt x="36850" y="44810"/>
                </a:lnTo>
                <a:lnTo>
                  <a:pt x="36850" y="44820"/>
                </a:lnTo>
                <a:lnTo>
                  <a:pt x="36850" y="44830"/>
                </a:lnTo>
                <a:lnTo>
                  <a:pt x="36840" y="44830"/>
                </a:lnTo>
                <a:lnTo>
                  <a:pt x="36840" y="44850"/>
                </a:lnTo>
                <a:lnTo>
                  <a:pt x="36840" y="44860"/>
                </a:lnTo>
                <a:lnTo>
                  <a:pt x="36840" y="44870"/>
                </a:lnTo>
                <a:lnTo>
                  <a:pt x="36830" y="44870"/>
                </a:lnTo>
                <a:lnTo>
                  <a:pt x="36830" y="44880"/>
                </a:lnTo>
                <a:lnTo>
                  <a:pt x="36830" y="44890"/>
                </a:lnTo>
                <a:lnTo>
                  <a:pt x="36830" y="44900"/>
                </a:lnTo>
                <a:lnTo>
                  <a:pt x="36830" y="44910"/>
                </a:lnTo>
                <a:lnTo>
                  <a:pt x="36840" y="44910"/>
                </a:lnTo>
                <a:lnTo>
                  <a:pt x="36840" y="44920"/>
                </a:lnTo>
                <a:lnTo>
                  <a:pt x="36830" y="44920"/>
                </a:lnTo>
                <a:lnTo>
                  <a:pt x="36830" y="44930"/>
                </a:lnTo>
                <a:lnTo>
                  <a:pt x="36830" y="44960"/>
                </a:lnTo>
                <a:lnTo>
                  <a:pt x="36820" y="44960"/>
                </a:lnTo>
                <a:lnTo>
                  <a:pt x="36820" y="44970"/>
                </a:lnTo>
                <a:lnTo>
                  <a:pt x="36810" y="44970"/>
                </a:lnTo>
                <a:lnTo>
                  <a:pt x="36810" y="44980"/>
                </a:lnTo>
                <a:lnTo>
                  <a:pt x="36800" y="44980"/>
                </a:lnTo>
                <a:lnTo>
                  <a:pt x="36790" y="44980"/>
                </a:lnTo>
                <a:lnTo>
                  <a:pt x="36790" y="44990"/>
                </a:lnTo>
                <a:lnTo>
                  <a:pt x="36780" y="44990"/>
                </a:lnTo>
                <a:lnTo>
                  <a:pt x="36780" y="45000"/>
                </a:lnTo>
                <a:lnTo>
                  <a:pt x="36770" y="45000"/>
                </a:lnTo>
                <a:lnTo>
                  <a:pt x="36770" y="44990"/>
                </a:lnTo>
                <a:lnTo>
                  <a:pt x="36770" y="45000"/>
                </a:lnTo>
                <a:lnTo>
                  <a:pt x="36760" y="45000"/>
                </a:lnTo>
                <a:lnTo>
                  <a:pt x="36750" y="45000"/>
                </a:lnTo>
                <a:lnTo>
                  <a:pt x="36750" y="44990"/>
                </a:lnTo>
                <a:lnTo>
                  <a:pt x="36740" y="44990"/>
                </a:lnTo>
                <a:lnTo>
                  <a:pt x="36690" y="44990"/>
                </a:lnTo>
                <a:lnTo>
                  <a:pt x="36680" y="44990"/>
                </a:lnTo>
                <a:lnTo>
                  <a:pt x="36680" y="44980"/>
                </a:lnTo>
                <a:lnTo>
                  <a:pt x="36660" y="44980"/>
                </a:lnTo>
                <a:lnTo>
                  <a:pt x="36660" y="44990"/>
                </a:lnTo>
                <a:lnTo>
                  <a:pt x="36640" y="44990"/>
                </a:lnTo>
                <a:lnTo>
                  <a:pt x="36630" y="44990"/>
                </a:lnTo>
                <a:lnTo>
                  <a:pt x="36610" y="44990"/>
                </a:lnTo>
                <a:lnTo>
                  <a:pt x="36610" y="44980"/>
                </a:lnTo>
                <a:lnTo>
                  <a:pt x="36610" y="44970"/>
                </a:lnTo>
                <a:lnTo>
                  <a:pt x="36620" y="44970"/>
                </a:lnTo>
                <a:lnTo>
                  <a:pt x="36620" y="44960"/>
                </a:lnTo>
                <a:lnTo>
                  <a:pt x="36610" y="44960"/>
                </a:lnTo>
                <a:lnTo>
                  <a:pt x="36600" y="44960"/>
                </a:lnTo>
                <a:lnTo>
                  <a:pt x="36600" y="44950"/>
                </a:lnTo>
                <a:lnTo>
                  <a:pt x="36610" y="44950"/>
                </a:lnTo>
                <a:lnTo>
                  <a:pt x="36590" y="44950"/>
                </a:lnTo>
                <a:lnTo>
                  <a:pt x="36580" y="44950"/>
                </a:lnTo>
                <a:lnTo>
                  <a:pt x="36580" y="44960"/>
                </a:lnTo>
                <a:lnTo>
                  <a:pt x="36570" y="44960"/>
                </a:lnTo>
                <a:lnTo>
                  <a:pt x="36570" y="44950"/>
                </a:lnTo>
                <a:lnTo>
                  <a:pt x="36560" y="44950"/>
                </a:lnTo>
                <a:lnTo>
                  <a:pt x="36560" y="44940"/>
                </a:lnTo>
                <a:lnTo>
                  <a:pt x="36550" y="44940"/>
                </a:lnTo>
                <a:lnTo>
                  <a:pt x="36550" y="44930"/>
                </a:lnTo>
                <a:lnTo>
                  <a:pt x="36520" y="44930"/>
                </a:lnTo>
                <a:lnTo>
                  <a:pt x="36520" y="44920"/>
                </a:lnTo>
                <a:lnTo>
                  <a:pt x="36530" y="44920"/>
                </a:lnTo>
                <a:lnTo>
                  <a:pt x="36530" y="44910"/>
                </a:lnTo>
                <a:lnTo>
                  <a:pt x="36530" y="44900"/>
                </a:lnTo>
                <a:lnTo>
                  <a:pt x="36530" y="44890"/>
                </a:lnTo>
                <a:lnTo>
                  <a:pt x="36540" y="44890"/>
                </a:lnTo>
                <a:lnTo>
                  <a:pt x="36550" y="44890"/>
                </a:lnTo>
                <a:lnTo>
                  <a:pt x="36580" y="44890"/>
                </a:lnTo>
                <a:lnTo>
                  <a:pt x="36590" y="44890"/>
                </a:lnTo>
                <a:lnTo>
                  <a:pt x="36590" y="44880"/>
                </a:lnTo>
                <a:lnTo>
                  <a:pt x="36600" y="44880"/>
                </a:lnTo>
                <a:lnTo>
                  <a:pt x="36600" y="44890"/>
                </a:lnTo>
                <a:lnTo>
                  <a:pt x="36610" y="44890"/>
                </a:lnTo>
                <a:lnTo>
                  <a:pt x="36640" y="44890"/>
                </a:lnTo>
                <a:lnTo>
                  <a:pt x="36640" y="44900"/>
                </a:lnTo>
                <a:lnTo>
                  <a:pt x="36650" y="44900"/>
                </a:lnTo>
                <a:lnTo>
                  <a:pt x="36650" y="44890"/>
                </a:lnTo>
                <a:lnTo>
                  <a:pt x="36640" y="44890"/>
                </a:lnTo>
                <a:lnTo>
                  <a:pt x="36640" y="44880"/>
                </a:lnTo>
                <a:lnTo>
                  <a:pt x="36630" y="44880"/>
                </a:lnTo>
                <a:lnTo>
                  <a:pt x="36650" y="44880"/>
                </a:lnTo>
                <a:lnTo>
                  <a:pt x="36660" y="44880"/>
                </a:lnTo>
                <a:lnTo>
                  <a:pt x="36660" y="44890"/>
                </a:lnTo>
                <a:lnTo>
                  <a:pt x="36670" y="44890"/>
                </a:lnTo>
                <a:lnTo>
                  <a:pt x="36670" y="44900"/>
                </a:lnTo>
                <a:lnTo>
                  <a:pt x="36680" y="44900"/>
                </a:lnTo>
                <a:lnTo>
                  <a:pt x="36680" y="44910"/>
                </a:lnTo>
                <a:lnTo>
                  <a:pt x="36690" y="44910"/>
                </a:lnTo>
                <a:lnTo>
                  <a:pt x="36670" y="44910"/>
                </a:lnTo>
                <a:lnTo>
                  <a:pt x="36670" y="44920"/>
                </a:lnTo>
                <a:lnTo>
                  <a:pt x="36670" y="44930"/>
                </a:lnTo>
                <a:lnTo>
                  <a:pt x="36670" y="44940"/>
                </a:lnTo>
                <a:lnTo>
                  <a:pt x="36660" y="44940"/>
                </a:lnTo>
                <a:lnTo>
                  <a:pt x="36660" y="44950"/>
                </a:lnTo>
                <a:lnTo>
                  <a:pt x="36660" y="44960"/>
                </a:lnTo>
                <a:lnTo>
                  <a:pt x="36670" y="44960"/>
                </a:lnTo>
                <a:lnTo>
                  <a:pt x="36680" y="44960"/>
                </a:lnTo>
                <a:lnTo>
                  <a:pt x="36680" y="44970"/>
                </a:lnTo>
                <a:lnTo>
                  <a:pt x="36690" y="44970"/>
                </a:lnTo>
                <a:lnTo>
                  <a:pt x="36690" y="44950"/>
                </a:lnTo>
                <a:lnTo>
                  <a:pt x="36700" y="44950"/>
                </a:lnTo>
                <a:lnTo>
                  <a:pt x="36710" y="44950"/>
                </a:lnTo>
                <a:lnTo>
                  <a:pt x="36710" y="44940"/>
                </a:lnTo>
                <a:lnTo>
                  <a:pt x="36720" y="44940"/>
                </a:lnTo>
                <a:lnTo>
                  <a:pt x="36730" y="44940"/>
                </a:lnTo>
                <a:lnTo>
                  <a:pt x="36730" y="44930"/>
                </a:lnTo>
                <a:lnTo>
                  <a:pt x="36740" y="44930"/>
                </a:lnTo>
                <a:lnTo>
                  <a:pt x="36750" y="44930"/>
                </a:lnTo>
                <a:lnTo>
                  <a:pt x="36750" y="44920"/>
                </a:lnTo>
                <a:lnTo>
                  <a:pt x="36760" y="44920"/>
                </a:lnTo>
                <a:lnTo>
                  <a:pt x="36780" y="44920"/>
                </a:lnTo>
                <a:lnTo>
                  <a:pt x="36780" y="44910"/>
                </a:lnTo>
                <a:lnTo>
                  <a:pt x="36790" y="44910"/>
                </a:lnTo>
                <a:lnTo>
                  <a:pt x="36790" y="44900"/>
                </a:lnTo>
                <a:lnTo>
                  <a:pt x="36780" y="44900"/>
                </a:lnTo>
                <a:lnTo>
                  <a:pt x="36780" y="44890"/>
                </a:lnTo>
                <a:lnTo>
                  <a:pt x="36770" y="44890"/>
                </a:lnTo>
                <a:lnTo>
                  <a:pt x="36770" y="44880"/>
                </a:lnTo>
                <a:lnTo>
                  <a:pt x="36780" y="44880"/>
                </a:lnTo>
                <a:lnTo>
                  <a:pt x="36780" y="44870"/>
                </a:lnTo>
                <a:lnTo>
                  <a:pt x="36780" y="44880"/>
                </a:lnTo>
                <a:lnTo>
                  <a:pt x="36770" y="44880"/>
                </a:lnTo>
                <a:lnTo>
                  <a:pt x="36740" y="44880"/>
                </a:lnTo>
                <a:lnTo>
                  <a:pt x="36740" y="44890"/>
                </a:lnTo>
                <a:lnTo>
                  <a:pt x="36730" y="44890"/>
                </a:lnTo>
                <a:lnTo>
                  <a:pt x="36730" y="44900"/>
                </a:lnTo>
                <a:lnTo>
                  <a:pt x="36720" y="44900"/>
                </a:lnTo>
                <a:lnTo>
                  <a:pt x="36720" y="44910"/>
                </a:lnTo>
                <a:lnTo>
                  <a:pt x="36710" y="44910"/>
                </a:lnTo>
                <a:lnTo>
                  <a:pt x="36690" y="44910"/>
                </a:lnTo>
                <a:lnTo>
                  <a:pt x="36690" y="44900"/>
                </a:lnTo>
                <a:lnTo>
                  <a:pt x="36700" y="44900"/>
                </a:lnTo>
                <a:lnTo>
                  <a:pt x="36700" y="44890"/>
                </a:lnTo>
                <a:lnTo>
                  <a:pt x="36710" y="44890"/>
                </a:lnTo>
                <a:lnTo>
                  <a:pt x="36710" y="44880"/>
                </a:lnTo>
                <a:lnTo>
                  <a:pt x="36700" y="44880"/>
                </a:lnTo>
                <a:lnTo>
                  <a:pt x="36690" y="44880"/>
                </a:lnTo>
                <a:lnTo>
                  <a:pt x="36690" y="44890"/>
                </a:lnTo>
                <a:lnTo>
                  <a:pt x="36670" y="44890"/>
                </a:lnTo>
                <a:lnTo>
                  <a:pt x="36670" y="44880"/>
                </a:lnTo>
                <a:lnTo>
                  <a:pt x="36660" y="44880"/>
                </a:lnTo>
                <a:lnTo>
                  <a:pt x="36660" y="44870"/>
                </a:lnTo>
                <a:lnTo>
                  <a:pt x="36650" y="44870"/>
                </a:lnTo>
                <a:lnTo>
                  <a:pt x="36620" y="44870"/>
                </a:lnTo>
                <a:lnTo>
                  <a:pt x="36590" y="44870"/>
                </a:lnTo>
                <a:lnTo>
                  <a:pt x="36580" y="44870"/>
                </a:lnTo>
                <a:lnTo>
                  <a:pt x="36570" y="44870"/>
                </a:lnTo>
                <a:lnTo>
                  <a:pt x="36550" y="44870"/>
                </a:lnTo>
                <a:lnTo>
                  <a:pt x="36540" y="44870"/>
                </a:lnTo>
                <a:lnTo>
                  <a:pt x="36540" y="44880"/>
                </a:lnTo>
                <a:lnTo>
                  <a:pt x="36530" y="44880"/>
                </a:lnTo>
                <a:lnTo>
                  <a:pt x="36530" y="44890"/>
                </a:lnTo>
                <a:lnTo>
                  <a:pt x="36510" y="44890"/>
                </a:lnTo>
                <a:lnTo>
                  <a:pt x="36500" y="44890"/>
                </a:lnTo>
                <a:lnTo>
                  <a:pt x="36480" y="44890"/>
                </a:lnTo>
                <a:lnTo>
                  <a:pt x="36480" y="44880"/>
                </a:lnTo>
                <a:lnTo>
                  <a:pt x="36470" y="44880"/>
                </a:lnTo>
                <a:lnTo>
                  <a:pt x="36470" y="44870"/>
                </a:lnTo>
                <a:lnTo>
                  <a:pt x="36470" y="44860"/>
                </a:lnTo>
                <a:lnTo>
                  <a:pt x="36480" y="44860"/>
                </a:lnTo>
                <a:lnTo>
                  <a:pt x="36480" y="44850"/>
                </a:lnTo>
                <a:lnTo>
                  <a:pt x="36490" y="44850"/>
                </a:lnTo>
                <a:lnTo>
                  <a:pt x="36520" y="44850"/>
                </a:lnTo>
                <a:lnTo>
                  <a:pt x="36520" y="44840"/>
                </a:lnTo>
                <a:lnTo>
                  <a:pt x="36530" y="44840"/>
                </a:lnTo>
                <a:lnTo>
                  <a:pt x="36530" y="44830"/>
                </a:lnTo>
                <a:lnTo>
                  <a:pt x="36540" y="44830"/>
                </a:lnTo>
                <a:lnTo>
                  <a:pt x="36540" y="44820"/>
                </a:lnTo>
                <a:lnTo>
                  <a:pt x="36550" y="44820"/>
                </a:lnTo>
                <a:lnTo>
                  <a:pt x="36550" y="44810"/>
                </a:lnTo>
                <a:lnTo>
                  <a:pt x="36570" y="44810"/>
                </a:lnTo>
                <a:lnTo>
                  <a:pt x="36590" y="44810"/>
                </a:lnTo>
                <a:lnTo>
                  <a:pt x="36590" y="44820"/>
                </a:lnTo>
                <a:lnTo>
                  <a:pt x="36600" y="44820"/>
                </a:lnTo>
                <a:lnTo>
                  <a:pt x="36610" y="44820"/>
                </a:lnTo>
                <a:lnTo>
                  <a:pt x="36620" y="44820"/>
                </a:lnTo>
                <a:lnTo>
                  <a:pt x="36630" y="44820"/>
                </a:lnTo>
                <a:lnTo>
                  <a:pt x="36640" y="44820"/>
                </a:lnTo>
                <a:lnTo>
                  <a:pt x="36640" y="44830"/>
                </a:lnTo>
                <a:lnTo>
                  <a:pt x="36650" y="44830"/>
                </a:lnTo>
                <a:lnTo>
                  <a:pt x="36670" y="44830"/>
                </a:lnTo>
                <a:lnTo>
                  <a:pt x="36670" y="44820"/>
                </a:lnTo>
                <a:lnTo>
                  <a:pt x="36660" y="44820"/>
                </a:lnTo>
                <a:lnTo>
                  <a:pt x="36650" y="44820"/>
                </a:lnTo>
                <a:lnTo>
                  <a:pt x="36650" y="44810"/>
                </a:lnTo>
                <a:lnTo>
                  <a:pt x="36670" y="44810"/>
                </a:lnTo>
                <a:lnTo>
                  <a:pt x="36670" y="44800"/>
                </a:lnTo>
                <a:lnTo>
                  <a:pt x="36680" y="44800"/>
                </a:lnTo>
                <a:lnTo>
                  <a:pt x="36690" y="44800"/>
                </a:lnTo>
                <a:lnTo>
                  <a:pt x="36690" y="44810"/>
                </a:lnTo>
                <a:lnTo>
                  <a:pt x="36690" y="44820"/>
                </a:lnTo>
                <a:lnTo>
                  <a:pt x="36700" y="44820"/>
                </a:lnTo>
                <a:lnTo>
                  <a:pt x="36720" y="44820"/>
                </a:lnTo>
                <a:lnTo>
                  <a:pt x="36720" y="44830"/>
                </a:lnTo>
                <a:lnTo>
                  <a:pt x="36740" y="44830"/>
                </a:lnTo>
                <a:lnTo>
                  <a:pt x="36740" y="44820"/>
                </a:lnTo>
                <a:lnTo>
                  <a:pt x="36750" y="44820"/>
                </a:lnTo>
                <a:lnTo>
                  <a:pt x="36750" y="44810"/>
                </a:lnTo>
                <a:lnTo>
                  <a:pt x="36760" y="44810"/>
                </a:lnTo>
                <a:lnTo>
                  <a:pt x="36780" y="44810"/>
                </a:lnTo>
                <a:lnTo>
                  <a:pt x="36780" y="44800"/>
                </a:lnTo>
                <a:lnTo>
                  <a:pt x="36780" y="44790"/>
                </a:lnTo>
                <a:lnTo>
                  <a:pt x="36790" y="44790"/>
                </a:lnTo>
                <a:lnTo>
                  <a:pt x="36790" y="44780"/>
                </a:lnTo>
                <a:lnTo>
                  <a:pt x="36790" y="44770"/>
                </a:lnTo>
                <a:lnTo>
                  <a:pt x="36800" y="44770"/>
                </a:lnTo>
                <a:lnTo>
                  <a:pt x="36810" y="44770"/>
                </a:lnTo>
                <a:lnTo>
                  <a:pt x="36830" y="44770"/>
                </a:lnTo>
                <a:close/>
                <a:moveTo>
                  <a:pt x="37050" y="44690"/>
                </a:moveTo>
                <a:lnTo>
                  <a:pt x="37050" y="44700"/>
                </a:lnTo>
                <a:lnTo>
                  <a:pt x="37060" y="44700"/>
                </a:lnTo>
                <a:lnTo>
                  <a:pt x="37070" y="44700"/>
                </a:lnTo>
                <a:lnTo>
                  <a:pt x="37070" y="44710"/>
                </a:lnTo>
                <a:lnTo>
                  <a:pt x="37090" y="44710"/>
                </a:lnTo>
                <a:lnTo>
                  <a:pt x="37090" y="44720"/>
                </a:lnTo>
                <a:lnTo>
                  <a:pt x="37100" y="44720"/>
                </a:lnTo>
                <a:lnTo>
                  <a:pt x="37100" y="44730"/>
                </a:lnTo>
                <a:lnTo>
                  <a:pt x="37110" y="44730"/>
                </a:lnTo>
                <a:lnTo>
                  <a:pt x="37120" y="44730"/>
                </a:lnTo>
                <a:lnTo>
                  <a:pt x="37120" y="44740"/>
                </a:lnTo>
                <a:lnTo>
                  <a:pt x="37130" y="44740"/>
                </a:lnTo>
                <a:lnTo>
                  <a:pt x="37130" y="44750"/>
                </a:lnTo>
                <a:lnTo>
                  <a:pt x="37150" y="44750"/>
                </a:lnTo>
                <a:lnTo>
                  <a:pt x="37150" y="44760"/>
                </a:lnTo>
                <a:lnTo>
                  <a:pt x="37170" y="44760"/>
                </a:lnTo>
                <a:lnTo>
                  <a:pt x="37200" y="44760"/>
                </a:lnTo>
                <a:lnTo>
                  <a:pt x="37200" y="44770"/>
                </a:lnTo>
                <a:lnTo>
                  <a:pt x="37210" y="44770"/>
                </a:lnTo>
                <a:lnTo>
                  <a:pt x="37220" y="44770"/>
                </a:lnTo>
                <a:lnTo>
                  <a:pt x="37240" y="44770"/>
                </a:lnTo>
                <a:lnTo>
                  <a:pt x="37250" y="44770"/>
                </a:lnTo>
                <a:lnTo>
                  <a:pt x="37260" y="44770"/>
                </a:lnTo>
                <a:lnTo>
                  <a:pt x="37260" y="44780"/>
                </a:lnTo>
                <a:lnTo>
                  <a:pt x="37280" y="44780"/>
                </a:lnTo>
                <a:lnTo>
                  <a:pt x="37290" y="44780"/>
                </a:lnTo>
                <a:lnTo>
                  <a:pt x="37290" y="44790"/>
                </a:lnTo>
                <a:lnTo>
                  <a:pt x="37290" y="44800"/>
                </a:lnTo>
                <a:lnTo>
                  <a:pt x="37280" y="44800"/>
                </a:lnTo>
                <a:lnTo>
                  <a:pt x="37260" y="44800"/>
                </a:lnTo>
                <a:lnTo>
                  <a:pt x="37250" y="44800"/>
                </a:lnTo>
                <a:lnTo>
                  <a:pt x="37250" y="44810"/>
                </a:lnTo>
                <a:lnTo>
                  <a:pt x="37230" y="44810"/>
                </a:lnTo>
                <a:lnTo>
                  <a:pt x="37230" y="44820"/>
                </a:lnTo>
                <a:lnTo>
                  <a:pt x="37240" y="44820"/>
                </a:lnTo>
                <a:lnTo>
                  <a:pt x="37240" y="44830"/>
                </a:lnTo>
                <a:lnTo>
                  <a:pt x="37250" y="44830"/>
                </a:lnTo>
                <a:lnTo>
                  <a:pt x="37250" y="44840"/>
                </a:lnTo>
                <a:lnTo>
                  <a:pt x="37250" y="44850"/>
                </a:lnTo>
                <a:lnTo>
                  <a:pt x="37250" y="44860"/>
                </a:lnTo>
                <a:lnTo>
                  <a:pt x="37230" y="44860"/>
                </a:lnTo>
                <a:lnTo>
                  <a:pt x="37220" y="44860"/>
                </a:lnTo>
                <a:lnTo>
                  <a:pt x="37220" y="44850"/>
                </a:lnTo>
                <a:lnTo>
                  <a:pt x="37200" y="44850"/>
                </a:lnTo>
                <a:lnTo>
                  <a:pt x="37190" y="44850"/>
                </a:lnTo>
                <a:lnTo>
                  <a:pt x="37190" y="44840"/>
                </a:lnTo>
                <a:lnTo>
                  <a:pt x="37180" y="44840"/>
                </a:lnTo>
                <a:lnTo>
                  <a:pt x="37180" y="44850"/>
                </a:lnTo>
                <a:lnTo>
                  <a:pt x="37160" y="44850"/>
                </a:lnTo>
                <a:lnTo>
                  <a:pt x="37160" y="44860"/>
                </a:lnTo>
                <a:lnTo>
                  <a:pt x="37200" y="44860"/>
                </a:lnTo>
                <a:lnTo>
                  <a:pt x="37210" y="44860"/>
                </a:lnTo>
                <a:lnTo>
                  <a:pt x="37230" y="44860"/>
                </a:lnTo>
                <a:lnTo>
                  <a:pt x="37230" y="44870"/>
                </a:lnTo>
                <a:lnTo>
                  <a:pt x="37240" y="44870"/>
                </a:lnTo>
                <a:lnTo>
                  <a:pt x="37250" y="44870"/>
                </a:lnTo>
                <a:lnTo>
                  <a:pt x="37250" y="44860"/>
                </a:lnTo>
                <a:lnTo>
                  <a:pt x="37260" y="44860"/>
                </a:lnTo>
                <a:lnTo>
                  <a:pt x="37270" y="44860"/>
                </a:lnTo>
                <a:lnTo>
                  <a:pt x="37270" y="44850"/>
                </a:lnTo>
                <a:lnTo>
                  <a:pt x="37270" y="44860"/>
                </a:lnTo>
                <a:lnTo>
                  <a:pt x="37280" y="44860"/>
                </a:lnTo>
                <a:lnTo>
                  <a:pt x="37280" y="44850"/>
                </a:lnTo>
                <a:lnTo>
                  <a:pt x="37290" y="44850"/>
                </a:lnTo>
                <a:lnTo>
                  <a:pt x="37290" y="44840"/>
                </a:lnTo>
                <a:lnTo>
                  <a:pt x="37290" y="44830"/>
                </a:lnTo>
                <a:lnTo>
                  <a:pt x="37300" y="44830"/>
                </a:lnTo>
                <a:lnTo>
                  <a:pt x="37300" y="44820"/>
                </a:lnTo>
                <a:lnTo>
                  <a:pt x="37290" y="44820"/>
                </a:lnTo>
                <a:lnTo>
                  <a:pt x="37290" y="44810"/>
                </a:lnTo>
                <a:lnTo>
                  <a:pt x="37300" y="44810"/>
                </a:lnTo>
                <a:lnTo>
                  <a:pt x="37300" y="44800"/>
                </a:lnTo>
                <a:lnTo>
                  <a:pt x="37300" y="44790"/>
                </a:lnTo>
                <a:lnTo>
                  <a:pt x="37300" y="44770"/>
                </a:lnTo>
                <a:lnTo>
                  <a:pt x="37290" y="44770"/>
                </a:lnTo>
                <a:lnTo>
                  <a:pt x="37290" y="44760"/>
                </a:lnTo>
                <a:lnTo>
                  <a:pt x="37300" y="44760"/>
                </a:lnTo>
                <a:lnTo>
                  <a:pt x="37300" y="44740"/>
                </a:lnTo>
                <a:lnTo>
                  <a:pt x="37310" y="44740"/>
                </a:lnTo>
                <a:lnTo>
                  <a:pt x="37330" y="44740"/>
                </a:lnTo>
                <a:lnTo>
                  <a:pt x="37330" y="44730"/>
                </a:lnTo>
                <a:lnTo>
                  <a:pt x="37340" y="44730"/>
                </a:lnTo>
                <a:lnTo>
                  <a:pt x="37360" y="44730"/>
                </a:lnTo>
                <a:lnTo>
                  <a:pt x="37370" y="44730"/>
                </a:lnTo>
                <a:lnTo>
                  <a:pt x="37370" y="44770"/>
                </a:lnTo>
                <a:lnTo>
                  <a:pt x="37370" y="44780"/>
                </a:lnTo>
                <a:lnTo>
                  <a:pt x="37380" y="44780"/>
                </a:lnTo>
                <a:lnTo>
                  <a:pt x="37380" y="44790"/>
                </a:lnTo>
                <a:lnTo>
                  <a:pt x="37390" y="44790"/>
                </a:lnTo>
                <a:lnTo>
                  <a:pt x="37400" y="44790"/>
                </a:lnTo>
                <a:lnTo>
                  <a:pt x="37400" y="44800"/>
                </a:lnTo>
                <a:lnTo>
                  <a:pt x="37400" y="44820"/>
                </a:lnTo>
                <a:lnTo>
                  <a:pt x="37400" y="44840"/>
                </a:lnTo>
                <a:lnTo>
                  <a:pt x="37410" y="44840"/>
                </a:lnTo>
                <a:lnTo>
                  <a:pt x="37410" y="44850"/>
                </a:lnTo>
                <a:lnTo>
                  <a:pt x="37410" y="44860"/>
                </a:lnTo>
                <a:lnTo>
                  <a:pt x="37420" y="44860"/>
                </a:lnTo>
                <a:lnTo>
                  <a:pt x="37420" y="44870"/>
                </a:lnTo>
                <a:lnTo>
                  <a:pt x="37430" y="44870"/>
                </a:lnTo>
                <a:lnTo>
                  <a:pt x="37440" y="44870"/>
                </a:lnTo>
                <a:lnTo>
                  <a:pt x="37450" y="44870"/>
                </a:lnTo>
                <a:lnTo>
                  <a:pt x="37450" y="44880"/>
                </a:lnTo>
                <a:lnTo>
                  <a:pt x="37450" y="44890"/>
                </a:lnTo>
                <a:lnTo>
                  <a:pt x="37440" y="44890"/>
                </a:lnTo>
                <a:lnTo>
                  <a:pt x="37440" y="44910"/>
                </a:lnTo>
                <a:lnTo>
                  <a:pt x="37430" y="44910"/>
                </a:lnTo>
                <a:lnTo>
                  <a:pt x="37430" y="44920"/>
                </a:lnTo>
                <a:lnTo>
                  <a:pt x="37420" y="44920"/>
                </a:lnTo>
                <a:lnTo>
                  <a:pt x="37410" y="44920"/>
                </a:lnTo>
                <a:lnTo>
                  <a:pt x="37400" y="44920"/>
                </a:lnTo>
                <a:lnTo>
                  <a:pt x="37390" y="44920"/>
                </a:lnTo>
                <a:lnTo>
                  <a:pt x="37380" y="44920"/>
                </a:lnTo>
                <a:lnTo>
                  <a:pt x="37380" y="44930"/>
                </a:lnTo>
                <a:lnTo>
                  <a:pt x="37360" y="44930"/>
                </a:lnTo>
                <a:lnTo>
                  <a:pt x="37350" y="44930"/>
                </a:lnTo>
                <a:lnTo>
                  <a:pt x="37340" y="44930"/>
                </a:lnTo>
                <a:lnTo>
                  <a:pt x="37340" y="44940"/>
                </a:lnTo>
                <a:lnTo>
                  <a:pt x="37330" y="44940"/>
                </a:lnTo>
                <a:lnTo>
                  <a:pt x="37320" y="44940"/>
                </a:lnTo>
                <a:lnTo>
                  <a:pt x="37310" y="44940"/>
                </a:lnTo>
                <a:lnTo>
                  <a:pt x="37300" y="44940"/>
                </a:lnTo>
                <a:lnTo>
                  <a:pt x="37290" y="44940"/>
                </a:lnTo>
                <a:lnTo>
                  <a:pt x="37280" y="44940"/>
                </a:lnTo>
                <a:lnTo>
                  <a:pt x="37280" y="44950"/>
                </a:lnTo>
                <a:lnTo>
                  <a:pt x="37270" y="44950"/>
                </a:lnTo>
                <a:lnTo>
                  <a:pt x="37270" y="44960"/>
                </a:lnTo>
                <a:lnTo>
                  <a:pt x="37260" y="44960"/>
                </a:lnTo>
                <a:lnTo>
                  <a:pt x="37260" y="44970"/>
                </a:lnTo>
                <a:lnTo>
                  <a:pt x="37250" y="44970"/>
                </a:lnTo>
                <a:lnTo>
                  <a:pt x="37240" y="44970"/>
                </a:lnTo>
                <a:lnTo>
                  <a:pt x="37240" y="44980"/>
                </a:lnTo>
                <a:lnTo>
                  <a:pt x="37230" y="44980"/>
                </a:lnTo>
                <a:lnTo>
                  <a:pt x="37230" y="44990"/>
                </a:lnTo>
                <a:lnTo>
                  <a:pt x="37220" y="44990"/>
                </a:lnTo>
                <a:lnTo>
                  <a:pt x="37210" y="44990"/>
                </a:lnTo>
                <a:lnTo>
                  <a:pt x="37210" y="45000"/>
                </a:lnTo>
                <a:lnTo>
                  <a:pt x="37200" y="45000"/>
                </a:lnTo>
                <a:lnTo>
                  <a:pt x="37190" y="45000"/>
                </a:lnTo>
                <a:lnTo>
                  <a:pt x="37190" y="45010"/>
                </a:lnTo>
                <a:lnTo>
                  <a:pt x="37180" y="45010"/>
                </a:lnTo>
                <a:lnTo>
                  <a:pt x="37180" y="45020"/>
                </a:lnTo>
                <a:lnTo>
                  <a:pt x="37170" y="45020"/>
                </a:lnTo>
                <a:lnTo>
                  <a:pt x="37170" y="45030"/>
                </a:lnTo>
                <a:lnTo>
                  <a:pt x="37160" y="45030"/>
                </a:lnTo>
                <a:lnTo>
                  <a:pt x="37160" y="45040"/>
                </a:lnTo>
                <a:lnTo>
                  <a:pt x="37150" y="45040"/>
                </a:lnTo>
                <a:lnTo>
                  <a:pt x="37140" y="45040"/>
                </a:lnTo>
                <a:lnTo>
                  <a:pt x="37140" y="45050"/>
                </a:lnTo>
                <a:lnTo>
                  <a:pt x="37140" y="45060"/>
                </a:lnTo>
                <a:lnTo>
                  <a:pt x="37130" y="45060"/>
                </a:lnTo>
                <a:lnTo>
                  <a:pt x="37130" y="45070"/>
                </a:lnTo>
                <a:lnTo>
                  <a:pt x="37130" y="45080"/>
                </a:lnTo>
                <a:lnTo>
                  <a:pt x="37120" y="45080"/>
                </a:lnTo>
                <a:lnTo>
                  <a:pt x="37120" y="45070"/>
                </a:lnTo>
                <a:lnTo>
                  <a:pt x="37110" y="45070"/>
                </a:lnTo>
                <a:lnTo>
                  <a:pt x="37120" y="45070"/>
                </a:lnTo>
                <a:lnTo>
                  <a:pt x="37120" y="45060"/>
                </a:lnTo>
                <a:lnTo>
                  <a:pt x="37120" y="45050"/>
                </a:lnTo>
                <a:lnTo>
                  <a:pt x="37130" y="45050"/>
                </a:lnTo>
                <a:lnTo>
                  <a:pt x="37130" y="45040"/>
                </a:lnTo>
                <a:lnTo>
                  <a:pt x="37120" y="45040"/>
                </a:lnTo>
                <a:lnTo>
                  <a:pt x="37120" y="45030"/>
                </a:lnTo>
                <a:lnTo>
                  <a:pt x="37100" y="45030"/>
                </a:lnTo>
                <a:lnTo>
                  <a:pt x="37090" y="45030"/>
                </a:lnTo>
                <a:lnTo>
                  <a:pt x="37090" y="45020"/>
                </a:lnTo>
                <a:lnTo>
                  <a:pt x="37080" y="45020"/>
                </a:lnTo>
                <a:lnTo>
                  <a:pt x="37070" y="45020"/>
                </a:lnTo>
                <a:lnTo>
                  <a:pt x="37070" y="45010"/>
                </a:lnTo>
                <a:lnTo>
                  <a:pt x="37060" y="45010"/>
                </a:lnTo>
                <a:lnTo>
                  <a:pt x="37060" y="45020"/>
                </a:lnTo>
                <a:lnTo>
                  <a:pt x="37050" y="45020"/>
                </a:lnTo>
                <a:lnTo>
                  <a:pt x="37050" y="45010"/>
                </a:lnTo>
                <a:lnTo>
                  <a:pt x="37040" y="45010"/>
                </a:lnTo>
                <a:lnTo>
                  <a:pt x="37040" y="45020"/>
                </a:lnTo>
                <a:lnTo>
                  <a:pt x="37030" y="45020"/>
                </a:lnTo>
                <a:lnTo>
                  <a:pt x="37020" y="45020"/>
                </a:lnTo>
                <a:lnTo>
                  <a:pt x="37010" y="45020"/>
                </a:lnTo>
                <a:lnTo>
                  <a:pt x="37010" y="45030"/>
                </a:lnTo>
                <a:lnTo>
                  <a:pt x="37000" y="45030"/>
                </a:lnTo>
                <a:lnTo>
                  <a:pt x="36980" y="45030"/>
                </a:lnTo>
                <a:lnTo>
                  <a:pt x="36980" y="45020"/>
                </a:lnTo>
                <a:lnTo>
                  <a:pt x="36980" y="45000"/>
                </a:lnTo>
                <a:lnTo>
                  <a:pt x="36980" y="44990"/>
                </a:lnTo>
                <a:lnTo>
                  <a:pt x="36970" y="44990"/>
                </a:lnTo>
                <a:lnTo>
                  <a:pt x="36960" y="44990"/>
                </a:lnTo>
                <a:lnTo>
                  <a:pt x="36960" y="44980"/>
                </a:lnTo>
                <a:lnTo>
                  <a:pt x="36970" y="44980"/>
                </a:lnTo>
                <a:lnTo>
                  <a:pt x="36970" y="44970"/>
                </a:lnTo>
                <a:lnTo>
                  <a:pt x="36980" y="44970"/>
                </a:lnTo>
                <a:lnTo>
                  <a:pt x="37000" y="44970"/>
                </a:lnTo>
                <a:lnTo>
                  <a:pt x="37010" y="44970"/>
                </a:lnTo>
                <a:lnTo>
                  <a:pt x="37010" y="44950"/>
                </a:lnTo>
                <a:lnTo>
                  <a:pt x="37020" y="44950"/>
                </a:lnTo>
                <a:lnTo>
                  <a:pt x="37020" y="44940"/>
                </a:lnTo>
                <a:lnTo>
                  <a:pt x="37040" y="44940"/>
                </a:lnTo>
                <a:lnTo>
                  <a:pt x="37050" y="44940"/>
                </a:lnTo>
                <a:lnTo>
                  <a:pt x="37050" y="44930"/>
                </a:lnTo>
                <a:lnTo>
                  <a:pt x="37040" y="44930"/>
                </a:lnTo>
                <a:lnTo>
                  <a:pt x="37030" y="44930"/>
                </a:lnTo>
                <a:lnTo>
                  <a:pt x="37030" y="44920"/>
                </a:lnTo>
                <a:lnTo>
                  <a:pt x="37020" y="44920"/>
                </a:lnTo>
                <a:lnTo>
                  <a:pt x="37010" y="44920"/>
                </a:lnTo>
                <a:lnTo>
                  <a:pt x="37010" y="44930"/>
                </a:lnTo>
                <a:lnTo>
                  <a:pt x="36990" y="44930"/>
                </a:lnTo>
                <a:lnTo>
                  <a:pt x="36980" y="44930"/>
                </a:lnTo>
                <a:lnTo>
                  <a:pt x="36980" y="44940"/>
                </a:lnTo>
                <a:lnTo>
                  <a:pt x="36970" y="44940"/>
                </a:lnTo>
                <a:lnTo>
                  <a:pt x="36960" y="44940"/>
                </a:lnTo>
                <a:lnTo>
                  <a:pt x="36960" y="44950"/>
                </a:lnTo>
                <a:lnTo>
                  <a:pt x="36950" y="44950"/>
                </a:lnTo>
                <a:lnTo>
                  <a:pt x="36940" y="44950"/>
                </a:lnTo>
                <a:lnTo>
                  <a:pt x="36930" y="44950"/>
                </a:lnTo>
                <a:lnTo>
                  <a:pt x="36930" y="44960"/>
                </a:lnTo>
                <a:lnTo>
                  <a:pt x="36920" y="44960"/>
                </a:lnTo>
                <a:lnTo>
                  <a:pt x="36920" y="44970"/>
                </a:lnTo>
                <a:lnTo>
                  <a:pt x="36910" y="44970"/>
                </a:lnTo>
                <a:lnTo>
                  <a:pt x="36910" y="44960"/>
                </a:lnTo>
                <a:lnTo>
                  <a:pt x="36900" y="44960"/>
                </a:lnTo>
                <a:lnTo>
                  <a:pt x="36900" y="44950"/>
                </a:lnTo>
                <a:lnTo>
                  <a:pt x="36910" y="44950"/>
                </a:lnTo>
                <a:lnTo>
                  <a:pt x="36910" y="44940"/>
                </a:lnTo>
                <a:lnTo>
                  <a:pt x="36920" y="44940"/>
                </a:lnTo>
                <a:lnTo>
                  <a:pt x="36920" y="44930"/>
                </a:lnTo>
                <a:lnTo>
                  <a:pt x="36920" y="44920"/>
                </a:lnTo>
                <a:lnTo>
                  <a:pt x="36930" y="44920"/>
                </a:lnTo>
                <a:lnTo>
                  <a:pt x="36930" y="44910"/>
                </a:lnTo>
                <a:lnTo>
                  <a:pt x="36940" y="44910"/>
                </a:lnTo>
                <a:lnTo>
                  <a:pt x="36940" y="44900"/>
                </a:lnTo>
                <a:lnTo>
                  <a:pt x="36940" y="44890"/>
                </a:lnTo>
                <a:lnTo>
                  <a:pt x="36950" y="44890"/>
                </a:lnTo>
                <a:lnTo>
                  <a:pt x="36950" y="44880"/>
                </a:lnTo>
                <a:lnTo>
                  <a:pt x="36960" y="44880"/>
                </a:lnTo>
                <a:lnTo>
                  <a:pt x="36960" y="44870"/>
                </a:lnTo>
                <a:lnTo>
                  <a:pt x="36970" y="44870"/>
                </a:lnTo>
                <a:lnTo>
                  <a:pt x="36970" y="44860"/>
                </a:lnTo>
                <a:lnTo>
                  <a:pt x="36980" y="44860"/>
                </a:lnTo>
                <a:lnTo>
                  <a:pt x="36980" y="44850"/>
                </a:lnTo>
                <a:lnTo>
                  <a:pt x="36980" y="44840"/>
                </a:lnTo>
                <a:lnTo>
                  <a:pt x="36990" y="44840"/>
                </a:lnTo>
                <a:lnTo>
                  <a:pt x="36990" y="44830"/>
                </a:lnTo>
                <a:lnTo>
                  <a:pt x="37000" y="44830"/>
                </a:lnTo>
                <a:lnTo>
                  <a:pt x="37000" y="44820"/>
                </a:lnTo>
                <a:lnTo>
                  <a:pt x="36990" y="44820"/>
                </a:lnTo>
                <a:lnTo>
                  <a:pt x="36980" y="44820"/>
                </a:lnTo>
                <a:lnTo>
                  <a:pt x="36980" y="44810"/>
                </a:lnTo>
                <a:lnTo>
                  <a:pt x="36980" y="44790"/>
                </a:lnTo>
                <a:lnTo>
                  <a:pt x="36980" y="44780"/>
                </a:lnTo>
                <a:lnTo>
                  <a:pt x="36960" y="44780"/>
                </a:lnTo>
                <a:lnTo>
                  <a:pt x="36960" y="44770"/>
                </a:lnTo>
                <a:lnTo>
                  <a:pt x="36950" y="44770"/>
                </a:lnTo>
                <a:lnTo>
                  <a:pt x="36950" y="44760"/>
                </a:lnTo>
                <a:lnTo>
                  <a:pt x="36940" y="44760"/>
                </a:lnTo>
                <a:lnTo>
                  <a:pt x="36940" y="44750"/>
                </a:lnTo>
                <a:lnTo>
                  <a:pt x="36950" y="44750"/>
                </a:lnTo>
                <a:lnTo>
                  <a:pt x="36950" y="44740"/>
                </a:lnTo>
                <a:lnTo>
                  <a:pt x="36950" y="44730"/>
                </a:lnTo>
                <a:lnTo>
                  <a:pt x="36960" y="44730"/>
                </a:lnTo>
                <a:lnTo>
                  <a:pt x="36970" y="44730"/>
                </a:lnTo>
                <a:lnTo>
                  <a:pt x="36970" y="44720"/>
                </a:lnTo>
                <a:lnTo>
                  <a:pt x="36980" y="44720"/>
                </a:lnTo>
                <a:lnTo>
                  <a:pt x="36990" y="44720"/>
                </a:lnTo>
                <a:lnTo>
                  <a:pt x="36990" y="44710"/>
                </a:lnTo>
                <a:lnTo>
                  <a:pt x="37000" y="44710"/>
                </a:lnTo>
                <a:lnTo>
                  <a:pt x="37000" y="44700"/>
                </a:lnTo>
                <a:lnTo>
                  <a:pt x="37010" y="44700"/>
                </a:lnTo>
                <a:lnTo>
                  <a:pt x="37020" y="44700"/>
                </a:lnTo>
                <a:lnTo>
                  <a:pt x="37020" y="44690"/>
                </a:lnTo>
                <a:lnTo>
                  <a:pt x="37040" y="44690"/>
                </a:lnTo>
                <a:lnTo>
                  <a:pt x="37050" y="44690"/>
                </a:lnTo>
                <a:close/>
                <a:moveTo>
                  <a:pt x="37100" y="44690"/>
                </a:moveTo>
                <a:lnTo>
                  <a:pt x="37100" y="44700"/>
                </a:lnTo>
                <a:lnTo>
                  <a:pt x="37100" y="44710"/>
                </a:lnTo>
                <a:lnTo>
                  <a:pt x="37090" y="44710"/>
                </a:lnTo>
                <a:lnTo>
                  <a:pt x="37090" y="44700"/>
                </a:lnTo>
                <a:lnTo>
                  <a:pt x="37070" y="44700"/>
                </a:lnTo>
                <a:lnTo>
                  <a:pt x="37070" y="44690"/>
                </a:lnTo>
                <a:lnTo>
                  <a:pt x="37060" y="44690"/>
                </a:lnTo>
                <a:lnTo>
                  <a:pt x="37100" y="44690"/>
                </a:lnTo>
                <a:close/>
                <a:moveTo>
                  <a:pt x="37180" y="44460"/>
                </a:moveTo>
                <a:lnTo>
                  <a:pt x="37180" y="44470"/>
                </a:lnTo>
                <a:lnTo>
                  <a:pt x="37190" y="44470"/>
                </a:lnTo>
                <a:lnTo>
                  <a:pt x="37200" y="44470"/>
                </a:lnTo>
                <a:lnTo>
                  <a:pt x="37210" y="44470"/>
                </a:lnTo>
                <a:lnTo>
                  <a:pt x="37220" y="44470"/>
                </a:lnTo>
                <a:lnTo>
                  <a:pt x="37220" y="44480"/>
                </a:lnTo>
                <a:lnTo>
                  <a:pt x="37250" y="44480"/>
                </a:lnTo>
                <a:lnTo>
                  <a:pt x="37250" y="44470"/>
                </a:lnTo>
                <a:lnTo>
                  <a:pt x="37270" y="44470"/>
                </a:lnTo>
                <a:lnTo>
                  <a:pt x="37270" y="44480"/>
                </a:lnTo>
                <a:lnTo>
                  <a:pt x="37300" y="44480"/>
                </a:lnTo>
                <a:lnTo>
                  <a:pt x="37310" y="44480"/>
                </a:lnTo>
                <a:lnTo>
                  <a:pt x="37310" y="44490"/>
                </a:lnTo>
                <a:lnTo>
                  <a:pt x="37320" y="44490"/>
                </a:lnTo>
                <a:lnTo>
                  <a:pt x="37320" y="44500"/>
                </a:lnTo>
                <a:lnTo>
                  <a:pt x="37330" y="44500"/>
                </a:lnTo>
                <a:lnTo>
                  <a:pt x="37340" y="44500"/>
                </a:lnTo>
                <a:lnTo>
                  <a:pt x="37350" y="44500"/>
                </a:lnTo>
                <a:lnTo>
                  <a:pt x="37350" y="44510"/>
                </a:lnTo>
                <a:lnTo>
                  <a:pt x="37340" y="44510"/>
                </a:lnTo>
                <a:lnTo>
                  <a:pt x="37350" y="44510"/>
                </a:lnTo>
                <a:lnTo>
                  <a:pt x="37350" y="44520"/>
                </a:lnTo>
                <a:lnTo>
                  <a:pt x="37360" y="44520"/>
                </a:lnTo>
                <a:lnTo>
                  <a:pt x="37360" y="44530"/>
                </a:lnTo>
                <a:lnTo>
                  <a:pt x="37360" y="44540"/>
                </a:lnTo>
                <a:lnTo>
                  <a:pt x="37360" y="44550"/>
                </a:lnTo>
                <a:lnTo>
                  <a:pt x="37350" y="44550"/>
                </a:lnTo>
                <a:lnTo>
                  <a:pt x="37350" y="44560"/>
                </a:lnTo>
                <a:lnTo>
                  <a:pt x="37350" y="44550"/>
                </a:lnTo>
                <a:lnTo>
                  <a:pt x="37340" y="44550"/>
                </a:lnTo>
                <a:lnTo>
                  <a:pt x="37340" y="44560"/>
                </a:lnTo>
                <a:lnTo>
                  <a:pt x="37290" y="44560"/>
                </a:lnTo>
                <a:lnTo>
                  <a:pt x="37270" y="44560"/>
                </a:lnTo>
                <a:lnTo>
                  <a:pt x="37270" y="44570"/>
                </a:lnTo>
                <a:lnTo>
                  <a:pt x="37290" y="44570"/>
                </a:lnTo>
                <a:lnTo>
                  <a:pt x="37290" y="44580"/>
                </a:lnTo>
                <a:lnTo>
                  <a:pt x="37300" y="44580"/>
                </a:lnTo>
                <a:lnTo>
                  <a:pt x="37300" y="44590"/>
                </a:lnTo>
                <a:lnTo>
                  <a:pt x="37310" y="44590"/>
                </a:lnTo>
                <a:lnTo>
                  <a:pt x="37310" y="44600"/>
                </a:lnTo>
                <a:lnTo>
                  <a:pt x="37320" y="44600"/>
                </a:lnTo>
                <a:lnTo>
                  <a:pt x="37320" y="44610"/>
                </a:lnTo>
                <a:lnTo>
                  <a:pt x="37310" y="44610"/>
                </a:lnTo>
                <a:lnTo>
                  <a:pt x="37310" y="44620"/>
                </a:lnTo>
                <a:lnTo>
                  <a:pt x="37300" y="44620"/>
                </a:lnTo>
                <a:lnTo>
                  <a:pt x="37300" y="44630"/>
                </a:lnTo>
                <a:lnTo>
                  <a:pt x="37290" y="44630"/>
                </a:lnTo>
                <a:lnTo>
                  <a:pt x="37280" y="44630"/>
                </a:lnTo>
                <a:lnTo>
                  <a:pt x="37280" y="44640"/>
                </a:lnTo>
                <a:lnTo>
                  <a:pt x="37290" y="44640"/>
                </a:lnTo>
                <a:lnTo>
                  <a:pt x="37290" y="44650"/>
                </a:lnTo>
                <a:lnTo>
                  <a:pt x="37300" y="44650"/>
                </a:lnTo>
                <a:lnTo>
                  <a:pt x="37300" y="44660"/>
                </a:lnTo>
                <a:lnTo>
                  <a:pt x="37300" y="44670"/>
                </a:lnTo>
                <a:lnTo>
                  <a:pt x="37320" y="44670"/>
                </a:lnTo>
                <a:lnTo>
                  <a:pt x="37320" y="44660"/>
                </a:lnTo>
                <a:lnTo>
                  <a:pt x="37320" y="44670"/>
                </a:lnTo>
                <a:lnTo>
                  <a:pt x="37330" y="44670"/>
                </a:lnTo>
                <a:lnTo>
                  <a:pt x="37330" y="44660"/>
                </a:lnTo>
                <a:lnTo>
                  <a:pt x="37330" y="44670"/>
                </a:lnTo>
                <a:lnTo>
                  <a:pt x="37340" y="44670"/>
                </a:lnTo>
                <a:lnTo>
                  <a:pt x="37350" y="44670"/>
                </a:lnTo>
                <a:lnTo>
                  <a:pt x="37350" y="44680"/>
                </a:lnTo>
                <a:lnTo>
                  <a:pt x="37340" y="44680"/>
                </a:lnTo>
                <a:lnTo>
                  <a:pt x="37340" y="44690"/>
                </a:lnTo>
                <a:lnTo>
                  <a:pt x="37330" y="44690"/>
                </a:lnTo>
                <a:lnTo>
                  <a:pt x="37320" y="44690"/>
                </a:lnTo>
                <a:lnTo>
                  <a:pt x="37320" y="44700"/>
                </a:lnTo>
                <a:lnTo>
                  <a:pt x="37310" y="44700"/>
                </a:lnTo>
                <a:lnTo>
                  <a:pt x="37310" y="44710"/>
                </a:lnTo>
                <a:lnTo>
                  <a:pt x="37300" y="44710"/>
                </a:lnTo>
                <a:lnTo>
                  <a:pt x="37300" y="44720"/>
                </a:lnTo>
                <a:lnTo>
                  <a:pt x="37300" y="44730"/>
                </a:lnTo>
                <a:lnTo>
                  <a:pt x="37290" y="44730"/>
                </a:lnTo>
                <a:lnTo>
                  <a:pt x="37290" y="44740"/>
                </a:lnTo>
                <a:lnTo>
                  <a:pt x="37280" y="44740"/>
                </a:lnTo>
                <a:lnTo>
                  <a:pt x="37280" y="44750"/>
                </a:lnTo>
                <a:lnTo>
                  <a:pt x="37290" y="44750"/>
                </a:lnTo>
                <a:lnTo>
                  <a:pt x="37290" y="44760"/>
                </a:lnTo>
                <a:lnTo>
                  <a:pt x="37280" y="44760"/>
                </a:lnTo>
                <a:lnTo>
                  <a:pt x="37270" y="44760"/>
                </a:lnTo>
                <a:lnTo>
                  <a:pt x="37270" y="44770"/>
                </a:lnTo>
                <a:lnTo>
                  <a:pt x="37270" y="44760"/>
                </a:lnTo>
                <a:lnTo>
                  <a:pt x="37250" y="44760"/>
                </a:lnTo>
                <a:lnTo>
                  <a:pt x="37240" y="44760"/>
                </a:lnTo>
                <a:lnTo>
                  <a:pt x="37240" y="44750"/>
                </a:lnTo>
                <a:lnTo>
                  <a:pt x="37230" y="44750"/>
                </a:lnTo>
                <a:lnTo>
                  <a:pt x="37230" y="44740"/>
                </a:lnTo>
                <a:lnTo>
                  <a:pt x="37220" y="44740"/>
                </a:lnTo>
                <a:lnTo>
                  <a:pt x="37210" y="44740"/>
                </a:lnTo>
                <a:lnTo>
                  <a:pt x="37200" y="44740"/>
                </a:lnTo>
                <a:lnTo>
                  <a:pt x="37200" y="44730"/>
                </a:lnTo>
                <a:lnTo>
                  <a:pt x="37190" y="44730"/>
                </a:lnTo>
                <a:lnTo>
                  <a:pt x="37180" y="44730"/>
                </a:lnTo>
                <a:lnTo>
                  <a:pt x="37170" y="44730"/>
                </a:lnTo>
                <a:lnTo>
                  <a:pt x="37130" y="44730"/>
                </a:lnTo>
                <a:lnTo>
                  <a:pt x="37120" y="44730"/>
                </a:lnTo>
                <a:lnTo>
                  <a:pt x="37120" y="44720"/>
                </a:lnTo>
                <a:lnTo>
                  <a:pt x="37110" y="44720"/>
                </a:lnTo>
                <a:lnTo>
                  <a:pt x="37100" y="44720"/>
                </a:lnTo>
                <a:lnTo>
                  <a:pt x="37100" y="44710"/>
                </a:lnTo>
                <a:lnTo>
                  <a:pt x="37110" y="44710"/>
                </a:lnTo>
                <a:lnTo>
                  <a:pt x="37110" y="44690"/>
                </a:lnTo>
                <a:lnTo>
                  <a:pt x="37160" y="44690"/>
                </a:lnTo>
                <a:lnTo>
                  <a:pt x="37170" y="44690"/>
                </a:lnTo>
                <a:lnTo>
                  <a:pt x="37170" y="44680"/>
                </a:lnTo>
                <a:lnTo>
                  <a:pt x="37170" y="44670"/>
                </a:lnTo>
                <a:lnTo>
                  <a:pt x="37150" y="44670"/>
                </a:lnTo>
                <a:lnTo>
                  <a:pt x="37140" y="44670"/>
                </a:lnTo>
                <a:lnTo>
                  <a:pt x="37130" y="44670"/>
                </a:lnTo>
                <a:lnTo>
                  <a:pt x="37130" y="44680"/>
                </a:lnTo>
                <a:lnTo>
                  <a:pt x="37120" y="44680"/>
                </a:lnTo>
                <a:lnTo>
                  <a:pt x="37110" y="44680"/>
                </a:lnTo>
                <a:lnTo>
                  <a:pt x="37050" y="44680"/>
                </a:lnTo>
                <a:lnTo>
                  <a:pt x="37050" y="44670"/>
                </a:lnTo>
                <a:lnTo>
                  <a:pt x="37040" y="44670"/>
                </a:lnTo>
                <a:lnTo>
                  <a:pt x="37040" y="44680"/>
                </a:lnTo>
                <a:lnTo>
                  <a:pt x="37010" y="44680"/>
                </a:lnTo>
                <a:lnTo>
                  <a:pt x="37000" y="44680"/>
                </a:lnTo>
                <a:lnTo>
                  <a:pt x="37000" y="44690"/>
                </a:lnTo>
                <a:lnTo>
                  <a:pt x="36990" y="44690"/>
                </a:lnTo>
                <a:lnTo>
                  <a:pt x="36980" y="44690"/>
                </a:lnTo>
                <a:lnTo>
                  <a:pt x="36980" y="44700"/>
                </a:lnTo>
                <a:lnTo>
                  <a:pt x="36970" y="44700"/>
                </a:lnTo>
                <a:lnTo>
                  <a:pt x="36970" y="44710"/>
                </a:lnTo>
                <a:lnTo>
                  <a:pt x="36960" y="44710"/>
                </a:lnTo>
                <a:lnTo>
                  <a:pt x="36950" y="44710"/>
                </a:lnTo>
                <a:lnTo>
                  <a:pt x="36950" y="44720"/>
                </a:lnTo>
                <a:lnTo>
                  <a:pt x="36940" y="44720"/>
                </a:lnTo>
                <a:lnTo>
                  <a:pt x="36940" y="44730"/>
                </a:lnTo>
                <a:lnTo>
                  <a:pt x="36930" y="44730"/>
                </a:lnTo>
                <a:lnTo>
                  <a:pt x="36920" y="44730"/>
                </a:lnTo>
                <a:lnTo>
                  <a:pt x="36920" y="44740"/>
                </a:lnTo>
                <a:lnTo>
                  <a:pt x="36910" y="44740"/>
                </a:lnTo>
                <a:lnTo>
                  <a:pt x="36910" y="44730"/>
                </a:lnTo>
                <a:lnTo>
                  <a:pt x="36900" y="44730"/>
                </a:lnTo>
                <a:lnTo>
                  <a:pt x="36900" y="44720"/>
                </a:lnTo>
                <a:lnTo>
                  <a:pt x="36900" y="44710"/>
                </a:lnTo>
                <a:lnTo>
                  <a:pt x="36890" y="44710"/>
                </a:lnTo>
                <a:lnTo>
                  <a:pt x="36890" y="44700"/>
                </a:lnTo>
                <a:lnTo>
                  <a:pt x="36890" y="44690"/>
                </a:lnTo>
                <a:lnTo>
                  <a:pt x="36890" y="44670"/>
                </a:lnTo>
                <a:lnTo>
                  <a:pt x="36880" y="44670"/>
                </a:lnTo>
                <a:lnTo>
                  <a:pt x="36880" y="44660"/>
                </a:lnTo>
                <a:lnTo>
                  <a:pt x="36870" y="44660"/>
                </a:lnTo>
                <a:lnTo>
                  <a:pt x="36870" y="44640"/>
                </a:lnTo>
                <a:lnTo>
                  <a:pt x="36880" y="44640"/>
                </a:lnTo>
                <a:lnTo>
                  <a:pt x="36880" y="44620"/>
                </a:lnTo>
                <a:lnTo>
                  <a:pt x="36870" y="44620"/>
                </a:lnTo>
                <a:lnTo>
                  <a:pt x="36870" y="44600"/>
                </a:lnTo>
                <a:lnTo>
                  <a:pt x="36880" y="44600"/>
                </a:lnTo>
                <a:lnTo>
                  <a:pt x="36880" y="44590"/>
                </a:lnTo>
                <a:lnTo>
                  <a:pt x="36880" y="44580"/>
                </a:lnTo>
                <a:lnTo>
                  <a:pt x="36870" y="44580"/>
                </a:lnTo>
                <a:lnTo>
                  <a:pt x="36870" y="44590"/>
                </a:lnTo>
                <a:lnTo>
                  <a:pt x="36870" y="44600"/>
                </a:lnTo>
                <a:lnTo>
                  <a:pt x="36860" y="44600"/>
                </a:lnTo>
                <a:lnTo>
                  <a:pt x="36860" y="44610"/>
                </a:lnTo>
                <a:lnTo>
                  <a:pt x="36850" y="44610"/>
                </a:lnTo>
                <a:lnTo>
                  <a:pt x="36850" y="44620"/>
                </a:lnTo>
                <a:lnTo>
                  <a:pt x="36840" y="44620"/>
                </a:lnTo>
                <a:lnTo>
                  <a:pt x="36840" y="44610"/>
                </a:lnTo>
                <a:lnTo>
                  <a:pt x="36840" y="44600"/>
                </a:lnTo>
                <a:lnTo>
                  <a:pt x="36840" y="44590"/>
                </a:lnTo>
                <a:lnTo>
                  <a:pt x="36850" y="44590"/>
                </a:lnTo>
                <a:lnTo>
                  <a:pt x="36850" y="44580"/>
                </a:lnTo>
                <a:lnTo>
                  <a:pt x="36860" y="44580"/>
                </a:lnTo>
                <a:lnTo>
                  <a:pt x="36860" y="44570"/>
                </a:lnTo>
                <a:lnTo>
                  <a:pt x="36860" y="44560"/>
                </a:lnTo>
                <a:lnTo>
                  <a:pt x="36870" y="44560"/>
                </a:lnTo>
                <a:lnTo>
                  <a:pt x="36870" y="44550"/>
                </a:lnTo>
                <a:lnTo>
                  <a:pt x="36880" y="44550"/>
                </a:lnTo>
                <a:lnTo>
                  <a:pt x="36890" y="44550"/>
                </a:lnTo>
                <a:lnTo>
                  <a:pt x="36890" y="44540"/>
                </a:lnTo>
                <a:lnTo>
                  <a:pt x="36900" y="44540"/>
                </a:lnTo>
                <a:lnTo>
                  <a:pt x="36900" y="44530"/>
                </a:lnTo>
                <a:lnTo>
                  <a:pt x="36910" y="44530"/>
                </a:lnTo>
                <a:lnTo>
                  <a:pt x="36910" y="44520"/>
                </a:lnTo>
                <a:lnTo>
                  <a:pt x="36910" y="44510"/>
                </a:lnTo>
                <a:lnTo>
                  <a:pt x="36920" y="44510"/>
                </a:lnTo>
                <a:lnTo>
                  <a:pt x="36920" y="44500"/>
                </a:lnTo>
                <a:lnTo>
                  <a:pt x="36930" y="44500"/>
                </a:lnTo>
                <a:lnTo>
                  <a:pt x="36940" y="44500"/>
                </a:lnTo>
                <a:lnTo>
                  <a:pt x="36940" y="44490"/>
                </a:lnTo>
                <a:lnTo>
                  <a:pt x="36950" y="44490"/>
                </a:lnTo>
                <a:lnTo>
                  <a:pt x="36950" y="44480"/>
                </a:lnTo>
                <a:lnTo>
                  <a:pt x="36960" y="44480"/>
                </a:lnTo>
                <a:lnTo>
                  <a:pt x="37010" y="44480"/>
                </a:lnTo>
                <a:lnTo>
                  <a:pt x="37010" y="44490"/>
                </a:lnTo>
                <a:lnTo>
                  <a:pt x="37020" y="44490"/>
                </a:lnTo>
                <a:lnTo>
                  <a:pt x="37020" y="44500"/>
                </a:lnTo>
                <a:lnTo>
                  <a:pt x="37030" y="44500"/>
                </a:lnTo>
                <a:lnTo>
                  <a:pt x="37030" y="44510"/>
                </a:lnTo>
                <a:lnTo>
                  <a:pt x="37030" y="44500"/>
                </a:lnTo>
                <a:lnTo>
                  <a:pt x="37040" y="44500"/>
                </a:lnTo>
                <a:lnTo>
                  <a:pt x="37050" y="44500"/>
                </a:lnTo>
                <a:lnTo>
                  <a:pt x="37050" y="44480"/>
                </a:lnTo>
                <a:lnTo>
                  <a:pt x="37060" y="44480"/>
                </a:lnTo>
                <a:lnTo>
                  <a:pt x="37060" y="44490"/>
                </a:lnTo>
                <a:lnTo>
                  <a:pt x="37070" y="44490"/>
                </a:lnTo>
                <a:lnTo>
                  <a:pt x="37070" y="44500"/>
                </a:lnTo>
                <a:lnTo>
                  <a:pt x="37070" y="44520"/>
                </a:lnTo>
                <a:lnTo>
                  <a:pt x="37070" y="44530"/>
                </a:lnTo>
                <a:lnTo>
                  <a:pt x="37080" y="44530"/>
                </a:lnTo>
                <a:lnTo>
                  <a:pt x="37080" y="44540"/>
                </a:lnTo>
                <a:lnTo>
                  <a:pt x="37070" y="44540"/>
                </a:lnTo>
                <a:lnTo>
                  <a:pt x="37070" y="44550"/>
                </a:lnTo>
                <a:lnTo>
                  <a:pt x="37060" y="44550"/>
                </a:lnTo>
                <a:lnTo>
                  <a:pt x="37060" y="44560"/>
                </a:lnTo>
                <a:lnTo>
                  <a:pt x="37070" y="44560"/>
                </a:lnTo>
                <a:lnTo>
                  <a:pt x="37070" y="44570"/>
                </a:lnTo>
                <a:lnTo>
                  <a:pt x="37080" y="44570"/>
                </a:lnTo>
                <a:lnTo>
                  <a:pt x="37080" y="44580"/>
                </a:lnTo>
                <a:lnTo>
                  <a:pt x="37090" y="44580"/>
                </a:lnTo>
                <a:lnTo>
                  <a:pt x="37090" y="44570"/>
                </a:lnTo>
                <a:lnTo>
                  <a:pt x="37080" y="44570"/>
                </a:lnTo>
                <a:lnTo>
                  <a:pt x="37080" y="44560"/>
                </a:lnTo>
                <a:lnTo>
                  <a:pt x="37080" y="44550"/>
                </a:lnTo>
                <a:lnTo>
                  <a:pt x="37090" y="44550"/>
                </a:lnTo>
                <a:lnTo>
                  <a:pt x="37090" y="44540"/>
                </a:lnTo>
                <a:lnTo>
                  <a:pt x="37100" y="44540"/>
                </a:lnTo>
                <a:lnTo>
                  <a:pt x="37100" y="44550"/>
                </a:lnTo>
                <a:lnTo>
                  <a:pt x="37120" y="44550"/>
                </a:lnTo>
                <a:lnTo>
                  <a:pt x="37120" y="44540"/>
                </a:lnTo>
                <a:lnTo>
                  <a:pt x="37130" y="44540"/>
                </a:lnTo>
                <a:lnTo>
                  <a:pt x="37130" y="44550"/>
                </a:lnTo>
                <a:lnTo>
                  <a:pt x="37130" y="44540"/>
                </a:lnTo>
                <a:lnTo>
                  <a:pt x="37140" y="44540"/>
                </a:lnTo>
                <a:lnTo>
                  <a:pt x="37140" y="44530"/>
                </a:lnTo>
                <a:lnTo>
                  <a:pt x="37140" y="44520"/>
                </a:lnTo>
                <a:lnTo>
                  <a:pt x="37130" y="44520"/>
                </a:lnTo>
                <a:lnTo>
                  <a:pt x="37130" y="44510"/>
                </a:lnTo>
                <a:lnTo>
                  <a:pt x="37130" y="44500"/>
                </a:lnTo>
                <a:lnTo>
                  <a:pt x="37140" y="44500"/>
                </a:lnTo>
                <a:lnTo>
                  <a:pt x="37140" y="44490"/>
                </a:lnTo>
                <a:lnTo>
                  <a:pt x="37140" y="44480"/>
                </a:lnTo>
                <a:lnTo>
                  <a:pt x="37140" y="44470"/>
                </a:lnTo>
                <a:lnTo>
                  <a:pt x="37150" y="44470"/>
                </a:lnTo>
                <a:lnTo>
                  <a:pt x="37160" y="44470"/>
                </a:lnTo>
                <a:lnTo>
                  <a:pt x="37170" y="44470"/>
                </a:lnTo>
                <a:lnTo>
                  <a:pt x="37170" y="44460"/>
                </a:lnTo>
                <a:lnTo>
                  <a:pt x="37180" y="44460"/>
                </a:lnTo>
                <a:close/>
                <a:moveTo>
                  <a:pt x="37660" y="44310"/>
                </a:moveTo>
                <a:lnTo>
                  <a:pt x="37670" y="44310"/>
                </a:lnTo>
                <a:lnTo>
                  <a:pt x="37670" y="44330"/>
                </a:lnTo>
                <a:lnTo>
                  <a:pt x="37670" y="44340"/>
                </a:lnTo>
                <a:lnTo>
                  <a:pt x="37680" y="44340"/>
                </a:lnTo>
                <a:lnTo>
                  <a:pt x="37680" y="44350"/>
                </a:lnTo>
                <a:lnTo>
                  <a:pt x="37680" y="44360"/>
                </a:lnTo>
                <a:lnTo>
                  <a:pt x="37690" y="44360"/>
                </a:lnTo>
                <a:lnTo>
                  <a:pt x="37690" y="44370"/>
                </a:lnTo>
                <a:lnTo>
                  <a:pt x="37680" y="44370"/>
                </a:lnTo>
                <a:lnTo>
                  <a:pt x="37680" y="44380"/>
                </a:lnTo>
                <a:lnTo>
                  <a:pt x="37680" y="44400"/>
                </a:lnTo>
                <a:lnTo>
                  <a:pt x="37670" y="44400"/>
                </a:lnTo>
                <a:lnTo>
                  <a:pt x="37670" y="44420"/>
                </a:lnTo>
                <a:lnTo>
                  <a:pt x="37670" y="44430"/>
                </a:lnTo>
                <a:lnTo>
                  <a:pt x="37660" y="44430"/>
                </a:lnTo>
                <a:lnTo>
                  <a:pt x="37660" y="44450"/>
                </a:lnTo>
                <a:lnTo>
                  <a:pt x="37660" y="44460"/>
                </a:lnTo>
                <a:lnTo>
                  <a:pt x="37650" y="44460"/>
                </a:lnTo>
                <a:lnTo>
                  <a:pt x="37650" y="44470"/>
                </a:lnTo>
                <a:lnTo>
                  <a:pt x="37650" y="44480"/>
                </a:lnTo>
                <a:lnTo>
                  <a:pt x="37650" y="44490"/>
                </a:lnTo>
                <a:lnTo>
                  <a:pt x="37650" y="44500"/>
                </a:lnTo>
                <a:lnTo>
                  <a:pt x="37640" y="44500"/>
                </a:lnTo>
                <a:lnTo>
                  <a:pt x="37640" y="44510"/>
                </a:lnTo>
                <a:lnTo>
                  <a:pt x="37630" y="44510"/>
                </a:lnTo>
                <a:lnTo>
                  <a:pt x="37630" y="44520"/>
                </a:lnTo>
                <a:lnTo>
                  <a:pt x="37620" y="44520"/>
                </a:lnTo>
                <a:lnTo>
                  <a:pt x="37620" y="44530"/>
                </a:lnTo>
                <a:lnTo>
                  <a:pt x="37610" y="44530"/>
                </a:lnTo>
                <a:lnTo>
                  <a:pt x="37610" y="44540"/>
                </a:lnTo>
                <a:lnTo>
                  <a:pt x="37600" y="44540"/>
                </a:lnTo>
                <a:lnTo>
                  <a:pt x="37600" y="44550"/>
                </a:lnTo>
                <a:lnTo>
                  <a:pt x="37590" y="44550"/>
                </a:lnTo>
                <a:lnTo>
                  <a:pt x="37590" y="44560"/>
                </a:lnTo>
                <a:lnTo>
                  <a:pt x="37580" y="44560"/>
                </a:lnTo>
                <a:lnTo>
                  <a:pt x="37580" y="44570"/>
                </a:lnTo>
                <a:lnTo>
                  <a:pt x="37570" y="44570"/>
                </a:lnTo>
                <a:lnTo>
                  <a:pt x="37570" y="44580"/>
                </a:lnTo>
                <a:lnTo>
                  <a:pt x="37560" y="44580"/>
                </a:lnTo>
                <a:lnTo>
                  <a:pt x="37560" y="44590"/>
                </a:lnTo>
                <a:lnTo>
                  <a:pt x="37550" y="44590"/>
                </a:lnTo>
                <a:lnTo>
                  <a:pt x="37550" y="44600"/>
                </a:lnTo>
                <a:lnTo>
                  <a:pt x="37550" y="44610"/>
                </a:lnTo>
                <a:lnTo>
                  <a:pt x="37540" y="44610"/>
                </a:lnTo>
                <a:lnTo>
                  <a:pt x="37540" y="44620"/>
                </a:lnTo>
                <a:lnTo>
                  <a:pt x="37540" y="44630"/>
                </a:lnTo>
                <a:lnTo>
                  <a:pt x="37530" y="44630"/>
                </a:lnTo>
                <a:lnTo>
                  <a:pt x="37530" y="44640"/>
                </a:lnTo>
                <a:lnTo>
                  <a:pt x="37520" y="44640"/>
                </a:lnTo>
                <a:lnTo>
                  <a:pt x="37510" y="44640"/>
                </a:lnTo>
                <a:lnTo>
                  <a:pt x="37500" y="44640"/>
                </a:lnTo>
                <a:lnTo>
                  <a:pt x="37500" y="44630"/>
                </a:lnTo>
                <a:lnTo>
                  <a:pt x="37490" y="44630"/>
                </a:lnTo>
                <a:lnTo>
                  <a:pt x="37490" y="44620"/>
                </a:lnTo>
                <a:lnTo>
                  <a:pt x="37480" y="44620"/>
                </a:lnTo>
                <a:lnTo>
                  <a:pt x="37480" y="44610"/>
                </a:lnTo>
                <a:lnTo>
                  <a:pt x="37490" y="44610"/>
                </a:lnTo>
                <a:lnTo>
                  <a:pt x="37490" y="44600"/>
                </a:lnTo>
                <a:lnTo>
                  <a:pt x="37490" y="44590"/>
                </a:lnTo>
                <a:lnTo>
                  <a:pt x="37470" y="44590"/>
                </a:lnTo>
                <a:lnTo>
                  <a:pt x="37470" y="44580"/>
                </a:lnTo>
                <a:lnTo>
                  <a:pt x="37450" y="44580"/>
                </a:lnTo>
                <a:lnTo>
                  <a:pt x="37450" y="44570"/>
                </a:lnTo>
                <a:lnTo>
                  <a:pt x="37440" y="44570"/>
                </a:lnTo>
                <a:lnTo>
                  <a:pt x="37430" y="44570"/>
                </a:lnTo>
                <a:lnTo>
                  <a:pt x="37430" y="44560"/>
                </a:lnTo>
                <a:lnTo>
                  <a:pt x="37430" y="44550"/>
                </a:lnTo>
                <a:lnTo>
                  <a:pt x="37420" y="44550"/>
                </a:lnTo>
                <a:lnTo>
                  <a:pt x="37410" y="44550"/>
                </a:lnTo>
                <a:lnTo>
                  <a:pt x="37400" y="44550"/>
                </a:lnTo>
                <a:lnTo>
                  <a:pt x="37400" y="44530"/>
                </a:lnTo>
                <a:lnTo>
                  <a:pt x="37400" y="44510"/>
                </a:lnTo>
                <a:lnTo>
                  <a:pt x="37410" y="44510"/>
                </a:lnTo>
                <a:lnTo>
                  <a:pt x="37410" y="44500"/>
                </a:lnTo>
                <a:lnTo>
                  <a:pt x="37400" y="44500"/>
                </a:lnTo>
                <a:lnTo>
                  <a:pt x="37400" y="44490"/>
                </a:lnTo>
                <a:lnTo>
                  <a:pt x="37390" y="44490"/>
                </a:lnTo>
                <a:lnTo>
                  <a:pt x="37390" y="44480"/>
                </a:lnTo>
                <a:lnTo>
                  <a:pt x="37380" y="44480"/>
                </a:lnTo>
                <a:lnTo>
                  <a:pt x="37370" y="44480"/>
                </a:lnTo>
                <a:lnTo>
                  <a:pt x="37360" y="44480"/>
                </a:lnTo>
                <a:lnTo>
                  <a:pt x="37360" y="44470"/>
                </a:lnTo>
                <a:lnTo>
                  <a:pt x="37350" y="44470"/>
                </a:lnTo>
                <a:lnTo>
                  <a:pt x="37340" y="44470"/>
                </a:lnTo>
                <a:lnTo>
                  <a:pt x="37340" y="44460"/>
                </a:lnTo>
                <a:lnTo>
                  <a:pt x="37320" y="44460"/>
                </a:lnTo>
                <a:lnTo>
                  <a:pt x="37320" y="44450"/>
                </a:lnTo>
                <a:lnTo>
                  <a:pt x="37320" y="44440"/>
                </a:lnTo>
                <a:lnTo>
                  <a:pt x="37320" y="44430"/>
                </a:lnTo>
                <a:lnTo>
                  <a:pt x="37330" y="44430"/>
                </a:lnTo>
                <a:lnTo>
                  <a:pt x="37340" y="44430"/>
                </a:lnTo>
                <a:lnTo>
                  <a:pt x="37340" y="44420"/>
                </a:lnTo>
                <a:lnTo>
                  <a:pt x="37350" y="44420"/>
                </a:lnTo>
                <a:lnTo>
                  <a:pt x="37370" y="44420"/>
                </a:lnTo>
                <a:lnTo>
                  <a:pt x="37370" y="44410"/>
                </a:lnTo>
                <a:lnTo>
                  <a:pt x="37370" y="44420"/>
                </a:lnTo>
                <a:lnTo>
                  <a:pt x="37380" y="44420"/>
                </a:lnTo>
                <a:lnTo>
                  <a:pt x="37380" y="44410"/>
                </a:lnTo>
                <a:lnTo>
                  <a:pt x="37400" y="44410"/>
                </a:lnTo>
                <a:lnTo>
                  <a:pt x="37410" y="44410"/>
                </a:lnTo>
                <a:lnTo>
                  <a:pt x="37420" y="44410"/>
                </a:lnTo>
                <a:lnTo>
                  <a:pt x="37450" y="44410"/>
                </a:lnTo>
                <a:lnTo>
                  <a:pt x="37450" y="44400"/>
                </a:lnTo>
                <a:lnTo>
                  <a:pt x="37450" y="44410"/>
                </a:lnTo>
                <a:lnTo>
                  <a:pt x="37460" y="44410"/>
                </a:lnTo>
                <a:lnTo>
                  <a:pt x="37460" y="44400"/>
                </a:lnTo>
                <a:lnTo>
                  <a:pt x="37470" y="44400"/>
                </a:lnTo>
                <a:lnTo>
                  <a:pt x="37470" y="44410"/>
                </a:lnTo>
                <a:lnTo>
                  <a:pt x="37490" y="44410"/>
                </a:lnTo>
                <a:lnTo>
                  <a:pt x="37490" y="44400"/>
                </a:lnTo>
                <a:lnTo>
                  <a:pt x="37500" y="44400"/>
                </a:lnTo>
                <a:lnTo>
                  <a:pt x="37510" y="44400"/>
                </a:lnTo>
                <a:lnTo>
                  <a:pt x="37510" y="44390"/>
                </a:lnTo>
                <a:lnTo>
                  <a:pt x="37530" y="44390"/>
                </a:lnTo>
                <a:lnTo>
                  <a:pt x="37530" y="44380"/>
                </a:lnTo>
                <a:lnTo>
                  <a:pt x="37540" y="44380"/>
                </a:lnTo>
                <a:lnTo>
                  <a:pt x="37540" y="44390"/>
                </a:lnTo>
                <a:lnTo>
                  <a:pt x="37550" y="44390"/>
                </a:lnTo>
                <a:lnTo>
                  <a:pt x="37550" y="44380"/>
                </a:lnTo>
                <a:lnTo>
                  <a:pt x="37560" y="44380"/>
                </a:lnTo>
                <a:lnTo>
                  <a:pt x="37570" y="44380"/>
                </a:lnTo>
                <a:lnTo>
                  <a:pt x="37570" y="44370"/>
                </a:lnTo>
                <a:lnTo>
                  <a:pt x="37580" y="44370"/>
                </a:lnTo>
                <a:lnTo>
                  <a:pt x="37590" y="44370"/>
                </a:lnTo>
                <a:lnTo>
                  <a:pt x="37590" y="44360"/>
                </a:lnTo>
                <a:lnTo>
                  <a:pt x="37600" y="44360"/>
                </a:lnTo>
                <a:lnTo>
                  <a:pt x="37600" y="44350"/>
                </a:lnTo>
                <a:lnTo>
                  <a:pt x="37600" y="44340"/>
                </a:lnTo>
                <a:lnTo>
                  <a:pt x="37610" y="44340"/>
                </a:lnTo>
                <a:lnTo>
                  <a:pt x="37610" y="44330"/>
                </a:lnTo>
                <a:lnTo>
                  <a:pt x="37620" y="44330"/>
                </a:lnTo>
                <a:lnTo>
                  <a:pt x="37630" y="44330"/>
                </a:lnTo>
                <a:lnTo>
                  <a:pt x="37630" y="44320"/>
                </a:lnTo>
                <a:lnTo>
                  <a:pt x="37640" y="44320"/>
                </a:lnTo>
                <a:lnTo>
                  <a:pt x="37650" y="44320"/>
                </a:lnTo>
                <a:lnTo>
                  <a:pt x="37650" y="44310"/>
                </a:lnTo>
                <a:lnTo>
                  <a:pt x="37660" y="44310"/>
                </a:lnTo>
                <a:close/>
                <a:moveTo>
                  <a:pt x="37290" y="44150"/>
                </a:moveTo>
                <a:lnTo>
                  <a:pt x="37270" y="44150"/>
                </a:lnTo>
                <a:lnTo>
                  <a:pt x="37270" y="44140"/>
                </a:lnTo>
                <a:lnTo>
                  <a:pt x="37270" y="44130"/>
                </a:lnTo>
                <a:lnTo>
                  <a:pt x="37280" y="44130"/>
                </a:lnTo>
                <a:lnTo>
                  <a:pt x="37280" y="44120"/>
                </a:lnTo>
                <a:lnTo>
                  <a:pt x="37300" y="44120"/>
                </a:lnTo>
                <a:lnTo>
                  <a:pt x="37300" y="44140"/>
                </a:lnTo>
                <a:lnTo>
                  <a:pt x="37290" y="44140"/>
                </a:lnTo>
                <a:lnTo>
                  <a:pt x="37290" y="44150"/>
                </a:lnTo>
                <a:close/>
                <a:moveTo>
                  <a:pt x="37770" y="43860"/>
                </a:moveTo>
                <a:lnTo>
                  <a:pt x="37780" y="43860"/>
                </a:lnTo>
                <a:lnTo>
                  <a:pt x="37790" y="43860"/>
                </a:lnTo>
                <a:lnTo>
                  <a:pt x="37800" y="43860"/>
                </a:lnTo>
                <a:lnTo>
                  <a:pt x="37800" y="43870"/>
                </a:lnTo>
                <a:lnTo>
                  <a:pt x="37810" y="43870"/>
                </a:lnTo>
                <a:lnTo>
                  <a:pt x="37830" y="43870"/>
                </a:lnTo>
                <a:lnTo>
                  <a:pt x="37840" y="43870"/>
                </a:lnTo>
                <a:lnTo>
                  <a:pt x="37840" y="43880"/>
                </a:lnTo>
                <a:lnTo>
                  <a:pt x="37840" y="43890"/>
                </a:lnTo>
                <a:lnTo>
                  <a:pt x="37850" y="43890"/>
                </a:lnTo>
                <a:lnTo>
                  <a:pt x="37850" y="43910"/>
                </a:lnTo>
                <a:lnTo>
                  <a:pt x="37840" y="43910"/>
                </a:lnTo>
                <a:lnTo>
                  <a:pt x="37840" y="43920"/>
                </a:lnTo>
                <a:lnTo>
                  <a:pt x="37830" y="43920"/>
                </a:lnTo>
                <a:lnTo>
                  <a:pt x="37780" y="43920"/>
                </a:lnTo>
                <a:lnTo>
                  <a:pt x="37760" y="43920"/>
                </a:lnTo>
                <a:lnTo>
                  <a:pt x="37760" y="43930"/>
                </a:lnTo>
                <a:lnTo>
                  <a:pt x="37750" y="43930"/>
                </a:lnTo>
                <a:lnTo>
                  <a:pt x="37740" y="43930"/>
                </a:lnTo>
                <a:lnTo>
                  <a:pt x="37740" y="43940"/>
                </a:lnTo>
                <a:lnTo>
                  <a:pt x="37730" y="43940"/>
                </a:lnTo>
                <a:lnTo>
                  <a:pt x="37730" y="43950"/>
                </a:lnTo>
                <a:lnTo>
                  <a:pt x="37720" y="43950"/>
                </a:lnTo>
                <a:lnTo>
                  <a:pt x="37720" y="43960"/>
                </a:lnTo>
                <a:lnTo>
                  <a:pt x="37720" y="43970"/>
                </a:lnTo>
                <a:lnTo>
                  <a:pt x="37720" y="43980"/>
                </a:lnTo>
                <a:lnTo>
                  <a:pt x="37720" y="43990"/>
                </a:lnTo>
                <a:lnTo>
                  <a:pt x="37710" y="43990"/>
                </a:lnTo>
                <a:lnTo>
                  <a:pt x="37710" y="44000"/>
                </a:lnTo>
                <a:lnTo>
                  <a:pt x="37710" y="44010"/>
                </a:lnTo>
                <a:lnTo>
                  <a:pt x="37700" y="44010"/>
                </a:lnTo>
                <a:lnTo>
                  <a:pt x="37700" y="44020"/>
                </a:lnTo>
                <a:lnTo>
                  <a:pt x="37690" y="44020"/>
                </a:lnTo>
                <a:lnTo>
                  <a:pt x="37690" y="44030"/>
                </a:lnTo>
                <a:lnTo>
                  <a:pt x="37690" y="44040"/>
                </a:lnTo>
                <a:lnTo>
                  <a:pt x="37690" y="44060"/>
                </a:lnTo>
                <a:lnTo>
                  <a:pt x="37680" y="44060"/>
                </a:lnTo>
                <a:lnTo>
                  <a:pt x="37680" y="44070"/>
                </a:lnTo>
                <a:lnTo>
                  <a:pt x="37680" y="44080"/>
                </a:lnTo>
                <a:lnTo>
                  <a:pt x="37670" y="44080"/>
                </a:lnTo>
                <a:lnTo>
                  <a:pt x="37670" y="44090"/>
                </a:lnTo>
                <a:lnTo>
                  <a:pt x="37670" y="44100"/>
                </a:lnTo>
                <a:lnTo>
                  <a:pt x="37670" y="44110"/>
                </a:lnTo>
                <a:lnTo>
                  <a:pt x="37670" y="44120"/>
                </a:lnTo>
                <a:lnTo>
                  <a:pt x="37660" y="44120"/>
                </a:lnTo>
                <a:lnTo>
                  <a:pt x="37660" y="44130"/>
                </a:lnTo>
                <a:lnTo>
                  <a:pt x="37660" y="44140"/>
                </a:lnTo>
                <a:lnTo>
                  <a:pt x="37650" y="44140"/>
                </a:lnTo>
                <a:lnTo>
                  <a:pt x="37650" y="44150"/>
                </a:lnTo>
                <a:lnTo>
                  <a:pt x="37650" y="44160"/>
                </a:lnTo>
                <a:lnTo>
                  <a:pt x="37640" y="44160"/>
                </a:lnTo>
                <a:lnTo>
                  <a:pt x="37640" y="44170"/>
                </a:lnTo>
                <a:lnTo>
                  <a:pt x="37630" y="44170"/>
                </a:lnTo>
                <a:lnTo>
                  <a:pt x="37630" y="44190"/>
                </a:lnTo>
                <a:lnTo>
                  <a:pt x="37630" y="44200"/>
                </a:lnTo>
                <a:lnTo>
                  <a:pt x="37630" y="44210"/>
                </a:lnTo>
                <a:lnTo>
                  <a:pt x="37610" y="44210"/>
                </a:lnTo>
                <a:lnTo>
                  <a:pt x="37610" y="44220"/>
                </a:lnTo>
                <a:lnTo>
                  <a:pt x="37620" y="44220"/>
                </a:lnTo>
                <a:lnTo>
                  <a:pt x="37620" y="44250"/>
                </a:lnTo>
                <a:lnTo>
                  <a:pt x="37610" y="44250"/>
                </a:lnTo>
                <a:lnTo>
                  <a:pt x="37620" y="44250"/>
                </a:lnTo>
                <a:lnTo>
                  <a:pt x="37620" y="44260"/>
                </a:lnTo>
                <a:lnTo>
                  <a:pt x="37630" y="44260"/>
                </a:lnTo>
                <a:lnTo>
                  <a:pt x="37630" y="44270"/>
                </a:lnTo>
                <a:lnTo>
                  <a:pt x="37640" y="44270"/>
                </a:lnTo>
                <a:lnTo>
                  <a:pt x="37640" y="44280"/>
                </a:lnTo>
                <a:lnTo>
                  <a:pt x="37640" y="44300"/>
                </a:lnTo>
                <a:lnTo>
                  <a:pt x="37650" y="44300"/>
                </a:lnTo>
                <a:lnTo>
                  <a:pt x="37640" y="44300"/>
                </a:lnTo>
                <a:lnTo>
                  <a:pt x="37630" y="44300"/>
                </a:lnTo>
                <a:lnTo>
                  <a:pt x="37630" y="44310"/>
                </a:lnTo>
                <a:lnTo>
                  <a:pt x="37620" y="44310"/>
                </a:lnTo>
                <a:lnTo>
                  <a:pt x="37620" y="44320"/>
                </a:lnTo>
                <a:lnTo>
                  <a:pt x="37610" y="44320"/>
                </a:lnTo>
                <a:lnTo>
                  <a:pt x="37610" y="44330"/>
                </a:lnTo>
                <a:lnTo>
                  <a:pt x="37610" y="44320"/>
                </a:lnTo>
                <a:lnTo>
                  <a:pt x="37600" y="44320"/>
                </a:lnTo>
                <a:lnTo>
                  <a:pt x="37600" y="44330"/>
                </a:lnTo>
                <a:lnTo>
                  <a:pt x="37590" y="44330"/>
                </a:lnTo>
                <a:lnTo>
                  <a:pt x="37590" y="44320"/>
                </a:lnTo>
                <a:lnTo>
                  <a:pt x="37570" y="44320"/>
                </a:lnTo>
                <a:lnTo>
                  <a:pt x="37570" y="44330"/>
                </a:lnTo>
                <a:lnTo>
                  <a:pt x="37560" y="44330"/>
                </a:lnTo>
                <a:lnTo>
                  <a:pt x="37570" y="44330"/>
                </a:lnTo>
                <a:lnTo>
                  <a:pt x="37570" y="44340"/>
                </a:lnTo>
                <a:lnTo>
                  <a:pt x="37560" y="44340"/>
                </a:lnTo>
                <a:lnTo>
                  <a:pt x="37560" y="44350"/>
                </a:lnTo>
                <a:lnTo>
                  <a:pt x="37560" y="44360"/>
                </a:lnTo>
                <a:lnTo>
                  <a:pt x="37560" y="44370"/>
                </a:lnTo>
                <a:lnTo>
                  <a:pt x="37550" y="44370"/>
                </a:lnTo>
                <a:lnTo>
                  <a:pt x="37520" y="44370"/>
                </a:lnTo>
                <a:lnTo>
                  <a:pt x="37520" y="44380"/>
                </a:lnTo>
                <a:lnTo>
                  <a:pt x="37490" y="44380"/>
                </a:lnTo>
                <a:lnTo>
                  <a:pt x="37490" y="44370"/>
                </a:lnTo>
                <a:lnTo>
                  <a:pt x="37490" y="44380"/>
                </a:lnTo>
                <a:lnTo>
                  <a:pt x="37480" y="44380"/>
                </a:lnTo>
                <a:lnTo>
                  <a:pt x="37470" y="44380"/>
                </a:lnTo>
                <a:lnTo>
                  <a:pt x="37460" y="44380"/>
                </a:lnTo>
                <a:lnTo>
                  <a:pt x="37460" y="44390"/>
                </a:lnTo>
                <a:lnTo>
                  <a:pt x="37440" y="44390"/>
                </a:lnTo>
                <a:lnTo>
                  <a:pt x="37420" y="44390"/>
                </a:lnTo>
                <a:lnTo>
                  <a:pt x="37420" y="44400"/>
                </a:lnTo>
                <a:lnTo>
                  <a:pt x="37410" y="44400"/>
                </a:lnTo>
                <a:lnTo>
                  <a:pt x="37410" y="44390"/>
                </a:lnTo>
                <a:lnTo>
                  <a:pt x="37390" y="44390"/>
                </a:lnTo>
                <a:lnTo>
                  <a:pt x="37390" y="44400"/>
                </a:lnTo>
                <a:lnTo>
                  <a:pt x="37380" y="44400"/>
                </a:lnTo>
                <a:lnTo>
                  <a:pt x="37380" y="44390"/>
                </a:lnTo>
                <a:lnTo>
                  <a:pt x="37370" y="44390"/>
                </a:lnTo>
                <a:lnTo>
                  <a:pt x="37370" y="44400"/>
                </a:lnTo>
                <a:lnTo>
                  <a:pt x="37360" y="44400"/>
                </a:lnTo>
                <a:lnTo>
                  <a:pt x="37350" y="44400"/>
                </a:lnTo>
                <a:lnTo>
                  <a:pt x="37350" y="44410"/>
                </a:lnTo>
                <a:lnTo>
                  <a:pt x="37340" y="44410"/>
                </a:lnTo>
                <a:lnTo>
                  <a:pt x="37330" y="44410"/>
                </a:lnTo>
                <a:lnTo>
                  <a:pt x="37330" y="44420"/>
                </a:lnTo>
                <a:lnTo>
                  <a:pt x="37320" y="44420"/>
                </a:lnTo>
                <a:lnTo>
                  <a:pt x="37310" y="44420"/>
                </a:lnTo>
                <a:lnTo>
                  <a:pt x="37300" y="44420"/>
                </a:lnTo>
                <a:lnTo>
                  <a:pt x="37290" y="44420"/>
                </a:lnTo>
                <a:lnTo>
                  <a:pt x="37290" y="44430"/>
                </a:lnTo>
                <a:lnTo>
                  <a:pt x="37280" y="44430"/>
                </a:lnTo>
                <a:lnTo>
                  <a:pt x="37260" y="44430"/>
                </a:lnTo>
                <a:lnTo>
                  <a:pt x="37260" y="44420"/>
                </a:lnTo>
                <a:lnTo>
                  <a:pt x="37260" y="44430"/>
                </a:lnTo>
                <a:lnTo>
                  <a:pt x="37240" y="44430"/>
                </a:lnTo>
                <a:lnTo>
                  <a:pt x="37240" y="44440"/>
                </a:lnTo>
                <a:lnTo>
                  <a:pt x="37230" y="44440"/>
                </a:lnTo>
                <a:lnTo>
                  <a:pt x="37230" y="44450"/>
                </a:lnTo>
                <a:lnTo>
                  <a:pt x="37220" y="44450"/>
                </a:lnTo>
                <a:lnTo>
                  <a:pt x="37210" y="44450"/>
                </a:lnTo>
                <a:lnTo>
                  <a:pt x="37210" y="44440"/>
                </a:lnTo>
                <a:lnTo>
                  <a:pt x="37200" y="44440"/>
                </a:lnTo>
                <a:lnTo>
                  <a:pt x="37200" y="44430"/>
                </a:lnTo>
                <a:lnTo>
                  <a:pt x="37190" y="44430"/>
                </a:lnTo>
                <a:lnTo>
                  <a:pt x="37180" y="44430"/>
                </a:lnTo>
                <a:lnTo>
                  <a:pt x="37170" y="44430"/>
                </a:lnTo>
                <a:lnTo>
                  <a:pt x="37170" y="44420"/>
                </a:lnTo>
                <a:lnTo>
                  <a:pt x="37160" y="44420"/>
                </a:lnTo>
                <a:lnTo>
                  <a:pt x="37160" y="44430"/>
                </a:lnTo>
                <a:lnTo>
                  <a:pt x="37150" y="44430"/>
                </a:lnTo>
                <a:lnTo>
                  <a:pt x="37140" y="44430"/>
                </a:lnTo>
                <a:lnTo>
                  <a:pt x="37140" y="44440"/>
                </a:lnTo>
                <a:lnTo>
                  <a:pt x="37140" y="44430"/>
                </a:lnTo>
                <a:lnTo>
                  <a:pt x="37130" y="44430"/>
                </a:lnTo>
                <a:lnTo>
                  <a:pt x="37130" y="44450"/>
                </a:lnTo>
                <a:lnTo>
                  <a:pt x="37120" y="44450"/>
                </a:lnTo>
                <a:lnTo>
                  <a:pt x="37120" y="44440"/>
                </a:lnTo>
                <a:lnTo>
                  <a:pt x="37120" y="44450"/>
                </a:lnTo>
                <a:lnTo>
                  <a:pt x="37110" y="44450"/>
                </a:lnTo>
                <a:lnTo>
                  <a:pt x="37110" y="44440"/>
                </a:lnTo>
                <a:lnTo>
                  <a:pt x="37100" y="44440"/>
                </a:lnTo>
                <a:lnTo>
                  <a:pt x="37080" y="44440"/>
                </a:lnTo>
                <a:lnTo>
                  <a:pt x="37080" y="44430"/>
                </a:lnTo>
                <a:lnTo>
                  <a:pt x="37070" y="44430"/>
                </a:lnTo>
                <a:lnTo>
                  <a:pt x="37050" y="44430"/>
                </a:lnTo>
                <a:lnTo>
                  <a:pt x="37050" y="44420"/>
                </a:lnTo>
                <a:lnTo>
                  <a:pt x="37040" y="44420"/>
                </a:lnTo>
                <a:lnTo>
                  <a:pt x="37030" y="44420"/>
                </a:lnTo>
                <a:lnTo>
                  <a:pt x="37030" y="44410"/>
                </a:lnTo>
                <a:lnTo>
                  <a:pt x="37020" y="44410"/>
                </a:lnTo>
                <a:lnTo>
                  <a:pt x="37010" y="44410"/>
                </a:lnTo>
                <a:lnTo>
                  <a:pt x="37010" y="44400"/>
                </a:lnTo>
                <a:lnTo>
                  <a:pt x="37020" y="44400"/>
                </a:lnTo>
                <a:lnTo>
                  <a:pt x="37040" y="44400"/>
                </a:lnTo>
                <a:lnTo>
                  <a:pt x="37050" y="44400"/>
                </a:lnTo>
                <a:lnTo>
                  <a:pt x="37060" y="44400"/>
                </a:lnTo>
                <a:lnTo>
                  <a:pt x="37060" y="44390"/>
                </a:lnTo>
                <a:lnTo>
                  <a:pt x="37070" y="44390"/>
                </a:lnTo>
                <a:lnTo>
                  <a:pt x="37070" y="44380"/>
                </a:lnTo>
                <a:lnTo>
                  <a:pt x="37080" y="44380"/>
                </a:lnTo>
                <a:lnTo>
                  <a:pt x="37080" y="44370"/>
                </a:lnTo>
                <a:lnTo>
                  <a:pt x="37090" y="44370"/>
                </a:lnTo>
                <a:lnTo>
                  <a:pt x="37100" y="44370"/>
                </a:lnTo>
                <a:lnTo>
                  <a:pt x="37100" y="44360"/>
                </a:lnTo>
                <a:lnTo>
                  <a:pt x="37110" y="44360"/>
                </a:lnTo>
                <a:lnTo>
                  <a:pt x="37120" y="44360"/>
                </a:lnTo>
                <a:lnTo>
                  <a:pt x="37120" y="44350"/>
                </a:lnTo>
                <a:lnTo>
                  <a:pt x="37130" y="44350"/>
                </a:lnTo>
                <a:lnTo>
                  <a:pt x="37130" y="44340"/>
                </a:lnTo>
                <a:lnTo>
                  <a:pt x="37140" y="44340"/>
                </a:lnTo>
                <a:lnTo>
                  <a:pt x="37140" y="44330"/>
                </a:lnTo>
                <a:lnTo>
                  <a:pt x="37150" y="44330"/>
                </a:lnTo>
                <a:lnTo>
                  <a:pt x="37150" y="44320"/>
                </a:lnTo>
                <a:lnTo>
                  <a:pt x="37160" y="44320"/>
                </a:lnTo>
                <a:lnTo>
                  <a:pt x="37160" y="44310"/>
                </a:lnTo>
                <a:lnTo>
                  <a:pt x="37170" y="44310"/>
                </a:lnTo>
                <a:lnTo>
                  <a:pt x="37180" y="44310"/>
                </a:lnTo>
                <a:lnTo>
                  <a:pt x="37180" y="44300"/>
                </a:lnTo>
                <a:lnTo>
                  <a:pt x="37180" y="44290"/>
                </a:lnTo>
                <a:lnTo>
                  <a:pt x="37190" y="44290"/>
                </a:lnTo>
                <a:lnTo>
                  <a:pt x="37190" y="44280"/>
                </a:lnTo>
                <a:lnTo>
                  <a:pt x="37200" y="44280"/>
                </a:lnTo>
                <a:lnTo>
                  <a:pt x="37200" y="44270"/>
                </a:lnTo>
                <a:lnTo>
                  <a:pt x="37210" y="44270"/>
                </a:lnTo>
                <a:lnTo>
                  <a:pt x="37210" y="44250"/>
                </a:lnTo>
                <a:lnTo>
                  <a:pt x="37210" y="44240"/>
                </a:lnTo>
                <a:lnTo>
                  <a:pt x="37220" y="44240"/>
                </a:lnTo>
                <a:lnTo>
                  <a:pt x="37220" y="44220"/>
                </a:lnTo>
                <a:lnTo>
                  <a:pt x="37230" y="44220"/>
                </a:lnTo>
                <a:lnTo>
                  <a:pt x="37230" y="44210"/>
                </a:lnTo>
                <a:lnTo>
                  <a:pt x="37230" y="44200"/>
                </a:lnTo>
                <a:lnTo>
                  <a:pt x="37240" y="44200"/>
                </a:lnTo>
                <a:lnTo>
                  <a:pt x="37240" y="44190"/>
                </a:lnTo>
                <a:lnTo>
                  <a:pt x="37240" y="44180"/>
                </a:lnTo>
                <a:lnTo>
                  <a:pt x="37250" y="44180"/>
                </a:lnTo>
                <a:lnTo>
                  <a:pt x="37270" y="44180"/>
                </a:lnTo>
                <a:lnTo>
                  <a:pt x="37280" y="44180"/>
                </a:lnTo>
                <a:lnTo>
                  <a:pt x="37280" y="44160"/>
                </a:lnTo>
                <a:lnTo>
                  <a:pt x="37290" y="44160"/>
                </a:lnTo>
                <a:lnTo>
                  <a:pt x="37290" y="44150"/>
                </a:lnTo>
                <a:lnTo>
                  <a:pt x="37300" y="44150"/>
                </a:lnTo>
                <a:lnTo>
                  <a:pt x="37310" y="44150"/>
                </a:lnTo>
                <a:lnTo>
                  <a:pt x="37310" y="44140"/>
                </a:lnTo>
                <a:lnTo>
                  <a:pt x="37310" y="44130"/>
                </a:lnTo>
                <a:lnTo>
                  <a:pt x="37320" y="44130"/>
                </a:lnTo>
                <a:lnTo>
                  <a:pt x="37320" y="44120"/>
                </a:lnTo>
                <a:lnTo>
                  <a:pt x="37340" y="44120"/>
                </a:lnTo>
                <a:lnTo>
                  <a:pt x="37340" y="44110"/>
                </a:lnTo>
                <a:lnTo>
                  <a:pt x="37350" y="44110"/>
                </a:lnTo>
                <a:lnTo>
                  <a:pt x="37340" y="44110"/>
                </a:lnTo>
                <a:lnTo>
                  <a:pt x="37330" y="44110"/>
                </a:lnTo>
                <a:lnTo>
                  <a:pt x="37320" y="44110"/>
                </a:lnTo>
                <a:lnTo>
                  <a:pt x="37320" y="44100"/>
                </a:lnTo>
                <a:lnTo>
                  <a:pt x="37320" y="44110"/>
                </a:lnTo>
                <a:lnTo>
                  <a:pt x="37310" y="44110"/>
                </a:lnTo>
                <a:lnTo>
                  <a:pt x="37300" y="44110"/>
                </a:lnTo>
                <a:lnTo>
                  <a:pt x="37290" y="44110"/>
                </a:lnTo>
                <a:lnTo>
                  <a:pt x="37280" y="44110"/>
                </a:lnTo>
                <a:lnTo>
                  <a:pt x="37270" y="44110"/>
                </a:lnTo>
                <a:lnTo>
                  <a:pt x="37270" y="44100"/>
                </a:lnTo>
                <a:lnTo>
                  <a:pt x="37280" y="44100"/>
                </a:lnTo>
                <a:lnTo>
                  <a:pt x="37280" y="44090"/>
                </a:lnTo>
                <a:lnTo>
                  <a:pt x="37290" y="44090"/>
                </a:lnTo>
                <a:lnTo>
                  <a:pt x="37290" y="44080"/>
                </a:lnTo>
                <a:lnTo>
                  <a:pt x="37290" y="44070"/>
                </a:lnTo>
                <a:lnTo>
                  <a:pt x="37300" y="44070"/>
                </a:lnTo>
                <a:lnTo>
                  <a:pt x="37300" y="44060"/>
                </a:lnTo>
                <a:lnTo>
                  <a:pt x="37300" y="44050"/>
                </a:lnTo>
                <a:lnTo>
                  <a:pt x="37310" y="44050"/>
                </a:lnTo>
                <a:lnTo>
                  <a:pt x="37310" y="44040"/>
                </a:lnTo>
                <a:lnTo>
                  <a:pt x="37320" y="44040"/>
                </a:lnTo>
                <a:lnTo>
                  <a:pt x="37320" y="44030"/>
                </a:lnTo>
                <a:lnTo>
                  <a:pt x="37330" y="44030"/>
                </a:lnTo>
                <a:lnTo>
                  <a:pt x="37330" y="44020"/>
                </a:lnTo>
                <a:lnTo>
                  <a:pt x="37340" y="44020"/>
                </a:lnTo>
                <a:lnTo>
                  <a:pt x="37340" y="44010"/>
                </a:lnTo>
                <a:lnTo>
                  <a:pt x="37340" y="44000"/>
                </a:lnTo>
                <a:lnTo>
                  <a:pt x="37350" y="44000"/>
                </a:lnTo>
                <a:lnTo>
                  <a:pt x="37350" y="43990"/>
                </a:lnTo>
                <a:lnTo>
                  <a:pt x="37360" y="43990"/>
                </a:lnTo>
                <a:lnTo>
                  <a:pt x="37360" y="43980"/>
                </a:lnTo>
                <a:lnTo>
                  <a:pt x="37370" y="43980"/>
                </a:lnTo>
                <a:lnTo>
                  <a:pt x="37370" y="43970"/>
                </a:lnTo>
                <a:lnTo>
                  <a:pt x="37380" y="43970"/>
                </a:lnTo>
                <a:lnTo>
                  <a:pt x="37380" y="43960"/>
                </a:lnTo>
                <a:lnTo>
                  <a:pt x="37390" y="43960"/>
                </a:lnTo>
                <a:lnTo>
                  <a:pt x="37390" y="43950"/>
                </a:lnTo>
                <a:lnTo>
                  <a:pt x="37400" y="43950"/>
                </a:lnTo>
                <a:lnTo>
                  <a:pt x="37400" y="43940"/>
                </a:lnTo>
                <a:lnTo>
                  <a:pt x="37410" y="43940"/>
                </a:lnTo>
                <a:lnTo>
                  <a:pt x="37420" y="43940"/>
                </a:lnTo>
                <a:lnTo>
                  <a:pt x="37420" y="43930"/>
                </a:lnTo>
                <a:lnTo>
                  <a:pt x="37440" y="43930"/>
                </a:lnTo>
                <a:lnTo>
                  <a:pt x="37440" y="43920"/>
                </a:lnTo>
                <a:lnTo>
                  <a:pt x="37470" y="43920"/>
                </a:lnTo>
                <a:lnTo>
                  <a:pt x="37490" y="43920"/>
                </a:lnTo>
                <a:lnTo>
                  <a:pt x="37510" y="43920"/>
                </a:lnTo>
                <a:lnTo>
                  <a:pt x="37510" y="43910"/>
                </a:lnTo>
                <a:lnTo>
                  <a:pt x="37540" y="43910"/>
                </a:lnTo>
                <a:lnTo>
                  <a:pt x="37580" y="43910"/>
                </a:lnTo>
                <a:lnTo>
                  <a:pt x="37590" y="43910"/>
                </a:lnTo>
                <a:lnTo>
                  <a:pt x="37590" y="43900"/>
                </a:lnTo>
                <a:lnTo>
                  <a:pt x="37600" y="43900"/>
                </a:lnTo>
                <a:lnTo>
                  <a:pt x="37610" y="43900"/>
                </a:lnTo>
                <a:lnTo>
                  <a:pt x="37620" y="43900"/>
                </a:lnTo>
                <a:lnTo>
                  <a:pt x="37620" y="43890"/>
                </a:lnTo>
                <a:lnTo>
                  <a:pt x="37640" y="43890"/>
                </a:lnTo>
                <a:lnTo>
                  <a:pt x="37650" y="43890"/>
                </a:lnTo>
                <a:lnTo>
                  <a:pt x="37660" y="43890"/>
                </a:lnTo>
                <a:lnTo>
                  <a:pt x="37660" y="43880"/>
                </a:lnTo>
                <a:lnTo>
                  <a:pt x="37690" y="43880"/>
                </a:lnTo>
                <a:lnTo>
                  <a:pt x="37700" y="43880"/>
                </a:lnTo>
                <a:lnTo>
                  <a:pt x="37700" y="43890"/>
                </a:lnTo>
                <a:lnTo>
                  <a:pt x="37730" y="43890"/>
                </a:lnTo>
                <a:lnTo>
                  <a:pt x="37740" y="43890"/>
                </a:lnTo>
                <a:lnTo>
                  <a:pt x="37740" y="43880"/>
                </a:lnTo>
                <a:lnTo>
                  <a:pt x="37720" y="43880"/>
                </a:lnTo>
                <a:lnTo>
                  <a:pt x="37720" y="43870"/>
                </a:lnTo>
                <a:lnTo>
                  <a:pt x="37730" y="43870"/>
                </a:lnTo>
                <a:lnTo>
                  <a:pt x="37730" y="43860"/>
                </a:lnTo>
                <a:lnTo>
                  <a:pt x="37740" y="43860"/>
                </a:lnTo>
                <a:lnTo>
                  <a:pt x="37770" y="43860"/>
                </a:lnTo>
                <a:close/>
                <a:moveTo>
                  <a:pt x="37870" y="43790"/>
                </a:moveTo>
                <a:lnTo>
                  <a:pt x="37870" y="43800"/>
                </a:lnTo>
                <a:lnTo>
                  <a:pt x="37860" y="43800"/>
                </a:lnTo>
                <a:lnTo>
                  <a:pt x="37860" y="43810"/>
                </a:lnTo>
                <a:lnTo>
                  <a:pt x="37850" y="43810"/>
                </a:lnTo>
                <a:lnTo>
                  <a:pt x="37850" y="43820"/>
                </a:lnTo>
                <a:lnTo>
                  <a:pt x="37840" y="43820"/>
                </a:lnTo>
                <a:lnTo>
                  <a:pt x="37840" y="43810"/>
                </a:lnTo>
                <a:lnTo>
                  <a:pt x="37840" y="43800"/>
                </a:lnTo>
                <a:lnTo>
                  <a:pt x="37850" y="43800"/>
                </a:lnTo>
                <a:lnTo>
                  <a:pt x="37850" y="43790"/>
                </a:lnTo>
                <a:lnTo>
                  <a:pt x="37860" y="43790"/>
                </a:lnTo>
                <a:lnTo>
                  <a:pt x="37870" y="43790"/>
                </a:lnTo>
                <a:close/>
                <a:moveTo>
                  <a:pt x="37890" y="43790"/>
                </a:moveTo>
                <a:lnTo>
                  <a:pt x="37880" y="43790"/>
                </a:lnTo>
                <a:lnTo>
                  <a:pt x="37880" y="43780"/>
                </a:lnTo>
                <a:lnTo>
                  <a:pt x="37880" y="43770"/>
                </a:lnTo>
                <a:lnTo>
                  <a:pt x="37890" y="43770"/>
                </a:lnTo>
                <a:lnTo>
                  <a:pt x="37890" y="43760"/>
                </a:lnTo>
                <a:lnTo>
                  <a:pt x="37900" y="43760"/>
                </a:lnTo>
                <a:lnTo>
                  <a:pt x="37920" y="43760"/>
                </a:lnTo>
                <a:lnTo>
                  <a:pt x="37920" y="43770"/>
                </a:lnTo>
                <a:lnTo>
                  <a:pt x="37910" y="43770"/>
                </a:lnTo>
                <a:lnTo>
                  <a:pt x="37910" y="43780"/>
                </a:lnTo>
                <a:lnTo>
                  <a:pt x="37900" y="43780"/>
                </a:lnTo>
                <a:lnTo>
                  <a:pt x="37900" y="43790"/>
                </a:lnTo>
                <a:lnTo>
                  <a:pt x="37890" y="43790"/>
                </a:lnTo>
                <a:close/>
                <a:moveTo>
                  <a:pt x="37960" y="43670"/>
                </a:moveTo>
                <a:lnTo>
                  <a:pt x="37960" y="43680"/>
                </a:lnTo>
                <a:lnTo>
                  <a:pt x="37950" y="43680"/>
                </a:lnTo>
                <a:lnTo>
                  <a:pt x="37950" y="43670"/>
                </a:lnTo>
                <a:lnTo>
                  <a:pt x="37950" y="43640"/>
                </a:lnTo>
                <a:lnTo>
                  <a:pt x="37960" y="43640"/>
                </a:lnTo>
                <a:lnTo>
                  <a:pt x="37960" y="43630"/>
                </a:lnTo>
                <a:lnTo>
                  <a:pt x="37970" y="43630"/>
                </a:lnTo>
                <a:lnTo>
                  <a:pt x="37970" y="43620"/>
                </a:lnTo>
                <a:lnTo>
                  <a:pt x="37980" y="43620"/>
                </a:lnTo>
                <a:lnTo>
                  <a:pt x="37980" y="43630"/>
                </a:lnTo>
                <a:lnTo>
                  <a:pt x="37970" y="43630"/>
                </a:lnTo>
                <a:lnTo>
                  <a:pt x="37970" y="43640"/>
                </a:lnTo>
                <a:lnTo>
                  <a:pt x="37970" y="43660"/>
                </a:lnTo>
                <a:lnTo>
                  <a:pt x="37960" y="43660"/>
                </a:lnTo>
                <a:lnTo>
                  <a:pt x="37960" y="43670"/>
                </a:lnTo>
                <a:close/>
                <a:moveTo>
                  <a:pt x="37550" y="43150"/>
                </a:moveTo>
                <a:lnTo>
                  <a:pt x="37550" y="43160"/>
                </a:lnTo>
                <a:lnTo>
                  <a:pt x="37560" y="43160"/>
                </a:lnTo>
                <a:lnTo>
                  <a:pt x="37560" y="43180"/>
                </a:lnTo>
                <a:lnTo>
                  <a:pt x="37540" y="43180"/>
                </a:lnTo>
                <a:lnTo>
                  <a:pt x="37530" y="43180"/>
                </a:lnTo>
                <a:lnTo>
                  <a:pt x="37540" y="43180"/>
                </a:lnTo>
                <a:lnTo>
                  <a:pt x="37540" y="43170"/>
                </a:lnTo>
                <a:lnTo>
                  <a:pt x="37540" y="43160"/>
                </a:lnTo>
                <a:lnTo>
                  <a:pt x="37540" y="43140"/>
                </a:lnTo>
                <a:lnTo>
                  <a:pt x="37550" y="43140"/>
                </a:lnTo>
                <a:lnTo>
                  <a:pt x="37550" y="43150"/>
                </a:lnTo>
                <a:close/>
                <a:moveTo>
                  <a:pt x="37350" y="42720"/>
                </a:moveTo>
                <a:lnTo>
                  <a:pt x="37360" y="42720"/>
                </a:lnTo>
                <a:lnTo>
                  <a:pt x="37360" y="42730"/>
                </a:lnTo>
                <a:lnTo>
                  <a:pt x="37360" y="42740"/>
                </a:lnTo>
                <a:lnTo>
                  <a:pt x="37370" y="42740"/>
                </a:lnTo>
                <a:lnTo>
                  <a:pt x="37380" y="42740"/>
                </a:lnTo>
                <a:lnTo>
                  <a:pt x="37380" y="42750"/>
                </a:lnTo>
                <a:lnTo>
                  <a:pt x="37390" y="42750"/>
                </a:lnTo>
                <a:lnTo>
                  <a:pt x="37390" y="42760"/>
                </a:lnTo>
                <a:lnTo>
                  <a:pt x="37390" y="42780"/>
                </a:lnTo>
                <a:lnTo>
                  <a:pt x="37400" y="42780"/>
                </a:lnTo>
                <a:lnTo>
                  <a:pt x="37400" y="42790"/>
                </a:lnTo>
                <a:lnTo>
                  <a:pt x="37390" y="42790"/>
                </a:lnTo>
                <a:lnTo>
                  <a:pt x="37390" y="42800"/>
                </a:lnTo>
                <a:lnTo>
                  <a:pt x="37390" y="42810"/>
                </a:lnTo>
                <a:lnTo>
                  <a:pt x="37390" y="42820"/>
                </a:lnTo>
                <a:lnTo>
                  <a:pt x="37380" y="42820"/>
                </a:lnTo>
                <a:lnTo>
                  <a:pt x="37380" y="42860"/>
                </a:lnTo>
                <a:lnTo>
                  <a:pt x="37390" y="42860"/>
                </a:lnTo>
                <a:lnTo>
                  <a:pt x="37390" y="42890"/>
                </a:lnTo>
                <a:lnTo>
                  <a:pt x="37390" y="42900"/>
                </a:lnTo>
                <a:lnTo>
                  <a:pt x="37390" y="42910"/>
                </a:lnTo>
                <a:lnTo>
                  <a:pt x="37400" y="42910"/>
                </a:lnTo>
                <a:lnTo>
                  <a:pt x="37400" y="42920"/>
                </a:lnTo>
                <a:lnTo>
                  <a:pt x="37410" y="42920"/>
                </a:lnTo>
                <a:lnTo>
                  <a:pt x="37410" y="42930"/>
                </a:lnTo>
                <a:lnTo>
                  <a:pt x="37420" y="42930"/>
                </a:lnTo>
                <a:lnTo>
                  <a:pt x="37420" y="42940"/>
                </a:lnTo>
                <a:lnTo>
                  <a:pt x="37430" y="42940"/>
                </a:lnTo>
                <a:lnTo>
                  <a:pt x="37430" y="42960"/>
                </a:lnTo>
                <a:lnTo>
                  <a:pt x="37420" y="42960"/>
                </a:lnTo>
                <a:lnTo>
                  <a:pt x="37420" y="43020"/>
                </a:lnTo>
                <a:lnTo>
                  <a:pt x="37430" y="43020"/>
                </a:lnTo>
                <a:lnTo>
                  <a:pt x="37430" y="43030"/>
                </a:lnTo>
                <a:lnTo>
                  <a:pt x="37430" y="43040"/>
                </a:lnTo>
                <a:lnTo>
                  <a:pt x="37430" y="43060"/>
                </a:lnTo>
                <a:lnTo>
                  <a:pt x="37440" y="43060"/>
                </a:lnTo>
                <a:lnTo>
                  <a:pt x="37440" y="43070"/>
                </a:lnTo>
                <a:lnTo>
                  <a:pt x="37440" y="43090"/>
                </a:lnTo>
                <a:lnTo>
                  <a:pt x="37450" y="43090"/>
                </a:lnTo>
                <a:lnTo>
                  <a:pt x="37450" y="43100"/>
                </a:lnTo>
                <a:lnTo>
                  <a:pt x="37450" y="43110"/>
                </a:lnTo>
                <a:lnTo>
                  <a:pt x="37450" y="43120"/>
                </a:lnTo>
                <a:lnTo>
                  <a:pt x="37460" y="43120"/>
                </a:lnTo>
                <a:lnTo>
                  <a:pt x="37460" y="43130"/>
                </a:lnTo>
                <a:lnTo>
                  <a:pt x="37460" y="43140"/>
                </a:lnTo>
                <a:lnTo>
                  <a:pt x="37470" y="43140"/>
                </a:lnTo>
                <a:lnTo>
                  <a:pt x="37470" y="43150"/>
                </a:lnTo>
                <a:lnTo>
                  <a:pt x="37480" y="43150"/>
                </a:lnTo>
                <a:lnTo>
                  <a:pt x="37480" y="43160"/>
                </a:lnTo>
                <a:lnTo>
                  <a:pt x="37490" y="43160"/>
                </a:lnTo>
                <a:lnTo>
                  <a:pt x="37490" y="43170"/>
                </a:lnTo>
                <a:lnTo>
                  <a:pt x="37500" y="43170"/>
                </a:lnTo>
                <a:lnTo>
                  <a:pt x="37500" y="43180"/>
                </a:lnTo>
                <a:lnTo>
                  <a:pt x="37510" y="43180"/>
                </a:lnTo>
                <a:lnTo>
                  <a:pt x="37510" y="43190"/>
                </a:lnTo>
                <a:lnTo>
                  <a:pt x="37510" y="43200"/>
                </a:lnTo>
                <a:lnTo>
                  <a:pt x="37510" y="43230"/>
                </a:lnTo>
                <a:lnTo>
                  <a:pt x="37510" y="43240"/>
                </a:lnTo>
                <a:lnTo>
                  <a:pt x="37510" y="43250"/>
                </a:lnTo>
                <a:lnTo>
                  <a:pt x="37520" y="43250"/>
                </a:lnTo>
                <a:lnTo>
                  <a:pt x="37520" y="43260"/>
                </a:lnTo>
                <a:lnTo>
                  <a:pt x="37520" y="43290"/>
                </a:lnTo>
                <a:lnTo>
                  <a:pt x="37520" y="43300"/>
                </a:lnTo>
                <a:lnTo>
                  <a:pt x="37530" y="43300"/>
                </a:lnTo>
                <a:lnTo>
                  <a:pt x="37530" y="43310"/>
                </a:lnTo>
                <a:lnTo>
                  <a:pt x="37530" y="43320"/>
                </a:lnTo>
                <a:lnTo>
                  <a:pt x="37540" y="43320"/>
                </a:lnTo>
                <a:lnTo>
                  <a:pt x="37540" y="43330"/>
                </a:lnTo>
                <a:lnTo>
                  <a:pt x="37540" y="43340"/>
                </a:lnTo>
                <a:lnTo>
                  <a:pt x="37550" y="43340"/>
                </a:lnTo>
                <a:lnTo>
                  <a:pt x="37550" y="43350"/>
                </a:lnTo>
                <a:lnTo>
                  <a:pt x="37560" y="43350"/>
                </a:lnTo>
                <a:lnTo>
                  <a:pt x="37560" y="43360"/>
                </a:lnTo>
                <a:lnTo>
                  <a:pt x="37570" y="43360"/>
                </a:lnTo>
                <a:lnTo>
                  <a:pt x="37570" y="43370"/>
                </a:lnTo>
                <a:lnTo>
                  <a:pt x="37580" y="43370"/>
                </a:lnTo>
                <a:lnTo>
                  <a:pt x="37580" y="43380"/>
                </a:lnTo>
                <a:lnTo>
                  <a:pt x="37590" y="43380"/>
                </a:lnTo>
                <a:lnTo>
                  <a:pt x="37590" y="43390"/>
                </a:lnTo>
                <a:lnTo>
                  <a:pt x="37600" y="43390"/>
                </a:lnTo>
                <a:lnTo>
                  <a:pt x="37600" y="43400"/>
                </a:lnTo>
                <a:lnTo>
                  <a:pt x="37600" y="43410"/>
                </a:lnTo>
                <a:lnTo>
                  <a:pt x="37610" y="43410"/>
                </a:lnTo>
                <a:lnTo>
                  <a:pt x="37610" y="43420"/>
                </a:lnTo>
                <a:lnTo>
                  <a:pt x="37610" y="43430"/>
                </a:lnTo>
                <a:lnTo>
                  <a:pt x="37620" y="43430"/>
                </a:lnTo>
                <a:lnTo>
                  <a:pt x="37620" y="43440"/>
                </a:lnTo>
                <a:lnTo>
                  <a:pt x="37630" y="43440"/>
                </a:lnTo>
                <a:lnTo>
                  <a:pt x="37630" y="43450"/>
                </a:lnTo>
                <a:lnTo>
                  <a:pt x="37640" y="43450"/>
                </a:lnTo>
                <a:lnTo>
                  <a:pt x="37640" y="43460"/>
                </a:lnTo>
                <a:lnTo>
                  <a:pt x="37650" y="43460"/>
                </a:lnTo>
                <a:lnTo>
                  <a:pt x="37660" y="43460"/>
                </a:lnTo>
                <a:lnTo>
                  <a:pt x="37660" y="43470"/>
                </a:lnTo>
                <a:lnTo>
                  <a:pt x="37680" y="43470"/>
                </a:lnTo>
                <a:lnTo>
                  <a:pt x="37690" y="43470"/>
                </a:lnTo>
                <a:lnTo>
                  <a:pt x="37690" y="43480"/>
                </a:lnTo>
                <a:lnTo>
                  <a:pt x="37700" y="43480"/>
                </a:lnTo>
                <a:lnTo>
                  <a:pt x="37700" y="43490"/>
                </a:lnTo>
                <a:lnTo>
                  <a:pt x="37710" y="43490"/>
                </a:lnTo>
                <a:lnTo>
                  <a:pt x="37720" y="43490"/>
                </a:lnTo>
                <a:lnTo>
                  <a:pt x="37720" y="43500"/>
                </a:lnTo>
                <a:lnTo>
                  <a:pt x="37730" y="43500"/>
                </a:lnTo>
                <a:lnTo>
                  <a:pt x="37730" y="43510"/>
                </a:lnTo>
                <a:lnTo>
                  <a:pt x="37740" y="43510"/>
                </a:lnTo>
                <a:lnTo>
                  <a:pt x="37740" y="43520"/>
                </a:lnTo>
                <a:lnTo>
                  <a:pt x="37750" y="43520"/>
                </a:lnTo>
                <a:lnTo>
                  <a:pt x="37750" y="43530"/>
                </a:lnTo>
                <a:lnTo>
                  <a:pt x="37790" y="43530"/>
                </a:lnTo>
                <a:lnTo>
                  <a:pt x="37800" y="43530"/>
                </a:lnTo>
                <a:lnTo>
                  <a:pt x="37820" y="43530"/>
                </a:lnTo>
                <a:lnTo>
                  <a:pt x="37820" y="43540"/>
                </a:lnTo>
                <a:lnTo>
                  <a:pt x="37830" y="43540"/>
                </a:lnTo>
                <a:lnTo>
                  <a:pt x="37830" y="43530"/>
                </a:lnTo>
                <a:lnTo>
                  <a:pt x="37830" y="43520"/>
                </a:lnTo>
                <a:lnTo>
                  <a:pt x="37840" y="43520"/>
                </a:lnTo>
                <a:lnTo>
                  <a:pt x="37840" y="43510"/>
                </a:lnTo>
                <a:lnTo>
                  <a:pt x="37850" y="43510"/>
                </a:lnTo>
                <a:lnTo>
                  <a:pt x="37890" y="43510"/>
                </a:lnTo>
                <a:lnTo>
                  <a:pt x="37890" y="43500"/>
                </a:lnTo>
                <a:lnTo>
                  <a:pt x="37900" y="43500"/>
                </a:lnTo>
                <a:lnTo>
                  <a:pt x="37910" y="43500"/>
                </a:lnTo>
                <a:lnTo>
                  <a:pt x="37940" y="43500"/>
                </a:lnTo>
                <a:lnTo>
                  <a:pt x="37940" y="43510"/>
                </a:lnTo>
                <a:lnTo>
                  <a:pt x="37950" y="43510"/>
                </a:lnTo>
                <a:lnTo>
                  <a:pt x="37950" y="43520"/>
                </a:lnTo>
                <a:lnTo>
                  <a:pt x="37950" y="43530"/>
                </a:lnTo>
                <a:lnTo>
                  <a:pt x="37960" y="43530"/>
                </a:lnTo>
                <a:lnTo>
                  <a:pt x="37970" y="43530"/>
                </a:lnTo>
                <a:lnTo>
                  <a:pt x="37970" y="43540"/>
                </a:lnTo>
                <a:lnTo>
                  <a:pt x="37970" y="43550"/>
                </a:lnTo>
                <a:lnTo>
                  <a:pt x="37970" y="43560"/>
                </a:lnTo>
                <a:lnTo>
                  <a:pt x="37960" y="43560"/>
                </a:lnTo>
                <a:lnTo>
                  <a:pt x="37960" y="43570"/>
                </a:lnTo>
                <a:lnTo>
                  <a:pt x="37950" y="43570"/>
                </a:lnTo>
                <a:lnTo>
                  <a:pt x="37940" y="43570"/>
                </a:lnTo>
                <a:lnTo>
                  <a:pt x="37940" y="43580"/>
                </a:lnTo>
                <a:lnTo>
                  <a:pt x="37930" y="43580"/>
                </a:lnTo>
                <a:lnTo>
                  <a:pt x="37930" y="43590"/>
                </a:lnTo>
                <a:lnTo>
                  <a:pt x="37920" y="43590"/>
                </a:lnTo>
                <a:lnTo>
                  <a:pt x="37920" y="43600"/>
                </a:lnTo>
                <a:lnTo>
                  <a:pt x="37910" y="43600"/>
                </a:lnTo>
                <a:lnTo>
                  <a:pt x="37910" y="43610"/>
                </a:lnTo>
                <a:lnTo>
                  <a:pt x="37900" y="43610"/>
                </a:lnTo>
                <a:lnTo>
                  <a:pt x="37900" y="43620"/>
                </a:lnTo>
                <a:lnTo>
                  <a:pt x="37890" y="43620"/>
                </a:lnTo>
                <a:lnTo>
                  <a:pt x="37890" y="43630"/>
                </a:lnTo>
                <a:lnTo>
                  <a:pt x="37890" y="43640"/>
                </a:lnTo>
                <a:lnTo>
                  <a:pt x="37890" y="43650"/>
                </a:lnTo>
                <a:lnTo>
                  <a:pt x="37880" y="43650"/>
                </a:lnTo>
                <a:lnTo>
                  <a:pt x="37870" y="43650"/>
                </a:lnTo>
                <a:lnTo>
                  <a:pt x="37870" y="43660"/>
                </a:lnTo>
                <a:lnTo>
                  <a:pt x="37860" y="43660"/>
                </a:lnTo>
                <a:lnTo>
                  <a:pt x="37860" y="43670"/>
                </a:lnTo>
                <a:lnTo>
                  <a:pt x="37860" y="43680"/>
                </a:lnTo>
                <a:lnTo>
                  <a:pt x="37850" y="43680"/>
                </a:lnTo>
                <a:lnTo>
                  <a:pt x="37850" y="43700"/>
                </a:lnTo>
                <a:lnTo>
                  <a:pt x="37850" y="43710"/>
                </a:lnTo>
                <a:lnTo>
                  <a:pt x="37840" y="43710"/>
                </a:lnTo>
                <a:lnTo>
                  <a:pt x="37840" y="43720"/>
                </a:lnTo>
                <a:lnTo>
                  <a:pt x="37840" y="43740"/>
                </a:lnTo>
                <a:lnTo>
                  <a:pt x="37830" y="43740"/>
                </a:lnTo>
                <a:lnTo>
                  <a:pt x="37830" y="43750"/>
                </a:lnTo>
                <a:lnTo>
                  <a:pt x="37820" y="43750"/>
                </a:lnTo>
                <a:lnTo>
                  <a:pt x="37820" y="43760"/>
                </a:lnTo>
                <a:lnTo>
                  <a:pt x="37820" y="43790"/>
                </a:lnTo>
                <a:lnTo>
                  <a:pt x="37820" y="43800"/>
                </a:lnTo>
                <a:lnTo>
                  <a:pt x="37830" y="43800"/>
                </a:lnTo>
                <a:lnTo>
                  <a:pt x="37830" y="43820"/>
                </a:lnTo>
                <a:lnTo>
                  <a:pt x="37840" y="43820"/>
                </a:lnTo>
                <a:lnTo>
                  <a:pt x="37840" y="43830"/>
                </a:lnTo>
                <a:lnTo>
                  <a:pt x="37840" y="43840"/>
                </a:lnTo>
                <a:lnTo>
                  <a:pt x="37830" y="43840"/>
                </a:lnTo>
                <a:lnTo>
                  <a:pt x="37830" y="43850"/>
                </a:lnTo>
                <a:lnTo>
                  <a:pt x="37800" y="43850"/>
                </a:lnTo>
                <a:lnTo>
                  <a:pt x="37790" y="43850"/>
                </a:lnTo>
                <a:lnTo>
                  <a:pt x="37740" y="43850"/>
                </a:lnTo>
                <a:lnTo>
                  <a:pt x="37730" y="43850"/>
                </a:lnTo>
                <a:lnTo>
                  <a:pt x="37730" y="43860"/>
                </a:lnTo>
                <a:lnTo>
                  <a:pt x="37720" y="43860"/>
                </a:lnTo>
                <a:lnTo>
                  <a:pt x="37690" y="43860"/>
                </a:lnTo>
                <a:lnTo>
                  <a:pt x="37680" y="43860"/>
                </a:lnTo>
                <a:lnTo>
                  <a:pt x="37680" y="43870"/>
                </a:lnTo>
                <a:lnTo>
                  <a:pt x="37660" y="43870"/>
                </a:lnTo>
                <a:lnTo>
                  <a:pt x="37640" y="43870"/>
                </a:lnTo>
                <a:lnTo>
                  <a:pt x="37620" y="43870"/>
                </a:lnTo>
                <a:lnTo>
                  <a:pt x="37620" y="43880"/>
                </a:lnTo>
                <a:lnTo>
                  <a:pt x="37590" y="43880"/>
                </a:lnTo>
                <a:lnTo>
                  <a:pt x="37590" y="43870"/>
                </a:lnTo>
                <a:lnTo>
                  <a:pt x="37590" y="43880"/>
                </a:lnTo>
                <a:lnTo>
                  <a:pt x="37540" y="43880"/>
                </a:lnTo>
                <a:lnTo>
                  <a:pt x="37520" y="43880"/>
                </a:lnTo>
                <a:lnTo>
                  <a:pt x="37520" y="43890"/>
                </a:lnTo>
                <a:lnTo>
                  <a:pt x="37510" y="43890"/>
                </a:lnTo>
                <a:lnTo>
                  <a:pt x="37510" y="43880"/>
                </a:lnTo>
                <a:lnTo>
                  <a:pt x="37500" y="43880"/>
                </a:lnTo>
                <a:lnTo>
                  <a:pt x="37490" y="43880"/>
                </a:lnTo>
                <a:lnTo>
                  <a:pt x="37480" y="43880"/>
                </a:lnTo>
                <a:lnTo>
                  <a:pt x="37470" y="43880"/>
                </a:lnTo>
                <a:lnTo>
                  <a:pt x="37470" y="43890"/>
                </a:lnTo>
                <a:lnTo>
                  <a:pt x="37460" y="43890"/>
                </a:lnTo>
                <a:lnTo>
                  <a:pt x="37440" y="43890"/>
                </a:lnTo>
                <a:lnTo>
                  <a:pt x="37440" y="43900"/>
                </a:lnTo>
                <a:lnTo>
                  <a:pt x="37430" y="43900"/>
                </a:lnTo>
                <a:lnTo>
                  <a:pt x="37430" y="43910"/>
                </a:lnTo>
                <a:lnTo>
                  <a:pt x="37410" y="43910"/>
                </a:lnTo>
                <a:lnTo>
                  <a:pt x="37400" y="43910"/>
                </a:lnTo>
                <a:lnTo>
                  <a:pt x="37400" y="43920"/>
                </a:lnTo>
                <a:lnTo>
                  <a:pt x="37390" y="43920"/>
                </a:lnTo>
                <a:lnTo>
                  <a:pt x="37380" y="43920"/>
                </a:lnTo>
                <a:lnTo>
                  <a:pt x="37380" y="43930"/>
                </a:lnTo>
                <a:lnTo>
                  <a:pt x="37380" y="43940"/>
                </a:lnTo>
                <a:lnTo>
                  <a:pt x="37380" y="43950"/>
                </a:lnTo>
                <a:lnTo>
                  <a:pt x="37370" y="43950"/>
                </a:lnTo>
                <a:lnTo>
                  <a:pt x="37360" y="43950"/>
                </a:lnTo>
                <a:lnTo>
                  <a:pt x="37360" y="43960"/>
                </a:lnTo>
                <a:lnTo>
                  <a:pt x="37350" y="43960"/>
                </a:lnTo>
                <a:lnTo>
                  <a:pt x="37340" y="43960"/>
                </a:lnTo>
                <a:lnTo>
                  <a:pt x="37340" y="43970"/>
                </a:lnTo>
                <a:lnTo>
                  <a:pt x="37330" y="43970"/>
                </a:lnTo>
                <a:lnTo>
                  <a:pt x="37330" y="43980"/>
                </a:lnTo>
                <a:lnTo>
                  <a:pt x="37310" y="43980"/>
                </a:lnTo>
                <a:lnTo>
                  <a:pt x="37310" y="43990"/>
                </a:lnTo>
                <a:lnTo>
                  <a:pt x="37300" y="43990"/>
                </a:lnTo>
                <a:lnTo>
                  <a:pt x="37300" y="44000"/>
                </a:lnTo>
                <a:lnTo>
                  <a:pt x="37290" y="44000"/>
                </a:lnTo>
                <a:lnTo>
                  <a:pt x="37280" y="44000"/>
                </a:lnTo>
                <a:lnTo>
                  <a:pt x="37280" y="44010"/>
                </a:lnTo>
                <a:lnTo>
                  <a:pt x="37280" y="44020"/>
                </a:lnTo>
                <a:lnTo>
                  <a:pt x="37280" y="44030"/>
                </a:lnTo>
                <a:lnTo>
                  <a:pt x="37270" y="44030"/>
                </a:lnTo>
                <a:lnTo>
                  <a:pt x="37270" y="44040"/>
                </a:lnTo>
                <a:lnTo>
                  <a:pt x="37260" y="44040"/>
                </a:lnTo>
                <a:lnTo>
                  <a:pt x="37260" y="44050"/>
                </a:lnTo>
                <a:lnTo>
                  <a:pt x="37270" y="44050"/>
                </a:lnTo>
                <a:lnTo>
                  <a:pt x="37270" y="44060"/>
                </a:lnTo>
                <a:lnTo>
                  <a:pt x="37260" y="44060"/>
                </a:lnTo>
                <a:lnTo>
                  <a:pt x="37260" y="44070"/>
                </a:lnTo>
                <a:lnTo>
                  <a:pt x="37240" y="44070"/>
                </a:lnTo>
                <a:lnTo>
                  <a:pt x="37240" y="44060"/>
                </a:lnTo>
                <a:lnTo>
                  <a:pt x="37230" y="44060"/>
                </a:lnTo>
                <a:lnTo>
                  <a:pt x="37230" y="44050"/>
                </a:lnTo>
                <a:lnTo>
                  <a:pt x="37220" y="44050"/>
                </a:lnTo>
                <a:lnTo>
                  <a:pt x="37200" y="44050"/>
                </a:lnTo>
                <a:lnTo>
                  <a:pt x="37190" y="44050"/>
                </a:lnTo>
                <a:lnTo>
                  <a:pt x="37190" y="44060"/>
                </a:lnTo>
                <a:lnTo>
                  <a:pt x="37190" y="44070"/>
                </a:lnTo>
                <a:lnTo>
                  <a:pt x="37190" y="44090"/>
                </a:lnTo>
                <a:lnTo>
                  <a:pt x="37200" y="44090"/>
                </a:lnTo>
                <a:lnTo>
                  <a:pt x="37210" y="44090"/>
                </a:lnTo>
                <a:lnTo>
                  <a:pt x="37240" y="44090"/>
                </a:lnTo>
                <a:lnTo>
                  <a:pt x="37250" y="44090"/>
                </a:lnTo>
                <a:lnTo>
                  <a:pt x="37250" y="44110"/>
                </a:lnTo>
                <a:lnTo>
                  <a:pt x="37240" y="44110"/>
                </a:lnTo>
                <a:lnTo>
                  <a:pt x="37240" y="44120"/>
                </a:lnTo>
                <a:lnTo>
                  <a:pt x="37230" y="44120"/>
                </a:lnTo>
                <a:lnTo>
                  <a:pt x="37230" y="44130"/>
                </a:lnTo>
                <a:lnTo>
                  <a:pt x="37220" y="44130"/>
                </a:lnTo>
                <a:lnTo>
                  <a:pt x="37220" y="44140"/>
                </a:lnTo>
                <a:lnTo>
                  <a:pt x="37220" y="44150"/>
                </a:lnTo>
                <a:lnTo>
                  <a:pt x="37210" y="44150"/>
                </a:lnTo>
                <a:lnTo>
                  <a:pt x="37210" y="44160"/>
                </a:lnTo>
                <a:lnTo>
                  <a:pt x="37200" y="44160"/>
                </a:lnTo>
                <a:lnTo>
                  <a:pt x="37190" y="44160"/>
                </a:lnTo>
                <a:lnTo>
                  <a:pt x="37190" y="44170"/>
                </a:lnTo>
                <a:lnTo>
                  <a:pt x="37180" y="44170"/>
                </a:lnTo>
                <a:lnTo>
                  <a:pt x="37180" y="44180"/>
                </a:lnTo>
                <a:lnTo>
                  <a:pt x="37170" y="44180"/>
                </a:lnTo>
                <a:lnTo>
                  <a:pt x="37170" y="44190"/>
                </a:lnTo>
                <a:lnTo>
                  <a:pt x="37160" y="44190"/>
                </a:lnTo>
                <a:lnTo>
                  <a:pt x="37160" y="44200"/>
                </a:lnTo>
                <a:lnTo>
                  <a:pt x="37150" y="44200"/>
                </a:lnTo>
                <a:lnTo>
                  <a:pt x="37130" y="44200"/>
                </a:lnTo>
                <a:lnTo>
                  <a:pt x="37130" y="44210"/>
                </a:lnTo>
                <a:lnTo>
                  <a:pt x="37130" y="44230"/>
                </a:lnTo>
                <a:lnTo>
                  <a:pt x="37130" y="44240"/>
                </a:lnTo>
                <a:lnTo>
                  <a:pt x="37140" y="44240"/>
                </a:lnTo>
                <a:lnTo>
                  <a:pt x="37140" y="44250"/>
                </a:lnTo>
                <a:lnTo>
                  <a:pt x="37140" y="44260"/>
                </a:lnTo>
                <a:lnTo>
                  <a:pt x="37130" y="44260"/>
                </a:lnTo>
                <a:lnTo>
                  <a:pt x="37130" y="44270"/>
                </a:lnTo>
                <a:lnTo>
                  <a:pt x="37120" y="44270"/>
                </a:lnTo>
                <a:lnTo>
                  <a:pt x="37120" y="44280"/>
                </a:lnTo>
                <a:lnTo>
                  <a:pt x="37120" y="44290"/>
                </a:lnTo>
                <a:lnTo>
                  <a:pt x="37110" y="44290"/>
                </a:lnTo>
                <a:lnTo>
                  <a:pt x="37110" y="44300"/>
                </a:lnTo>
                <a:lnTo>
                  <a:pt x="37090" y="44300"/>
                </a:lnTo>
                <a:lnTo>
                  <a:pt x="37080" y="44300"/>
                </a:lnTo>
                <a:lnTo>
                  <a:pt x="37080" y="44310"/>
                </a:lnTo>
                <a:lnTo>
                  <a:pt x="37070" y="44310"/>
                </a:lnTo>
                <a:lnTo>
                  <a:pt x="37070" y="44320"/>
                </a:lnTo>
                <a:lnTo>
                  <a:pt x="37050" y="44320"/>
                </a:lnTo>
                <a:lnTo>
                  <a:pt x="37050" y="44330"/>
                </a:lnTo>
                <a:lnTo>
                  <a:pt x="37050" y="44340"/>
                </a:lnTo>
                <a:lnTo>
                  <a:pt x="37040" y="44340"/>
                </a:lnTo>
                <a:lnTo>
                  <a:pt x="37040" y="44350"/>
                </a:lnTo>
                <a:lnTo>
                  <a:pt x="37050" y="44350"/>
                </a:lnTo>
                <a:lnTo>
                  <a:pt x="37040" y="44350"/>
                </a:lnTo>
                <a:lnTo>
                  <a:pt x="37040" y="44360"/>
                </a:lnTo>
                <a:lnTo>
                  <a:pt x="37030" y="44360"/>
                </a:lnTo>
                <a:lnTo>
                  <a:pt x="37020" y="44360"/>
                </a:lnTo>
                <a:lnTo>
                  <a:pt x="37000" y="44360"/>
                </a:lnTo>
                <a:lnTo>
                  <a:pt x="37000" y="44370"/>
                </a:lnTo>
                <a:lnTo>
                  <a:pt x="36990" y="44370"/>
                </a:lnTo>
                <a:lnTo>
                  <a:pt x="36930" y="44370"/>
                </a:lnTo>
                <a:lnTo>
                  <a:pt x="36920" y="44370"/>
                </a:lnTo>
                <a:lnTo>
                  <a:pt x="36920" y="44380"/>
                </a:lnTo>
                <a:lnTo>
                  <a:pt x="36880" y="44380"/>
                </a:lnTo>
                <a:lnTo>
                  <a:pt x="36880" y="44370"/>
                </a:lnTo>
                <a:lnTo>
                  <a:pt x="36870" y="44370"/>
                </a:lnTo>
                <a:lnTo>
                  <a:pt x="36850" y="44370"/>
                </a:lnTo>
                <a:lnTo>
                  <a:pt x="36850" y="44360"/>
                </a:lnTo>
                <a:lnTo>
                  <a:pt x="36850" y="44380"/>
                </a:lnTo>
                <a:lnTo>
                  <a:pt x="36840" y="44380"/>
                </a:lnTo>
                <a:lnTo>
                  <a:pt x="36830" y="44380"/>
                </a:lnTo>
                <a:lnTo>
                  <a:pt x="36830" y="44370"/>
                </a:lnTo>
                <a:lnTo>
                  <a:pt x="36830" y="44360"/>
                </a:lnTo>
                <a:lnTo>
                  <a:pt x="36820" y="44360"/>
                </a:lnTo>
                <a:lnTo>
                  <a:pt x="36820" y="44370"/>
                </a:lnTo>
                <a:lnTo>
                  <a:pt x="36820" y="44380"/>
                </a:lnTo>
                <a:lnTo>
                  <a:pt x="36810" y="44380"/>
                </a:lnTo>
                <a:lnTo>
                  <a:pt x="36800" y="44380"/>
                </a:lnTo>
                <a:lnTo>
                  <a:pt x="36800" y="44390"/>
                </a:lnTo>
                <a:lnTo>
                  <a:pt x="36800" y="44400"/>
                </a:lnTo>
                <a:lnTo>
                  <a:pt x="36800" y="44410"/>
                </a:lnTo>
                <a:lnTo>
                  <a:pt x="36810" y="44410"/>
                </a:lnTo>
                <a:lnTo>
                  <a:pt x="36820" y="44410"/>
                </a:lnTo>
                <a:lnTo>
                  <a:pt x="36820" y="44420"/>
                </a:lnTo>
                <a:lnTo>
                  <a:pt x="36830" y="44420"/>
                </a:lnTo>
                <a:lnTo>
                  <a:pt x="36830" y="44430"/>
                </a:lnTo>
                <a:lnTo>
                  <a:pt x="36820" y="44430"/>
                </a:lnTo>
                <a:lnTo>
                  <a:pt x="36810" y="44430"/>
                </a:lnTo>
                <a:lnTo>
                  <a:pt x="36800" y="44430"/>
                </a:lnTo>
                <a:lnTo>
                  <a:pt x="36800" y="44440"/>
                </a:lnTo>
                <a:lnTo>
                  <a:pt x="36790" y="44440"/>
                </a:lnTo>
                <a:lnTo>
                  <a:pt x="36770" y="44440"/>
                </a:lnTo>
                <a:lnTo>
                  <a:pt x="36770" y="44430"/>
                </a:lnTo>
                <a:lnTo>
                  <a:pt x="36770" y="44410"/>
                </a:lnTo>
                <a:lnTo>
                  <a:pt x="36760" y="44410"/>
                </a:lnTo>
                <a:lnTo>
                  <a:pt x="36760" y="44400"/>
                </a:lnTo>
                <a:lnTo>
                  <a:pt x="36750" y="44400"/>
                </a:lnTo>
                <a:lnTo>
                  <a:pt x="36740" y="44400"/>
                </a:lnTo>
                <a:lnTo>
                  <a:pt x="36730" y="44400"/>
                </a:lnTo>
                <a:lnTo>
                  <a:pt x="36730" y="44410"/>
                </a:lnTo>
                <a:lnTo>
                  <a:pt x="36740" y="44410"/>
                </a:lnTo>
                <a:lnTo>
                  <a:pt x="36740" y="44420"/>
                </a:lnTo>
                <a:lnTo>
                  <a:pt x="36740" y="44430"/>
                </a:lnTo>
                <a:lnTo>
                  <a:pt x="36750" y="44430"/>
                </a:lnTo>
                <a:lnTo>
                  <a:pt x="36750" y="44440"/>
                </a:lnTo>
                <a:lnTo>
                  <a:pt x="36750" y="44460"/>
                </a:lnTo>
                <a:lnTo>
                  <a:pt x="36750" y="44470"/>
                </a:lnTo>
                <a:lnTo>
                  <a:pt x="36740" y="44470"/>
                </a:lnTo>
                <a:lnTo>
                  <a:pt x="36720" y="44470"/>
                </a:lnTo>
                <a:lnTo>
                  <a:pt x="36720" y="44480"/>
                </a:lnTo>
                <a:lnTo>
                  <a:pt x="36710" y="44480"/>
                </a:lnTo>
                <a:lnTo>
                  <a:pt x="36710" y="44470"/>
                </a:lnTo>
                <a:lnTo>
                  <a:pt x="36700" y="44470"/>
                </a:lnTo>
                <a:lnTo>
                  <a:pt x="36690" y="44470"/>
                </a:lnTo>
                <a:lnTo>
                  <a:pt x="36690" y="44460"/>
                </a:lnTo>
                <a:lnTo>
                  <a:pt x="36680" y="44460"/>
                </a:lnTo>
                <a:lnTo>
                  <a:pt x="36670" y="44460"/>
                </a:lnTo>
                <a:lnTo>
                  <a:pt x="36670" y="44450"/>
                </a:lnTo>
                <a:lnTo>
                  <a:pt x="36670" y="44440"/>
                </a:lnTo>
                <a:lnTo>
                  <a:pt x="36660" y="44440"/>
                </a:lnTo>
                <a:lnTo>
                  <a:pt x="36660" y="44430"/>
                </a:lnTo>
                <a:lnTo>
                  <a:pt x="36640" y="44430"/>
                </a:lnTo>
                <a:lnTo>
                  <a:pt x="36620" y="44430"/>
                </a:lnTo>
                <a:lnTo>
                  <a:pt x="36610" y="44430"/>
                </a:lnTo>
                <a:lnTo>
                  <a:pt x="36610" y="44440"/>
                </a:lnTo>
                <a:lnTo>
                  <a:pt x="36610" y="44430"/>
                </a:lnTo>
                <a:lnTo>
                  <a:pt x="36600" y="44430"/>
                </a:lnTo>
                <a:lnTo>
                  <a:pt x="36600" y="44420"/>
                </a:lnTo>
                <a:lnTo>
                  <a:pt x="36590" y="44420"/>
                </a:lnTo>
                <a:lnTo>
                  <a:pt x="36590" y="44440"/>
                </a:lnTo>
                <a:lnTo>
                  <a:pt x="36590" y="44430"/>
                </a:lnTo>
                <a:lnTo>
                  <a:pt x="36580" y="44430"/>
                </a:lnTo>
                <a:lnTo>
                  <a:pt x="36570" y="44430"/>
                </a:lnTo>
                <a:lnTo>
                  <a:pt x="36570" y="44440"/>
                </a:lnTo>
                <a:lnTo>
                  <a:pt x="36560" y="44440"/>
                </a:lnTo>
                <a:lnTo>
                  <a:pt x="36550" y="44440"/>
                </a:lnTo>
                <a:lnTo>
                  <a:pt x="36550" y="44450"/>
                </a:lnTo>
                <a:lnTo>
                  <a:pt x="36540" y="44450"/>
                </a:lnTo>
                <a:lnTo>
                  <a:pt x="36540" y="44460"/>
                </a:lnTo>
                <a:lnTo>
                  <a:pt x="36530" y="44460"/>
                </a:lnTo>
                <a:lnTo>
                  <a:pt x="36520" y="44460"/>
                </a:lnTo>
                <a:lnTo>
                  <a:pt x="36510" y="44460"/>
                </a:lnTo>
                <a:lnTo>
                  <a:pt x="36510" y="44470"/>
                </a:lnTo>
                <a:lnTo>
                  <a:pt x="36500" y="44470"/>
                </a:lnTo>
                <a:lnTo>
                  <a:pt x="36490" y="44470"/>
                </a:lnTo>
                <a:lnTo>
                  <a:pt x="36480" y="44470"/>
                </a:lnTo>
                <a:lnTo>
                  <a:pt x="36470" y="44470"/>
                </a:lnTo>
                <a:lnTo>
                  <a:pt x="36440" y="44470"/>
                </a:lnTo>
                <a:lnTo>
                  <a:pt x="36440" y="44480"/>
                </a:lnTo>
                <a:lnTo>
                  <a:pt x="36430" y="44480"/>
                </a:lnTo>
                <a:lnTo>
                  <a:pt x="36420" y="44480"/>
                </a:lnTo>
                <a:lnTo>
                  <a:pt x="36420" y="44490"/>
                </a:lnTo>
                <a:lnTo>
                  <a:pt x="36420" y="44500"/>
                </a:lnTo>
                <a:lnTo>
                  <a:pt x="36410" y="44500"/>
                </a:lnTo>
                <a:lnTo>
                  <a:pt x="36400" y="44500"/>
                </a:lnTo>
                <a:lnTo>
                  <a:pt x="36400" y="44510"/>
                </a:lnTo>
                <a:lnTo>
                  <a:pt x="36400" y="44520"/>
                </a:lnTo>
                <a:lnTo>
                  <a:pt x="36390" y="44520"/>
                </a:lnTo>
                <a:lnTo>
                  <a:pt x="36390" y="44530"/>
                </a:lnTo>
                <a:lnTo>
                  <a:pt x="36380" y="44530"/>
                </a:lnTo>
                <a:lnTo>
                  <a:pt x="36380" y="44540"/>
                </a:lnTo>
                <a:lnTo>
                  <a:pt x="36370" y="44540"/>
                </a:lnTo>
                <a:lnTo>
                  <a:pt x="36370" y="44550"/>
                </a:lnTo>
                <a:lnTo>
                  <a:pt x="36360" y="44550"/>
                </a:lnTo>
                <a:lnTo>
                  <a:pt x="36350" y="44550"/>
                </a:lnTo>
                <a:lnTo>
                  <a:pt x="36350" y="44560"/>
                </a:lnTo>
                <a:lnTo>
                  <a:pt x="36340" y="44560"/>
                </a:lnTo>
                <a:lnTo>
                  <a:pt x="36310" y="44560"/>
                </a:lnTo>
                <a:lnTo>
                  <a:pt x="36300" y="44560"/>
                </a:lnTo>
                <a:lnTo>
                  <a:pt x="36300" y="44570"/>
                </a:lnTo>
                <a:lnTo>
                  <a:pt x="36300" y="44580"/>
                </a:lnTo>
                <a:lnTo>
                  <a:pt x="36300" y="44590"/>
                </a:lnTo>
                <a:lnTo>
                  <a:pt x="36290" y="44590"/>
                </a:lnTo>
                <a:lnTo>
                  <a:pt x="36290" y="44600"/>
                </a:lnTo>
                <a:lnTo>
                  <a:pt x="36300" y="44600"/>
                </a:lnTo>
                <a:lnTo>
                  <a:pt x="36300" y="44610"/>
                </a:lnTo>
                <a:lnTo>
                  <a:pt x="36310" y="44610"/>
                </a:lnTo>
                <a:lnTo>
                  <a:pt x="36310" y="44590"/>
                </a:lnTo>
                <a:lnTo>
                  <a:pt x="36310" y="44580"/>
                </a:lnTo>
                <a:lnTo>
                  <a:pt x="36320" y="44580"/>
                </a:lnTo>
                <a:lnTo>
                  <a:pt x="36320" y="44570"/>
                </a:lnTo>
                <a:lnTo>
                  <a:pt x="36330" y="44570"/>
                </a:lnTo>
                <a:lnTo>
                  <a:pt x="36330" y="44560"/>
                </a:lnTo>
                <a:lnTo>
                  <a:pt x="36340" y="44560"/>
                </a:lnTo>
                <a:lnTo>
                  <a:pt x="36340" y="44570"/>
                </a:lnTo>
                <a:lnTo>
                  <a:pt x="36350" y="44570"/>
                </a:lnTo>
                <a:lnTo>
                  <a:pt x="36350" y="44560"/>
                </a:lnTo>
                <a:lnTo>
                  <a:pt x="36360" y="44560"/>
                </a:lnTo>
                <a:lnTo>
                  <a:pt x="36360" y="44570"/>
                </a:lnTo>
                <a:lnTo>
                  <a:pt x="36370" y="44570"/>
                </a:lnTo>
                <a:lnTo>
                  <a:pt x="36380" y="44570"/>
                </a:lnTo>
                <a:lnTo>
                  <a:pt x="36390" y="44570"/>
                </a:lnTo>
                <a:lnTo>
                  <a:pt x="36390" y="44560"/>
                </a:lnTo>
                <a:lnTo>
                  <a:pt x="36410" y="44560"/>
                </a:lnTo>
                <a:lnTo>
                  <a:pt x="36410" y="44550"/>
                </a:lnTo>
                <a:lnTo>
                  <a:pt x="36420" y="44550"/>
                </a:lnTo>
                <a:lnTo>
                  <a:pt x="36430" y="44550"/>
                </a:lnTo>
                <a:lnTo>
                  <a:pt x="36430" y="44540"/>
                </a:lnTo>
                <a:lnTo>
                  <a:pt x="36440" y="44540"/>
                </a:lnTo>
                <a:lnTo>
                  <a:pt x="36440" y="44530"/>
                </a:lnTo>
                <a:lnTo>
                  <a:pt x="36450" y="44530"/>
                </a:lnTo>
                <a:lnTo>
                  <a:pt x="36450" y="44520"/>
                </a:lnTo>
                <a:lnTo>
                  <a:pt x="36460" y="44520"/>
                </a:lnTo>
                <a:lnTo>
                  <a:pt x="36470" y="44520"/>
                </a:lnTo>
                <a:lnTo>
                  <a:pt x="36470" y="44510"/>
                </a:lnTo>
                <a:lnTo>
                  <a:pt x="36480" y="44510"/>
                </a:lnTo>
                <a:lnTo>
                  <a:pt x="36490" y="44510"/>
                </a:lnTo>
                <a:lnTo>
                  <a:pt x="36490" y="44500"/>
                </a:lnTo>
                <a:lnTo>
                  <a:pt x="36500" y="44500"/>
                </a:lnTo>
                <a:lnTo>
                  <a:pt x="36500" y="44490"/>
                </a:lnTo>
                <a:lnTo>
                  <a:pt x="36510" y="44490"/>
                </a:lnTo>
                <a:lnTo>
                  <a:pt x="36520" y="44490"/>
                </a:lnTo>
                <a:lnTo>
                  <a:pt x="36520" y="44480"/>
                </a:lnTo>
                <a:lnTo>
                  <a:pt x="36530" y="44480"/>
                </a:lnTo>
                <a:lnTo>
                  <a:pt x="36530" y="44470"/>
                </a:lnTo>
                <a:lnTo>
                  <a:pt x="36540" y="44470"/>
                </a:lnTo>
                <a:lnTo>
                  <a:pt x="36540" y="44460"/>
                </a:lnTo>
                <a:lnTo>
                  <a:pt x="36550" y="44460"/>
                </a:lnTo>
                <a:lnTo>
                  <a:pt x="36570" y="44460"/>
                </a:lnTo>
                <a:lnTo>
                  <a:pt x="36580" y="44460"/>
                </a:lnTo>
                <a:lnTo>
                  <a:pt x="36580" y="44450"/>
                </a:lnTo>
                <a:lnTo>
                  <a:pt x="36590" y="44450"/>
                </a:lnTo>
                <a:lnTo>
                  <a:pt x="36600" y="44450"/>
                </a:lnTo>
                <a:lnTo>
                  <a:pt x="36620" y="44450"/>
                </a:lnTo>
                <a:lnTo>
                  <a:pt x="36630" y="44450"/>
                </a:lnTo>
                <a:lnTo>
                  <a:pt x="36630" y="44460"/>
                </a:lnTo>
                <a:lnTo>
                  <a:pt x="36640" y="44460"/>
                </a:lnTo>
                <a:lnTo>
                  <a:pt x="36650" y="44460"/>
                </a:lnTo>
                <a:lnTo>
                  <a:pt x="36650" y="44470"/>
                </a:lnTo>
                <a:lnTo>
                  <a:pt x="36660" y="44470"/>
                </a:lnTo>
                <a:lnTo>
                  <a:pt x="36670" y="44470"/>
                </a:lnTo>
                <a:lnTo>
                  <a:pt x="36670" y="44480"/>
                </a:lnTo>
                <a:lnTo>
                  <a:pt x="36680" y="44480"/>
                </a:lnTo>
                <a:lnTo>
                  <a:pt x="36680" y="44490"/>
                </a:lnTo>
                <a:lnTo>
                  <a:pt x="36690" y="44490"/>
                </a:lnTo>
                <a:lnTo>
                  <a:pt x="36700" y="44490"/>
                </a:lnTo>
                <a:lnTo>
                  <a:pt x="36700" y="44500"/>
                </a:lnTo>
                <a:lnTo>
                  <a:pt x="36720" y="44500"/>
                </a:lnTo>
                <a:lnTo>
                  <a:pt x="36720" y="44510"/>
                </a:lnTo>
                <a:lnTo>
                  <a:pt x="36740" y="44510"/>
                </a:lnTo>
                <a:lnTo>
                  <a:pt x="36750" y="44510"/>
                </a:lnTo>
                <a:lnTo>
                  <a:pt x="36750" y="44520"/>
                </a:lnTo>
                <a:lnTo>
                  <a:pt x="36760" y="44520"/>
                </a:lnTo>
                <a:lnTo>
                  <a:pt x="36760" y="44510"/>
                </a:lnTo>
                <a:lnTo>
                  <a:pt x="36760" y="44520"/>
                </a:lnTo>
                <a:lnTo>
                  <a:pt x="36770" y="44520"/>
                </a:lnTo>
                <a:lnTo>
                  <a:pt x="36770" y="44510"/>
                </a:lnTo>
                <a:lnTo>
                  <a:pt x="36780" y="44510"/>
                </a:lnTo>
                <a:lnTo>
                  <a:pt x="36790" y="44510"/>
                </a:lnTo>
                <a:lnTo>
                  <a:pt x="36790" y="44500"/>
                </a:lnTo>
                <a:lnTo>
                  <a:pt x="36800" y="44500"/>
                </a:lnTo>
                <a:lnTo>
                  <a:pt x="36810" y="44500"/>
                </a:lnTo>
                <a:lnTo>
                  <a:pt x="36810" y="44480"/>
                </a:lnTo>
                <a:lnTo>
                  <a:pt x="36790" y="44480"/>
                </a:lnTo>
                <a:lnTo>
                  <a:pt x="36780" y="44480"/>
                </a:lnTo>
                <a:lnTo>
                  <a:pt x="36780" y="44470"/>
                </a:lnTo>
                <a:lnTo>
                  <a:pt x="36790" y="44470"/>
                </a:lnTo>
                <a:lnTo>
                  <a:pt x="36800" y="44470"/>
                </a:lnTo>
                <a:lnTo>
                  <a:pt x="36800" y="44460"/>
                </a:lnTo>
                <a:lnTo>
                  <a:pt x="36830" y="44460"/>
                </a:lnTo>
                <a:lnTo>
                  <a:pt x="36840" y="44460"/>
                </a:lnTo>
                <a:lnTo>
                  <a:pt x="36840" y="44470"/>
                </a:lnTo>
                <a:lnTo>
                  <a:pt x="36830" y="44470"/>
                </a:lnTo>
                <a:lnTo>
                  <a:pt x="36830" y="44480"/>
                </a:lnTo>
                <a:lnTo>
                  <a:pt x="36830" y="44500"/>
                </a:lnTo>
                <a:lnTo>
                  <a:pt x="36820" y="44500"/>
                </a:lnTo>
                <a:lnTo>
                  <a:pt x="36820" y="44520"/>
                </a:lnTo>
                <a:lnTo>
                  <a:pt x="36820" y="44530"/>
                </a:lnTo>
                <a:lnTo>
                  <a:pt x="36810" y="44530"/>
                </a:lnTo>
                <a:lnTo>
                  <a:pt x="36800" y="44530"/>
                </a:lnTo>
                <a:lnTo>
                  <a:pt x="36800" y="44540"/>
                </a:lnTo>
                <a:lnTo>
                  <a:pt x="36790" y="44540"/>
                </a:lnTo>
                <a:lnTo>
                  <a:pt x="36790" y="44550"/>
                </a:lnTo>
                <a:lnTo>
                  <a:pt x="36780" y="44550"/>
                </a:lnTo>
                <a:lnTo>
                  <a:pt x="36780" y="44560"/>
                </a:lnTo>
                <a:lnTo>
                  <a:pt x="36780" y="44580"/>
                </a:lnTo>
                <a:lnTo>
                  <a:pt x="36770" y="44580"/>
                </a:lnTo>
                <a:lnTo>
                  <a:pt x="36770" y="44590"/>
                </a:lnTo>
                <a:lnTo>
                  <a:pt x="36770" y="44600"/>
                </a:lnTo>
                <a:lnTo>
                  <a:pt x="36770" y="44610"/>
                </a:lnTo>
                <a:lnTo>
                  <a:pt x="36780" y="44610"/>
                </a:lnTo>
                <a:lnTo>
                  <a:pt x="36780" y="44620"/>
                </a:lnTo>
                <a:lnTo>
                  <a:pt x="36770" y="44620"/>
                </a:lnTo>
                <a:lnTo>
                  <a:pt x="36770" y="44630"/>
                </a:lnTo>
                <a:lnTo>
                  <a:pt x="36770" y="44640"/>
                </a:lnTo>
                <a:lnTo>
                  <a:pt x="36770" y="44650"/>
                </a:lnTo>
                <a:lnTo>
                  <a:pt x="36760" y="44650"/>
                </a:lnTo>
                <a:lnTo>
                  <a:pt x="36760" y="44660"/>
                </a:lnTo>
                <a:lnTo>
                  <a:pt x="36750" y="44660"/>
                </a:lnTo>
                <a:lnTo>
                  <a:pt x="36750" y="44670"/>
                </a:lnTo>
                <a:lnTo>
                  <a:pt x="36750" y="44680"/>
                </a:lnTo>
                <a:lnTo>
                  <a:pt x="36740" y="44680"/>
                </a:lnTo>
                <a:lnTo>
                  <a:pt x="36740" y="44690"/>
                </a:lnTo>
                <a:lnTo>
                  <a:pt x="36740" y="44710"/>
                </a:lnTo>
                <a:lnTo>
                  <a:pt x="36740" y="44720"/>
                </a:lnTo>
                <a:lnTo>
                  <a:pt x="36730" y="44720"/>
                </a:lnTo>
                <a:lnTo>
                  <a:pt x="36730" y="44740"/>
                </a:lnTo>
                <a:lnTo>
                  <a:pt x="36720" y="44740"/>
                </a:lnTo>
                <a:lnTo>
                  <a:pt x="36720" y="44750"/>
                </a:lnTo>
                <a:lnTo>
                  <a:pt x="36720" y="44760"/>
                </a:lnTo>
                <a:lnTo>
                  <a:pt x="36710" y="44760"/>
                </a:lnTo>
                <a:lnTo>
                  <a:pt x="36700" y="44760"/>
                </a:lnTo>
                <a:lnTo>
                  <a:pt x="36690" y="44760"/>
                </a:lnTo>
                <a:lnTo>
                  <a:pt x="36690" y="44770"/>
                </a:lnTo>
                <a:lnTo>
                  <a:pt x="36680" y="44770"/>
                </a:lnTo>
                <a:lnTo>
                  <a:pt x="36680" y="44760"/>
                </a:lnTo>
                <a:lnTo>
                  <a:pt x="36670" y="44760"/>
                </a:lnTo>
                <a:lnTo>
                  <a:pt x="36660" y="44760"/>
                </a:lnTo>
                <a:lnTo>
                  <a:pt x="36650" y="44760"/>
                </a:lnTo>
                <a:lnTo>
                  <a:pt x="36650" y="44770"/>
                </a:lnTo>
                <a:lnTo>
                  <a:pt x="36650" y="44760"/>
                </a:lnTo>
                <a:lnTo>
                  <a:pt x="36640" y="44760"/>
                </a:lnTo>
                <a:lnTo>
                  <a:pt x="36630" y="44760"/>
                </a:lnTo>
                <a:lnTo>
                  <a:pt x="36620" y="44760"/>
                </a:lnTo>
                <a:lnTo>
                  <a:pt x="36620" y="44770"/>
                </a:lnTo>
                <a:lnTo>
                  <a:pt x="36610" y="44770"/>
                </a:lnTo>
                <a:lnTo>
                  <a:pt x="36600" y="44770"/>
                </a:lnTo>
                <a:lnTo>
                  <a:pt x="36600" y="44780"/>
                </a:lnTo>
                <a:lnTo>
                  <a:pt x="36590" y="44780"/>
                </a:lnTo>
                <a:lnTo>
                  <a:pt x="36580" y="44780"/>
                </a:lnTo>
                <a:lnTo>
                  <a:pt x="36580" y="44790"/>
                </a:lnTo>
                <a:lnTo>
                  <a:pt x="36570" y="44790"/>
                </a:lnTo>
                <a:lnTo>
                  <a:pt x="36550" y="44790"/>
                </a:lnTo>
                <a:lnTo>
                  <a:pt x="36550" y="44780"/>
                </a:lnTo>
                <a:lnTo>
                  <a:pt x="36540" y="44780"/>
                </a:lnTo>
                <a:lnTo>
                  <a:pt x="36540" y="44770"/>
                </a:lnTo>
                <a:lnTo>
                  <a:pt x="36530" y="44770"/>
                </a:lnTo>
                <a:lnTo>
                  <a:pt x="36530" y="44760"/>
                </a:lnTo>
                <a:lnTo>
                  <a:pt x="36520" y="44760"/>
                </a:lnTo>
                <a:lnTo>
                  <a:pt x="36520" y="44750"/>
                </a:lnTo>
                <a:lnTo>
                  <a:pt x="36510" y="44750"/>
                </a:lnTo>
                <a:lnTo>
                  <a:pt x="36510" y="44740"/>
                </a:lnTo>
                <a:lnTo>
                  <a:pt x="36500" y="44740"/>
                </a:lnTo>
                <a:lnTo>
                  <a:pt x="36500" y="44730"/>
                </a:lnTo>
                <a:lnTo>
                  <a:pt x="36490" y="44730"/>
                </a:lnTo>
                <a:lnTo>
                  <a:pt x="36490" y="44740"/>
                </a:lnTo>
                <a:lnTo>
                  <a:pt x="36490" y="44750"/>
                </a:lnTo>
                <a:lnTo>
                  <a:pt x="36500" y="44750"/>
                </a:lnTo>
                <a:lnTo>
                  <a:pt x="36500" y="44760"/>
                </a:lnTo>
                <a:lnTo>
                  <a:pt x="36500" y="44770"/>
                </a:lnTo>
                <a:lnTo>
                  <a:pt x="36510" y="44770"/>
                </a:lnTo>
                <a:lnTo>
                  <a:pt x="36510" y="44780"/>
                </a:lnTo>
                <a:lnTo>
                  <a:pt x="36510" y="44800"/>
                </a:lnTo>
                <a:lnTo>
                  <a:pt x="36510" y="44810"/>
                </a:lnTo>
                <a:lnTo>
                  <a:pt x="36500" y="44810"/>
                </a:lnTo>
                <a:lnTo>
                  <a:pt x="36490" y="44810"/>
                </a:lnTo>
                <a:lnTo>
                  <a:pt x="36480" y="44810"/>
                </a:lnTo>
                <a:lnTo>
                  <a:pt x="36480" y="44820"/>
                </a:lnTo>
                <a:lnTo>
                  <a:pt x="36470" y="44820"/>
                </a:lnTo>
                <a:lnTo>
                  <a:pt x="36460" y="44820"/>
                </a:lnTo>
                <a:lnTo>
                  <a:pt x="36460" y="44830"/>
                </a:lnTo>
                <a:lnTo>
                  <a:pt x="36450" y="44830"/>
                </a:lnTo>
                <a:lnTo>
                  <a:pt x="36450" y="44840"/>
                </a:lnTo>
                <a:lnTo>
                  <a:pt x="36440" y="44840"/>
                </a:lnTo>
                <a:lnTo>
                  <a:pt x="36430" y="44840"/>
                </a:lnTo>
                <a:lnTo>
                  <a:pt x="36420" y="44840"/>
                </a:lnTo>
                <a:lnTo>
                  <a:pt x="36420" y="44830"/>
                </a:lnTo>
                <a:lnTo>
                  <a:pt x="36380" y="44830"/>
                </a:lnTo>
                <a:lnTo>
                  <a:pt x="36380" y="44820"/>
                </a:lnTo>
                <a:lnTo>
                  <a:pt x="36370" y="44820"/>
                </a:lnTo>
                <a:lnTo>
                  <a:pt x="36370" y="44810"/>
                </a:lnTo>
                <a:lnTo>
                  <a:pt x="36360" y="44810"/>
                </a:lnTo>
                <a:lnTo>
                  <a:pt x="36360" y="44800"/>
                </a:lnTo>
                <a:lnTo>
                  <a:pt x="36340" y="44800"/>
                </a:lnTo>
                <a:lnTo>
                  <a:pt x="36340" y="44790"/>
                </a:lnTo>
                <a:lnTo>
                  <a:pt x="36330" y="44790"/>
                </a:lnTo>
                <a:lnTo>
                  <a:pt x="36320" y="44790"/>
                </a:lnTo>
                <a:lnTo>
                  <a:pt x="36320" y="44780"/>
                </a:lnTo>
                <a:lnTo>
                  <a:pt x="36310" y="44780"/>
                </a:lnTo>
                <a:lnTo>
                  <a:pt x="36300" y="44780"/>
                </a:lnTo>
                <a:lnTo>
                  <a:pt x="36300" y="44770"/>
                </a:lnTo>
                <a:lnTo>
                  <a:pt x="36290" y="44770"/>
                </a:lnTo>
                <a:lnTo>
                  <a:pt x="36290" y="44760"/>
                </a:lnTo>
                <a:lnTo>
                  <a:pt x="36280" y="44760"/>
                </a:lnTo>
                <a:lnTo>
                  <a:pt x="36280" y="44750"/>
                </a:lnTo>
                <a:lnTo>
                  <a:pt x="36260" y="44750"/>
                </a:lnTo>
                <a:lnTo>
                  <a:pt x="36260" y="44740"/>
                </a:lnTo>
                <a:lnTo>
                  <a:pt x="36250" y="44740"/>
                </a:lnTo>
                <a:lnTo>
                  <a:pt x="36240" y="44740"/>
                </a:lnTo>
                <a:lnTo>
                  <a:pt x="36240" y="44730"/>
                </a:lnTo>
                <a:lnTo>
                  <a:pt x="36230" y="44730"/>
                </a:lnTo>
                <a:lnTo>
                  <a:pt x="36210" y="44730"/>
                </a:lnTo>
                <a:lnTo>
                  <a:pt x="36210" y="44720"/>
                </a:lnTo>
                <a:lnTo>
                  <a:pt x="36190" y="44720"/>
                </a:lnTo>
                <a:lnTo>
                  <a:pt x="36180" y="44720"/>
                </a:lnTo>
                <a:lnTo>
                  <a:pt x="36170" y="44720"/>
                </a:lnTo>
                <a:lnTo>
                  <a:pt x="36150" y="44720"/>
                </a:lnTo>
                <a:lnTo>
                  <a:pt x="36150" y="44710"/>
                </a:lnTo>
                <a:lnTo>
                  <a:pt x="36140" y="44710"/>
                </a:lnTo>
                <a:lnTo>
                  <a:pt x="36130" y="44710"/>
                </a:lnTo>
                <a:lnTo>
                  <a:pt x="36130" y="44700"/>
                </a:lnTo>
                <a:lnTo>
                  <a:pt x="36110" y="44700"/>
                </a:lnTo>
                <a:lnTo>
                  <a:pt x="36110" y="44690"/>
                </a:lnTo>
                <a:lnTo>
                  <a:pt x="36080" y="44690"/>
                </a:lnTo>
                <a:lnTo>
                  <a:pt x="36070" y="44690"/>
                </a:lnTo>
                <a:lnTo>
                  <a:pt x="36070" y="44680"/>
                </a:lnTo>
                <a:lnTo>
                  <a:pt x="36070" y="44690"/>
                </a:lnTo>
                <a:lnTo>
                  <a:pt x="36060" y="44690"/>
                </a:lnTo>
                <a:lnTo>
                  <a:pt x="36060" y="44680"/>
                </a:lnTo>
                <a:lnTo>
                  <a:pt x="36040" y="44680"/>
                </a:lnTo>
                <a:lnTo>
                  <a:pt x="36040" y="44690"/>
                </a:lnTo>
                <a:lnTo>
                  <a:pt x="36030" y="44690"/>
                </a:lnTo>
                <a:lnTo>
                  <a:pt x="36030" y="44680"/>
                </a:lnTo>
                <a:lnTo>
                  <a:pt x="36020" y="44680"/>
                </a:lnTo>
                <a:lnTo>
                  <a:pt x="36020" y="44690"/>
                </a:lnTo>
                <a:lnTo>
                  <a:pt x="36020" y="44680"/>
                </a:lnTo>
                <a:lnTo>
                  <a:pt x="36010" y="44680"/>
                </a:lnTo>
                <a:lnTo>
                  <a:pt x="36000" y="44680"/>
                </a:lnTo>
                <a:lnTo>
                  <a:pt x="35990" y="44680"/>
                </a:lnTo>
                <a:lnTo>
                  <a:pt x="35980" y="44680"/>
                </a:lnTo>
                <a:lnTo>
                  <a:pt x="35970" y="44680"/>
                </a:lnTo>
                <a:lnTo>
                  <a:pt x="35960" y="44680"/>
                </a:lnTo>
                <a:lnTo>
                  <a:pt x="35940" y="44680"/>
                </a:lnTo>
                <a:lnTo>
                  <a:pt x="35930" y="44680"/>
                </a:lnTo>
                <a:lnTo>
                  <a:pt x="35930" y="44690"/>
                </a:lnTo>
                <a:lnTo>
                  <a:pt x="35910" y="44690"/>
                </a:lnTo>
                <a:lnTo>
                  <a:pt x="35900" y="44690"/>
                </a:lnTo>
                <a:lnTo>
                  <a:pt x="35890" y="44690"/>
                </a:lnTo>
                <a:lnTo>
                  <a:pt x="35890" y="44700"/>
                </a:lnTo>
                <a:lnTo>
                  <a:pt x="35880" y="44700"/>
                </a:lnTo>
                <a:lnTo>
                  <a:pt x="35880" y="44710"/>
                </a:lnTo>
                <a:lnTo>
                  <a:pt x="35870" y="44710"/>
                </a:lnTo>
                <a:lnTo>
                  <a:pt x="35860" y="44710"/>
                </a:lnTo>
                <a:lnTo>
                  <a:pt x="35860" y="44720"/>
                </a:lnTo>
                <a:lnTo>
                  <a:pt x="35850" y="44720"/>
                </a:lnTo>
                <a:lnTo>
                  <a:pt x="35850" y="44730"/>
                </a:lnTo>
                <a:lnTo>
                  <a:pt x="35840" y="44730"/>
                </a:lnTo>
                <a:lnTo>
                  <a:pt x="35830" y="44730"/>
                </a:lnTo>
                <a:lnTo>
                  <a:pt x="35830" y="44740"/>
                </a:lnTo>
                <a:lnTo>
                  <a:pt x="35830" y="44730"/>
                </a:lnTo>
                <a:lnTo>
                  <a:pt x="35820" y="44730"/>
                </a:lnTo>
                <a:lnTo>
                  <a:pt x="35820" y="44740"/>
                </a:lnTo>
                <a:lnTo>
                  <a:pt x="35810" y="44740"/>
                </a:lnTo>
                <a:lnTo>
                  <a:pt x="35800" y="44740"/>
                </a:lnTo>
                <a:lnTo>
                  <a:pt x="35800" y="44750"/>
                </a:lnTo>
                <a:lnTo>
                  <a:pt x="35790" y="44750"/>
                </a:lnTo>
                <a:lnTo>
                  <a:pt x="35790" y="44760"/>
                </a:lnTo>
                <a:lnTo>
                  <a:pt x="35780" y="44760"/>
                </a:lnTo>
                <a:lnTo>
                  <a:pt x="35780" y="44740"/>
                </a:lnTo>
                <a:lnTo>
                  <a:pt x="35770" y="44740"/>
                </a:lnTo>
                <a:lnTo>
                  <a:pt x="35750" y="44740"/>
                </a:lnTo>
                <a:lnTo>
                  <a:pt x="35750" y="44730"/>
                </a:lnTo>
                <a:lnTo>
                  <a:pt x="35740" y="44730"/>
                </a:lnTo>
                <a:lnTo>
                  <a:pt x="35730" y="44730"/>
                </a:lnTo>
                <a:lnTo>
                  <a:pt x="35720" y="44730"/>
                </a:lnTo>
                <a:lnTo>
                  <a:pt x="35720" y="44720"/>
                </a:lnTo>
                <a:lnTo>
                  <a:pt x="35710" y="44720"/>
                </a:lnTo>
                <a:lnTo>
                  <a:pt x="35710" y="44710"/>
                </a:lnTo>
                <a:lnTo>
                  <a:pt x="35690" y="44710"/>
                </a:lnTo>
                <a:lnTo>
                  <a:pt x="35670" y="44710"/>
                </a:lnTo>
                <a:lnTo>
                  <a:pt x="35670" y="44700"/>
                </a:lnTo>
                <a:lnTo>
                  <a:pt x="35650" y="44700"/>
                </a:lnTo>
                <a:lnTo>
                  <a:pt x="35650" y="44710"/>
                </a:lnTo>
                <a:lnTo>
                  <a:pt x="35660" y="44710"/>
                </a:lnTo>
                <a:lnTo>
                  <a:pt x="35660" y="44720"/>
                </a:lnTo>
                <a:lnTo>
                  <a:pt x="35670" y="44720"/>
                </a:lnTo>
                <a:lnTo>
                  <a:pt x="35690" y="44720"/>
                </a:lnTo>
                <a:lnTo>
                  <a:pt x="35690" y="44730"/>
                </a:lnTo>
                <a:lnTo>
                  <a:pt x="35690" y="44740"/>
                </a:lnTo>
                <a:lnTo>
                  <a:pt x="35700" y="44740"/>
                </a:lnTo>
                <a:lnTo>
                  <a:pt x="35710" y="44740"/>
                </a:lnTo>
                <a:lnTo>
                  <a:pt x="35710" y="44750"/>
                </a:lnTo>
                <a:lnTo>
                  <a:pt x="35710" y="44760"/>
                </a:lnTo>
                <a:lnTo>
                  <a:pt x="35710" y="44770"/>
                </a:lnTo>
                <a:lnTo>
                  <a:pt x="35720" y="44770"/>
                </a:lnTo>
                <a:lnTo>
                  <a:pt x="35720" y="44790"/>
                </a:lnTo>
                <a:lnTo>
                  <a:pt x="35720" y="44800"/>
                </a:lnTo>
                <a:lnTo>
                  <a:pt x="35800" y="44800"/>
                </a:lnTo>
                <a:lnTo>
                  <a:pt x="35830" y="44800"/>
                </a:lnTo>
                <a:lnTo>
                  <a:pt x="35830" y="44790"/>
                </a:lnTo>
                <a:lnTo>
                  <a:pt x="35840" y="44790"/>
                </a:lnTo>
                <a:lnTo>
                  <a:pt x="35840" y="44780"/>
                </a:lnTo>
                <a:lnTo>
                  <a:pt x="35850" y="44780"/>
                </a:lnTo>
                <a:lnTo>
                  <a:pt x="35860" y="44780"/>
                </a:lnTo>
                <a:lnTo>
                  <a:pt x="35860" y="44770"/>
                </a:lnTo>
                <a:lnTo>
                  <a:pt x="35870" y="44770"/>
                </a:lnTo>
                <a:lnTo>
                  <a:pt x="35870" y="44760"/>
                </a:lnTo>
                <a:lnTo>
                  <a:pt x="35880" y="44760"/>
                </a:lnTo>
                <a:lnTo>
                  <a:pt x="35890" y="44760"/>
                </a:lnTo>
                <a:lnTo>
                  <a:pt x="35890" y="44750"/>
                </a:lnTo>
                <a:lnTo>
                  <a:pt x="35890" y="44740"/>
                </a:lnTo>
                <a:lnTo>
                  <a:pt x="35900" y="44740"/>
                </a:lnTo>
                <a:lnTo>
                  <a:pt x="35900" y="44730"/>
                </a:lnTo>
                <a:lnTo>
                  <a:pt x="35910" y="44730"/>
                </a:lnTo>
                <a:lnTo>
                  <a:pt x="35920" y="44730"/>
                </a:lnTo>
                <a:lnTo>
                  <a:pt x="35930" y="44730"/>
                </a:lnTo>
                <a:lnTo>
                  <a:pt x="35930" y="44720"/>
                </a:lnTo>
                <a:lnTo>
                  <a:pt x="35940" y="44720"/>
                </a:lnTo>
                <a:lnTo>
                  <a:pt x="35940" y="44730"/>
                </a:lnTo>
                <a:lnTo>
                  <a:pt x="35950" y="44730"/>
                </a:lnTo>
                <a:lnTo>
                  <a:pt x="35950" y="44720"/>
                </a:lnTo>
                <a:lnTo>
                  <a:pt x="35960" y="44720"/>
                </a:lnTo>
                <a:lnTo>
                  <a:pt x="35970" y="44720"/>
                </a:lnTo>
                <a:lnTo>
                  <a:pt x="35980" y="44720"/>
                </a:lnTo>
                <a:lnTo>
                  <a:pt x="35980" y="44710"/>
                </a:lnTo>
                <a:lnTo>
                  <a:pt x="35990" y="44710"/>
                </a:lnTo>
                <a:lnTo>
                  <a:pt x="35990" y="44720"/>
                </a:lnTo>
                <a:lnTo>
                  <a:pt x="36000" y="44720"/>
                </a:lnTo>
                <a:lnTo>
                  <a:pt x="36000" y="44710"/>
                </a:lnTo>
                <a:lnTo>
                  <a:pt x="36010" y="44710"/>
                </a:lnTo>
                <a:lnTo>
                  <a:pt x="36010" y="44720"/>
                </a:lnTo>
                <a:lnTo>
                  <a:pt x="36020" y="44720"/>
                </a:lnTo>
                <a:lnTo>
                  <a:pt x="36020" y="44710"/>
                </a:lnTo>
                <a:lnTo>
                  <a:pt x="36030" y="44710"/>
                </a:lnTo>
                <a:lnTo>
                  <a:pt x="36030" y="44720"/>
                </a:lnTo>
                <a:lnTo>
                  <a:pt x="36040" y="44720"/>
                </a:lnTo>
                <a:lnTo>
                  <a:pt x="36040" y="44730"/>
                </a:lnTo>
                <a:lnTo>
                  <a:pt x="36070" y="44730"/>
                </a:lnTo>
                <a:lnTo>
                  <a:pt x="36070" y="44720"/>
                </a:lnTo>
                <a:lnTo>
                  <a:pt x="36080" y="44720"/>
                </a:lnTo>
                <a:lnTo>
                  <a:pt x="36080" y="44730"/>
                </a:lnTo>
                <a:lnTo>
                  <a:pt x="36090" y="44730"/>
                </a:lnTo>
                <a:lnTo>
                  <a:pt x="36100" y="44730"/>
                </a:lnTo>
                <a:lnTo>
                  <a:pt x="36100" y="44740"/>
                </a:lnTo>
                <a:lnTo>
                  <a:pt x="36110" y="44740"/>
                </a:lnTo>
                <a:lnTo>
                  <a:pt x="36150" y="44740"/>
                </a:lnTo>
                <a:lnTo>
                  <a:pt x="36160" y="44740"/>
                </a:lnTo>
                <a:lnTo>
                  <a:pt x="36170" y="44740"/>
                </a:lnTo>
                <a:lnTo>
                  <a:pt x="36180" y="44740"/>
                </a:lnTo>
                <a:lnTo>
                  <a:pt x="36190" y="44740"/>
                </a:lnTo>
                <a:lnTo>
                  <a:pt x="36190" y="44730"/>
                </a:lnTo>
                <a:lnTo>
                  <a:pt x="36200" y="44730"/>
                </a:lnTo>
                <a:lnTo>
                  <a:pt x="36200" y="44740"/>
                </a:lnTo>
                <a:lnTo>
                  <a:pt x="36210" y="44740"/>
                </a:lnTo>
                <a:lnTo>
                  <a:pt x="36220" y="44740"/>
                </a:lnTo>
                <a:lnTo>
                  <a:pt x="36220" y="44750"/>
                </a:lnTo>
                <a:lnTo>
                  <a:pt x="36230" y="44750"/>
                </a:lnTo>
                <a:lnTo>
                  <a:pt x="36230" y="44760"/>
                </a:lnTo>
                <a:lnTo>
                  <a:pt x="36240" y="44760"/>
                </a:lnTo>
                <a:lnTo>
                  <a:pt x="36250" y="44760"/>
                </a:lnTo>
                <a:lnTo>
                  <a:pt x="36250" y="44770"/>
                </a:lnTo>
                <a:lnTo>
                  <a:pt x="36250" y="44780"/>
                </a:lnTo>
                <a:lnTo>
                  <a:pt x="36260" y="44780"/>
                </a:lnTo>
                <a:lnTo>
                  <a:pt x="36260" y="44790"/>
                </a:lnTo>
                <a:lnTo>
                  <a:pt x="36270" y="44790"/>
                </a:lnTo>
                <a:lnTo>
                  <a:pt x="36270" y="44800"/>
                </a:lnTo>
                <a:lnTo>
                  <a:pt x="36280" y="44800"/>
                </a:lnTo>
                <a:lnTo>
                  <a:pt x="36280" y="44810"/>
                </a:lnTo>
                <a:lnTo>
                  <a:pt x="36290" y="44810"/>
                </a:lnTo>
                <a:lnTo>
                  <a:pt x="36300" y="44810"/>
                </a:lnTo>
                <a:lnTo>
                  <a:pt x="36300" y="44820"/>
                </a:lnTo>
                <a:lnTo>
                  <a:pt x="36300" y="44810"/>
                </a:lnTo>
                <a:lnTo>
                  <a:pt x="36310" y="44810"/>
                </a:lnTo>
                <a:lnTo>
                  <a:pt x="36310" y="44820"/>
                </a:lnTo>
                <a:lnTo>
                  <a:pt x="36320" y="44820"/>
                </a:lnTo>
                <a:lnTo>
                  <a:pt x="36330" y="44820"/>
                </a:lnTo>
                <a:lnTo>
                  <a:pt x="36330" y="44830"/>
                </a:lnTo>
                <a:lnTo>
                  <a:pt x="36340" y="44830"/>
                </a:lnTo>
                <a:lnTo>
                  <a:pt x="36340" y="44840"/>
                </a:lnTo>
                <a:lnTo>
                  <a:pt x="36350" y="44840"/>
                </a:lnTo>
                <a:lnTo>
                  <a:pt x="36360" y="44840"/>
                </a:lnTo>
                <a:lnTo>
                  <a:pt x="36360" y="44850"/>
                </a:lnTo>
                <a:lnTo>
                  <a:pt x="36360" y="44860"/>
                </a:lnTo>
                <a:lnTo>
                  <a:pt x="36370" y="44860"/>
                </a:lnTo>
                <a:lnTo>
                  <a:pt x="36380" y="44860"/>
                </a:lnTo>
                <a:lnTo>
                  <a:pt x="36380" y="44870"/>
                </a:lnTo>
                <a:lnTo>
                  <a:pt x="36390" y="44870"/>
                </a:lnTo>
                <a:lnTo>
                  <a:pt x="36400" y="44870"/>
                </a:lnTo>
                <a:lnTo>
                  <a:pt x="36400" y="44880"/>
                </a:lnTo>
                <a:lnTo>
                  <a:pt x="36410" y="44880"/>
                </a:lnTo>
                <a:lnTo>
                  <a:pt x="36420" y="44880"/>
                </a:lnTo>
                <a:lnTo>
                  <a:pt x="36430" y="44880"/>
                </a:lnTo>
                <a:lnTo>
                  <a:pt x="36440" y="44880"/>
                </a:lnTo>
                <a:lnTo>
                  <a:pt x="36440" y="44890"/>
                </a:lnTo>
                <a:lnTo>
                  <a:pt x="36450" y="44890"/>
                </a:lnTo>
                <a:lnTo>
                  <a:pt x="36450" y="44900"/>
                </a:lnTo>
                <a:lnTo>
                  <a:pt x="36460" y="44900"/>
                </a:lnTo>
                <a:lnTo>
                  <a:pt x="36460" y="44910"/>
                </a:lnTo>
                <a:lnTo>
                  <a:pt x="36460" y="44920"/>
                </a:lnTo>
                <a:lnTo>
                  <a:pt x="36460" y="44910"/>
                </a:lnTo>
                <a:lnTo>
                  <a:pt x="36450" y="44910"/>
                </a:lnTo>
                <a:lnTo>
                  <a:pt x="36450" y="44920"/>
                </a:lnTo>
                <a:lnTo>
                  <a:pt x="36440" y="44920"/>
                </a:lnTo>
                <a:lnTo>
                  <a:pt x="36440" y="44910"/>
                </a:lnTo>
                <a:lnTo>
                  <a:pt x="36420" y="44910"/>
                </a:lnTo>
                <a:lnTo>
                  <a:pt x="36420" y="44900"/>
                </a:lnTo>
                <a:lnTo>
                  <a:pt x="36410" y="44900"/>
                </a:lnTo>
                <a:lnTo>
                  <a:pt x="36410" y="44910"/>
                </a:lnTo>
                <a:lnTo>
                  <a:pt x="36410" y="44920"/>
                </a:lnTo>
                <a:lnTo>
                  <a:pt x="36400" y="44920"/>
                </a:lnTo>
                <a:lnTo>
                  <a:pt x="36390" y="44920"/>
                </a:lnTo>
                <a:lnTo>
                  <a:pt x="36390" y="44910"/>
                </a:lnTo>
                <a:lnTo>
                  <a:pt x="36390" y="44900"/>
                </a:lnTo>
                <a:lnTo>
                  <a:pt x="36380" y="44900"/>
                </a:lnTo>
                <a:lnTo>
                  <a:pt x="36370" y="44900"/>
                </a:lnTo>
                <a:lnTo>
                  <a:pt x="36370" y="44890"/>
                </a:lnTo>
                <a:lnTo>
                  <a:pt x="36370" y="44900"/>
                </a:lnTo>
                <a:lnTo>
                  <a:pt x="36350" y="44900"/>
                </a:lnTo>
                <a:lnTo>
                  <a:pt x="36340" y="44900"/>
                </a:lnTo>
                <a:lnTo>
                  <a:pt x="36330" y="44900"/>
                </a:lnTo>
                <a:lnTo>
                  <a:pt x="36330" y="44910"/>
                </a:lnTo>
                <a:lnTo>
                  <a:pt x="36340" y="44910"/>
                </a:lnTo>
                <a:lnTo>
                  <a:pt x="36340" y="44920"/>
                </a:lnTo>
                <a:lnTo>
                  <a:pt x="36350" y="44920"/>
                </a:lnTo>
                <a:lnTo>
                  <a:pt x="36350" y="44930"/>
                </a:lnTo>
                <a:lnTo>
                  <a:pt x="36360" y="44930"/>
                </a:lnTo>
                <a:lnTo>
                  <a:pt x="36360" y="44940"/>
                </a:lnTo>
                <a:lnTo>
                  <a:pt x="36370" y="44940"/>
                </a:lnTo>
                <a:lnTo>
                  <a:pt x="36380" y="44940"/>
                </a:lnTo>
                <a:lnTo>
                  <a:pt x="36380" y="44950"/>
                </a:lnTo>
                <a:lnTo>
                  <a:pt x="36380" y="44960"/>
                </a:lnTo>
                <a:lnTo>
                  <a:pt x="36390" y="44960"/>
                </a:lnTo>
                <a:lnTo>
                  <a:pt x="36400" y="44960"/>
                </a:lnTo>
                <a:lnTo>
                  <a:pt x="36410" y="44960"/>
                </a:lnTo>
                <a:lnTo>
                  <a:pt x="36410" y="44970"/>
                </a:lnTo>
                <a:lnTo>
                  <a:pt x="36420" y="44970"/>
                </a:lnTo>
                <a:lnTo>
                  <a:pt x="36420" y="44960"/>
                </a:lnTo>
                <a:lnTo>
                  <a:pt x="36460" y="44960"/>
                </a:lnTo>
                <a:lnTo>
                  <a:pt x="36460" y="44970"/>
                </a:lnTo>
                <a:lnTo>
                  <a:pt x="36460" y="44980"/>
                </a:lnTo>
                <a:lnTo>
                  <a:pt x="36460" y="44990"/>
                </a:lnTo>
                <a:lnTo>
                  <a:pt x="36450" y="44990"/>
                </a:lnTo>
                <a:lnTo>
                  <a:pt x="36450" y="45000"/>
                </a:lnTo>
                <a:lnTo>
                  <a:pt x="36460" y="45000"/>
                </a:lnTo>
                <a:lnTo>
                  <a:pt x="36460" y="45010"/>
                </a:lnTo>
                <a:lnTo>
                  <a:pt x="36470" y="45010"/>
                </a:lnTo>
                <a:lnTo>
                  <a:pt x="36470" y="45000"/>
                </a:lnTo>
                <a:lnTo>
                  <a:pt x="36470" y="44990"/>
                </a:lnTo>
                <a:lnTo>
                  <a:pt x="36470" y="44980"/>
                </a:lnTo>
                <a:lnTo>
                  <a:pt x="36490" y="44980"/>
                </a:lnTo>
                <a:lnTo>
                  <a:pt x="36510" y="44980"/>
                </a:lnTo>
                <a:lnTo>
                  <a:pt x="36510" y="45000"/>
                </a:lnTo>
                <a:lnTo>
                  <a:pt x="36520" y="45000"/>
                </a:lnTo>
                <a:lnTo>
                  <a:pt x="36530" y="45000"/>
                </a:lnTo>
                <a:lnTo>
                  <a:pt x="36530" y="45010"/>
                </a:lnTo>
                <a:lnTo>
                  <a:pt x="36530" y="45020"/>
                </a:lnTo>
                <a:lnTo>
                  <a:pt x="36540" y="45020"/>
                </a:lnTo>
                <a:lnTo>
                  <a:pt x="36540" y="45030"/>
                </a:lnTo>
                <a:lnTo>
                  <a:pt x="36530" y="45030"/>
                </a:lnTo>
                <a:lnTo>
                  <a:pt x="36520" y="45030"/>
                </a:lnTo>
                <a:lnTo>
                  <a:pt x="36520" y="45040"/>
                </a:lnTo>
                <a:lnTo>
                  <a:pt x="36510" y="45040"/>
                </a:lnTo>
                <a:lnTo>
                  <a:pt x="36510" y="45030"/>
                </a:lnTo>
                <a:lnTo>
                  <a:pt x="36490" y="45030"/>
                </a:lnTo>
                <a:lnTo>
                  <a:pt x="36490" y="45040"/>
                </a:lnTo>
                <a:lnTo>
                  <a:pt x="36490" y="45050"/>
                </a:lnTo>
                <a:lnTo>
                  <a:pt x="36500" y="45050"/>
                </a:lnTo>
                <a:lnTo>
                  <a:pt x="36500" y="45060"/>
                </a:lnTo>
                <a:lnTo>
                  <a:pt x="36510" y="45060"/>
                </a:lnTo>
                <a:lnTo>
                  <a:pt x="36510" y="45070"/>
                </a:lnTo>
                <a:lnTo>
                  <a:pt x="36520" y="45070"/>
                </a:lnTo>
                <a:lnTo>
                  <a:pt x="36520" y="45050"/>
                </a:lnTo>
                <a:lnTo>
                  <a:pt x="36520" y="45060"/>
                </a:lnTo>
                <a:lnTo>
                  <a:pt x="36540" y="45060"/>
                </a:lnTo>
                <a:lnTo>
                  <a:pt x="36540" y="45050"/>
                </a:lnTo>
                <a:lnTo>
                  <a:pt x="36540" y="45060"/>
                </a:lnTo>
                <a:lnTo>
                  <a:pt x="36550" y="45060"/>
                </a:lnTo>
                <a:lnTo>
                  <a:pt x="36550" y="45070"/>
                </a:lnTo>
                <a:lnTo>
                  <a:pt x="36560" y="45070"/>
                </a:lnTo>
                <a:lnTo>
                  <a:pt x="36570" y="45070"/>
                </a:lnTo>
                <a:lnTo>
                  <a:pt x="36580" y="45070"/>
                </a:lnTo>
                <a:lnTo>
                  <a:pt x="36580" y="45080"/>
                </a:lnTo>
                <a:lnTo>
                  <a:pt x="36570" y="45080"/>
                </a:lnTo>
                <a:lnTo>
                  <a:pt x="36580" y="45080"/>
                </a:lnTo>
                <a:lnTo>
                  <a:pt x="36590" y="45080"/>
                </a:lnTo>
                <a:lnTo>
                  <a:pt x="36600" y="45080"/>
                </a:lnTo>
                <a:lnTo>
                  <a:pt x="36600" y="45070"/>
                </a:lnTo>
                <a:lnTo>
                  <a:pt x="36610" y="45070"/>
                </a:lnTo>
                <a:lnTo>
                  <a:pt x="36610" y="45080"/>
                </a:lnTo>
                <a:lnTo>
                  <a:pt x="36620" y="45080"/>
                </a:lnTo>
                <a:lnTo>
                  <a:pt x="36620" y="45070"/>
                </a:lnTo>
                <a:lnTo>
                  <a:pt x="36640" y="45070"/>
                </a:lnTo>
                <a:lnTo>
                  <a:pt x="36640" y="45080"/>
                </a:lnTo>
                <a:lnTo>
                  <a:pt x="36650" y="45080"/>
                </a:lnTo>
                <a:lnTo>
                  <a:pt x="36660" y="45080"/>
                </a:lnTo>
                <a:lnTo>
                  <a:pt x="36670" y="45080"/>
                </a:lnTo>
                <a:lnTo>
                  <a:pt x="36670" y="45090"/>
                </a:lnTo>
                <a:lnTo>
                  <a:pt x="36690" y="45090"/>
                </a:lnTo>
                <a:lnTo>
                  <a:pt x="36710" y="45090"/>
                </a:lnTo>
                <a:lnTo>
                  <a:pt x="36750" y="45090"/>
                </a:lnTo>
                <a:lnTo>
                  <a:pt x="36750" y="45100"/>
                </a:lnTo>
                <a:lnTo>
                  <a:pt x="36760" y="45100"/>
                </a:lnTo>
                <a:lnTo>
                  <a:pt x="36770" y="45100"/>
                </a:lnTo>
                <a:lnTo>
                  <a:pt x="36780" y="45100"/>
                </a:lnTo>
                <a:lnTo>
                  <a:pt x="36790" y="45100"/>
                </a:lnTo>
                <a:lnTo>
                  <a:pt x="36800" y="45100"/>
                </a:lnTo>
                <a:lnTo>
                  <a:pt x="36800" y="45090"/>
                </a:lnTo>
                <a:lnTo>
                  <a:pt x="36810" y="45090"/>
                </a:lnTo>
                <a:lnTo>
                  <a:pt x="36820" y="45090"/>
                </a:lnTo>
                <a:lnTo>
                  <a:pt x="36820" y="45080"/>
                </a:lnTo>
                <a:lnTo>
                  <a:pt x="36830" y="45080"/>
                </a:lnTo>
                <a:lnTo>
                  <a:pt x="36840" y="45080"/>
                </a:lnTo>
                <a:lnTo>
                  <a:pt x="36840" y="45070"/>
                </a:lnTo>
                <a:lnTo>
                  <a:pt x="36850" y="45070"/>
                </a:lnTo>
                <a:lnTo>
                  <a:pt x="36850" y="45060"/>
                </a:lnTo>
                <a:lnTo>
                  <a:pt x="36860" y="45060"/>
                </a:lnTo>
                <a:lnTo>
                  <a:pt x="36860" y="45050"/>
                </a:lnTo>
                <a:lnTo>
                  <a:pt x="36870" y="45050"/>
                </a:lnTo>
                <a:lnTo>
                  <a:pt x="36870" y="45040"/>
                </a:lnTo>
                <a:lnTo>
                  <a:pt x="36880" y="45040"/>
                </a:lnTo>
                <a:lnTo>
                  <a:pt x="36870" y="45040"/>
                </a:lnTo>
                <a:lnTo>
                  <a:pt x="36870" y="45020"/>
                </a:lnTo>
                <a:lnTo>
                  <a:pt x="36880" y="45020"/>
                </a:lnTo>
                <a:lnTo>
                  <a:pt x="36890" y="45020"/>
                </a:lnTo>
                <a:lnTo>
                  <a:pt x="36890" y="45010"/>
                </a:lnTo>
                <a:lnTo>
                  <a:pt x="36890" y="45000"/>
                </a:lnTo>
                <a:lnTo>
                  <a:pt x="36900" y="45000"/>
                </a:lnTo>
                <a:lnTo>
                  <a:pt x="36900" y="44980"/>
                </a:lnTo>
                <a:lnTo>
                  <a:pt x="36920" y="44980"/>
                </a:lnTo>
                <a:lnTo>
                  <a:pt x="36930" y="44980"/>
                </a:lnTo>
                <a:lnTo>
                  <a:pt x="36940" y="44980"/>
                </a:lnTo>
                <a:lnTo>
                  <a:pt x="36950" y="44980"/>
                </a:lnTo>
                <a:lnTo>
                  <a:pt x="36950" y="44990"/>
                </a:lnTo>
                <a:lnTo>
                  <a:pt x="36950" y="45000"/>
                </a:lnTo>
                <a:lnTo>
                  <a:pt x="36940" y="45000"/>
                </a:lnTo>
                <a:lnTo>
                  <a:pt x="36920" y="45000"/>
                </a:lnTo>
                <a:lnTo>
                  <a:pt x="36910" y="45000"/>
                </a:lnTo>
                <a:lnTo>
                  <a:pt x="36910" y="45010"/>
                </a:lnTo>
                <a:lnTo>
                  <a:pt x="36910" y="45020"/>
                </a:lnTo>
                <a:lnTo>
                  <a:pt x="36920" y="45020"/>
                </a:lnTo>
                <a:lnTo>
                  <a:pt x="36930" y="45020"/>
                </a:lnTo>
                <a:lnTo>
                  <a:pt x="36940" y="45020"/>
                </a:lnTo>
                <a:lnTo>
                  <a:pt x="36940" y="45030"/>
                </a:lnTo>
                <a:lnTo>
                  <a:pt x="36950" y="45030"/>
                </a:lnTo>
                <a:lnTo>
                  <a:pt x="36950" y="45040"/>
                </a:lnTo>
                <a:lnTo>
                  <a:pt x="36980" y="45040"/>
                </a:lnTo>
                <a:lnTo>
                  <a:pt x="36990" y="45040"/>
                </a:lnTo>
                <a:lnTo>
                  <a:pt x="37000" y="45040"/>
                </a:lnTo>
                <a:lnTo>
                  <a:pt x="37010" y="45040"/>
                </a:lnTo>
                <a:lnTo>
                  <a:pt x="37010" y="45030"/>
                </a:lnTo>
                <a:lnTo>
                  <a:pt x="37020" y="45030"/>
                </a:lnTo>
                <a:lnTo>
                  <a:pt x="37030" y="45030"/>
                </a:lnTo>
                <a:lnTo>
                  <a:pt x="37050" y="45030"/>
                </a:lnTo>
                <a:lnTo>
                  <a:pt x="37060" y="45030"/>
                </a:lnTo>
                <a:lnTo>
                  <a:pt x="37070" y="45030"/>
                </a:lnTo>
                <a:lnTo>
                  <a:pt x="37080" y="45030"/>
                </a:lnTo>
                <a:lnTo>
                  <a:pt x="37090" y="45030"/>
                </a:lnTo>
                <a:lnTo>
                  <a:pt x="37090" y="45040"/>
                </a:lnTo>
                <a:lnTo>
                  <a:pt x="37090" y="45050"/>
                </a:lnTo>
                <a:lnTo>
                  <a:pt x="37100" y="45050"/>
                </a:lnTo>
                <a:lnTo>
                  <a:pt x="37110" y="45050"/>
                </a:lnTo>
                <a:lnTo>
                  <a:pt x="37110" y="45060"/>
                </a:lnTo>
                <a:lnTo>
                  <a:pt x="37100" y="45060"/>
                </a:lnTo>
                <a:lnTo>
                  <a:pt x="37100" y="45070"/>
                </a:lnTo>
                <a:lnTo>
                  <a:pt x="37100" y="45080"/>
                </a:lnTo>
                <a:lnTo>
                  <a:pt x="37090" y="45080"/>
                </a:lnTo>
                <a:lnTo>
                  <a:pt x="37090" y="45090"/>
                </a:lnTo>
                <a:lnTo>
                  <a:pt x="37080" y="45090"/>
                </a:lnTo>
                <a:lnTo>
                  <a:pt x="37080" y="45100"/>
                </a:lnTo>
                <a:lnTo>
                  <a:pt x="37070" y="45100"/>
                </a:lnTo>
                <a:lnTo>
                  <a:pt x="37070" y="45110"/>
                </a:lnTo>
                <a:lnTo>
                  <a:pt x="37060" y="45110"/>
                </a:lnTo>
                <a:lnTo>
                  <a:pt x="37060" y="45120"/>
                </a:lnTo>
                <a:lnTo>
                  <a:pt x="37060" y="45130"/>
                </a:lnTo>
                <a:lnTo>
                  <a:pt x="37050" y="45130"/>
                </a:lnTo>
                <a:lnTo>
                  <a:pt x="37050" y="45140"/>
                </a:lnTo>
                <a:lnTo>
                  <a:pt x="37050" y="45150"/>
                </a:lnTo>
                <a:lnTo>
                  <a:pt x="37050" y="45160"/>
                </a:lnTo>
                <a:lnTo>
                  <a:pt x="37050" y="45170"/>
                </a:lnTo>
                <a:lnTo>
                  <a:pt x="37050" y="45160"/>
                </a:lnTo>
                <a:lnTo>
                  <a:pt x="37030" y="45160"/>
                </a:lnTo>
                <a:lnTo>
                  <a:pt x="37030" y="45170"/>
                </a:lnTo>
                <a:lnTo>
                  <a:pt x="37030" y="45180"/>
                </a:lnTo>
                <a:lnTo>
                  <a:pt x="37020" y="45180"/>
                </a:lnTo>
                <a:lnTo>
                  <a:pt x="37020" y="45190"/>
                </a:lnTo>
                <a:lnTo>
                  <a:pt x="37030" y="45190"/>
                </a:lnTo>
                <a:lnTo>
                  <a:pt x="37020" y="45190"/>
                </a:lnTo>
                <a:lnTo>
                  <a:pt x="37020" y="45200"/>
                </a:lnTo>
                <a:lnTo>
                  <a:pt x="37010" y="45200"/>
                </a:lnTo>
                <a:lnTo>
                  <a:pt x="37010" y="45210"/>
                </a:lnTo>
                <a:lnTo>
                  <a:pt x="37000" y="45210"/>
                </a:lnTo>
                <a:lnTo>
                  <a:pt x="37000" y="45220"/>
                </a:lnTo>
                <a:lnTo>
                  <a:pt x="37010" y="45220"/>
                </a:lnTo>
                <a:lnTo>
                  <a:pt x="37010" y="45240"/>
                </a:lnTo>
                <a:lnTo>
                  <a:pt x="37000" y="45240"/>
                </a:lnTo>
                <a:lnTo>
                  <a:pt x="37010" y="45240"/>
                </a:lnTo>
                <a:lnTo>
                  <a:pt x="37010" y="45250"/>
                </a:lnTo>
                <a:lnTo>
                  <a:pt x="37000" y="45250"/>
                </a:lnTo>
                <a:lnTo>
                  <a:pt x="37010" y="45250"/>
                </a:lnTo>
                <a:lnTo>
                  <a:pt x="37010" y="45260"/>
                </a:lnTo>
                <a:lnTo>
                  <a:pt x="37000" y="45260"/>
                </a:lnTo>
                <a:lnTo>
                  <a:pt x="37010" y="45260"/>
                </a:lnTo>
                <a:lnTo>
                  <a:pt x="37010" y="45270"/>
                </a:lnTo>
                <a:lnTo>
                  <a:pt x="37000" y="45270"/>
                </a:lnTo>
                <a:lnTo>
                  <a:pt x="37000" y="45280"/>
                </a:lnTo>
                <a:lnTo>
                  <a:pt x="37000" y="45290"/>
                </a:lnTo>
                <a:lnTo>
                  <a:pt x="36990" y="45290"/>
                </a:lnTo>
                <a:lnTo>
                  <a:pt x="36990" y="45300"/>
                </a:lnTo>
                <a:lnTo>
                  <a:pt x="37000" y="45300"/>
                </a:lnTo>
                <a:lnTo>
                  <a:pt x="37000" y="45320"/>
                </a:lnTo>
                <a:lnTo>
                  <a:pt x="36990" y="45320"/>
                </a:lnTo>
                <a:lnTo>
                  <a:pt x="36990" y="45340"/>
                </a:lnTo>
                <a:lnTo>
                  <a:pt x="36990" y="45350"/>
                </a:lnTo>
                <a:lnTo>
                  <a:pt x="36990" y="45360"/>
                </a:lnTo>
                <a:lnTo>
                  <a:pt x="36990" y="45370"/>
                </a:lnTo>
                <a:lnTo>
                  <a:pt x="37000" y="45370"/>
                </a:lnTo>
                <a:lnTo>
                  <a:pt x="37000" y="45380"/>
                </a:lnTo>
                <a:lnTo>
                  <a:pt x="36990" y="45380"/>
                </a:lnTo>
                <a:lnTo>
                  <a:pt x="36990" y="45390"/>
                </a:lnTo>
                <a:lnTo>
                  <a:pt x="36980" y="45390"/>
                </a:lnTo>
                <a:lnTo>
                  <a:pt x="36970" y="45390"/>
                </a:lnTo>
                <a:lnTo>
                  <a:pt x="36970" y="45400"/>
                </a:lnTo>
                <a:lnTo>
                  <a:pt x="36970" y="45410"/>
                </a:lnTo>
                <a:lnTo>
                  <a:pt x="36960" y="45410"/>
                </a:lnTo>
                <a:lnTo>
                  <a:pt x="36960" y="45440"/>
                </a:lnTo>
                <a:lnTo>
                  <a:pt x="36970" y="45440"/>
                </a:lnTo>
                <a:lnTo>
                  <a:pt x="36970" y="45450"/>
                </a:lnTo>
                <a:lnTo>
                  <a:pt x="36960" y="45450"/>
                </a:lnTo>
                <a:lnTo>
                  <a:pt x="36960" y="45460"/>
                </a:lnTo>
                <a:lnTo>
                  <a:pt x="36970" y="45460"/>
                </a:lnTo>
                <a:lnTo>
                  <a:pt x="36970" y="45490"/>
                </a:lnTo>
                <a:lnTo>
                  <a:pt x="36970" y="45500"/>
                </a:lnTo>
                <a:lnTo>
                  <a:pt x="36970" y="45510"/>
                </a:lnTo>
                <a:lnTo>
                  <a:pt x="36960" y="45510"/>
                </a:lnTo>
                <a:lnTo>
                  <a:pt x="36960" y="45520"/>
                </a:lnTo>
                <a:lnTo>
                  <a:pt x="36960" y="45530"/>
                </a:lnTo>
                <a:lnTo>
                  <a:pt x="36950" y="45530"/>
                </a:lnTo>
                <a:lnTo>
                  <a:pt x="36950" y="45540"/>
                </a:lnTo>
                <a:lnTo>
                  <a:pt x="36940" y="45540"/>
                </a:lnTo>
                <a:lnTo>
                  <a:pt x="36940" y="45550"/>
                </a:lnTo>
                <a:lnTo>
                  <a:pt x="36930" y="45550"/>
                </a:lnTo>
                <a:lnTo>
                  <a:pt x="36930" y="45560"/>
                </a:lnTo>
                <a:lnTo>
                  <a:pt x="36930" y="45570"/>
                </a:lnTo>
                <a:lnTo>
                  <a:pt x="36920" y="45570"/>
                </a:lnTo>
                <a:lnTo>
                  <a:pt x="36920" y="45590"/>
                </a:lnTo>
                <a:lnTo>
                  <a:pt x="36920" y="45620"/>
                </a:lnTo>
                <a:lnTo>
                  <a:pt x="36920" y="45630"/>
                </a:lnTo>
                <a:lnTo>
                  <a:pt x="36920" y="45640"/>
                </a:lnTo>
                <a:lnTo>
                  <a:pt x="36910" y="45640"/>
                </a:lnTo>
                <a:lnTo>
                  <a:pt x="36910" y="45650"/>
                </a:lnTo>
                <a:lnTo>
                  <a:pt x="36910" y="45680"/>
                </a:lnTo>
                <a:lnTo>
                  <a:pt x="36910" y="45690"/>
                </a:lnTo>
                <a:lnTo>
                  <a:pt x="36920" y="45690"/>
                </a:lnTo>
                <a:lnTo>
                  <a:pt x="36920" y="45700"/>
                </a:lnTo>
                <a:lnTo>
                  <a:pt x="36920" y="45720"/>
                </a:lnTo>
                <a:lnTo>
                  <a:pt x="36930" y="45720"/>
                </a:lnTo>
                <a:lnTo>
                  <a:pt x="36930" y="45730"/>
                </a:lnTo>
                <a:lnTo>
                  <a:pt x="36930" y="45740"/>
                </a:lnTo>
                <a:lnTo>
                  <a:pt x="36940" y="45740"/>
                </a:lnTo>
                <a:lnTo>
                  <a:pt x="36940" y="45750"/>
                </a:lnTo>
                <a:lnTo>
                  <a:pt x="36930" y="45750"/>
                </a:lnTo>
                <a:lnTo>
                  <a:pt x="36930" y="45760"/>
                </a:lnTo>
                <a:lnTo>
                  <a:pt x="36930" y="45780"/>
                </a:lnTo>
                <a:lnTo>
                  <a:pt x="36930" y="45790"/>
                </a:lnTo>
                <a:lnTo>
                  <a:pt x="36930" y="45800"/>
                </a:lnTo>
                <a:lnTo>
                  <a:pt x="36920" y="45800"/>
                </a:lnTo>
                <a:lnTo>
                  <a:pt x="36920" y="45810"/>
                </a:lnTo>
                <a:lnTo>
                  <a:pt x="36920" y="45840"/>
                </a:lnTo>
                <a:lnTo>
                  <a:pt x="36920" y="45850"/>
                </a:lnTo>
                <a:lnTo>
                  <a:pt x="36910" y="45850"/>
                </a:lnTo>
                <a:lnTo>
                  <a:pt x="36910" y="45860"/>
                </a:lnTo>
                <a:lnTo>
                  <a:pt x="36910" y="45870"/>
                </a:lnTo>
                <a:lnTo>
                  <a:pt x="36900" y="45870"/>
                </a:lnTo>
                <a:lnTo>
                  <a:pt x="36900" y="45880"/>
                </a:lnTo>
                <a:lnTo>
                  <a:pt x="36900" y="45900"/>
                </a:lnTo>
                <a:lnTo>
                  <a:pt x="36900" y="45920"/>
                </a:lnTo>
                <a:lnTo>
                  <a:pt x="36890" y="45920"/>
                </a:lnTo>
                <a:lnTo>
                  <a:pt x="36890" y="45940"/>
                </a:lnTo>
                <a:lnTo>
                  <a:pt x="36890" y="45950"/>
                </a:lnTo>
                <a:lnTo>
                  <a:pt x="36880" y="45950"/>
                </a:lnTo>
                <a:lnTo>
                  <a:pt x="36880" y="45960"/>
                </a:lnTo>
                <a:lnTo>
                  <a:pt x="36880" y="45970"/>
                </a:lnTo>
                <a:lnTo>
                  <a:pt x="36870" y="45970"/>
                </a:lnTo>
                <a:lnTo>
                  <a:pt x="36870" y="45980"/>
                </a:lnTo>
                <a:lnTo>
                  <a:pt x="36870" y="45990"/>
                </a:lnTo>
                <a:lnTo>
                  <a:pt x="36860" y="45990"/>
                </a:lnTo>
                <a:lnTo>
                  <a:pt x="36860" y="46000"/>
                </a:lnTo>
                <a:lnTo>
                  <a:pt x="36860" y="46010"/>
                </a:lnTo>
                <a:lnTo>
                  <a:pt x="36850" y="46010"/>
                </a:lnTo>
                <a:lnTo>
                  <a:pt x="36840" y="46010"/>
                </a:lnTo>
                <a:lnTo>
                  <a:pt x="36840" y="46000"/>
                </a:lnTo>
                <a:lnTo>
                  <a:pt x="36830" y="46000"/>
                </a:lnTo>
                <a:lnTo>
                  <a:pt x="36810" y="46000"/>
                </a:lnTo>
                <a:lnTo>
                  <a:pt x="36800" y="46000"/>
                </a:lnTo>
                <a:lnTo>
                  <a:pt x="36800" y="46010"/>
                </a:lnTo>
                <a:lnTo>
                  <a:pt x="36790" y="46010"/>
                </a:lnTo>
                <a:lnTo>
                  <a:pt x="36780" y="46010"/>
                </a:lnTo>
                <a:lnTo>
                  <a:pt x="36780" y="46020"/>
                </a:lnTo>
                <a:lnTo>
                  <a:pt x="36780" y="46030"/>
                </a:lnTo>
                <a:lnTo>
                  <a:pt x="36770" y="46030"/>
                </a:lnTo>
                <a:lnTo>
                  <a:pt x="36770" y="46050"/>
                </a:lnTo>
                <a:lnTo>
                  <a:pt x="36780" y="46050"/>
                </a:lnTo>
                <a:lnTo>
                  <a:pt x="36780" y="46060"/>
                </a:lnTo>
                <a:lnTo>
                  <a:pt x="36790" y="46060"/>
                </a:lnTo>
                <a:lnTo>
                  <a:pt x="36790" y="46080"/>
                </a:lnTo>
                <a:lnTo>
                  <a:pt x="36780" y="46080"/>
                </a:lnTo>
                <a:lnTo>
                  <a:pt x="36750" y="46080"/>
                </a:lnTo>
                <a:lnTo>
                  <a:pt x="36750" y="46090"/>
                </a:lnTo>
                <a:lnTo>
                  <a:pt x="36730" y="46090"/>
                </a:lnTo>
                <a:lnTo>
                  <a:pt x="36730" y="46080"/>
                </a:lnTo>
                <a:lnTo>
                  <a:pt x="36720" y="46080"/>
                </a:lnTo>
                <a:lnTo>
                  <a:pt x="36710" y="46080"/>
                </a:lnTo>
                <a:lnTo>
                  <a:pt x="36710" y="46070"/>
                </a:lnTo>
                <a:lnTo>
                  <a:pt x="36680" y="46070"/>
                </a:lnTo>
                <a:lnTo>
                  <a:pt x="36680" y="46080"/>
                </a:lnTo>
                <a:lnTo>
                  <a:pt x="36670" y="46080"/>
                </a:lnTo>
                <a:lnTo>
                  <a:pt x="36670" y="46090"/>
                </a:lnTo>
                <a:lnTo>
                  <a:pt x="36680" y="46090"/>
                </a:lnTo>
                <a:lnTo>
                  <a:pt x="36690" y="46090"/>
                </a:lnTo>
                <a:lnTo>
                  <a:pt x="36690" y="46100"/>
                </a:lnTo>
                <a:lnTo>
                  <a:pt x="36690" y="46110"/>
                </a:lnTo>
                <a:lnTo>
                  <a:pt x="36650" y="46110"/>
                </a:lnTo>
                <a:lnTo>
                  <a:pt x="36650" y="46100"/>
                </a:lnTo>
                <a:lnTo>
                  <a:pt x="36660" y="46100"/>
                </a:lnTo>
                <a:lnTo>
                  <a:pt x="36660" y="46090"/>
                </a:lnTo>
                <a:lnTo>
                  <a:pt x="36660" y="46080"/>
                </a:lnTo>
                <a:lnTo>
                  <a:pt x="36670" y="46080"/>
                </a:lnTo>
                <a:lnTo>
                  <a:pt x="36670" y="46070"/>
                </a:lnTo>
                <a:lnTo>
                  <a:pt x="36660" y="46070"/>
                </a:lnTo>
                <a:lnTo>
                  <a:pt x="36660" y="46060"/>
                </a:lnTo>
                <a:lnTo>
                  <a:pt x="36670" y="46060"/>
                </a:lnTo>
                <a:lnTo>
                  <a:pt x="36660" y="46060"/>
                </a:lnTo>
                <a:lnTo>
                  <a:pt x="36660" y="46050"/>
                </a:lnTo>
                <a:lnTo>
                  <a:pt x="36660" y="46040"/>
                </a:lnTo>
                <a:lnTo>
                  <a:pt x="36650" y="46040"/>
                </a:lnTo>
                <a:lnTo>
                  <a:pt x="36650" y="46030"/>
                </a:lnTo>
                <a:lnTo>
                  <a:pt x="36650" y="46020"/>
                </a:lnTo>
                <a:lnTo>
                  <a:pt x="36650" y="46010"/>
                </a:lnTo>
                <a:lnTo>
                  <a:pt x="36640" y="46010"/>
                </a:lnTo>
                <a:lnTo>
                  <a:pt x="36640" y="46000"/>
                </a:lnTo>
                <a:lnTo>
                  <a:pt x="36630" y="46000"/>
                </a:lnTo>
                <a:lnTo>
                  <a:pt x="36630" y="45990"/>
                </a:lnTo>
                <a:lnTo>
                  <a:pt x="36620" y="45990"/>
                </a:lnTo>
                <a:lnTo>
                  <a:pt x="36620" y="45980"/>
                </a:lnTo>
                <a:lnTo>
                  <a:pt x="36610" y="45980"/>
                </a:lnTo>
                <a:lnTo>
                  <a:pt x="36590" y="45980"/>
                </a:lnTo>
                <a:lnTo>
                  <a:pt x="36550" y="45980"/>
                </a:lnTo>
                <a:lnTo>
                  <a:pt x="36540" y="45980"/>
                </a:lnTo>
                <a:lnTo>
                  <a:pt x="36540" y="45990"/>
                </a:lnTo>
                <a:lnTo>
                  <a:pt x="36520" y="45990"/>
                </a:lnTo>
                <a:lnTo>
                  <a:pt x="36510" y="45990"/>
                </a:lnTo>
                <a:lnTo>
                  <a:pt x="36510" y="45980"/>
                </a:lnTo>
                <a:lnTo>
                  <a:pt x="36500" y="45980"/>
                </a:lnTo>
                <a:lnTo>
                  <a:pt x="36490" y="45980"/>
                </a:lnTo>
                <a:lnTo>
                  <a:pt x="36490" y="45970"/>
                </a:lnTo>
                <a:lnTo>
                  <a:pt x="36480" y="45970"/>
                </a:lnTo>
                <a:lnTo>
                  <a:pt x="36470" y="45970"/>
                </a:lnTo>
                <a:lnTo>
                  <a:pt x="36470" y="45960"/>
                </a:lnTo>
                <a:lnTo>
                  <a:pt x="36460" y="45960"/>
                </a:lnTo>
                <a:lnTo>
                  <a:pt x="36460" y="45950"/>
                </a:lnTo>
                <a:lnTo>
                  <a:pt x="36450" y="45950"/>
                </a:lnTo>
                <a:lnTo>
                  <a:pt x="36440" y="45950"/>
                </a:lnTo>
                <a:lnTo>
                  <a:pt x="36440" y="45940"/>
                </a:lnTo>
                <a:lnTo>
                  <a:pt x="36410" y="45940"/>
                </a:lnTo>
                <a:lnTo>
                  <a:pt x="36410" y="45930"/>
                </a:lnTo>
                <a:lnTo>
                  <a:pt x="36400" y="45930"/>
                </a:lnTo>
                <a:lnTo>
                  <a:pt x="36400" y="45920"/>
                </a:lnTo>
                <a:lnTo>
                  <a:pt x="36390" y="45920"/>
                </a:lnTo>
                <a:lnTo>
                  <a:pt x="36390" y="45910"/>
                </a:lnTo>
                <a:lnTo>
                  <a:pt x="36380" y="45910"/>
                </a:lnTo>
                <a:lnTo>
                  <a:pt x="36380" y="45920"/>
                </a:lnTo>
                <a:lnTo>
                  <a:pt x="36370" y="45920"/>
                </a:lnTo>
                <a:lnTo>
                  <a:pt x="36370" y="45910"/>
                </a:lnTo>
                <a:lnTo>
                  <a:pt x="36360" y="45910"/>
                </a:lnTo>
                <a:lnTo>
                  <a:pt x="36360" y="45900"/>
                </a:lnTo>
                <a:lnTo>
                  <a:pt x="36350" y="45900"/>
                </a:lnTo>
                <a:lnTo>
                  <a:pt x="36350" y="45890"/>
                </a:lnTo>
                <a:lnTo>
                  <a:pt x="36340" y="45890"/>
                </a:lnTo>
                <a:lnTo>
                  <a:pt x="36330" y="45890"/>
                </a:lnTo>
                <a:lnTo>
                  <a:pt x="36310" y="45890"/>
                </a:lnTo>
                <a:lnTo>
                  <a:pt x="36290" y="45890"/>
                </a:lnTo>
                <a:lnTo>
                  <a:pt x="36290" y="45900"/>
                </a:lnTo>
                <a:lnTo>
                  <a:pt x="36270" y="45900"/>
                </a:lnTo>
                <a:lnTo>
                  <a:pt x="36250" y="45900"/>
                </a:lnTo>
                <a:lnTo>
                  <a:pt x="36230" y="45900"/>
                </a:lnTo>
                <a:lnTo>
                  <a:pt x="36200" y="45900"/>
                </a:lnTo>
                <a:lnTo>
                  <a:pt x="36200" y="45890"/>
                </a:lnTo>
                <a:lnTo>
                  <a:pt x="36190" y="45890"/>
                </a:lnTo>
                <a:lnTo>
                  <a:pt x="36190" y="45880"/>
                </a:lnTo>
                <a:lnTo>
                  <a:pt x="36170" y="45880"/>
                </a:lnTo>
                <a:lnTo>
                  <a:pt x="36160" y="45880"/>
                </a:lnTo>
                <a:lnTo>
                  <a:pt x="36160" y="45870"/>
                </a:lnTo>
                <a:lnTo>
                  <a:pt x="36160" y="45860"/>
                </a:lnTo>
                <a:lnTo>
                  <a:pt x="36160" y="45850"/>
                </a:lnTo>
                <a:lnTo>
                  <a:pt x="36180" y="45850"/>
                </a:lnTo>
                <a:lnTo>
                  <a:pt x="36180" y="45860"/>
                </a:lnTo>
                <a:lnTo>
                  <a:pt x="36210" y="45860"/>
                </a:lnTo>
                <a:lnTo>
                  <a:pt x="36210" y="45850"/>
                </a:lnTo>
                <a:lnTo>
                  <a:pt x="36220" y="45850"/>
                </a:lnTo>
                <a:lnTo>
                  <a:pt x="36220" y="45840"/>
                </a:lnTo>
                <a:lnTo>
                  <a:pt x="36230" y="45840"/>
                </a:lnTo>
                <a:lnTo>
                  <a:pt x="36230" y="45830"/>
                </a:lnTo>
                <a:lnTo>
                  <a:pt x="36240" y="45830"/>
                </a:lnTo>
                <a:lnTo>
                  <a:pt x="36240" y="45820"/>
                </a:lnTo>
                <a:lnTo>
                  <a:pt x="36250" y="45820"/>
                </a:lnTo>
                <a:lnTo>
                  <a:pt x="36260" y="45820"/>
                </a:lnTo>
                <a:lnTo>
                  <a:pt x="36270" y="45820"/>
                </a:lnTo>
                <a:lnTo>
                  <a:pt x="36270" y="45810"/>
                </a:lnTo>
                <a:lnTo>
                  <a:pt x="36260" y="45810"/>
                </a:lnTo>
                <a:lnTo>
                  <a:pt x="36250" y="45810"/>
                </a:lnTo>
                <a:lnTo>
                  <a:pt x="36250" y="45800"/>
                </a:lnTo>
                <a:lnTo>
                  <a:pt x="36240" y="45800"/>
                </a:lnTo>
                <a:lnTo>
                  <a:pt x="36240" y="45790"/>
                </a:lnTo>
                <a:lnTo>
                  <a:pt x="36240" y="45770"/>
                </a:lnTo>
                <a:lnTo>
                  <a:pt x="36230" y="45770"/>
                </a:lnTo>
                <a:lnTo>
                  <a:pt x="36230" y="45780"/>
                </a:lnTo>
                <a:lnTo>
                  <a:pt x="36230" y="45790"/>
                </a:lnTo>
                <a:lnTo>
                  <a:pt x="36220" y="45790"/>
                </a:lnTo>
                <a:lnTo>
                  <a:pt x="36220" y="45800"/>
                </a:lnTo>
                <a:lnTo>
                  <a:pt x="36210" y="45800"/>
                </a:lnTo>
                <a:lnTo>
                  <a:pt x="36210" y="45810"/>
                </a:lnTo>
                <a:lnTo>
                  <a:pt x="36190" y="45810"/>
                </a:lnTo>
                <a:lnTo>
                  <a:pt x="36180" y="45810"/>
                </a:lnTo>
                <a:lnTo>
                  <a:pt x="36140" y="45810"/>
                </a:lnTo>
                <a:lnTo>
                  <a:pt x="36140" y="45800"/>
                </a:lnTo>
                <a:lnTo>
                  <a:pt x="36130" y="45800"/>
                </a:lnTo>
                <a:lnTo>
                  <a:pt x="36130" y="45790"/>
                </a:lnTo>
                <a:lnTo>
                  <a:pt x="36120" y="45790"/>
                </a:lnTo>
                <a:lnTo>
                  <a:pt x="36120" y="45780"/>
                </a:lnTo>
                <a:lnTo>
                  <a:pt x="36100" y="45780"/>
                </a:lnTo>
                <a:lnTo>
                  <a:pt x="36100" y="45790"/>
                </a:lnTo>
                <a:lnTo>
                  <a:pt x="36110" y="45790"/>
                </a:lnTo>
                <a:lnTo>
                  <a:pt x="36110" y="45800"/>
                </a:lnTo>
                <a:lnTo>
                  <a:pt x="36110" y="45810"/>
                </a:lnTo>
                <a:lnTo>
                  <a:pt x="36120" y="45810"/>
                </a:lnTo>
                <a:lnTo>
                  <a:pt x="36120" y="45820"/>
                </a:lnTo>
                <a:lnTo>
                  <a:pt x="36120" y="45830"/>
                </a:lnTo>
                <a:lnTo>
                  <a:pt x="36130" y="45830"/>
                </a:lnTo>
                <a:lnTo>
                  <a:pt x="36130" y="45840"/>
                </a:lnTo>
                <a:lnTo>
                  <a:pt x="36140" y="45840"/>
                </a:lnTo>
                <a:lnTo>
                  <a:pt x="36140" y="45850"/>
                </a:lnTo>
                <a:lnTo>
                  <a:pt x="36150" y="45850"/>
                </a:lnTo>
                <a:lnTo>
                  <a:pt x="36150" y="45870"/>
                </a:lnTo>
                <a:lnTo>
                  <a:pt x="36140" y="45870"/>
                </a:lnTo>
                <a:lnTo>
                  <a:pt x="36100" y="45870"/>
                </a:lnTo>
                <a:lnTo>
                  <a:pt x="36070" y="45870"/>
                </a:lnTo>
                <a:lnTo>
                  <a:pt x="36070" y="45860"/>
                </a:lnTo>
                <a:lnTo>
                  <a:pt x="36060" y="45860"/>
                </a:lnTo>
                <a:lnTo>
                  <a:pt x="36050" y="45860"/>
                </a:lnTo>
                <a:lnTo>
                  <a:pt x="36050" y="45850"/>
                </a:lnTo>
                <a:lnTo>
                  <a:pt x="36040" y="45850"/>
                </a:lnTo>
                <a:lnTo>
                  <a:pt x="36040" y="45840"/>
                </a:lnTo>
                <a:lnTo>
                  <a:pt x="36040" y="45830"/>
                </a:lnTo>
                <a:lnTo>
                  <a:pt x="36030" y="45830"/>
                </a:lnTo>
                <a:lnTo>
                  <a:pt x="36020" y="45830"/>
                </a:lnTo>
                <a:lnTo>
                  <a:pt x="36020" y="45820"/>
                </a:lnTo>
                <a:lnTo>
                  <a:pt x="36020" y="45810"/>
                </a:lnTo>
                <a:lnTo>
                  <a:pt x="36010" y="45810"/>
                </a:lnTo>
                <a:lnTo>
                  <a:pt x="36000" y="45810"/>
                </a:lnTo>
                <a:lnTo>
                  <a:pt x="36000" y="45800"/>
                </a:lnTo>
                <a:lnTo>
                  <a:pt x="36000" y="45790"/>
                </a:lnTo>
                <a:lnTo>
                  <a:pt x="36000" y="45780"/>
                </a:lnTo>
                <a:lnTo>
                  <a:pt x="35990" y="45780"/>
                </a:lnTo>
                <a:lnTo>
                  <a:pt x="35990" y="45770"/>
                </a:lnTo>
                <a:lnTo>
                  <a:pt x="35980" y="45770"/>
                </a:lnTo>
                <a:lnTo>
                  <a:pt x="35980" y="45760"/>
                </a:lnTo>
                <a:lnTo>
                  <a:pt x="35980" y="45750"/>
                </a:lnTo>
                <a:lnTo>
                  <a:pt x="35970" y="45750"/>
                </a:lnTo>
                <a:lnTo>
                  <a:pt x="35970" y="45740"/>
                </a:lnTo>
                <a:lnTo>
                  <a:pt x="35970" y="45730"/>
                </a:lnTo>
                <a:lnTo>
                  <a:pt x="35960" y="45730"/>
                </a:lnTo>
                <a:lnTo>
                  <a:pt x="35940" y="45730"/>
                </a:lnTo>
                <a:lnTo>
                  <a:pt x="35940" y="45720"/>
                </a:lnTo>
                <a:lnTo>
                  <a:pt x="35930" y="45720"/>
                </a:lnTo>
                <a:lnTo>
                  <a:pt x="35930" y="45740"/>
                </a:lnTo>
                <a:lnTo>
                  <a:pt x="35940" y="45740"/>
                </a:lnTo>
                <a:lnTo>
                  <a:pt x="35940" y="45750"/>
                </a:lnTo>
                <a:lnTo>
                  <a:pt x="35940" y="45760"/>
                </a:lnTo>
                <a:lnTo>
                  <a:pt x="35950" y="45760"/>
                </a:lnTo>
                <a:lnTo>
                  <a:pt x="35950" y="45770"/>
                </a:lnTo>
                <a:lnTo>
                  <a:pt x="35950" y="45780"/>
                </a:lnTo>
                <a:lnTo>
                  <a:pt x="35960" y="45780"/>
                </a:lnTo>
                <a:lnTo>
                  <a:pt x="35960" y="45790"/>
                </a:lnTo>
                <a:lnTo>
                  <a:pt x="35970" y="45790"/>
                </a:lnTo>
                <a:lnTo>
                  <a:pt x="35970" y="45800"/>
                </a:lnTo>
                <a:lnTo>
                  <a:pt x="35970" y="45810"/>
                </a:lnTo>
                <a:lnTo>
                  <a:pt x="35980" y="45810"/>
                </a:lnTo>
                <a:lnTo>
                  <a:pt x="35980" y="45820"/>
                </a:lnTo>
                <a:lnTo>
                  <a:pt x="35980" y="45830"/>
                </a:lnTo>
                <a:lnTo>
                  <a:pt x="35990" y="45830"/>
                </a:lnTo>
                <a:lnTo>
                  <a:pt x="35990" y="45840"/>
                </a:lnTo>
                <a:lnTo>
                  <a:pt x="36000" y="45840"/>
                </a:lnTo>
                <a:lnTo>
                  <a:pt x="36000" y="45850"/>
                </a:lnTo>
                <a:lnTo>
                  <a:pt x="36010" y="45850"/>
                </a:lnTo>
                <a:lnTo>
                  <a:pt x="36010" y="45860"/>
                </a:lnTo>
                <a:lnTo>
                  <a:pt x="36020" y="45860"/>
                </a:lnTo>
                <a:lnTo>
                  <a:pt x="36030" y="45860"/>
                </a:lnTo>
                <a:lnTo>
                  <a:pt x="36030" y="45870"/>
                </a:lnTo>
                <a:lnTo>
                  <a:pt x="36050" y="45870"/>
                </a:lnTo>
                <a:lnTo>
                  <a:pt x="36050" y="45880"/>
                </a:lnTo>
                <a:lnTo>
                  <a:pt x="36060" y="45880"/>
                </a:lnTo>
                <a:lnTo>
                  <a:pt x="36060" y="45890"/>
                </a:lnTo>
                <a:lnTo>
                  <a:pt x="36080" y="45890"/>
                </a:lnTo>
                <a:lnTo>
                  <a:pt x="36080" y="45900"/>
                </a:lnTo>
                <a:lnTo>
                  <a:pt x="36100" y="45900"/>
                </a:lnTo>
                <a:lnTo>
                  <a:pt x="36110" y="45900"/>
                </a:lnTo>
                <a:lnTo>
                  <a:pt x="36110" y="45890"/>
                </a:lnTo>
                <a:lnTo>
                  <a:pt x="36110" y="45880"/>
                </a:lnTo>
                <a:lnTo>
                  <a:pt x="36100" y="45880"/>
                </a:lnTo>
                <a:lnTo>
                  <a:pt x="36110" y="45880"/>
                </a:lnTo>
                <a:lnTo>
                  <a:pt x="36120" y="45880"/>
                </a:lnTo>
                <a:lnTo>
                  <a:pt x="36120" y="45890"/>
                </a:lnTo>
                <a:lnTo>
                  <a:pt x="36130" y="45890"/>
                </a:lnTo>
                <a:lnTo>
                  <a:pt x="36130" y="45900"/>
                </a:lnTo>
                <a:lnTo>
                  <a:pt x="36130" y="45910"/>
                </a:lnTo>
                <a:lnTo>
                  <a:pt x="36140" y="45910"/>
                </a:lnTo>
                <a:lnTo>
                  <a:pt x="36150" y="45910"/>
                </a:lnTo>
                <a:lnTo>
                  <a:pt x="36150" y="45920"/>
                </a:lnTo>
                <a:lnTo>
                  <a:pt x="36160" y="45920"/>
                </a:lnTo>
                <a:lnTo>
                  <a:pt x="36170" y="45920"/>
                </a:lnTo>
                <a:lnTo>
                  <a:pt x="36170" y="45930"/>
                </a:lnTo>
                <a:lnTo>
                  <a:pt x="36190" y="45930"/>
                </a:lnTo>
                <a:lnTo>
                  <a:pt x="36200" y="45930"/>
                </a:lnTo>
                <a:lnTo>
                  <a:pt x="36200" y="45940"/>
                </a:lnTo>
                <a:lnTo>
                  <a:pt x="36210" y="45940"/>
                </a:lnTo>
                <a:lnTo>
                  <a:pt x="36220" y="45940"/>
                </a:lnTo>
                <a:lnTo>
                  <a:pt x="36230" y="45940"/>
                </a:lnTo>
                <a:lnTo>
                  <a:pt x="36230" y="45930"/>
                </a:lnTo>
                <a:lnTo>
                  <a:pt x="36240" y="45930"/>
                </a:lnTo>
                <a:lnTo>
                  <a:pt x="36250" y="45930"/>
                </a:lnTo>
                <a:lnTo>
                  <a:pt x="36260" y="45930"/>
                </a:lnTo>
                <a:lnTo>
                  <a:pt x="36260" y="45920"/>
                </a:lnTo>
                <a:lnTo>
                  <a:pt x="36260" y="45910"/>
                </a:lnTo>
                <a:lnTo>
                  <a:pt x="36270" y="45910"/>
                </a:lnTo>
                <a:lnTo>
                  <a:pt x="36270" y="45900"/>
                </a:lnTo>
                <a:lnTo>
                  <a:pt x="36300" y="45900"/>
                </a:lnTo>
                <a:lnTo>
                  <a:pt x="36300" y="45910"/>
                </a:lnTo>
                <a:lnTo>
                  <a:pt x="36310" y="45910"/>
                </a:lnTo>
                <a:lnTo>
                  <a:pt x="36310" y="45920"/>
                </a:lnTo>
                <a:lnTo>
                  <a:pt x="36310" y="45930"/>
                </a:lnTo>
                <a:lnTo>
                  <a:pt x="36330" y="45930"/>
                </a:lnTo>
                <a:lnTo>
                  <a:pt x="36330" y="45940"/>
                </a:lnTo>
                <a:lnTo>
                  <a:pt x="36340" y="45940"/>
                </a:lnTo>
                <a:lnTo>
                  <a:pt x="36340" y="45970"/>
                </a:lnTo>
                <a:lnTo>
                  <a:pt x="36330" y="45970"/>
                </a:lnTo>
                <a:lnTo>
                  <a:pt x="36330" y="45980"/>
                </a:lnTo>
                <a:lnTo>
                  <a:pt x="36300" y="45980"/>
                </a:lnTo>
                <a:lnTo>
                  <a:pt x="36300" y="45990"/>
                </a:lnTo>
                <a:lnTo>
                  <a:pt x="36290" y="45990"/>
                </a:lnTo>
                <a:lnTo>
                  <a:pt x="36290" y="46000"/>
                </a:lnTo>
                <a:lnTo>
                  <a:pt x="36280" y="46000"/>
                </a:lnTo>
                <a:lnTo>
                  <a:pt x="36280" y="46010"/>
                </a:lnTo>
                <a:lnTo>
                  <a:pt x="36270" y="46010"/>
                </a:lnTo>
                <a:lnTo>
                  <a:pt x="36270" y="46020"/>
                </a:lnTo>
                <a:lnTo>
                  <a:pt x="36270" y="46010"/>
                </a:lnTo>
                <a:lnTo>
                  <a:pt x="36260" y="46010"/>
                </a:lnTo>
                <a:lnTo>
                  <a:pt x="36260" y="46020"/>
                </a:lnTo>
                <a:lnTo>
                  <a:pt x="36250" y="46020"/>
                </a:lnTo>
                <a:lnTo>
                  <a:pt x="36220" y="46020"/>
                </a:lnTo>
                <a:lnTo>
                  <a:pt x="36210" y="46020"/>
                </a:lnTo>
                <a:lnTo>
                  <a:pt x="36190" y="46020"/>
                </a:lnTo>
                <a:lnTo>
                  <a:pt x="36190" y="46010"/>
                </a:lnTo>
                <a:lnTo>
                  <a:pt x="36170" y="46010"/>
                </a:lnTo>
                <a:lnTo>
                  <a:pt x="36170" y="46000"/>
                </a:lnTo>
                <a:lnTo>
                  <a:pt x="36160" y="46000"/>
                </a:lnTo>
                <a:lnTo>
                  <a:pt x="36140" y="46000"/>
                </a:lnTo>
                <a:lnTo>
                  <a:pt x="36130" y="46000"/>
                </a:lnTo>
                <a:lnTo>
                  <a:pt x="36130" y="45990"/>
                </a:lnTo>
                <a:lnTo>
                  <a:pt x="36100" y="45990"/>
                </a:lnTo>
                <a:lnTo>
                  <a:pt x="36100" y="45980"/>
                </a:lnTo>
                <a:lnTo>
                  <a:pt x="36090" y="45980"/>
                </a:lnTo>
                <a:lnTo>
                  <a:pt x="36070" y="45980"/>
                </a:lnTo>
                <a:lnTo>
                  <a:pt x="36060" y="45980"/>
                </a:lnTo>
                <a:lnTo>
                  <a:pt x="36060" y="45970"/>
                </a:lnTo>
                <a:lnTo>
                  <a:pt x="36060" y="45960"/>
                </a:lnTo>
                <a:lnTo>
                  <a:pt x="36050" y="45960"/>
                </a:lnTo>
                <a:lnTo>
                  <a:pt x="36050" y="45950"/>
                </a:lnTo>
                <a:lnTo>
                  <a:pt x="36040" y="45950"/>
                </a:lnTo>
                <a:lnTo>
                  <a:pt x="36030" y="45950"/>
                </a:lnTo>
                <a:lnTo>
                  <a:pt x="36020" y="45950"/>
                </a:lnTo>
                <a:lnTo>
                  <a:pt x="36020" y="45960"/>
                </a:lnTo>
                <a:lnTo>
                  <a:pt x="36010" y="45960"/>
                </a:lnTo>
                <a:lnTo>
                  <a:pt x="36010" y="45950"/>
                </a:lnTo>
                <a:lnTo>
                  <a:pt x="36000" y="45950"/>
                </a:lnTo>
                <a:lnTo>
                  <a:pt x="36000" y="45940"/>
                </a:lnTo>
                <a:lnTo>
                  <a:pt x="35990" y="45940"/>
                </a:lnTo>
                <a:lnTo>
                  <a:pt x="35990" y="45950"/>
                </a:lnTo>
                <a:lnTo>
                  <a:pt x="35960" y="45950"/>
                </a:lnTo>
                <a:lnTo>
                  <a:pt x="35960" y="45960"/>
                </a:lnTo>
                <a:lnTo>
                  <a:pt x="35950" y="45960"/>
                </a:lnTo>
                <a:lnTo>
                  <a:pt x="35940" y="45960"/>
                </a:lnTo>
                <a:lnTo>
                  <a:pt x="35940" y="45970"/>
                </a:lnTo>
                <a:lnTo>
                  <a:pt x="35930" y="45970"/>
                </a:lnTo>
                <a:lnTo>
                  <a:pt x="35930" y="45960"/>
                </a:lnTo>
                <a:lnTo>
                  <a:pt x="35920" y="45960"/>
                </a:lnTo>
                <a:lnTo>
                  <a:pt x="35910" y="45960"/>
                </a:lnTo>
                <a:lnTo>
                  <a:pt x="35910" y="45950"/>
                </a:lnTo>
                <a:lnTo>
                  <a:pt x="35890" y="45950"/>
                </a:lnTo>
                <a:lnTo>
                  <a:pt x="35880" y="45950"/>
                </a:lnTo>
                <a:lnTo>
                  <a:pt x="35880" y="45970"/>
                </a:lnTo>
                <a:lnTo>
                  <a:pt x="35880" y="45980"/>
                </a:lnTo>
                <a:lnTo>
                  <a:pt x="35870" y="45980"/>
                </a:lnTo>
                <a:lnTo>
                  <a:pt x="35870" y="45990"/>
                </a:lnTo>
                <a:lnTo>
                  <a:pt x="35870" y="46010"/>
                </a:lnTo>
                <a:lnTo>
                  <a:pt x="35860" y="46010"/>
                </a:lnTo>
                <a:lnTo>
                  <a:pt x="35840" y="46010"/>
                </a:lnTo>
                <a:lnTo>
                  <a:pt x="35830" y="46010"/>
                </a:lnTo>
                <a:lnTo>
                  <a:pt x="35830" y="46020"/>
                </a:lnTo>
                <a:lnTo>
                  <a:pt x="35820" y="46020"/>
                </a:lnTo>
                <a:lnTo>
                  <a:pt x="35820" y="46030"/>
                </a:lnTo>
                <a:lnTo>
                  <a:pt x="35810" y="46030"/>
                </a:lnTo>
                <a:lnTo>
                  <a:pt x="35800" y="46030"/>
                </a:lnTo>
                <a:lnTo>
                  <a:pt x="35790" y="46030"/>
                </a:lnTo>
                <a:lnTo>
                  <a:pt x="35790" y="46040"/>
                </a:lnTo>
                <a:lnTo>
                  <a:pt x="35790" y="46050"/>
                </a:lnTo>
                <a:lnTo>
                  <a:pt x="35780" y="46050"/>
                </a:lnTo>
                <a:lnTo>
                  <a:pt x="35780" y="46060"/>
                </a:lnTo>
                <a:lnTo>
                  <a:pt x="35770" y="46060"/>
                </a:lnTo>
                <a:lnTo>
                  <a:pt x="35760" y="46060"/>
                </a:lnTo>
                <a:lnTo>
                  <a:pt x="35760" y="46050"/>
                </a:lnTo>
                <a:lnTo>
                  <a:pt x="35750" y="46050"/>
                </a:lnTo>
                <a:lnTo>
                  <a:pt x="35750" y="46060"/>
                </a:lnTo>
                <a:lnTo>
                  <a:pt x="35750" y="46070"/>
                </a:lnTo>
                <a:lnTo>
                  <a:pt x="35760" y="46070"/>
                </a:lnTo>
                <a:lnTo>
                  <a:pt x="35770" y="46070"/>
                </a:lnTo>
                <a:lnTo>
                  <a:pt x="35780" y="46070"/>
                </a:lnTo>
                <a:lnTo>
                  <a:pt x="35780" y="46060"/>
                </a:lnTo>
                <a:lnTo>
                  <a:pt x="35790" y="46060"/>
                </a:lnTo>
                <a:lnTo>
                  <a:pt x="35800" y="46060"/>
                </a:lnTo>
                <a:lnTo>
                  <a:pt x="35810" y="46060"/>
                </a:lnTo>
                <a:lnTo>
                  <a:pt x="35810" y="46070"/>
                </a:lnTo>
                <a:lnTo>
                  <a:pt x="35810" y="46080"/>
                </a:lnTo>
                <a:lnTo>
                  <a:pt x="35820" y="46080"/>
                </a:lnTo>
                <a:lnTo>
                  <a:pt x="35830" y="46080"/>
                </a:lnTo>
                <a:lnTo>
                  <a:pt x="35830" y="46090"/>
                </a:lnTo>
                <a:lnTo>
                  <a:pt x="35860" y="46090"/>
                </a:lnTo>
                <a:lnTo>
                  <a:pt x="35880" y="46090"/>
                </a:lnTo>
                <a:lnTo>
                  <a:pt x="35890" y="46090"/>
                </a:lnTo>
                <a:lnTo>
                  <a:pt x="35890" y="46100"/>
                </a:lnTo>
                <a:lnTo>
                  <a:pt x="35900" y="46100"/>
                </a:lnTo>
                <a:lnTo>
                  <a:pt x="35900" y="46110"/>
                </a:lnTo>
                <a:lnTo>
                  <a:pt x="35910" y="46110"/>
                </a:lnTo>
                <a:lnTo>
                  <a:pt x="35910" y="46120"/>
                </a:lnTo>
                <a:lnTo>
                  <a:pt x="35910" y="46110"/>
                </a:lnTo>
                <a:lnTo>
                  <a:pt x="35930" y="46110"/>
                </a:lnTo>
                <a:lnTo>
                  <a:pt x="35930" y="46120"/>
                </a:lnTo>
                <a:lnTo>
                  <a:pt x="35940" y="46120"/>
                </a:lnTo>
                <a:lnTo>
                  <a:pt x="35940" y="46130"/>
                </a:lnTo>
                <a:lnTo>
                  <a:pt x="35950" y="46130"/>
                </a:lnTo>
                <a:lnTo>
                  <a:pt x="35950" y="46140"/>
                </a:lnTo>
                <a:lnTo>
                  <a:pt x="35950" y="46150"/>
                </a:lnTo>
                <a:lnTo>
                  <a:pt x="35960" y="46150"/>
                </a:lnTo>
                <a:lnTo>
                  <a:pt x="35960" y="46160"/>
                </a:lnTo>
                <a:lnTo>
                  <a:pt x="35970" y="46160"/>
                </a:lnTo>
                <a:lnTo>
                  <a:pt x="35970" y="46150"/>
                </a:lnTo>
                <a:lnTo>
                  <a:pt x="35980" y="46150"/>
                </a:lnTo>
                <a:lnTo>
                  <a:pt x="35980" y="46140"/>
                </a:lnTo>
                <a:lnTo>
                  <a:pt x="35980" y="46150"/>
                </a:lnTo>
                <a:lnTo>
                  <a:pt x="35990" y="46150"/>
                </a:lnTo>
                <a:lnTo>
                  <a:pt x="35990" y="46160"/>
                </a:lnTo>
                <a:lnTo>
                  <a:pt x="36000" y="46160"/>
                </a:lnTo>
                <a:lnTo>
                  <a:pt x="36010" y="46160"/>
                </a:lnTo>
                <a:lnTo>
                  <a:pt x="36010" y="46170"/>
                </a:lnTo>
                <a:lnTo>
                  <a:pt x="36020" y="46170"/>
                </a:lnTo>
                <a:lnTo>
                  <a:pt x="36020" y="46180"/>
                </a:lnTo>
                <a:lnTo>
                  <a:pt x="36010" y="46180"/>
                </a:lnTo>
                <a:lnTo>
                  <a:pt x="36010" y="46190"/>
                </a:lnTo>
                <a:lnTo>
                  <a:pt x="36010" y="46210"/>
                </a:lnTo>
                <a:lnTo>
                  <a:pt x="36000" y="46210"/>
                </a:lnTo>
                <a:lnTo>
                  <a:pt x="36000" y="46220"/>
                </a:lnTo>
                <a:lnTo>
                  <a:pt x="35990" y="46220"/>
                </a:lnTo>
                <a:lnTo>
                  <a:pt x="35990" y="46230"/>
                </a:lnTo>
                <a:lnTo>
                  <a:pt x="35980" y="46230"/>
                </a:lnTo>
                <a:lnTo>
                  <a:pt x="35980" y="46240"/>
                </a:lnTo>
                <a:lnTo>
                  <a:pt x="35970" y="46240"/>
                </a:lnTo>
                <a:lnTo>
                  <a:pt x="35980" y="46240"/>
                </a:lnTo>
                <a:lnTo>
                  <a:pt x="35980" y="46250"/>
                </a:lnTo>
                <a:lnTo>
                  <a:pt x="35970" y="46250"/>
                </a:lnTo>
                <a:lnTo>
                  <a:pt x="35970" y="46270"/>
                </a:lnTo>
                <a:lnTo>
                  <a:pt x="35950" y="46270"/>
                </a:lnTo>
                <a:lnTo>
                  <a:pt x="35950" y="46280"/>
                </a:lnTo>
                <a:lnTo>
                  <a:pt x="35940" y="46280"/>
                </a:lnTo>
                <a:lnTo>
                  <a:pt x="35930" y="46280"/>
                </a:lnTo>
                <a:lnTo>
                  <a:pt x="35930" y="46290"/>
                </a:lnTo>
                <a:lnTo>
                  <a:pt x="35920" y="46290"/>
                </a:lnTo>
                <a:lnTo>
                  <a:pt x="35920" y="46280"/>
                </a:lnTo>
                <a:lnTo>
                  <a:pt x="35910" y="46280"/>
                </a:lnTo>
                <a:lnTo>
                  <a:pt x="35900" y="46280"/>
                </a:lnTo>
                <a:lnTo>
                  <a:pt x="35890" y="46280"/>
                </a:lnTo>
                <a:lnTo>
                  <a:pt x="35890" y="46270"/>
                </a:lnTo>
                <a:lnTo>
                  <a:pt x="35870" y="46270"/>
                </a:lnTo>
                <a:lnTo>
                  <a:pt x="35870" y="46280"/>
                </a:lnTo>
                <a:lnTo>
                  <a:pt x="35860" y="46280"/>
                </a:lnTo>
                <a:lnTo>
                  <a:pt x="35840" y="46280"/>
                </a:lnTo>
                <a:lnTo>
                  <a:pt x="35830" y="46280"/>
                </a:lnTo>
                <a:lnTo>
                  <a:pt x="35820" y="46280"/>
                </a:lnTo>
                <a:lnTo>
                  <a:pt x="35820" y="46290"/>
                </a:lnTo>
                <a:lnTo>
                  <a:pt x="35810" y="46290"/>
                </a:lnTo>
                <a:lnTo>
                  <a:pt x="35800" y="46290"/>
                </a:lnTo>
                <a:lnTo>
                  <a:pt x="35790" y="46290"/>
                </a:lnTo>
                <a:lnTo>
                  <a:pt x="35790" y="46300"/>
                </a:lnTo>
                <a:lnTo>
                  <a:pt x="35790" y="46310"/>
                </a:lnTo>
                <a:lnTo>
                  <a:pt x="35790" y="46350"/>
                </a:lnTo>
                <a:lnTo>
                  <a:pt x="35790" y="46360"/>
                </a:lnTo>
                <a:lnTo>
                  <a:pt x="35780" y="46360"/>
                </a:lnTo>
                <a:lnTo>
                  <a:pt x="35780" y="46370"/>
                </a:lnTo>
                <a:lnTo>
                  <a:pt x="35780" y="46390"/>
                </a:lnTo>
                <a:lnTo>
                  <a:pt x="35790" y="46390"/>
                </a:lnTo>
                <a:lnTo>
                  <a:pt x="35790" y="46400"/>
                </a:lnTo>
                <a:lnTo>
                  <a:pt x="35800" y="46400"/>
                </a:lnTo>
                <a:lnTo>
                  <a:pt x="35800" y="46390"/>
                </a:lnTo>
                <a:lnTo>
                  <a:pt x="35810" y="46390"/>
                </a:lnTo>
                <a:lnTo>
                  <a:pt x="35810" y="46340"/>
                </a:lnTo>
                <a:lnTo>
                  <a:pt x="35810" y="46330"/>
                </a:lnTo>
                <a:lnTo>
                  <a:pt x="35810" y="46320"/>
                </a:lnTo>
                <a:lnTo>
                  <a:pt x="35820" y="46320"/>
                </a:lnTo>
                <a:lnTo>
                  <a:pt x="35820" y="46310"/>
                </a:lnTo>
                <a:lnTo>
                  <a:pt x="35830" y="46310"/>
                </a:lnTo>
                <a:lnTo>
                  <a:pt x="35830" y="46300"/>
                </a:lnTo>
                <a:lnTo>
                  <a:pt x="35840" y="46300"/>
                </a:lnTo>
                <a:lnTo>
                  <a:pt x="35840" y="46290"/>
                </a:lnTo>
                <a:lnTo>
                  <a:pt x="35850" y="46290"/>
                </a:lnTo>
                <a:lnTo>
                  <a:pt x="35850" y="46300"/>
                </a:lnTo>
                <a:lnTo>
                  <a:pt x="35870" y="46300"/>
                </a:lnTo>
                <a:lnTo>
                  <a:pt x="35870" y="46290"/>
                </a:lnTo>
                <a:lnTo>
                  <a:pt x="35910" y="46290"/>
                </a:lnTo>
                <a:lnTo>
                  <a:pt x="35920" y="46290"/>
                </a:lnTo>
                <a:lnTo>
                  <a:pt x="35920" y="46300"/>
                </a:lnTo>
                <a:lnTo>
                  <a:pt x="35930" y="46300"/>
                </a:lnTo>
                <a:lnTo>
                  <a:pt x="35930" y="46310"/>
                </a:lnTo>
                <a:lnTo>
                  <a:pt x="35940" y="46310"/>
                </a:lnTo>
                <a:lnTo>
                  <a:pt x="35940" y="46330"/>
                </a:lnTo>
                <a:lnTo>
                  <a:pt x="35930" y="46330"/>
                </a:lnTo>
                <a:lnTo>
                  <a:pt x="35930" y="46320"/>
                </a:lnTo>
                <a:lnTo>
                  <a:pt x="35920" y="46320"/>
                </a:lnTo>
                <a:lnTo>
                  <a:pt x="35920" y="46330"/>
                </a:lnTo>
                <a:lnTo>
                  <a:pt x="35910" y="46330"/>
                </a:lnTo>
                <a:lnTo>
                  <a:pt x="35910" y="46340"/>
                </a:lnTo>
                <a:lnTo>
                  <a:pt x="35910" y="46350"/>
                </a:lnTo>
                <a:lnTo>
                  <a:pt x="35900" y="46350"/>
                </a:lnTo>
                <a:lnTo>
                  <a:pt x="35900" y="46360"/>
                </a:lnTo>
                <a:lnTo>
                  <a:pt x="35890" y="46360"/>
                </a:lnTo>
                <a:lnTo>
                  <a:pt x="35880" y="46360"/>
                </a:lnTo>
                <a:lnTo>
                  <a:pt x="35880" y="46370"/>
                </a:lnTo>
                <a:lnTo>
                  <a:pt x="35890" y="46370"/>
                </a:lnTo>
                <a:lnTo>
                  <a:pt x="35910" y="46370"/>
                </a:lnTo>
                <a:lnTo>
                  <a:pt x="35910" y="46380"/>
                </a:lnTo>
                <a:lnTo>
                  <a:pt x="35920" y="46380"/>
                </a:lnTo>
                <a:lnTo>
                  <a:pt x="35920" y="46370"/>
                </a:lnTo>
                <a:lnTo>
                  <a:pt x="35930" y="46370"/>
                </a:lnTo>
                <a:lnTo>
                  <a:pt x="35930" y="46360"/>
                </a:lnTo>
                <a:lnTo>
                  <a:pt x="35940" y="46360"/>
                </a:lnTo>
                <a:lnTo>
                  <a:pt x="35940" y="46350"/>
                </a:lnTo>
                <a:lnTo>
                  <a:pt x="35950" y="46350"/>
                </a:lnTo>
                <a:lnTo>
                  <a:pt x="35960" y="46350"/>
                </a:lnTo>
                <a:lnTo>
                  <a:pt x="35960" y="46340"/>
                </a:lnTo>
                <a:lnTo>
                  <a:pt x="35970" y="46340"/>
                </a:lnTo>
                <a:lnTo>
                  <a:pt x="35970" y="46330"/>
                </a:lnTo>
                <a:lnTo>
                  <a:pt x="35970" y="46320"/>
                </a:lnTo>
                <a:lnTo>
                  <a:pt x="35980" y="46320"/>
                </a:lnTo>
                <a:lnTo>
                  <a:pt x="35980" y="46310"/>
                </a:lnTo>
                <a:lnTo>
                  <a:pt x="35990" y="46310"/>
                </a:lnTo>
                <a:lnTo>
                  <a:pt x="36000" y="46310"/>
                </a:lnTo>
                <a:lnTo>
                  <a:pt x="36000" y="46300"/>
                </a:lnTo>
                <a:lnTo>
                  <a:pt x="36010" y="46300"/>
                </a:lnTo>
                <a:lnTo>
                  <a:pt x="36010" y="46290"/>
                </a:lnTo>
                <a:lnTo>
                  <a:pt x="36020" y="46290"/>
                </a:lnTo>
                <a:lnTo>
                  <a:pt x="36020" y="46280"/>
                </a:lnTo>
                <a:lnTo>
                  <a:pt x="36020" y="46270"/>
                </a:lnTo>
                <a:lnTo>
                  <a:pt x="36030" y="46270"/>
                </a:lnTo>
                <a:lnTo>
                  <a:pt x="36030" y="46260"/>
                </a:lnTo>
                <a:lnTo>
                  <a:pt x="36040" y="46260"/>
                </a:lnTo>
                <a:lnTo>
                  <a:pt x="36040" y="46240"/>
                </a:lnTo>
                <a:lnTo>
                  <a:pt x="36050" y="46240"/>
                </a:lnTo>
                <a:lnTo>
                  <a:pt x="36050" y="46230"/>
                </a:lnTo>
                <a:lnTo>
                  <a:pt x="36050" y="46220"/>
                </a:lnTo>
                <a:lnTo>
                  <a:pt x="36060" y="46220"/>
                </a:lnTo>
                <a:lnTo>
                  <a:pt x="36060" y="46210"/>
                </a:lnTo>
                <a:lnTo>
                  <a:pt x="36060" y="46180"/>
                </a:lnTo>
                <a:lnTo>
                  <a:pt x="36070" y="46180"/>
                </a:lnTo>
                <a:lnTo>
                  <a:pt x="36070" y="46170"/>
                </a:lnTo>
                <a:lnTo>
                  <a:pt x="36070" y="46160"/>
                </a:lnTo>
                <a:lnTo>
                  <a:pt x="36080" y="46160"/>
                </a:lnTo>
                <a:lnTo>
                  <a:pt x="36080" y="46150"/>
                </a:lnTo>
                <a:lnTo>
                  <a:pt x="36090" y="46150"/>
                </a:lnTo>
                <a:lnTo>
                  <a:pt x="36090" y="46140"/>
                </a:lnTo>
                <a:lnTo>
                  <a:pt x="36100" y="46140"/>
                </a:lnTo>
                <a:lnTo>
                  <a:pt x="36100" y="46130"/>
                </a:lnTo>
                <a:lnTo>
                  <a:pt x="36110" y="46130"/>
                </a:lnTo>
                <a:lnTo>
                  <a:pt x="36110" y="46120"/>
                </a:lnTo>
                <a:lnTo>
                  <a:pt x="36120" y="46120"/>
                </a:lnTo>
                <a:lnTo>
                  <a:pt x="36120" y="46110"/>
                </a:lnTo>
                <a:lnTo>
                  <a:pt x="36130" y="46110"/>
                </a:lnTo>
                <a:lnTo>
                  <a:pt x="36130" y="46100"/>
                </a:lnTo>
                <a:lnTo>
                  <a:pt x="36130" y="46090"/>
                </a:lnTo>
                <a:lnTo>
                  <a:pt x="36140" y="46090"/>
                </a:lnTo>
                <a:lnTo>
                  <a:pt x="36140" y="46080"/>
                </a:lnTo>
                <a:lnTo>
                  <a:pt x="36150" y="46080"/>
                </a:lnTo>
                <a:lnTo>
                  <a:pt x="36150" y="46070"/>
                </a:lnTo>
                <a:lnTo>
                  <a:pt x="36160" y="46070"/>
                </a:lnTo>
                <a:lnTo>
                  <a:pt x="36170" y="46070"/>
                </a:lnTo>
                <a:lnTo>
                  <a:pt x="36180" y="46070"/>
                </a:lnTo>
                <a:lnTo>
                  <a:pt x="36180" y="46080"/>
                </a:lnTo>
                <a:lnTo>
                  <a:pt x="36190" y="46080"/>
                </a:lnTo>
                <a:lnTo>
                  <a:pt x="36190" y="46100"/>
                </a:lnTo>
                <a:lnTo>
                  <a:pt x="36200" y="46100"/>
                </a:lnTo>
                <a:lnTo>
                  <a:pt x="36200" y="46110"/>
                </a:lnTo>
                <a:lnTo>
                  <a:pt x="36210" y="46110"/>
                </a:lnTo>
                <a:lnTo>
                  <a:pt x="36210" y="46120"/>
                </a:lnTo>
                <a:lnTo>
                  <a:pt x="36220" y="46120"/>
                </a:lnTo>
                <a:lnTo>
                  <a:pt x="36230" y="46120"/>
                </a:lnTo>
                <a:lnTo>
                  <a:pt x="36230" y="46110"/>
                </a:lnTo>
                <a:lnTo>
                  <a:pt x="36240" y="46110"/>
                </a:lnTo>
                <a:lnTo>
                  <a:pt x="36250" y="46110"/>
                </a:lnTo>
                <a:lnTo>
                  <a:pt x="36250" y="46120"/>
                </a:lnTo>
                <a:lnTo>
                  <a:pt x="36250" y="46130"/>
                </a:lnTo>
                <a:lnTo>
                  <a:pt x="36250" y="46140"/>
                </a:lnTo>
                <a:lnTo>
                  <a:pt x="36240" y="46140"/>
                </a:lnTo>
                <a:lnTo>
                  <a:pt x="36240" y="46170"/>
                </a:lnTo>
                <a:lnTo>
                  <a:pt x="36230" y="46170"/>
                </a:lnTo>
                <a:lnTo>
                  <a:pt x="36220" y="46170"/>
                </a:lnTo>
                <a:lnTo>
                  <a:pt x="36220" y="46180"/>
                </a:lnTo>
                <a:lnTo>
                  <a:pt x="36210" y="46180"/>
                </a:lnTo>
                <a:lnTo>
                  <a:pt x="36210" y="46190"/>
                </a:lnTo>
                <a:lnTo>
                  <a:pt x="36190" y="46190"/>
                </a:lnTo>
                <a:lnTo>
                  <a:pt x="36180" y="46190"/>
                </a:lnTo>
                <a:lnTo>
                  <a:pt x="36180" y="46200"/>
                </a:lnTo>
                <a:lnTo>
                  <a:pt x="36180" y="46220"/>
                </a:lnTo>
                <a:lnTo>
                  <a:pt x="36170" y="46220"/>
                </a:lnTo>
                <a:lnTo>
                  <a:pt x="36170" y="46230"/>
                </a:lnTo>
                <a:lnTo>
                  <a:pt x="36160" y="46230"/>
                </a:lnTo>
                <a:lnTo>
                  <a:pt x="36160" y="46240"/>
                </a:lnTo>
                <a:lnTo>
                  <a:pt x="36150" y="46240"/>
                </a:lnTo>
                <a:lnTo>
                  <a:pt x="36150" y="46250"/>
                </a:lnTo>
                <a:lnTo>
                  <a:pt x="36150" y="46260"/>
                </a:lnTo>
                <a:lnTo>
                  <a:pt x="36140" y="46260"/>
                </a:lnTo>
                <a:lnTo>
                  <a:pt x="36140" y="46270"/>
                </a:lnTo>
                <a:lnTo>
                  <a:pt x="36130" y="46270"/>
                </a:lnTo>
                <a:lnTo>
                  <a:pt x="36120" y="46270"/>
                </a:lnTo>
                <a:lnTo>
                  <a:pt x="36120" y="46280"/>
                </a:lnTo>
                <a:lnTo>
                  <a:pt x="36110" y="46280"/>
                </a:lnTo>
                <a:lnTo>
                  <a:pt x="36090" y="46280"/>
                </a:lnTo>
                <a:lnTo>
                  <a:pt x="36090" y="46290"/>
                </a:lnTo>
                <a:lnTo>
                  <a:pt x="36080" y="46290"/>
                </a:lnTo>
                <a:lnTo>
                  <a:pt x="36080" y="46300"/>
                </a:lnTo>
                <a:lnTo>
                  <a:pt x="36070" y="46300"/>
                </a:lnTo>
                <a:lnTo>
                  <a:pt x="36070" y="46310"/>
                </a:lnTo>
                <a:lnTo>
                  <a:pt x="36060" y="46310"/>
                </a:lnTo>
                <a:lnTo>
                  <a:pt x="36050" y="46310"/>
                </a:lnTo>
                <a:lnTo>
                  <a:pt x="36050" y="46320"/>
                </a:lnTo>
                <a:lnTo>
                  <a:pt x="36040" y="46320"/>
                </a:lnTo>
                <a:lnTo>
                  <a:pt x="36030" y="46320"/>
                </a:lnTo>
                <a:lnTo>
                  <a:pt x="36030" y="46330"/>
                </a:lnTo>
                <a:lnTo>
                  <a:pt x="36020" y="46330"/>
                </a:lnTo>
                <a:lnTo>
                  <a:pt x="36020" y="46340"/>
                </a:lnTo>
                <a:lnTo>
                  <a:pt x="36010" y="46340"/>
                </a:lnTo>
                <a:lnTo>
                  <a:pt x="36010" y="46350"/>
                </a:lnTo>
                <a:lnTo>
                  <a:pt x="36000" y="46350"/>
                </a:lnTo>
                <a:lnTo>
                  <a:pt x="36000" y="46360"/>
                </a:lnTo>
                <a:lnTo>
                  <a:pt x="35990" y="46360"/>
                </a:lnTo>
                <a:lnTo>
                  <a:pt x="35990" y="46370"/>
                </a:lnTo>
                <a:lnTo>
                  <a:pt x="35990" y="46380"/>
                </a:lnTo>
                <a:lnTo>
                  <a:pt x="35980" y="46380"/>
                </a:lnTo>
                <a:lnTo>
                  <a:pt x="35980" y="46390"/>
                </a:lnTo>
                <a:lnTo>
                  <a:pt x="35970" y="46390"/>
                </a:lnTo>
                <a:lnTo>
                  <a:pt x="35970" y="46400"/>
                </a:lnTo>
                <a:lnTo>
                  <a:pt x="35970" y="46410"/>
                </a:lnTo>
                <a:lnTo>
                  <a:pt x="35960" y="46410"/>
                </a:lnTo>
                <a:lnTo>
                  <a:pt x="35960" y="46420"/>
                </a:lnTo>
                <a:lnTo>
                  <a:pt x="35950" y="46420"/>
                </a:lnTo>
                <a:lnTo>
                  <a:pt x="35940" y="46420"/>
                </a:lnTo>
                <a:lnTo>
                  <a:pt x="35940" y="46430"/>
                </a:lnTo>
                <a:lnTo>
                  <a:pt x="35930" y="46430"/>
                </a:lnTo>
                <a:lnTo>
                  <a:pt x="35930" y="46440"/>
                </a:lnTo>
                <a:lnTo>
                  <a:pt x="35920" y="46440"/>
                </a:lnTo>
                <a:lnTo>
                  <a:pt x="35920" y="46450"/>
                </a:lnTo>
                <a:lnTo>
                  <a:pt x="35920" y="46460"/>
                </a:lnTo>
                <a:lnTo>
                  <a:pt x="35920" y="46470"/>
                </a:lnTo>
                <a:lnTo>
                  <a:pt x="35910" y="46470"/>
                </a:lnTo>
                <a:lnTo>
                  <a:pt x="35910" y="46480"/>
                </a:lnTo>
                <a:lnTo>
                  <a:pt x="35900" y="46480"/>
                </a:lnTo>
                <a:lnTo>
                  <a:pt x="35900" y="46490"/>
                </a:lnTo>
                <a:lnTo>
                  <a:pt x="35890" y="46490"/>
                </a:lnTo>
                <a:lnTo>
                  <a:pt x="35880" y="46490"/>
                </a:lnTo>
                <a:lnTo>
                  <a:pt x="35870" y="46490"/>
                </a:lnTo>
                <a:lnTo>
                  <a:pt x="35870" y="46500"/>
                </a:lnTo>
                <a:lnTo>
                  <a:pt x="35860" y="46500"/>
                </a:lnTo>
                <a:lnTo>
                  <a:pt x="35860" y="46520"/>
                </a:lnTo>
                <a:lnTo>
                  <a:pt x="35860" y="46530"/>
                </a:lnTo>
                <a:lnTo>
                  <a:pt x="35860" y="46540"/>
                </a:lnTo>
                <a:lnTo>
                  <a:pt x="35850" y="46540"/>
                </a:lnTo>
                <a:lnTo>
                  <a:pt x="35850" y="46550"/>
                </a:lnTo>
                <a:lnTo>
                  <a:pt x="35850" y="46560"/>
                </a:lnTo>
                <a:lnTo>
                  <a:pt x="35840" y="46560"/>
                </a:lnTo>
                <a:lnTo>
                  <a:pt x="35840" y="46570"/>
                </a:lnTo>
                <a:lnTo>
                  <a:pt x="35830" y="46570"/>
                </a:lnTo>
                <a:lnTo>
                  <a:pt x="35820" y="46570"/>
                </a:lnTo>
                <a:lnTo>
                  <a:pt x="35820" y="46580"/>
                </a:lnTo>
                <a:lnTo>
                  <a:pt x="35810" y="46580"/>
                </a:lnTo>
                <a:lnTo>
                  <a:pt x="35810" y="46590"/>
                </a:lnTo>
                <a:lnTo>
                  <a:pt x="35800" y="46590"/>
                </a:lnTo>
                <a:lnTo>
                  <a:pt x="35800" y="46580"/>
                </a:lnTo>
                <a:lnTo>
                  <a:pt x="35780" y="46580"/>
                </a:lnTo>
                <a:lnTo>
                  <a:pt x="35770" y="46580"/>
                </a:lnTo>
                <a:lnTo>
                  <a:pt x="35760" y="46580"/>
                </a:lnTo>
                <a:lnTo>
                  <a:pt x="35760" y="46570"/>
                </a:lnTo>
                <a:lnTo>
                  <a:pt x="35750" y="46570"/>
                </a:lnTo>
                <a:lnTo>
                  <a:pt x="35750" y="46580"/>
                </a:lnTo>
                <a:lnTo>
                  <a:pt x="35710" y="46580"/>
                </a:lnTo>
                <a:lnTo>
                  <a:pt x="35710" y="46570"/>
                </a:lnTo>
                <a:lnTo>
                  <a:pt x="35660" y="46570"/>
                </a:lnTo>
                <a:lnTo>
                  <a:pt x="35660" y="46580"/>
                </a:lnTo>
                <a:lnTo>
                  <a:pt x="35650" y="46580"/>
                </a:lnTo>
                <a:lnTo>
                  <a:pt x="35640" y="46580"/>
                </a:lnTo>
                <a:lnTo>
                  <a:pt x="35640" y="46590"/>
                </a:lnTo>
                <a:lnTo>
                  <a:pt x="35630" y="46590"/>
                </a:lnTo>
                <a:lnTo>
                  <a:pt x="35630" y="46580"/>
                </a:lnTo>
                <a:lnTo>
                  <a:pt x="35620" y="46580"/>
                </a:lnTo>
                <a:lnTo>
                  <a:pt x="35610" y="46580"/>
                </a:lnTo>
                <a:lnTo>
                  <a:pt x="35610" y="46570"/>
                </a:lnTo>
                <a:lnTo>
                  <a:pt x="35600" y="46570"/>
                </a:lnTo>
                <a:lnTo>
                  <a:pt x="35600" y="46550"/>
                </a:lnTo>
                <a:lnTo>
                  <a:pt x="35600" y="46530"/>
                </a:lnTo>
                <a:lnTo>
                  <a:pt x="35600" y="46520"/>
                </a:lnTo>
                <a:lnTo>
                  <a:pt x="35590" y="46520"/>
                </a:lnTo>
                <a:lnTo>
                  <a:pt x="35590" y="46510"/>
                </a:lnTo>
                <a:lnTo>
                  <a:pt x="35580" y="46510"/>
                </a:lnTo>
                <a:lnTo>
                  <a:pt x="35580" y="46500"/>
                </a:lnTo>
                <a:lnTo>
                  <a:pt x="35570" y="46500"/>
                </a:lnTo>
                <a:lnTo>
                  <a:pt x="35560" y="46500"/>
                </a:lnTo>
                <a:lnTo>
                  <a:pt x="35560" y="46490"/>
                </a:lnTo>
                <a:lnTo>
                  <a:pt x="35550" y="46490"/>
                </a:lnTo>
                <a:lnTo>
                  <a:pt x="35540" y="46490"/>
                </a:lnTo>
                <a:lnTo>
                  <a:pt x="35540" y="46480"/>
                </a:lnTo>
                <a:lnTo>
                  <a:pt x="35530" y="46480"/>
                </a:lnTo>
                <a:lnTo>
                  <a:pt x="35530" y="46470"/>
                </a:lnTo>
                <a:lnTo>
                  <a:pt x="35520" y="46470"/>
                </a:lnTo>
                <a:lnTo>
                  <a:pt x="35520" y="46460"/>
                </a:lnTo>
                <a:lnTo>
                  <a:pt x="35510" y="46460"/>
                </a:lnTo>
                <a:lnTo>
                  <a:pt x="35510" y="46450"/>
                </a:lnTo>
                <a:lnTo>
                  <a:pt x="35510" y="46440"/>
                </a:lnTo>
                <a:lnTo>
                  <a:pt x="35500" y="46440"/>
                </a:lnTo>
                <a:lnTo>
                  <a:pt x="35500" y="46430"/>
                </a:lnTo>
                <a:lnTo>
                  <a:pt x="35490" y="46430"/>
                </a:lnTo>
                <a:lnTo>
                  <a:pt x="35490" y="46420"/>
                </a:lnTo>
                <a:lnTo>
                  <a:pt x="35490" y="46410"/>
                </a:lnTo>
                <a:lnTo>
                  <a:pt x="35480" y="46410"/>
                </a:lnTo>
                <a:lnTo>
                  <a:pt x="35480" y="46400"/>
                </a:lnTo>
                <a:lnTo>
                  <a:pt x="35480" y="46390"/>
                </a:lnTo>
                <a:lnTo>
                  <a:pt x="35470" y="46390"/>
                </a:lnTo>
                <a:lnTo>
                  <a:pt x="35470" y="46380"/>
                </a:lnTo>
                <a:lnTo>
                  <a:pt x="35460" y="46380"/>
                </a:lnTo>
                <a:lnTo>
                  <a:pt x="35460" y="46370"/>
                </a:lnTo>
                <a:lnTo>
                  <a:pt x="35450" y="46370"/>
                </a:lnTo>
                <a:lnTo>
                  <a:pt x="35450" y="46360"/>
                </a:lnTo>
                <a:lnTo>
                  <a:pt x="35440" y="46360"/>
                </a:lnTo>
                <a:lnTo>
                  <a:pt x="35440" y="46350"/>
                </a:lnTo>
                <a:lnTo>
                  <a:pt x="35440" y="46340"/>
                </a:lnTo>
                <a:lnTo>
                  <a:pt x="35430" y="46340"/>
                </a:lnTo>
                <a:lnTo>
                  <a:pt x="35430" y="46330"/>
                </a:lnTo>
                <a:lnTo>
                  <a:pt x="35430" y="46320"/>
                </a:lnTo>
                <a:lnTo>
                  <a:pt x="35440" y="46320"/>
                </a:lnTo>
                <a:lnTo>
                  <a:pt x="35440" y="46310"/>
                </a:lnTo>
                <a:lnTo>
                  <a:pt x="35450" y="46310"/>
                </a:lnTo>
                <a:lnTo>
                  <a:pt x="35450" y="46300"/>
                </a:lnTo>
                <a:lnTo>
                  <a:pt x="35460" y="46300"/>
                </a:lnTo>
                <a:lnTo>
                  <a:pt x="35470" y="46300"/>
                </a:lnTo>
                <a:lnTo>
                  <a:pt x="35470" y="46290"/>
                </a:lnTo>
                <a:lnTo>
                  <a:pt x="35480" y="46290"/>
                </a:lnTo>
                <a:lnTo>
                  <a:pt x="35490" y="46290"/>
                </a:lnTo>
                <a:lnTo>
                  <a:pt x="35490" y="46280"/>
                </a:lnTo>
                <a:lnTo>
                  <a:pt x="35500" y="46280"/>
                </a:lnTo>
                <a:lnTo>
                  <a:pt x="35510" y="46280"/>
                </a:lnTo>
                <a:lnTo>
                  <a:pt x="35510" y="46270"/>
                </a:lnTo>
                <a:lnTo>
                  <a:pt x="35520" y="46270"/>
                </a:lnTo>
                <a:lnTo>
                  <a:pt x="35520" y="46260"/>
                </a:lnTo>
                <a:lnTo>
                  <a:pt x="35530" y="46260"/>
                </a:lnTo>
                <a:lnTo>
                  <a:pt x="35530" y="46250"/>
                </a:lnTo>
                <a:lnTo>
                  <a:pt x="35540" y="46250"/>
                </a:lnTo>
                <a:lnTo>
                  <a:pt x="35540" y="46240"/>
                </a:lnTo>
                <a:lnTo>
                  <a:pt x="35550" y="46240"/>
                </a:lnTo>
                <a:lnTo>
                  <a:pt x="35550" y="46230"/>
                </a:lnTo>
                <a:lnTo>
                  <a:pt x="35560" y="46230"/>
                </a:lnTo>
                <a:lnTo>
                  <a:pt x="35560" y="46220"/>
                </a:lnTo>
                <a:lnTo>
                  <a:pt x="35570" y="46220"/>
                </a:lnTo>
                <a:lnTo>
                  <a:pt x="35570" y="46200"/>
                </a:lnTo>
                <a:lnTo>
                  <a:pt x="35570" y="46190"/>
                </a:lnTo>
                <a:lnTo>
                  <a:pt x="35580" y="46190"/>
                </a:lnTo>
                <a:lnTo>
                  <a:pt x="35580" y="46180"/>
                </a:lnTo>
                <a:lnTo>
                  <a:pt x="35590" y="46180"/>
                </a:lnTo>
                <a:lnTo>
                  <a:pt x="35570" y="46180"/>
                </a:lnTo>
                <a:lnTo>
                  <a:pt x="35560" y="46180"/>
                </a:lnTo>
                <a:lnTo>
                  <a:pt x="35560" y="46190"/>
                </a:lnTo>
                <a:lnTo>
                  <a:pt x="35550" y="46190"/>
                </a:lnTo>
                <a:lnTo>
                  <a:pt x="35550" y="46200"/>
                </a:lnTo>
                <a:lnTo>
                  <a:pt x="35550" y="46210"/>
                </a:lnTo>
                <a:lnTo>
                  <a:pt x="35540" y="46210"/>
                </a:lnTo>
                <a:lnTo>
                  <a:pt x="35530" y="46210"/>
                </a:lnTo>
                <a:lnTo>
                  <a:pt x="35530" y="46220"/>
                </a:lnTo>
                <a:lnTo>
                  <a:pt x="35520" y="46220"/>
                </a:lnTo>
                <a:lnTo>
                  <a:pt x="35520" y="46230"/>
                </a:lnTo>
                <a:lnTo>
                  <a:pt x="35510" y="46230"/>
                </a:lnTo>
                <a:lnTo>
                  <a:pt x="35500" y="46230"/>
                </a:lnTo>
                <a:lnTo>
                  <a:pt x="35500" y="46240"/>
                </a:lnTo>
                <a:lnTo>
                  <a:pt x="35500" y="46250"/>
                </a:lnTo>
                <a:lnTo>
                  <a:pt x="35490" y="46250"/>
                </a:lnTo>
                <a:lnTo>
                  <a:pt x="35490" y="46260"/>
                </a:lnTo>
                <a:lnTo>
                  <a:pt x="35480" y="46260"/>
                </a:lnTo>
                <a:lnTo>
                  <a:pt x="35480" y="46270"/>
                </a:lnTo>
                <a:lnTo>
                  <a:pt x="35470" y="46270"/>
                </a:lnTo>
                <a:lnTo>
                  <a:pt x="35470" y="46280"/>
                </a:lnTo>
                <a:lnTo>
                  <a:pt x="35460" y="46280"/>
                </a:lnTo>
                <a:lnTo>
                  <a:pt x="35460" y="46290"/>
                </a:lnTo>
                <a:lnTo>
                  <a:pt x="35450" y="46290"/>
                </a:lnTo>
                <a:lnTo>
                  <a:pt x="35450" y="46300"/>
                </a:lnTo>
                <a:lnTo>
                  <a:pt x="35440" y="46300"/>
                </a:lnTo>
                <a:lnTo>
                  <a:pt x="35440" y="46310"/>
                </a:lnTo>
                <a:lnTo>
                  <a:pt x="35430" y="46310"/>
                </a:lnTo>
                <a:lnTo>
                  <a:pt x="35430" y="46320"/>
                </a:lnTo>
                <a:lnTo>
                  <a:pt x="35420" y="46320"/>
                </a:lnTo>
                <a:lnTo>
                  <a:pt x="35420" y="46340"/>
                </a:lnTo>
                <a:lnTo>
                  <a:pt x="35410" y="46340"/>
                </a:lnTo>
                <a:lnTo>
                  <a:pt x="35410" y="46350"/>
                </a:lnTo>
                <a:lnTo>
                  <a:pt x="35410" y="46360"/>
                </a:lnTo>
                <a:lnTo>
                  <a:pt x="35410" y="46370"/>
                </a:lnTo>
                <a:lnTo>
                  <a:pt x="35400" y="46370"/>
                </a:lnTo>
                <a:lnTo>
                  <a:pt x="35390" y="46370"/>
                </a:lnTo>
                <a:lnTo>
                  <a:pt x="35380" y="46370"/>
                </a:lnTo>
                <a:lnTo>
                  <a:pt x="35380" y="46360"/>
                </a:lnTo>
                <a:lnTo>
                  <a:pt x="35370" y="46360"/>
                </a:lnTo>
                <a:lnTo>
                  <a:pt x="35370" y="46350"/>
                </a:lnTo>
                <a:lnTo>
                  <a:pt x="35370" y="46340"/>
                </a:lnTo>
                <a:lnTo>
                  <a:pt x="35360" y="46340"/>
                </a:lnTo>
                <a:lnTo>
                  <a:pt x="35360" y="46330"/>
                </a:lnTo>
                <a:lnTo>
                  <a:pt x="35360" y="46320"/>
                </a:lnTo>
                <a:lnTo>
                  <a:pt x="35350" y="46320"/>
                </a:lnTo>
                <a:lnTo>
                  <a:pt x="35350" y="46290"/>
                </a:lnTo>
                <a:lnTo>
                  <a:pt x="35340" y="46290"/>
                </a:lnTo>
                <a:lnTo>
                  <a:pt x="35340" y="46280"/>
                </a:lnTo>
                <a:lnTo>
                  <a:pt x="35330" y="46280"/>
                </a:lnTo>
                <a:lnTo>
                  <a:pt x="35320" y="46280"/>
                </a:lnTo>
                <a:lnTo>
                  <a:pt x="35320" y="46270"/>
                </a:lnTo>
                <a:lnTo>
                  <a:pt x="35310" y="46270"/>
                </a:lnTo>
                <a:lnTo>
                  <a:pt x="35310" y="46260"/>
                </a:lnTo>
                <a:lnTo>
                  <a:pt x="35300" y="46260"/>
                </a:lnTo>
                <a:lnTo>
                  <a:pt x="35290" y="46260"/>
                </a:lnTo>
                <a:lnTo>
                  <a:pt x="35290" y="46250"/>
                </a:lnTo>
                <a:lnTo>
                  <a:pt x="35290" y="46240"/>
                </a:lnTo>
                <a:lnTo>
                  <a:pt x="35280" y="46240"/>
                </a:lnTo>
                <a:lnTo>
                  <a:pt x="35270" y="46240"/>
                </a:lnTo>
                <a:lnTo>
                  <a:pt x="35270" y="46230"/>
                </a:lnTo>
                <a:lnTo>
                  <a:pt x="35260" y="46230"/>
                </a:lnTo>
                <a:lnTo>
                  <a:pt x="35250" y="46230"/>
                </a:lnTo>
                <a:lnTo>
                  <a:pt x="35250" y="46220"/>
                </a:lnTo>
                <a:lnTo>
                  <a:pt x="35240" y="46220"/>
                </a:lnTo>
                <a:lnTo>
                  <a:pt x="35230" y="46220"/>
                </a:lnTo>
                <a:lnTo>
                  <a:pt x="35220" y="46220"/>
                </a:lnTo>
                <a:lnTo>
                  <a:pt x="35220" y="46210"/>
                </a:lnTo>
                <a:lnTo>
                  <a:pt x="35210" y="46210"/>
                </a:lnTo>
                <a:lnTo>
                  <a:pt x="35200" y="46210"/>
                </a:lnTo>
                <a:lnTo>
                  <a:pt x="35200" y="46200"/>
                </a:lnTo>
                <a:lnTo>
                  <a:pt x="35190" y="46200"/>
                </a:lnTo>
                <a:lnTo>
                  <a:pt x="35190" y="46190"/>
                </a:lnTo>
                <a:lnTo>
                  <a:pt x="35180" y="46190"/>
                </a:lnTo>
                <a:lnTo>
                  <a:pt x="35170" y="46190"/>
                </a:lnTo>
                <a:lnTo>
                  <a:pt x="35170" y="46180"/>
                </a:lnTo>
                <a:lnTo>
                  <a:pt x="35150" y="46180"/>
                </a:lnTo>
                <a:lnTo>
                  <a:pt x="35140" y="46180"/>
                </a:lnTo>
                <a:lnTo>
                  <a:pt x="35140" y="46170"/>
                </a:lnTo>
                <a:lnTo>
                  <a:pt x="35130" y="46170"/>
                </a:lnTo>
                <a:lnTo>
                  <a:pt x="35120" y="46170"/>
                </a:lnTo>
                <a:lnTo>
                  <a:pt x="35120" y="46140"/>
                </a:lnTo>
                <a:lnTo>
                  <a:pt x="35120" y="46130"/>
                </a:lnTo>
                <a:lnTo>
                  <a:pt x="35120" y="46120"/>
                </a:lnTo>
                <a:lnTo>
                  <a:pt x="35110" y="46120"/>
                </a:lnTo>
                <a:lnTo>
                  <a:pt x="35110" y="46110"/>
                </a:lnTo>
                <a:lnTo>
                  <a:pt x="35110" y="46100"/>
                </a:lnTo>
                <a:lnTo>
                  <a:pt x="35110" y="46070"/>
                </a:lnTo>
                <a:lnTo>
                  <a:pt x="35110" y="46050"/>
                </a:lnTo>
                <a:lnTo>
                  <a:pt x="35120" y="46050"/>
                </a:lnTo>
                <a:lnTo>
                  <a:pt x="35120" y="46040"/>
                </a:lnTo>
                <a:lnTo>
                  <a:pt x="35130" y="46040"/>
                </a:lnTo>
                <a:lnTo>
                  <a:pt x="35140" y="46040"/>
                </a:lnTo>
                <a:lnTo>
                  <a:pt x="35140" y="46030"/>
                </a:lnTo>
                <a:lnTo>
                  <a:pt x="35150" y="46030"/>
                </a:lnTo>
                <a:lnTo>
                  <a:pt x="35160" y="46030"/>
                </a:lnTo>
                <a:lnTo>
                  <a:pt x="35160" y="46020"/>
                </a:lnTo>
                <a:lnTo>
                  <a:pt x="35170" y="46020"/>
                </a:lnTo>
                <a:lnTo>
                  <a:pt x="35170" y="46010"/>
                </a:lnTo>
                <a:lnTo>
                  <a:pt x="35180" y="46010"/>
                </a:lnTo>
                <a:lnTo>
                  <a:pt x="35180" y="46000"/>
                </a:lnTo>
                <a:lnTo>
                  <a:pt x="35180" y="45990"/>
                </a:lnTo>
                <a:lnTo>
                  <a:pt x="35190" y="45990"/>
                </a:lnTo>
                <a:lnTo>
                  <a:pt x="35190" y="45980"/>
                </a:lnTo>
                <a:lnTo>
                  <a:pt x="35190" y="45970"/>
                </a:lnTo>
                <a:lnTo>
                  <a:pt x="35200" y="45970"/>
                </a:lnTo>
                <a:lnTo>
                  <a:pt x="35200" y="45960"/>
                </a:lnTo>
                <a:lnTo>
                  <a:pt x="35200" y="45930"/>
                </a:lnTo>
                <a:lnTo>
                  <a:pt x="35210" y="45930"/>
                </a:lnTo>
                <a:lnTo>
                  <a:pt x="35210" y="45920"/>
                </a:lnTo>
                <a:lnTo>
                  <a:pt x="35220" y="45920"/>
                </a:lnTo>
                <a:lnTo>
                  <a:pt x="35220" y="45910"/>
                </a:lnTo>
                <a:lnTo>
                  <a:pt x="35220" y="45900"/>
                </a:lnTo>
                <a:lnTo>
                  <a:pt x="35230" y="45900"/>
                </a:lnTo>
                <a:lnTo>
                  <a:pt x="35230" y="45890"/>
                </a:lnTo>
                <a:lnTo>
                  <a:pt x="35230" y="45880"/>
                </a:lnTo>
                <a:lnTo>
                  <a:pt x="35230" y="45870"/>
                </a:lnTo>
                <a:lnTo>
                  <a:pt x="35220" y="45870"/>
                </a:lnTo>
                <a:lnTo>
                  <a:pt x="35210" y="45870"/>
                </a:lnTo>
                <a:lnTo>
                  <a:pt x="35210" y="45860"/>
                </a:lnTo>
                <a:lnTo>
                  <a:pt x="35200" y="45860"/>
                </a:lnTo>
                <a:lnTo>
                  <a:pt x="35200" y="45850"/>
                </a:lnTo>
                <a:lnTo>
                  <a:pt x="35170" y="45850"/>
                </a:lnTo>
                <a:lnTo>
                  <a:pt x="35160" y="45850"/>
                </a:lnTo>
                <a:lnTo>
                  <a:pt x="35160" y="45840"/>
                </a:lnTo>
                <a:lnTo>
                  <a:pt x="35150" y="45840"/>
                </a:lnTo>
                <a:lnTo>
                  <a:pt x="35150" y="45830"/>
                </a:lnTo>
                <a:lnTo>
                  <a:pt x="35150" y="45820"/>
                </a:lnTo>
                <a:lnTo>
                  <a:pt x="35150" y="45810"/>
                </a:lnTo>
                <a:lnTo>
                  <a:pt x="35140" y="45810"/>
                </a:lnTo>
                <a:lnTo>
                  <a:pt x="35140" y="45790"/>
                </a:lnTo>
                <a:lnTo>
                  <a:pt x="35140" y="45780"/>
                </a:lnTo>
                <a:lnTo>
                  <a:pt x="35140" y="45770"/>
                </a:lnTo>
                <a:lnTo>
                  <a:pt x="35110" y="45770"/>
                </a:lnTo>
                <a:lnTo>
                  <a:pt x="35100" y="45770"/>
                </a:lnTo>
                <a:lnTo>
                  <a:pt x="35100" y="45780"/>
                </a:lnTo>
                <a:lnTo>
                  <a:pt x="35090" y="45780"/>
                </a:lnTo>
                <a:lnTo>
                  <a:pt x="35050" y="45780"/>
                </a:lnTo>
                <a:lnTo>
                  <a:pt x="35050" y="45790"/>
                </a:lnTo>
                <a:lnTo>
                  <a:pt x="35030" y="45790"/>
                </a:lnTo>
                <a:lnTo>
                  <a:pt x="35030" y="45800"/>
                </a:lnTo>
                <a:lnTo>
                  <a:pt x="35030" y="45820"/>
                </a:lnTo>
                <a:lnTo>
                  <a:pt x="35020" y="45820"/>
                </a:lnTo>
                <a:lnTo>
                  <a:pt x="35020" y="45830"/>
                </a:lnTo>
                <a:lnTo>
                  <a:pt x="35010" y="45830"/>
                </a:lnTo>
                <a:lnTo>
                  <a:pt x="35000" y="45830"/>
                </a:lnTo>
                <a:lnTo>
                  <a:pt x="35000" y="45840"/>
                </a:lnTo>
                <a:lnTo>
                  <a:pt x="34920" y="45840"/>
                </a:lnTo>
                <a:lnTo>
                  <a:pt x="34920" y="45830"/>
                </a:lnTo>
                <a:lnTo>
                  <a:pt x="34900" y="45830"/>
                </a:lnTo>
                <a:lnTo>
                  <a:pt x="34880" y="45830"/>
                </a:lnTo>
                <a:lnTo>
                  <a:pt x="34880" y="45820"/>
                </a:lnTo>
                <a:lnTo>
                  <a:pt x="34860" y="45820"/>
                </a:lnTo>
                <a:lnTo>
                  <a:pt x="34850" y="45820"/>
                </a:lnTo>
                <a:lnTo>
                  <a:pt x="34840" y="45820"/>
                </a:lnTo>
                <a:lnTo>
                  <a:pt x="34840" y="45810"/>
                </a:lnTo>
                <a:lnTo>
                  <a:pt x="34810" y="45810"/>
                </a:lnTo>
                <a:lnTo>
                  <a:pt x="34800" y="45810"/>
                </a:lnTo>
                <a:lnTo>
                  <a:pt x="34800" y="45800"/>
                </a:lnTo>
                <a:lnTo>
                  <a:pt x="34780" y="45800"/>
                </a:lnTo>
                <a:lnTo>
                  <a:pt x="34760" y="45800"/>
                </a:lnTo>
                <a:lnTo>
                  <a:pt x="34750" y="45800"/>
                </a:lnTo>
                <a:lnTo>
                  <a:pt x="34750" y="45790"/>
                </a:lnTo>
                <a:lnTo>
                  <a:pt x="34740" y="45790"/>
                </a:lnTo>
                <a:lnTo>
                  <a:pt x="34730" y="45790"/>
                </a:lnTo>
                <a:lnTo>
                  <a:pt x="34730" y="45780"/>
                </a:lnTo>
                <a:lnTo>
                  <a:pt x="34700" y="45780"/>
                </a:lnTo>
                <a:lnTo>
                  <a:pt x="34700" y="45770"/>
                </a:lnTo>
                <a:lnTo>
                  <a:pt x="34690" y="45770"/>
                </a:lnTo>
                <a:lnTo>
                  <a:pt x="34690" y="45760"/>
                </a:lnTo>
                <a:lnTo>
                  <a:pt x="34680" y="45760"/>
                </a:lnTo>
                <a:lnTo>
                  <a:pt x="34680" y="45750"/>
                </a:lnTo>
                <a:lnTo>
                  <a:pt x="34670" y="45750"/>
                </a:lnTo>
                <a:lnTo>
                  <a:pt x="34670" y="45740"/>
                </a:lnTo>
                <a:lnTo>
                  <a:pt x="34660" y="45740"/>
                </a:lnTo>
                <a:lnTo>
                  <a:pt x="34660" y="45730"/>
                </a:lnTo>
                <a:lnTo>
                  <a:pt x="34650" y="45730"/>
                </a:lnTo>
                <a:lnTo>
                  <a:pt x="34650" y="45720"/>
                </a:lnTo>
                <a:lnTo>
                  <a:pt x="34640" y="45720"/>
                </a:lnTo>
                <a:lnTo>
                  <a:pt x="34640" y="45710"/>
                </a:lnTo>
                <a:lnTo>
                  <a:pt x="34630" y="45710"/>
                </a:lnTo>
                <a:lnTo>
                  <a:pt x="34630" y="45700"/>
                </a:lnTo>
                <a:lnTo>
                  <a:pt x="34620" y="45700"/>
                </a:lnTo>
                <a:lnTo>
                  <a:pt x="34610" y="45700"/>
                </a:lnTo>
                <a:lnTo>
                  <a:pt x="34610" y="45690"/>
                </a:lnTo>
                <a:lnTo>
                  <a:pt x="34600" y="45690"/>
                </a:lnTo>
                <a:lnTo>
                  <a:pt x="34600" y="45680"/>
                </a:lnTo>
                <a:lnTo>
                  <a:pt x="34600" y="45670"/>
                </a:lnTo>
                <a:lnTo>
                  <a:pt x="34590" y="45670"/>
                </a:lnTo>
                <a:lnTo>
                  <a:pt x="34580" y="45670"/>
                </a:lnTo>
                <a:lnTo>
                  <a:pt x="34580" y="45660"/>
                </a:lnTo>
                <a:lnTo>
                  <a:pt x="34570" y="45660"/>
                </a:lnTo>
                <a:lnTo>
                  <a:pt x="34560" y="45660"/>
                </a:lnTo>
                <a:lnTo>
                  <a:pt x="34560" y="45650"/>
                </a:lnTo>
                <a:lnTo>
                  <a:pt x="34550" y="45650"/>
                </a:lnTo>
                <a:lnTo>
                  <a:pt x="34540" y="45650"/>
                </a:lnTo>
                <a:lnTo>
                  <a:pt x="34540" y="45640"/>
                </a:lnTo>
                <a:lnTo>
                  <a:pt x="34520" y="45640"/>
                </a:lnTo>
                <a:lnTo>
                  <a:pt x="34510" y="45640"/>
                </a:lnTo>
                <a:lnTo>
                  <a:pt x="34500" y="45640"/>
                </a:lnTo>
                <a:lnTo>
                  <a:pt x="34500" y="45630"/>
                </a:lnTo>
                <a:lnTo>
                  <a:pt x="34480" y="45630"/>
                </a:lnTo>
                <a:lnTo>
                  <a:pt x="34470" y="45630"/>
                </a:lnTo>
                <a:lnTo>
                  <a:pt x="34470" y="45620"/>
                </a:lnTo>
                <a:lnTo>
                  <a:pt x="34460" y="45620"/>
                </a:lnTo>
                <a:lnTo>
                  <a:pt x="34450" y="45620"/>
                </a:lnTo>
                <a:lnTo>
                  <a:pt x="34440" y="45620"/>
                </a:lnTo>
                <a:lnTo>
                  <a:pt x="34440" y="45610"/>
                </a:lnTo>
                <a:lnTo>
                  <a:pt x="34430" y="45610"/>
                </a:lnTo>
                <a:lnTo>
                  <a:pt x="34420" y="45610"/>
                </a:lnTo>
                <a:lnTo>
                  <a:pt x="34420" y="45600"/>
                </a:lnTo>
                <a:lnTo>
                  <a:pt x="34410" y="45600"/>
                </a:lnTo>
                <a:lnTo>
                  <a:pt x="34410" y="45590"/>
                </a:lnTo>
                <a:lnTo>
                  <a:pt x="34410" y="45570"/>
                </a:lnTo>
                <a:lnTo>
                  <a:pt x="34400" y="45570"/>
                </a:lnTo>
                <a:lnTo>
                  <a:pt x="34400" y="45560"/>
                </a:lnTo>
                <a:lnTo>
                  <a:pt x="34390" y="45560"/>
                </a:lnTo>
                <a:lnTo>
                  <a:pt x="34390" y="45550"/>
                </a:lnTo>
                <a:lnTo>
                  <a:pt x="34390" y="45540"/>
                </a:lnTo>
                <a:lnTo>
                  <a:pt x="34380" y="45540"/>
                </a:lnTo>
                <a:lnTo>
                  <a:pt x="34380" y="45530"/>
                </a:lnTo>
                <a:lnTo>
                  <a:pt x="34370" y="45530"/>
                </a:lnTo>
                <a:lnTo>
                  <a:pt x="34370" y="45520"/>
                </a:lnTo>
                <a:lnTo>
                  <a:pt x="34370" y="45510"/>
                </a:lnTo>
                <a:lnTo>
                  <a:pt x="34360" y="45510"/>
                </a:lnTo>
                <a:lnTo>
                  <a:pt x="34360" y="45500"/>
                </a:lnTo>
                <a:lnTo>
                  <a:pt x="34360" y="45490"/>
                </a:lnTo>
                <a:lnTo>
                  <a:pt x="34360" y="45480"/>
                </a:lnTo>
                <a:lnTo>
                  <a:pt x="34350" y="45480"/>
                </a:lnTo>
                <a:lnTo>
                  <a:pt x="34350" y="45460"/>
                </a:lnTo>
                <a:lnTo>
                  <a:pt x="34360" y="45460"/>
                </a:lnTo>
                <a:lnTo>
                  <a:pt x="34360" y="45450"/>
                </a:lnTo>
                <a:lnTo>
                  <a:pt x="34370" y="45450"/>
                </a:lnTo>
                <a:lnTo>
                  <a:pt x="34370" y="45440"/>
                </a:lnTo>
                <a:lnTo>
                  <a:pt x="34380" y="45440"/>
                </a:lnTo>
                <a:lnTo>
                  <a:pt x="34390" y="45440"/>
                </a:lnTo>
                <a:lnTo>
                  <a:pt x="34390" y="45430"/>
                </a:lnTo>
                <a:lnTo>
                  <a:pt x="34400" y="45430"/>
                </a:lnTo>
                <a:lnTo>
                  <a:pt x="34400" y="45420"/>
                </a:lnTo>
                <a:lnTo>
                  <a:pt x="34420" y="45420"/>
                </a:lnTo>
                <a:lnTo>
                  <a:pt x="34420" y="45430"/>
                </a:lnTo>
                <a:lnTo>
                  <a:pt x="34440" y="45430"/>
                </a:lnTo>
                <a:lnTo>
                  <a:pt x="34440" y="45420"/>
                </a:lnTo>
                <a:lnTo>
                  <a:pt x="34450" y="45420"/>
                </a:lnTo>
                <a:lnTo>
                  <a:pt x="34450" y="45430"/>
                </a:lnTo>
                <a:lnTo>
                  <a:pt x="34490" y="45430"/>
                </a:lnTo>
                <a:lnTo>
                  <a:pt x="34520" y="45430"/>
                </a:lnTo>
                <a:lnTo>
                  <a:pt x="34530" y="45430"/>
                </a:lnTo>
                <a:lnTo>
                  <a:pt x="34540" y="45430"/>
                </a:lnTo>
                <a:lnTo>
                  <a:pt x="34550" y="45430"/>
                </a:lnTo>
                <a:lnTo>
                  <a:pt x="34550" y="45440"/>
                </a:lnTo>
                <a:lnTo>
                  <a:pt x="34570" y="45440"/>
                </a:lnTo>
                <a:lnTo>
                  <a:pt x="34580" y="45440"/>
                </a:lnTo>
                <a:lnTo>
                  <a:pt x="34590" y="45440"/>
                </a:lnTo>
                <a:lnTo>
                  <a:pt x="34590" y="45450"/>
                </a:lnTo>
                <a:lnTo>
                  <a:pt x="34600" y="45450"/>
                </a:lnTo>
                <a:lnTo>
                  <a:pt x="34610" y="45450"/>
                </a:lnTo>
                <a:lnTo>
                  <a:pt x="34610" y="45460"/>
                </a:lnTo>
                <a:lnTo>
                  <a:pt x="34620" y="45460"/>
                </a:lnTo>
                <a:lnTo>
                  <a:pt x="34630" y="45460"/>
                </a:lnTo>
                <a:lnTo>
                  <a:pt x="34630" y="45470"/>
                </a:lnTo>
                <a:lnTo>
                  <a:pt x="34640" y="45470"/>
                </a:lnTo>
                <a:lnTo>
                  <a:pt x="34650" y="45470"/>
                </a:lnTo>
                <a:lnTo>
                  <a:pt x="34650" y="45480"/>
                </a:lnTo>
                <a:lnTo>
                  <a:pt x="34660" y="45480"/>
                </a:lnTo>
                <a:lnTo>
                  <a:pt x="34670" y="45480"/>
                </a:lnTo>
                <a:lnTo>
                  <a:pt x="34670" y="45490"/>
                </a:lnTo>
                <a:lnTo>
                  <a:pt x="34680" y="45490"/>
                </a:lnTo>
                <a:lnTo>
                  <a:pt x="34700" y="45490"/>
                </a:lnTo>
                <a:lnTo>
                  <a:pt x="34700" y="45500"/>
                </a:lnTo>
                <a:lnTo>
                  <a:pt x="34720" y="45500"/>
                </a:lnTo>
                <a:lnTo>
                  <a:pt x="34720" y="45490"/>
                </a:lnTo>
                <a:lnTo>
                  <a:pt x="34720" y="45500"/>
                </a:lnTo>
                <a:lnTo>
                  <a:pt x="34730" y="45500"/>
                </a:lnTo>
                <a:lnTo>
                  <a:pt x="34730" y="45490"/>
                </a:lnTo>
                <a:lnTo>
                  <a:pt x="34740" y="45490"/>
                </a:lnTo>
                <a:lnTo>
                  <a:pt x="34750" y="45490"/>
                </a:lnTo>
                <a:lnTo>
                  <a:pt x="34760" y="45490"/>
                </a:lnTo>
                <a:lnTo>
                  <a:pt x="34760" y="45480"/>
                </a:lnTo>
                <a:lnTo>
                  <a:pt x="34780" y="45480"/>
                </a:lnTo>
                <a:lnTo>
                  <a:pt x="34790" y="45480"/>
                </a:lnTo>
                <a:lnTo>
                  <a:pt x="34790" y="45470"/>
                </a:lnTo>
                <a:lnTo>
                  <a:pt x="34810" y="45470"/>
                </a:lnTo>
                <a:lnTo>
                  <a:pt x="34840" y="45470"/>
                </a:lnTo>
                <a:lnTo>
                  <a:pt x="34840" y="45480"/>
                </a:lnTo>
                <a:lnTo>
                  <a:pt x="34850" y="45480"/>
                </a:lnTo>
                <a:lnTo>
                  <a:pt x="34850" y="45490"/>
                </a:lnTo>
                <a:lnTo>
                  <a:pt x="34860" y="45490"/>
                </a:lnTo>
                <a:lnTo>
                  <a:pt x="34870" y="45490"/>
                </a:lnTo>
                <a:lnTo>
                  <a:pt x="34870" y="45480"/>
                </a:lnTo>
                <a:lnTo>
                  <a:pt x="34860" y="45480"/>
                </a:lnTo>
                <a:lnTo>
                  <a:pt x="34860" y="45470"/>
                </a:lnTo>
                <a:lnTo>
                  <a:pt x="34860" y="45460"/>
                </a:lnTo>
                <a:lnTo>
                  <a:pt x="34850" y="45460"/>
                </a:lnTo>
                <a:lnTo>
                  <a:pt x="34850" y="45450"/>
                </a:lnTo>
                <a:lnTo>
                  <a:pt x="34850" y="45440"/>
                </a:lnTo>
                <a:lnTo>
                  <a:pt x="34840" y="45440"/>
                </a:lnTo>
                <a:lnTo>
                  <a:pt x="34840" y="45430"/>
                </a:lnTo>
                <a:lnTo>
                  <a:pt x="34840" y="45420"/>
                </a:lnTo>
                <a:lnTo>
                  <a:pt x="34840" y="45410"/>
                </a:lnTo>
                <a:lnTo>
                  <a:pt x="34830" y="45410"/>
                </a:lnTo>
                <a:lnTo>
                  <a:pt x="34830" y="45400"/>
                </a:lnTo>
                <a:lnTo>
                  <a:pt x="34830" y="45390"/>
                </a:lnTo>
                <a:lnTo>
                  <a:pt x="34820" y="45390"/>
                </a:lnTo>
                <a:lnTo>
                  <a:pt x="34820" y="45380"/>
                </a:lnTo>
                <a:lnTo>
                  <a:pt x="34810" y="45380"/>
                </a:lnTo>
                <a:lnTo>
                  <a:pt x="34800" y="45380"/>
                </a:lnTo>
                <a:lnTo>
                  <a:pt x="34800" y="45370"/>
                </a:lnTo>
                <a:lnTo>
                  <a:pt x="34790" y="45370"/>
                </a:lnTo>
                <a:lnTo>
                  <a:pt x="34790" y="45350"/>
                </a:lnTo>
                <a:lnTo>
                  <a:pt x="34790" y="45340"/>
                </a:lnTo>
                <a:lnTo>
                  <a:pt x="34780" y="45340"/>
                </a:lnTo>
                <a:lnTo>
                  <a:pt x="34780" y="45330"/>
                </a:lnTo>
                <a:lnTo>
                  <a:pt x="34770" y="45330"/>
                </a:lnTo>
                <a:lnTo>
                  <a:pt x="34770" y="45310"/>
                </a:lnTo>
                <a:lnTo>
                  <a:pt x="34770" y="45300"/>
                </a:lnTo>
                <a:lnTo>
                  <a:pt x="34770" y="45290"/>
                </a:lnTo>
                <a:lnTo>
                  <a:pt x="34780" y="45290"/>
                </a:lnTo>
                <a:lnTo>
                  <a:pt x="34780" y="45280"/>
                </a:lnTo>
                <a:lnTo>
                  <a:pt x="34780" y="45270"/>
                </a:lnTo>
                <a:lnTo>
                  <a:pt x="34770" y="45270"/>
                </a:lnTo>
                <a:lnTo>
                  <a:pt x="34760" y="45270"/>
                </a:lnTo>
                <a:lnTo>
                  <a:pt x="34760" y="45260"/>
                </a:lnTo>
                <a:lnTo>
                  <a:pt x="34750" y="45260"/>
                </a:lnTo>
                <a:lnTo>
                  <a:pt x="34740" y="45260"/>
                </a:lnTo>
                <a:lnTo>
                  <a:pt x="34740" y="45250"/>
                </a:lnTo>
                <a:lnTo>
                  <a:pt x="34740" y="45240"/>
                </a:lnTo>
                <a:lnTo>
                  <a:pt x="34730" y="45240"/>
                </a:lnTo>
                <a:lnTo>
                  <a:pt x="34720" y="45240"/>
                </a:lnTo>
                <a:lnTo>
                  <a:pt x="34720" y="45230"/>
                </a:lnTo>
                <a:lnTo>
                  <a:pt x="34710" y="45230"/>
                </a:lnTo>
                <a:lnTo>
                  <a:pt x="34710" y="45220"/>
                </a:lnTo>
                <a:lnTo>
                  <a:pt x="34700" y="45220"/>
                </a:lnTo>
                <a:lnTo>
                  <a:pt x="34690" y="45220"/>
                </a:lnTo>
                <a:lnTo>
                  <a:pt x="34670" y="45220"/>
                </a:lnTo>
                <a:lnTo>
                  <a:pt x="34670" y="45210"/>
                </a:lnTo>
                <a:lnTo>
                  <a:pt x="34660" y="45210"/>
                </a:lnTo>
                <a:lnTo>
                  <a:pt x="34660" y="45200"/>
                </a:lnTo>
                <a:lnTo>
                  <a:pt x="34650" y="45200"/>
                </a:lnTo>
                <a:lnTo>
                  <a:pt x="34640" y="45200"/>
                </a:lnTo>
                <a:lnTo>
                  <a:pt x="34640" y="45190"/>
                </a:lnTo>
                <a:lnTo>
                  <a:pt x="34630" y="45190"/>
                </a:lnTo>
                <a:lnTo>
                  <a:pt x="34630" y="45180"/>
                </a:lnTo>
                <a:lnTo>
                  <a:pt x="34620" y="45180"/>
                </a:lnTo>
                <a:lnTo>
                  <a:pt x="34620" y="45170"/>
                </a:lnTo>
                <a:lnTo>
                  <a:pt x="34620" y="45160"/>
                </a:lnTo>
                <a:lnTo>
                  <a:pt x="34610" y="45160"/>
                </a:lnTo>
                <a:lnTo>
                  <a:pt x="34610" y="45150"/>
                </a:lnTo>
                <a:lnTo>
                  <a:pt x="34610" y="45140"/>
                </a:lnTo>
                <a:lnTo>
                  <a:pt x="34600" y="45140"/>
                </a:lnTo>
                <a:lnTo>
                  <a:pt x="34600" y="45130"/>
                </a:lnTo>
                <a:lnTo>
                  <a:pt x="34600" y="45120"/>
                </a:lnTo>
                <a:lnTo>
                  <a:pt x="34590" y="45120"/>
                </a:lnTo>
                <a:lnTo>
                  <a:pt x="34590" y="45110"/>
                </a:lnTo>
                <a:lnTo>
                  <a:pt x="34580" y="45110"/>
                </a:lnTo>
                <a:lnTo>
                  <a:pt x="34580" y="45100"/>
                </a:lnTo>
                <a:lnTo>
                  <a:pt x="34570" y="45100"/>
                </a:lnTo>
                <a:lnTo>
                  <a:pt x="34570" y="45090"/>
                </a:lnTo>
                <a:lnTo>
                  <a:pt x="34570" y="45070"/>
                </a:lnTo>
                <a:lnTo>
                  <a:pt x="34570" y="45060"/>
                </a:lnTo>
                <a:lnTo>
                  <a:pt x="34560" y="45060"/>
                </a:lnTo>
                <a:lnTo>
                  <a:pt x="34560" y="45050"/>
                </a:lnTo>
                <a:lnTo>
                  <a:pt x="34560" y="45040"/>
                </a:lnTo>
                <a:lnTo>
                  <a:pt x="34550" y="45040"/>
                </a:lnTo>
                <a:lnTo>
                  <a:pt x="34550" y="45030"/>
                </a:lnTo>
                <a:lnTo>
                  <a:pt x="34540" y="45030"/>
                </a:lnTo>
                <a:lnTo>
                  <a:pt x="34540" y="45020"/>
                </a:lnTo>
                <a:lnTo>
                  <a:pt x="34540" y="45010"/>
                </a:lnTo>
                <a:lnTo>
                  <a:pt x="34530" y="45010"/>
                </a:lnTo>
                <a:lnTo>
                  <a:pt x="34530" y="44980"/>
                </a:lnTo>
                <a:lnTo>
                  <a:pt x="34530" y="44970"/>
                </a:lnTo>
                <a:lnTo>
                  <a:pt x="34520" y="44970"/>
                </a:lnTo>
                <a:lnTo>
                  <a:pt x="34520" y="44950"/>
                </a:lnTo>
                <a:lnTo>
                  <a:pt x="34520" y="44940"/>
                </a:lnTo>
                <a:lnTo>
                  <a:pt x="34520" y="44930"/>
                </a:lnTo>
                <a:lnTo>
                  <a:pt x="34510" y="44930"/>
                </a:lnTo>
                <a:lnTo>
                  <a:pt x="34510" y="44890"/>
                </a:lnTo>
                <a:lnTo>
                  <a:pt x="34510" y="44880"/>
                </a:lnTo>
                <a:lnTo>
                  <a:pt x="34500" y="44880"/>
                </a:lnTo>
                <a:lnTo>
                  <a:pt x="34500" y="44860"/>
                </a:lnTo>
                <a:lnTo>
                  <a:pt x="34500" y="44840"/>
                </a:lnTo>
                <a:lnTo>
                  <a:pt x="34500" y="44830"/>
                </a:lnTo>
                <a:lnTo>
                  <a:pt x="34500" y="44810"/>
                </a:lnTo>
                <a:lnTo>
                  <a:pt x="34500" y="44780"/>
                </a:lnTo>
                <a:lnTo>
                  <a:pt x="34500" y="44760"/>
                </a:lnTo>
                <a:lnTo>
                  <a:pt x="34500" y="44750"/>
                </a:lnTo>
                <a:lnTo>
                  <a:pt x="34510" y="44750"/>
                </a:lnTo>
                <a:lnTo>
                  <a:pt x="34510" y="44740"/>
                </a:lnTo>
                <a:lnTo>
                  <a:pt x="34520" y="44740"/>
                </a:lnTo>
                <a:lnTo>
                  <a:pt x="34520" y="44730"/>
                </a:lnTo>
                <a:lnTo>
                  <a:pt x="34540" y="44730"/>
                </a:lnTo>
                <a:lnTo>
                  <a:pt x="34550" y="44730"/>
                </a:lnTo>
                <a:lnTo>
                  <a:pt x="34570" y="44730"/>
                </a:lnTo>
                <a:lnTo>
                  <a:pt x="34570" y="44720"/>
                </a:lnTo>
                <a:lnTo>
                  <a:pt x="34630" y="44720"/>
                </a:lnTo>
                <a:lnTo>
                  <a:pt x="34630" y="44730"/>
                </a:lnTo>
                <a:lnTo>
                  <a:pt x="34640" y="44730"/>
                </a:lnTo>
                <a:lnTo>
                  <a:pt x="34640" y="44740"/>
                </a:lnTo>
                <a:lnTo>
                  <a:pt x="34650" y="44740"/>
                </a:lnTo>
                <a:lnTo>
                  <a:pt x="34650" y="44750"/>
                </a:lnTo>
                <a:lnTo>
                  <a:pt x="34640" y="44750"/>
                </a:lnTo>
                <a:lnTo>
                  <a:pt x="34640" y="44760"/>
                </a:lnTo>
                <a:lnTo>
                  <a:pt x="34630" y="44760"/>
                </a:lnTo>
                <a:lnTo>
                  <a:pt x="34620" y="44760"/>
                </a:lnTo>
                <a:lnTo>
                  <a:pt x="34620" y="44770"/>
                </a:lnTo>
                <a:lnTo>
                  <a:pt x="34610" y="44770"/>
                </a:lnTo>
                <a:lnTo>
                  <a:pt x="34610" y="44780"/>
                </a:lnTo>
                <a:lnTo>
                  <a:pt x="34600" y="44780"/>
                </a:lnTo>
                <a:lnTo>
                  <a:pt x="34610" y="44780"/>
                </a:lnTo>
                <a:lnTo>
                  <a:pt x="34610" y="44790"/>
                </a:lnTo>
                <a:lnTo>
                  <a:pt x="34620" y="44790"/>
                </a:lnTo>
                <a:lnTo>
                  <a:pt x="34620" y="44800"/>
                </a:lnTo>
                <a:lnTo>
                  <a:pt x="34640" y="44800"/>
                </a:lnTo>
                <a:lnTo>
                  <a:pt x="34650" y="44800"/>
                </a:lnTo>
                <a:lnTo>
                  <a:pt x="34650" y="44810"/>
                </a:lnTo>
                <a:lnTo>
                  <a:pt x="34660" y="44810"/>
                </a:lnTo>
                <a:lnTo>
                  <a:pt x="34660" y="44820"/>
                </a:lnTo>
                <a:lnTo>
                  <a:pt x="34670" y="44820"/>
                </a:lnTo>
                <a:lnTo>
                  <a:pt x="34680" y="44820"/>
                </a:lnTo>
                <a:lnTo>
                  <a:pt x="34680" y="44830"/>
                </a:lnTo>
                <a:lnTo>
                  <a:pt x="34710" y="44830"/>
                </a:lnTo>
                <a:lnTo>
                  <a:pt x="34720" y="44830"/>
                </a:lnTo>
                <a:lnTo>
                  <a:pt x="34730" y="44830"/>
                </a:lnTo>
                <a:lnTo>
                  <a:pt x="34730" y="44840"/>
                </a:lnTo>
                <a:lnTo>
                  <a:pt x="34740" y="44840"/>
                </a:lnTo>
                <a:lnTo>
                  <a:pt x="34750" y="44840"/>
                </a:lnTo>
                <a:lnTo>
                  <a:pt x="34760" y="44840"/>
                </a:lnTo>
                <a:lnTo>
                  <a:pt x="34780" y="44840"/>
                </a:lnTo>
                <a:lnTo>
                  <a:pt x="34780" y="44850"/>
                </a:lnTo>
                <a:lnTo>
                  <a:pt x="34800" y="44850"/>
                </a:lnTo>
                <a:lnTo>
                  <a:pt x="34810" y="44850"/>
                </a:lnTo>
                <a:lnTo>
                  <a:pt x="34810" y="44860"/>
                </a:lnTo>
                <a:lnTo>
                  <a:pt x="34830" y="44860"/>
                </a:lnTo>
                <a:lnTo>
                  <a:pt x="34840" y="44860"/>
                </a:lnTo>
                <a:lnTo>
                  <a:pt x="34850" y="44860"/>
                </a:lnTo>
                <a:lnTo>
                  <a:pt x="34870" y="44860"/>
                </a:lnTo>
                <a:lnTo>
                  <a:pt x="34890" y="44860"/>
                </a:lnTo>
                <a:lnTo>
                  <a:pt x="34890" y="44850"/>
                </a:lnTo>
                <a:lnTo>
                  <a:pt x="34900" y="44850"/>
                </a:lnTo>
                <a:lnTo>
                  <a:pt x="34950" y="44850"/>
                </a:lnTo>
                <a:lnTo>
                  <a:pt x="34950" y="44840"/>
                </a:lnTo>
                <a:lnTo>
                  <a:pt x="34960" y="44840"/>
                </a:lnTo>
                <a:lnTo>
                  <a:pt x="34970" y="44840"/>
                </a:lnTo>
                <a:lnTo>
                  <a:pt x="34970" y="44830"/>
                </a:lnTo>
                <a:lnTo>
                  <a:pt x="34990" y="44830"/>
                </a:lnTo>
                <a:lnTo>
                  <a:pt x="34990" y="44840"/>
                </a:lnTo>
                <a:lnTo>
                  <a:pt x="35010" y="44840"/>
                </a:lnTo>
                <a:lnTo>
                  <a:pt x="35010" y="44830"/>
                </a:lnTo>
                <a:lnTo>
                  <a:pt x="35020" y="44830"/>
                </a:lnTo>
                <a:lnTo>
                  <a:pt x="35030" y="44830"/>
                </a:lnTo>
                <a:lnTo>
                  <a:pt x="35030" y="44820"/>
                </a:lnTo>
                <a:lnTo>
                  <a:pt x="35040" y="44820"/>
                </a:lnTo>
                <a:lnTo>
                  <a:pt x="35050" y="44820"/>
                </a:lnTo>
                <a:lnTo>
                  <a:pt x="35070" y="44820"/>
                </a:lnTo>
                <a:lnTo>
                  <a:pt x="35070" y="44810"/>
                </a:lnTo>
                <a:lnTo>
                  <a:pt x="35090" y="44810"/>
                </a:lnTo>
                <a:lnTo>
                  <a:pt x="35100" y="44810"/>
                </a:lnTo>
                <a:lnTo>
                  <a:pt x="35100" y="44800"/>
                </a:lnTo>
                <a:lnTo>
                  <a:pt x="35110" y="44800"/>
                </a:lnTo>
                <a:lnTo>
                  <a:pt x="35110" y="44790"/>
                </a:lnTo>
                <a:lnTo>
                  <a:pt x="35120" y="44790"/>
                </a:lnTo>
                <a:lnTo>
                  <a:pt x="35120" y="44780"/>
                </a:lnTo>
                <a:lnTo>
                  <a:pt x="35120" y="44770"/>
                </a:lnTo>
                <a:lnTo>
                  <a:pt x="35120" y="44760"/>
                </a:lnTo>
                <a:lnTo>
                  <a:pt x="35130" y="44760"/>
                </a:lnTo>
                <a:lnTo>
                  <a:pt x="35130" y="44710"/>
                </a:lnTo>
                <a:lnTo>
                  <a:pt x="35130" y="44680"/>
                </a:lnTo>
                <a:lnTo>
                  <a:pt x="35140" y="44680"/>
                </a:lnTo>
                <a:lnTo>
                  <a:pt x="35140" y="44670"/>
                </a:lnTo>
                <a:lnTo>
                  <a:pt x="35140" y="44660"/>
                </a:lnTo>
                <a:lnTo>
                  <a:pt x="35150" y="44660"/>
                </a:lnTo>
                <a:lnTo>
                  <a:pt x="35150" y="44650"/>
                </a:lnTo>
                <a:lnTo>
                  <a:pt x="35150" y="44640"/>
                </a:lnTo>
                <a:lnTo>
                  <a:pt x="35160" y="44640"/>
                </a:lnTo>
                <a:lnTo>
                  <a:pt x="35160" y="44630"/>
                </a:lnTo>
                <a:lnTo>
                  <a:pt x="35170" y="44630"/>
                </a:lnTo>
                <a:lnTo>
                  <a:pt x="35170" y="44620"/>
                </a:lnTo>
                <a:lnTo>
                  <a:pt x="35180" y="44620"/>
                </a:lnTo>
                <a:lnTo>
                  <a:pt x="35180" y="44610"/>
                </a:lnTo>
                <a:lnTo>
                  <a:pt x="35180" y="44600"/>
                </a:lnTo>
                <a:lnTo>
                  <a:pt x="35190" y="44600"/>
                </a:lnTo>
                <a:lnTo>
                  <a:pt x="35200" y="44600"/>
                </a:lnTo>
                <a:lnTo>
                  <a:pt x="35200" y="44590"/>
                </a:lnTo>
                <a:lnTo>
                  <a:pt x="35210" y="44590"/>
                </a:lnTo>
                <a:lnTo>
                  <a:pt x="35220" y="44590"/>
                </a:lnTo>
                <a:lnTo>
                  <a:pt x="35220" y="44580"/>
                </a:lnTo>
                <a:lnTo>
                  <a:pt x="35220" y="44570"/>
                </a:lnTo>
                <a:lnTo>
                  <a:pt x="35230" y="44570"/>
                </a:lnTo>
                <a:lnTo>
                  <a:pt x="35230" y="44560"/>
                </a:lnTo>
                <a:lnTo>
                  <a:pt x="35240" y="44560"/>
                </a:lnTo>
                <a:lnTo>
                  <a:pt x="35240" y="44550"/>
                </a:lnTo>
                <a:lnTo>
                  <a:pt x="35250" y="44550"/>
                </a:lnTo>
                <a:lnTo>
                  <a:pt x="35250" y="44540"/>
                </a:lnTo>
                <a:lnTo>
                  <a:pt x="35260" y="44540"/>
                </a:lnTo>
                <a:lnTo>
                  <a:pt x="35260" y="44510"/>
                </a:lnTo>
                <a:lnTo>
                  <a:pt x="35270" y="44510"/>
                </a:lnTo>
                <a:lnTo>
                  <a:pt x="35270" y="44500"/>
                </a:lnTo>
                <a:lnTo>
                  <a:pt x="35270" y="44510"/>
                </a:lnTo>
                <a:lnTo>
                  <a:pt x="35290" y="44510"/>
                </a:lnTo>
                <a:lnTo>
                  <a:pt x="35290" y="44500"/>
                </a:lnTo>
                <a:lnTo>
                  <a:pt x="35300" y="44500"/>
                </a:lnTo>
                <a:lnTo>
                  <a:pt x="35310" y="44500"/>
                </a:lnTo>
                <a:lnTo>
                  <a:pt x="35340" y="44500"/>
                </a:lnTo>
                <a:lnTo>
                  <a:pt x="35350" y="44500"/>
                </a:lnTo>
                <a:lnTo>
                  <a:pt x="35360" y="44500"/>
                </a:lnTo>
                <a:lnTo>
                  <a:pt x="35360" y="44460"/>
                </a:lnTo>
                <a:lnTo>
                  <a:pt x="35350" y="44460"/>
                </a:lnTo>
                <a:lnTo>
                  <a:pt x="35350" y="44450"/>
                </a:lnTo>
                <a:lnTo>
                  <a:pt x="35350" y="44440"/>
                </a:lnTo>
                <a:lnTo>
                  <a:pt x="35340" y="44440"/>
                </a:lnTo>
                <a:lnTo>
                  <a:pt x="35340" y="44430"/>
                </a:lnTo>
                <a:lnTo>
                  <a:pt x="35330" y="44430"/>
                </a:lnTo>
                <a:lnTo>
                  <a:pt x="35330" y="44420"/>
                </a:lnTo>
                <a:lnTo>
                  <a:pt x="35330" y="44410"/>
                </a:lnTo>
                <a:lnTo>
                  <a:pt x="35330" y="44400"/>
                </a:lnTo>
                <a:lnTo>
                  <a:pt x="35340" y="44400"/>
                </a:lnTo>
                <a:lnTo>
                  <a:pt x="35350" y="44400"/>
                </a:lnTo>
                <a:lnTo>
                  <a:pt x="35350" y="44390"/>
                </a:lnTo>
                <a:lnTo>
                  <a:pt x="35360" y="44390"/>
                </a:lnTo>
                <a:lnTo>
                  <a:pt x="35370" y="44390"/>
                </a:lnTo>
                <a:lnTo>
                  <a:pt x="35370" y="44380"/>
                </a:lnTo>
                <a:lnTo>
                  <a:pt x="35380" y="44380"/>
                </a:lnTo>
                <a:lnTo>
                  <a:pt x="35380" y="44370"/>
                </a:lnTo>
                <a:lnTo>
                  <a:pt x="35390" y="44370"/>
                </a:lnTo>
                <a:lnTo>
                  <a:pt x="35400" y="44370"/>
                </a:lnTo>
                <a:lnTo>
                  <a:pt x="35400" y="44360"/>
                </a:lnTo>
                <a:lnTo>
                  <a:pt x="35410" y="44360"/>
                </a:lnTo>
                <a:lnTo>
                  <a:pt x="35410" y="44350"/>
                </a:lnTo>
                <a:lnTo>
                  <a:pt x="35410" y="44340"/>
                </a:lnTo>
                <a:lnTo>
                  <a:pt x="35410" y="44320"/>
                </a:lnTo>
                <a:lnTo>
                  <a:pt x="35410" y="44310"/>
                </a:lnTo>
                <a:lnTo>
                  <a:pt x="35420" y="44310"/>
                </a:lnTo>
                <a:lnTo>
                  <a:pt x="35410" y="44310"/>
                </a:lnTo>
                <a:lnTo>
                  <a:pt x="35410" y="44300"/>
                </a:lnTo>
                <a:lnTo>
                  <a:pt x="35410" y="44280"/>
                </a:lnTo>
                <a:lnTo>
                  <a:pt x="35410" y="44270"/>
                </a:lnTo>
                <a:lnTo>
                  <a:pt x="35420" y="44270"/>
                </a:lnTo>
                <a:lnTo>
                  <a:pt x="35420" y="44260"/>
                </a:lnTo>
                <a:lnTo>
                  <a:pt x="35430" y="44260"/>
                </a:lnTo>
                <a:lnTo>
                  <a:pt x="35430" y="44250"/>
                </a:lnTo>
                <a:lnTo>
                  <a:pt x="35430" y="44240"/>
                </a:lnTo>
                <a:lnTo>
                  <a:pt x="35430" y="44230"/>
                </a:lnTo>
                <a:lnTo>
                  <a:pt x="35420" y="44230"/>
                </a:lnTo>
                <a:lnTo>
                  <a:pt x="35420" y="44210"/>
                </a:lnTo>
                <a:lnTo>
                  <a:pt x="35410" y="44210"/>
                </a:lnTo>
                <a:lnTo>
                  <a:pt x="35410" y="44200"/>
                </a:lnTo>
                <a:lnTo>
                  <a:pt x="35400" y="44200"/>
                </a:lnTo>
                <a:lnTo>
                  <a:pt x="35400" y="44190"/>
                </a:lnTo>
                <a:lnTo>
                  <a:pt x="35390" y="44190"/>
                </a:lnTo>
                <a:lnTo>
                  <a:pt x="35380" y="44190"/>
                </a:lnTo>
                <a:lnTo>
                  <a:pt x="35380" y="44180"/>
                </a:lnTo>
                <a:lnTo>
                  <a:pt x="35380" y="44170"/>
                </a:lnTo>
                <a:lnTo>
                  <a:pt x="35370" y="44170"/>
                </a:lnTo>
                <a:lnTo>
                  <a:pt x="35370" y="44160"/>
                </a:lnTo>
                <a:lnTo>
                  <a:pt x="35370" y="44150"/>
                </a:lnTo>
                <a:lnTo>
                  <a:pt x="35360" y="44150"/>
                </a:lnTo>
                <a:lnTo>
                  <a:pt x="35360" y="44140"/>
                </a:lnTo>
                <a:lnTo>
                  <a:pt x="35350" y="44140"/>
                </a:lnTo>
                <a:lnTo>
                  <a:pt x="35340" y="44140"/>
                </a:lnTo>
                <a:lnTo>
                  <a:pt x="35330" y="44140"/>
                </a:lnTo>
                <a:lnTo>
                  <a:pt x="35330" y="44130"/>
                </a:lnTo>
                <a:lnTo>
                  <a:pt x="35330" y="44120"/>
                </a:lnTo>
                <a:lnTo>
                  <a:pt x="35330" y="44100"/>
                </a:lnTo>
                <a:lnTo>
                  <a:pt x="35330" y="44090"/>
                </a:lnTo>
                <a:lnTo>
                  <a:pt x="35330" y="44080"/>
                </a:lnTo>
                <a:lnTo>
                  <a:pt x="35340" y="44080"/>
                </a:lnTo>
                <a:lnTo>
                  <a:pt x="35340" y="44070"/>
                </a:lnTo>
                <a:lnTo>
                  <a:pt x="35350" y="44070"/>
                </a:lnTo>
                <a:lnTo>
                  <a:pt x="35360" y="44070"/>
                </a:lnTo>
                <a:lnTo>
                  <a:pt x="35360" y="44060"/>
                </a:lnTo>
                <a:lnTo>
                  <a:pt x="35370" y="44060"/>
                </a:lnTo>
                <a:lnTo>
                  <a:pt x="35370" y="44050"/>
                </a:lnTo>
                <a:lnTo>
                  <a:pt x="35380" y="44050"/>
                </a:lnTo>
                <a:lnTo>
                  <a:pt x="35380" y="44040"/>
                </a:lnTo>
                <a:lnTo>
                  <a:pt x="35380" y="44030"/>
                </a:lnTo>
                <a:lnTo>
                  <a:pt x="35390" y="44030"/>
                </a:lnTo>
                <a:lnTo>
                  <a:pt x="35390" y="44020"/>
                </a:lnTo>
                <a:lnTo>
                  <a:pt x="35410" y="44020"/>
                </a:lnTo>
                <a:lnTo>
                  <a:pt x="35430" y="44020"/>
                </a:lnTo>
                <a:lnTo>
                  <a:pt x="35440" y="44020"/>
                </a:lnTo>
                <a:lnTo>
                  <a:pt x="35440" y="44010"/>
                </a:lnTo>
                <a:lnTo>
                  <a:pt x="35450" y="44010"/>
                </a:lnTo>
                <a:lnTo>
                  <a:pt x="35450" y="44000"/>
                </a:lnTo>
                <a:lnTo>
                  <a:pt x="35460" y="44000"/>
                </a:lnTo>
                <a:lnTo>
                  <a:pt x="35460" y="43990"/>
                </a:lnTo>
                <a:lnTo>
                  <a:pt x="35470" y="43990"/>
                </a:lnTo>
                <a:lnTo>
                  <a:pt x="35480" y="43990"/>
                </a:lnTo>
                <a:lnTo>
                  <a:pt x="35480" y="43980"/>
                </a:lnTo>
                <a:lnTo>
                  <a:pt x="35490" y="43980"/>
                </a:lnTo>
                <a:lnTo>
                  <a:pt x="35490" y="43970"/>
                </a:lnTo>
                <a:lnTo>
                  <a:pt x="35500" y="43970"/>
                </a:lnTo>
                <a:lnTo>
                  <a:pt x="35510" y="43970"/>
                </a:lnTo>
                <a:lnTo>
                  <a:pt x="35520" y="43970"/>
                </a:lnTo>
                <a:lnTo>
                  <a:pt x="35520" y="43960"/>
                </a:lnTo>
                <a:lnTo>
                  <a:pt x="35530" y="43960"/>
                </a:lnTo>
                <a:lnTo>
                  <a:pt x="35540" y="43960"/>
                </a:lnTo>
                <a:lnTo>
                  <a:pt x="35550" y="43960"/>
                </a:lnTo>
                <a:lnTo>
                  <a:pt x="35550" y="43950"/>
                </a:lnTo>
                <a:lnTo>
                  <a:pt x="35560" y="43950"/>
                </a:lnTo>
                <a:lnTo>
                  <a:pt x="35560" y="43940"/>
                </a:lnTo>
                <a:lnTo>
                  <a:pt x="35570" y="43940"/>
                </a:lnTo>
                <a:lnTo>
                  <a:pt x="35570" y="43930"/>
                </a:lnTo>
                <a:lnTo>
                  <a:pt x="35580" y="43930"/>
                </a:lnTo>
                <a:lnTo>
                  <a:pt x="35580" y="43920"/>
                </a:lnTo>
                <a:lnTo>
                  <a:pt x="35590" y="43920"/>
                </a:lnTo>
                <a:lnTo>
                  <a:pt x="35590" y="43910"/>
                </a:lnTo>
                <a:lnTo>
                  <a:pt x="35600" y="43910"/>
                </a:lnTo>
                <a:lnTo>
                  <a:pt x="35600" y="43900"/>
                </a:lnTo>
                <a:lnTo>
                  <a:pt x="35600" y="43890"/>
                </a:lnTo>
                <a:lnTo>
                  <a:pt x="35610" y="43890"/>
                </a:lnTo>
                <a:lnTo>
                  <a:pt x="35600" y="43890"/>
                </a:lnTo>
                <a:lnTo>
                  <a:pt x="35600" y="43870"/>
                </a:lnTo>
                <a:lnTo>
                  <a:pt x="35610" y="43870"/>
                </a:lnTo>
                <a:lnTo>
                  <a:pt x="35610" y="43860"/>
                </a:lnTo>
                <a:lnTo>
                  <a:pt x="35610" y="43840"/>
                </a:lnTo>
                <a:lnTo>
                  <a:pt x="35610" y="43830"/>
                </a:lnTo>
                <a:lnTo>
                  <a:pt x="35610" y="43810"/>
                </a:lnTo>
                <a:lnTo>
                  <a:pt x="35600" y="43810"/>
                </a:lnTo>
                <a:lnTo>
                  <a:pt x="35600" y="43800"/>
                </a:lnTo>
                <a:lnTo>
                  <a:pt x="35590" y="43800"/>
                </a:lnTo>
                <a:lnTo>
                  <a:pt x="35590" y="43790"/>
                </a:lnTo>
                <a:lnTo>
                  <a:pt x="35590" y="43770"/>
                </a:lnTo>
                <a:lnTo>
                  <a:pt x="35590" y="43760"/>
                </a:lnTo>
                <a:lnTo>
                  <a:pt x="35600" y="43760"/>
                </a:lnTo>
                <a:lnTo>
                  <a:pt x="35600" y="43750"/>
                </a:lnTo>
                <a:lnTo>
                  <a:pt x="35600" y="43740"/>
                </a:lnTo>
                <a:lnTo>
                  <a:pt x="35600" y="43730"/>
                </a:lnTo>
                <a:lnTo>
                  <a:pt x="35610" y="43730"/>
                </a:lnTo>
                <a:lnTo>
                  <a:pt x="35610" y="43720"/>
                </a:lnTo>
                <a:lnTo>
                  <a:pt x="35610" y="43710"/>
                </a:lnTo>
                <a:lnTo>
                  <a:pt x="35620" y="43710"/>
                </a:lnTo>
                <a:lnTo>
                  <a:pt x="35620" y="43700"/>
                </a:lnTo>
                <a:lnTo>
                  <a:pt x="35620" y="43690"/>
                </a:lnTo>
                <a:lnTo>
                  <a:pt x="35630" y="43690"/>
                </a:lnTo>
                <a:lnTo>
                  <a:pt x="35630" y="43660"/>
                </a:lnTo>
                <a:lnTo>
                  <a:pt x="35630" y="43650"/>
                </a:lnTo>
                <a:lnTo>
                  <a:pt x="35640" y="43650"/>
                </a:lnTo>
                <a:lnTo>
                  <a:pt x="35640" y="43640"/>
                </a:lnTo>
                <a:lnTo>
                  <a:pt x="35650" y="43640"/>
                </a:lnTo>
                <a:lnTo>
                  <a:pt x="35650" y="43650"/>
                </a:lnTo>
                <a:lnTo>
                  <a:pt x="35660" y="43650"/>
                </a:lnTo>
                <a:lnTo>
                  <a:pt x="35660" y="43660"/>
                </a:lnTo>
                <a:lnTo>
                  <a:pt x="35670" y="43660"/>
                </a:lnTo>
                <a:lnTo>
                  <a:pt x="35670" y="43670"/>
                </a:lnTo>
                <a:lnTo>
                  <a:pt x="35670" y="43680"/>
                </a:lnTo>
                <a:lnTo>
                  <a:pt x="35680" y="43680"/>
                </a:lnTo>
                <a:lnTo>
                  <a:pt x="35700" y="43680"/>
                </a:lnTo>
                <a:lnTo>
                  <a:pt x="35700" y="43670"/>
                </a:lnTo>
                <a:lnTo>
                  <a:pt x="35710" y="43670"/>
                </a:lnTo>
                <a:lnTo>
                  <a:pt x="35710" y="43660"/>
                </a:lnTo>
                <a:lnTo>
                  <a:pt x="35710" y="43650"/>
                </a:lnTo>
                <a:lnTo>
                  <a:pt x="35710" y="43630"/>
                </a:lnTo>
                <a:lnTo>
                  <a:pt x="35720" y="43630"/>
                </a:lnTo>
                <a:lnTo>
                  <a:pt x="35720" y="43620"/>
                </a:lnTo>
                <a:lnTo>
                  <a:pt x="35730" y="43620"/>
                </a:lnTo>
                <a:lnTo>
                  <a:pt x="35740" y="43620"/>
                </a:lnTo>
                <a:lnTo>
                  <a:pt x="35740" y="43610"/>
                </a:lnTo>
                <a:lnTo>
                  <a:pt x="35750" y="43610"/>
                </a:lnTo>
                <a:lnTo>
                  <a:pt x="35750" y="43600"/>
                </a:lnTo>
                <a:lnTo>
                  <a:pt x="35760" y="43600"/>
                </a:lnTo>
                <a:lnTo>
                  <a:pt x="35760" y="43590"/>
                </a:lnTo>
                <a:lnTo>
                  <a:pt x="35770" y="43590"/>
                </a:lnTo>
                <a:lnTo>
                  <a:pt x="35770" y="43580"/>
                </a:lnTo>
                <a:lnTo>
                  <a:pt x="35780" y="43580"/>
                </a:lnTo>
                <a:lnTo>
                  <a:pt x="35780" y="43570"/>
                </a:lnTo>
                <a:lnTo>
                  <a:pt x="35780" y="43560"/>
                </a:lnTo>
                <a:lnTo>
                  <a:pt x="35790" y="43560"/>
                </a:lnTo>
                <a:lnTo>
                  <a:pt x="35790" y="43550"/>
                </a:lnTo>
                <a:lnTo>
                  <a:pt x="35800" y="43550"/>
                </a:lnTo>
                <a:lnTo>
                  <a:pt x="35800" y="43540"/>
                </a:lnTo>
                <a:lnTo>
                  <a:pt x="35810" y="43540"/>
                </a:lnTo>
                <a:lnTo>
                  <a:pt x="35810" y="43530"/>
                </a:lnTo>
                <a:lnTo>
                  <a:pt x="35820" y="43530"/>
                </a:lnTo>
                <a:lnTo>
                  <a:pt x="35840" y="43530"/>
                </a:lnTo>
                <a:lnTo>
                  <a:pt x="35870" y="43530"/>
                </a:lnTo>
                <a:lnTo>
                  <a:pt x="35880" y="43530"/>
                </a:lnTo>
                <a:lnTo>
                  <a:pt x="35880" y="43520"/>
                </a:lnTo>
                <a:lnTo>
                  <a:pt x="35890" y="43520"/>
                </a:lnTo>
                <a:lnTo>
                  <a:pt x="35890" y="43510"/>
                </a:lnTo>
                <a:lnTo>
                  <a:pt x="35900" y="43510"/>
                </a:lnTo>
                <a:lnTo>
                  <a:pt x="35910" y="43510"/>
                </a:lnTo>
                <a:lnTo>
                  <a:pt x="35920" y="43510"/>
                </a:lnTo>
                <a:lnTo>
                  <a:pt x="35920" y="43500"/>
                </a:lnTo>
                <a:lnTo>
                  <a:pt x="35930" y="43500"/>
                </a:lnTo>
                <a:lnTo>
                  <a:pt x="35930" y="43510"/>
                </a:lnTo>
                <a:lnTo>
                  <a:pt x="35940" y="43510"/>
                </a:lnTo>
                <a:lnTo>
                  <a:pt x="35950" y="43510"/>
                </a:lnTo>
                <a:lnTo>
                  <a:pt x="35950" y="43500"/>
                </a:lnTo>
                <a:lnTo>
                  <a:pt x="35950" y="43490"/>
                </a:lnTo>
                <a:lnTo>
                  <a:pt x="35960" y="43490"/>
                </a:lnTo>
                <a:lnTo>
                  <a:pt x="35960" y="43470"/>
                </a:lnTo>
                <a:lnTo>
                  <a:pt x="35960" y="43460"/>
                </a:lnTo>
                <a:lnTo>
                  <a:pt x="35970" y="43460"/>
                </a:lnTo>
                <a:lnTo>
                  <a:pt x="35990" y="43460"/>
                </a:lnTo>
                <a:lnTo>
                  <a:pt x="36000" y="43460"/>
                </a:lnTo>
                <a:lnTo>
                  <a:pt x="36000" y="43470"/>
                </a:lnTo>
                <a:lnTo>
                  <a:pt x="36010" y="43470"/>
                </a:lnTo>
                <a:lnTo>
                  <a:pt x="36010" y="43480"/>
                </a:lnTo>
                <a:lnTo>
                  <a:pt x="36040" y="43480"/>
                </a:lnTo>
                <a:lnTo>
                  <a:pt x="36040" y="43490"/>
                </a:lnTo>
                <a:lnTo>
                  <a:pt x="36050" y="43490"/>
                </a:lnTo>
                <a:lnTo>
                  <a:pt x="36050" y="43480"/>
                </a:lnTo>
                <a:lnTo>
                  <a:pt x="36060" y="43480"/>
                </a:lnTo>
                <a:lnTo>
                  <a:pt x="36070" y="43480"/>
                </a:lnTo>
                <a:lnTo>
                  <a:pt x="36070" y="43470"/>
                </a:lnTo>
                <a:lnTo>
                  <a:pt x="36090" y="43470"/>
                </a:lnTo>
                <a:lnTo>
                  <a:pt x="36090" y="43450"/>
                </a:lnTo>
                <a:lnTo>
                  <a:pt x="36100" y="43450"/>
                </a:lnTo>
                <a:lnTo>
                  <a:pt x="36100" y="43440"/>
                </a:lnTo>
                <a:lnTo>
                  <a:pt x="36090" y="43440"/>
                </a:lnTo>
                <a:lnTo>
                  <a:pt x="36090" y="43430"/>
                </a:lnTo>
                <a:lnTo>
                  <a:pt x="36090" y="43420"/>
                </a:lnTo>
                <a:lnTo>
                  <a:pt x="36080" y="43420"/>
                </a:lnTo>
                <a:lnTo>
                  <a:pt x="36080" y="43410"/>
                </a:lnTo>
                <a:lnTo>
                  <a:pt x="36090" y="43410"/>
                </a:lnTo>
                <a:lnTo>
                  <a:pt x="36090" y="43400"/>
                </a:lnTo>
                <a:lnTo>
                  <a:pt x="36100" y="43400"/>
                </a:lnTo>
                <a:lnTo>
                  <a:pt x="36100" y="43390"/>
                </a:lnTo>
                <a:lnTo>
                  <a:pt x="36110" y="43390"/>
                </a:lnTo>
                <a:lnTo>
                  <a:pt x="36110" y="43380"/>
                </a:lnTo>
                <a:lnTo>
                  <a:pt x="36110" y="43370"/>
                </a:lnTo>
                <a:lnTo>
                  <a:pt x="36120" y="43370"/>
                </a:lnTo>
                <a:lnTo>
                  <a:pt x="36120" y="43360"/>
                </a:lnTo>
                <a:lnTo>
                  <a:pt x="36120" y="43350"/>
                </a:lnTo>
                <a:lnTo>
                  <a:pt x="36130" y="43350"/>
                </a:lnTo>
                <a:lnTo>
                  <a:pt x="36130" y="43340"/>
                </a:lnTo>
                <a:lnTo>
                  <a:pt x="36130" y="43330"/>
                </a:lnTo>
                <a:lnTo>
                  <a:pt x="36130" y="43320"/>
                </a:lnTo>
                <a:lnTo>
                  <a:pt x="36130" y="43310"/>
                </a:lnTo>
                <a:lnTo>
                  <a:pt x="36140" y="43310"/>
                </a:lnTo>
                <a:lnTo>
                  <a:pt x="36150" y="43310"/>
                </a:lnTo>
                <a:lnTo>
                  <a:pt x="36150" y="43300"/>
                </a:lnTo>
                <a:lnTo>
                  <a:pt x="36160" y="43300"/>
                </a:lnTo>
                <a:lnTo>
                  <a:pt x="36160" y="43290"/>
                </a:lnTo>
                <a:lnTo>
                  <a:pt x="36160" y="43280"/>
                </a:lnTo>
                <a:lnTo>
                  <a:pt x="36170" y="43280"/>
                </a:lnTo>
                <a:lnTo>
                  <a:pt x="36170" y="43270"/>
                </a:lnTo>
                <a:lnTo>
                  <a:pt x="36180" y="43270"/>
                </a:lnTo>
                <a:lnTo>
                  <a:pt x="36180" y="43260"/>
                </a:lnTo>
                <a:lnTo>
                  <a:pt x="36190" y="43260"/>
                </a:lnTo>
                <a:lnTo>
                  <a:pt x="36190" y="43250"/>
                </a:lnTo>
                <a:lnTo>
                  <a:pt x="36200" y="43250"/>
                </a:lnTo>
                <a:lnTo>
                  <a:pt x="36200" y="43240"/>
                </a:lnTo>
                <a:lnTo>
                  <a:pt x="36210" y="43240"/>
                </a:lnTo>
                <a:lnTo>
                  <a:pt x="36210" y="43230"/>
                </a:lnTo>
                <a:lnTo>
                  <a:pt x="36220" y="43230"/>
                </a:lnTo>
                <a:lnTo>
                  <a:pt x="36230" y="43230"/>
                </a:lnTo>
                <a:lnTo>
                  <a:pt x="36230" y="43220"/>
                </a:lnTo>
                <a:lnTo>
                  <a:pt x="36240" y="43220"/>
                </a:lnTo>
                <a:lnTo>
                  <a:pt x="36240" y="43210"/>
                </a:lnTo>
                <a:lnTo>
                  <a:pt x="36250" y="43210"/>
                </a:lnTo>
                <a:lnTo>
                  <a:pt x="36250" y="43200"/>
                </a:lnTo>
                <a:lnTo>
                  <a:pt x="36250" y="43190"/>
                </a:lnTo>
                <a:lnTo>
                  <a:pt x="36260" y="43190"/>
                </a:lnTo>
                <a:lnTo>
                  <a:pt x="36260" y="43180"/>
                </a:lnTo>
                <a:lnTo>
                  <a:pt x="36260" y="43160"/>
                </a:lnTo>
                <a:lnTo>
                  <a:pt x="36270" y="43160"/>
                </a:lnTo>
                <a:lnTo>
                  <a:pt x="36270" y="43150"/>
                </a:lnTo>
                <a:lnTo>
                  <a:pt x="36280" y="43150"/>
                </a:lnTo>
                <a:lnTo>
                  <a:pt x="36280" y="43140"/>
                </a:lnTo>
                <a:lnTo>
                  <a:pt x="36290" y="43140"/>
                </a:lnTo>
                <a:lnTo>
                  <a:pt x="36300" y="43140"/>
                </a:lnTo>
                <a:lnTo>
                  <a:pt x="36300" y="43130"/>
                </a:lnTo>
                <a:lnTo>
                  <a:pt x="36320" y="43130"/>
                </a:lnTo>
                <a:lnTo>
                  <a:pt x="36320" y="43140"/>
                </a:lnTo>
                <a:lnTo>
                  <a:pt x="36310" y="43140"/>
                </a:lnTo>
                <a:lnTo>
                  <a:pt x="36310" y="43150"/>
                </a:lnTo>
                <a:lnTo>
                  <a:pt x="36320" y="43150"/>
                </a:lnTo>
                <a:lnTo>
                  <a:pt x="36330" y="43150"/>
                </a:lnTo>
                <a:lnTo>
                  <a:pt x="36330" y="43160"/>
                </a:lnTo>
                <a:lnTo>
                  <a:pt x="36340" y="43160"/>
                </a:lnTo>
                <a:lnTo>
                  <a:pt x="36340" y="43150"/>
                </a:lnTo>
                <a:lnTo>
                  <a:pt x="36370" y="43150"/>
                </a:lnTo>
                <a:lnTo>
                  <a:pt x="36370" y="43140"/>
                </a:lnTo>
                <a:lnTo>
                  <a:pt x="36350" y="43140"/>
                </a:lnTo>
                <a:lnTo>
                  <a:pt x="36330" y="43140"/>
                </a:lnTo>
                <a:lnTo>
                  <a:pt x="36330" y="43130"/>
                </a:lnTo>
                <a:lnTo>
                  <a:pt x="36340" y="43130"/>
                </a:lnTo>
                <a:lnTo>
                  <a:pt x="36340" y="43120"/>
                </a:lnTo>
                <a:lnTo>
                  <a:pt x="36340" y="43130"/>
                </a:lnTo>
                <a:lnTo>
                  <a:pt x="36350" y="43130"/>
                </a:lnTo>
                <a:lnTo>
                  <a:pt x="36350" y="43120"/>
                </a:lnTo>
                <a:lnTo>
                  <a:pt x="36370" y="43120"/>
                </a:lnTo>
                <a:lnTo>
                  <a:pt x="36370" y="43110"/>
                </a:lnTo>
                <a:lnTo>
                  <a:pt x="36380" y="43110"/>
                </a:lnTo>
                <a:lnTo>
                  <a:pt x="36420" y="43110"/>
                </a:lnTo>
                <a:lnTo>
                  <a:pt x="36430" y="43110"/>
                </a:lnTo>
                <a:lnTo>
                  <a:pt x="36440" y="43110"/>
                </a:lnTo>
                <a:lnTo>
                  <a:pt x="36450" y="43110"/>
                </a:lnTo>
                <a:lnTo>
                  <a:pt x="36460" y="43110"/>
                </a:lnTo>
                <a:lnTo>
                  <a:pt x="36470" y="43110"/>
                </a:lnTo>
                <a:lnTo>
                  <a:pt x="36490" y="43110"/>
                </a:lnTo>
                <a:lnTo>
                  <a:pt x="36500" y="43110"/>
                </a:lnTo>
                <a:lnTo>
                  <a:pt x="36500" y="43100"/>
                </a:lnTo>
                <a:lnTo>
                  <a:pt x="36510" y="43100"/>
                </a:lnTo>
                <a:lnTo>
                  <a:pt x="36510" y="43090"/>
                </a:lnTo>
                <a:lnTo>
                  <a:pt x="36520" y="43090"/>
                </a:lnTo>
                <a:lnTo>
                  <a:pt x="36540" y="43090"/>
                </a:lnTo>
                <a:lnTo>
                  <a:pt x="36550" y="43090"/>
                </a:lnTo>
                <a:lnTo>
                  <a:pt x="36550" y="43080"/>
                </a:lnTo>
                <a:lnTo>
                  <a:pt x="36560" y="43080"/>
                </a:lnTo>
                <a:lnTo>
                  <a:pt x="36570" y="43080"/>
                </a:lnTo>
                <a:lnTo>
                  <a:pt x="36580" y="43080"/>
                </a:lnTo>
                <a:lnTo>
                  <a:pt x="36580" y="43090"/>
                </a:lnTo>
                <a:lnTo>
                  <a:pt x="36600" y="43090"/>
                </a:lnTo>
                <a:lnTo>
                  <a:pt x="36600" y="43080"/>
                </a:lnTo>
                <a:lnTo>
                  <a:pt x="36610" y="43080"/>
                </a:lnTo>
                <a:lnTo>
                  <a:pt x="36620" y="43080"/>
                </a:lnTo>
                <a:lnTo>
                  <a:pt x="36630" y="43080"/>
                </a:lnTo>
                <a:lnTo>
                  <a:pt x="36630" y="43070"/>
                </a:lnTo>
                <a:lnTo>
                  <a:pt x="36640" y="43070"/>
                </a:lnTo>
                <a:lnTo>
                  <a:pt x="36650" y="43070"/>
                </a:lnTo>
                <a:lnTo>
                  <a:pt x="36650" y="43060"/>
                </a:lnTo>
                <a:lnTo>
                  <a:pt x="36660" y="43060"/>
                </a:lnTo>
                <a:lnTo>
                  <a:pt x="36660" y="43050"/>
                </a:lnTo>
                <a:lnTo>
                  <a:pt x="36670" y="43050"/>
                </a:lnTo>
                <a:lnTo>
                  <a:pt x="36680" y="43050"/>
                </a:lnTo>
                <a:lnTo>
                  <a:pt x="36680" y="43040"/>
                </a:lnTo>
                <a:lnTo>
                  <a:pt x="36690" y="43040"/>
                </a:lnTo>
                <a:lnTo>
                  <a:pt x="36700" y="43040"/>
                </a:lnTo>
                <a:lnTo>
                  <a:pt x="36700" y="43030"/>
                </a:lnTo>
                <a:lnTo>
                  <a:pt x="36710" y="43030"/>
                </a:lnTo>
                <a:lnTo>
                  <a:pt x="36720" y="43030"/>
                </a:lnTo>
                <a:lnTo>
                  <a:pt x="36720" y="43020"/>
                </a:lnTo>
                <a:lnTo>
                  <a:pt x="36740" y="43020"/>
                </a:lnTo>
                <a:lnTo>
                  <a:pt x="36740" y="43010"/>
                </a:lnTo>
                <a:lnTo>
                  <a:pt x="36750" y="43010"/>
                </a:lnTo>
                <a:lnTo>
                  <a:pt x="36750" y="43000"/>
                </a:lnTo>
                <a:lnTo>
                  <a:pt x="36750" y="42990"/>
                </a:lnTo>
                <a:lnTo>
                  <a:pt x="36760" y="42990"/>
                </a:lnTo>
                <a:lnTo>
                  <a:pt x="36760" y="42980"/>
                </a:lnTo>
                <a:lnTo>
                  <a:pt x="36770" y="42980"/>
                </a:lnTo>
                <a:lnTo>
                  <a:pt x="36780" y="42980"/>
                </a:lnTo>
                <a:lnTo>
                  <a:pt x="36780" y="42970"/>
                </a:lnTo>
                <a:lnTo>
                  <a:pt x="36780" y="42960"/>
                </a:lnTo>
                <a:lnTo>
                  <a:pt x="36780" y="42950"/>
                </a:lnTo>
                <a:lnTo>
                  <a:pt x="36780" y="42940"/>
                </a:lnTo>
                <a:lnTo>
                  <a:pt x="36770" y="42940"/>
                </a:lnTo>
                <a:lnTo>
                  <a:pt x="36770" y="42930"/>
                </a:lnTo>
                <a:lnTo>
                  <a:pt x="36770" y="42920"/>
                </a:lnTo>
                <a:lnTo>
                  <a:pt x="36780" y="42920"/>
                </a:lnTo>
                <a:lnTo>
                  <a:pt x="36780" y="42910"/>
                </a:lnTo>
                <a:lnTo>
                  <a:pt x="36780" y="42900"/>
                </a:lnTo>
                <a:lnTo>
                  <a:pt x="36790" y="42900"/>
                </a:lnTo>
                <a:lnTo>
                  <a:pt x="36800" y="42900"/>
                </a:lnTo>
                <a:lnTo>
                  <a:pt x="36800" y="42890"/>
                </a:lnTo>
                <a:lnTo>
                  <a:pt x="36810" y="42890"/>
                </a:lnTo>
                <a:lnTo>
                  <a:pt x="36830" y="42890"/>
                </a:lnTo>
                <a:lnTo>
                  <a:pt x="36830" y="42880"/>
                </a:lnTo>
                <a:lnTo>
                  <a:pt x="36840" y="42880"/>
                </a:lnTo>
                <a:lnTo>
                  <a:pt x="36860" y="42880"/>
                </a:lnTo>
                <a:lnTo>
                  <a:pt x="36860" y="42870"/>
                </a:lnTo>
                <a:lnTo>
                  <a:pt x="36870" y="42870"/>
                </a:lnTo>
                <a:lnTo>
                  <a:pt x="36880" y="42870"/>
                </a:lnTo>
                <a:lnTo>
                  <a:pt x="36890" y="42870"/>
                </a:lnTo>
                <a:lnTo>
                  <a:pt x="36890" y="42860"/>
                </a:lnTo>
                <a:lnTo>
                  <a:pt x="36900" y="42860"/>
                </a:lnTo>
                <a:lnTo>
                  <a:pt x="36900" y="42850"/>
                </a:lnTo>
                <a:lnTo>
                  <a:pt x="36910" y="42850"/>
                </a:lnTo>
                <a:lnTo>
                  <a:pt x="36910" y="42840"/>
                </a:lnTo>
                <a:lnTo>
                  <a:pt x="36920" y="42840"/>
                </a:lnTo>
                <a:lnTo>
                  <a:pt x="36930" y="42840"/>
                </a:lnTo>
                <a:lnTo>
                  <a:pt x="36950" y="42840"/>
                </a:lnTo>
                <a:lnTo>
                  <a:pt x="36950" y="42850"/>
                </a:lnTo>
                <a:lnTo>
                  <a:pt x="36970" y="42850"/>
                </a:lnTo>
                <a:lnTo>
                  <a:pt x="36980" y="42850"/>
                </a:lnTo>
                <a:lnTo>
                  <a:pt x="36980" y="42840"/>
                </a:lnTo>
                <a:lnTo>
                  <a:pt x="37000" y="42840"/>
                </a:lnTo>
                <a:lnTo>
                  <a:pt x="37010" y="42840"/>
                </a:lnTo>
                <a:lnTo>
                  <a:pt x="37010" y="42830"/>
                </a:lnTo>
                <a:lnTo>
                  <a:pt x="37020" y="42830"/>
                </a:lnTo>
                <a:lnTo>
                  <a:pt x="37020" y="42820"/>
                </a:lnTo>
                <a:lnTo>
                  <a:pt x="37030" y="42820"/>
                </a:lnTo>
                <a:lnTo>
                  <a:pt x="37030" y="42810"/>
                </a:lnTo>
                <a:lnTo>
                  <a:pt x="37040" y="42810"/>
                </a:lnTo>
                <a:lnTo>
                  <a:pt x="37040" y="42800"/>
                </a:lnTo>
                <a:lnTo>
                  <a:pt x="37050" y="42800"/>
                </a:lnTo>
                <a:lnTo>
                  <a:pt x="37060" y="42800"/>
                </a:lnTo>
                <a:lnTo>
                  <a:pt x="37060" y="42790"/>
                </a:lnTo>
                <a:lnTo>
                  <a:pt x="37070" y="42790"/>
                </a:lnTo>
                <a:lnTo>
                  <a:pt x="37110" y="42790"/>
                </a:lnTo>
                <a:lnTo>
                  <a:pt x="37110" y="42780"/>
                </a:lnTo>
                <a:lnTo>
                  <a:pt x="37120" y="42780"/>
                </a:lnTo>
                <a:lnTo>
                  <a:pt x="37130" y="42780"/>
                </a:lnTo>
                <a:lnTo>
                  <a:pt x="37140" y="42780"/>
                </a:lnTo>
                <a:lnTo>
                  <a:pt x="37140" y="42770"/>
                </a:lnTo>
                <a:lnTo>
                  <a:pt x="37150" y="42770"/>
                </a:lnTo>
                <a:lnTo>
                  <a:pt x="37160" y="42770"/>
                </a:lnTo>
                <a:lnTo>
                  <a:pt x="37160" y="42760"/>
                </a:lnTo>
                <a:lnTo>
                  <a:pt x="37160" y="42750"/>
                </a:lnTo>
                <a:lnTo>
                  <a:pt x="37170" y="42750"/>
                </a:lnTo>
                <a:lnTo>
                  <a:pt x="37180" y="42750"/>
                </a:lnTo>
                <a:lnTo>
                  <a:pt x="37180" y="42740"/>
                </a:lnTo>
                <a:lnTo>
                  <a:pt x="37190" y="42740"/>
                </a:lnTo>
                <a:lnTo>
                  <a:pt x="37200" y="42740"/>
                </a:lnTo>
                <a:lnTo>
                  <a:pt x="37200" y="42730"/>
                </a:lnTo>
                <a:lnTo>
                  <a:pt x="37210" y="42730"/>
                </a:lnTo>
                <a:lnTo>
                  <a:pt x="37240" y="42730"/>
                </a:lnTo>
                <a:lnTo>
                  <a:pt x="37260" y="42730"/>
                </a:lnTo>
                <a:lnTo>
                  <a:pt x="37260" y="42720"/>
                </a:lnTo>
                <a:lnTo>
                  <a:pt x="37270" y="42720"/>
                </a:lnTo>
                <a:lnTo>
                  <a:pt x="37290" y="42720"/>
                </a:lnTo>
                <a:lnTo>
                  <a:pt x="37350" y="42720"/>
                </a:lnTo>
                <a:close/>
                <a:moveTo>
                  <a:pt x="37440" y="42690"/>
                </a:moveTo>
                <a:lnTo>
                  <a:pt x="37460" y="42690"/>
                </a:lnTo>
                <a:lnTo>
                  <a:pt x="37460" y="42700"/>
                </a:lnTo>
                <a:lnTo>
                  <a:pt x="37480" y="42700"/>
                </a:lnTo>
                <a:lnTo>
                  <a:pt x="37480" y="42710"/>
                </a:lnTo>
                <a:lnTo>
                  <a:pt x="37480" y="42720"/>
                </a:lnTo>
                <a:lnTo>
                  <a:pt x="37470" y="42720"/>
                </a:lnTo>
                <a:lnTo>
                  <a:pt x="37470" y="42710"/>
                </a:lnTo>
                <a:lnTo>
                  <a:pt x="37460" y="42710"/>
                </a:lnTo>
                <a:lnTo>
                  <a:pt x="37460" y="42700"/>
                </a:lnTo>
                <a:lnTo>
                  <a:pt x="37450" y="42700"/>
                </a:lnTo>
                <a:lnTo>
                  <a:pt x="37450" y="42710"/>
                </a:lnTo>
                <a:lnTo>
                  <a:pt x="37440" y="42710"/>
                </a:lnTo>
                <a:lnTo>
                  <a:pt x="37440" y="42700"/>
                </a:lnTo>
                <a:lnTo>
                  <a:pt x="37440" y="42710"/>
                </a:lnTo>
                <a:lnTo>
                  <a:pt x="37430" y="42710"/>
                </a:lnTo>
                <a:lnTo>
                  <a:pt x="37430" y="42720"/>
                </a:lnTo>
                <a:lnTo>
                  <a:pt x="37410" y="42720"/>
                </a:lnTo>
                <a:lnTo>
                  <a:pt x="37410" y="42710"/>
                </a:lnTo>
                <a:lnTo>
                  <a:pt x="37400" y="42710"/>
                </a:lnTo>
                <a:lnTo>
                  <a:pt x="37400" y="42700"/>
                </a:lnTo>
                <a:lnTo>
                  <a:pt x="37410" y="42700"/>
                </a:lnTo>
                <a:lnTo>
                  <a:pt x="37420" y="42700"/>
                </a:lnTo>
                <a:lnTo>
                  <a:pt x="37420" y="42690"/>
                </a:lnTo>
                <a:lnTo>
                  <a:pt x="37440" y="42690"/>
                </a:lnTo>
                <a:close/>
                <a:moveTo>
                  <a:pt x="37530" y="42570"/>
                </a:moveTo>
                <a:lnTo>
                  <a:pt x="37530" y="42580"/>
                </a:lnTo>
                <a:lnTo>
                  <a:pt x="37540" y="42580"/>
                </a:lnTo>
                <a:lnTo>
                  <a:pt x="37540" y="42600"/>
                </a:lnTo>
                <a:lnTo>
                  <a:pt x="37530" y="42600"/>
                </a:lnTo>
                <a:lnTo>
                  <a:pt x="37530" y="42610"/>
                </a:lnTo>
                <a:lnTo>
                  <a:pt x="37520" y="42610"/>
                </a:lnTo>
                <a:lnTo>
                  <a:pt x="37520" y="42600"/>
                </a:lnTo>
                <a:lnTo>
                  <a:pt x="37510" y="42600"/>
                </a:lnTo>
                <a:lnTo>
                  <a:pt x="37510" y="42590"/>
                </a:lnTo>
                <a:lnTo>
                  <a:pt x="37510" y="42580"/>
                </a:lnTo>
                <a:lnTo>
                  <a:pt x="37520" y="42580"/>
                </a:lnTo>
                <a:lnTo>
                  <a:pt x="37520" y="42570"/>
                </a:lnTo>
                <a:lnTo>
                  <a:pt x="37530" y="4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