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Long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Long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0480" y="60030"/>
                </a:moveTo>
                <a:lnTo>
                  <a:pt x="70490" y="60030"/>
                </a:lnTo>
                <a:lnTo>
                  <a:pt x="70490" y="60040"/>
                </a:lnTo>
                <a:lnTo>
                  <a:pt x="70500" y="60040"/>
                </a:lnTo>
                <a:lnTo>
                  <a:pt x="70500" y="60050"/>
                </a:lnTo>
                <a:lnTo>
                  <a:pt x="70500" y="60060"/>
                </a:lnTo>
                <a:lnTo>
                  <a:pt x="70490" y="60060"/>
                </a:lnTo>
                <a:lnTo>
                  <a:pt x="70490" y="60050"/>
                </a:lnTo>
                <a:lnTo>
                  <a:pt x="70480" y="60050"/>
                </a:lnTo>
                <a:lnTo>
                  <a:pt x="70470" y="60050"/>
                </a:lnTo>
                <a:lnTo>
                  <a:pt x="70470" y="60040"/>
                </a:lnTo>
                <a:lnTo>
                  <a:pt x="70470" y="60030"/>
                </a:lnTo>
                <a:lnTo>
                  <a:pt x="70480" y="60030"/>
                </a:lnTo>
                <a:close/>
                <a:moveTo>
                  <a:pt x="70490" y="59860"/>
                </a:moveTo>
                <a:lnTo>
                  <a:pt x="70500" y="59860"/>
                </a:lnTo>
                <a:lnTo>
                  <a:pt x="70500" y="59870"/>
                </a:lnTo>
                <a:lnTo>
                  <a:pt x="70500" y="59920"/>
                </a:lnTo>
                <a:lnTo>
                  <a:pt x="70490" y="59920"/>
                </a:lnTo>
                <a:lnTo>
                  <a:pt x="70490" y="59940"/>
                </a:lnTo>
                <a:lnTo>
                  <a:pt x="70470" y="59940"/>
                </a:lnTo>
                <a:lnTo>
                  <a:pt x="70460" y="59940"/>
                </a:lnTo>
                <a:lnTo>
                  <a:pt x="70460" y="59920"/>
                </a:lnTo>
                <a:lnTo>
                  <a:pt x="70470" y="59920"/>
                </a:lnTo>
                <a:lnTo>
                  <a:pt x="70470" y="59910"/>
                </a:lnTo>
                <a:lnTo>
                  <a:pt x="70470" y="59880"/>
                </a:lnTo>
                <a:lnTo>
                  <a:pt x="70470" y="59870"/>
                </a:lnTo>
                <a:lnTo>
                  <a:pt x="70480" y="59870"/>
                </a:lnTo>
                <a:lnTo>
                  <a:pt x="70480" y="59860"/>
                </a:lnTo>
                <a:lnTo>
                  <a:pt x="70490" y="59860"/>
                </a:lnTo>
                <a:close/>
                <a:moveTo>
                  <a:pt x="70440" y="59550"/>
                </a:moveTo>
                <a:lnTo>
                  <a:pt x="70450" y="59550"/>
                </a:lnTo>
                <a:lnTo>
                  <a:pt x="70450" y="59560"/>
                </a:lnTo>
                <a:lnTo>
                  <a:pt x="70450" y="59580"/>
                </a:lnTo>
                <a:lnTo>
                  <a:pt x="70460" y="59580"/>
                </a:lnTo>
                <a:lnTo>
                  <a:pt x="70460" y="59590"/>
                </a:lnTo>
                <a:lnTo>
                  <a:pt x="70460" y="59610"/>
                </a:lnTo>
                <a:lnTo>
                  <a:pt x="70460" y="59620"/>
                </a:lnTo>
                <a:lnTo>
                  <a:pt x="70440" y="59620"/>
                </a:lnTo>
                <a:lnTo>
                  <a:pt x="70440" y="59610"/>
                </a:lnTo>
                <a:lnTo>
                  <a:pt x="70430" y="59610"/>
                </a:lnTo>
                <a:lnTo>
                  <a:pt x="70430" y="59600"/>
                </a:lnTo>
                <a:lnTo>
                  <a:pt x="70430" y="59590"/>
                </a:lnTo>
                <a:lnTo>
                  <a:pt x="70420" y="59590"/>
                </a:lnTo>
                <a:lnTo>
                  <a:pt x="70420" y="59580"/>
                </a:lnTo>
                <a:lnTo>
                  <a:pt x="70420" y="59570"/>
                </a:lnTo>
                <a:lnTo>
                  <a:pt x="70420" y="59560"/>
                </a:lnTo>
                <a:lnTo>
                  <a:pt x="70430" y="59560"/>
                </a:lnTo>
                <a:lnTo>
                  <a:pt x="70430" y="59550"/>
                </a:lnTo>
                <a:lnTo>
                  <a:pt x="70440" y="59550"/>
                </a:lnTo>
                <a:close/>
                <a:moveTo>
                  <a:pt x="70440" y="59510"/>
                </a:moveTo>
                <a:lnTo>
                  <a:pt x="70440" y="59530"/>
                </a:lnTo>
                <a:lnTo>
                  <a:pt x="70450" y="59530"/>
                </a:lnTo>
                <a:lnTo>
                  <a:pt x="70450" y="59540"/>
                </a:lnTo>
                <a:lnTo>
                  <a:pt x="70440" y="59540"/>
                </a:lnTo>
                <a:lnTo>
                  <a:pt x="70440" y="59550"/>
                </a:lnTo>
                <a:lnTo>
                  <a:pt x="70420" y="59550"/>
                </a:lnTo>
                <a:lnTo>
                  <a:pt x="70420" y="59540"/>
                </a:lnTo>
                <a:lnTo>
                  <a:pt x="70420" y="59520"/>
                </a:lnTo>
                <a:lnTo>
                  <a:pt x="70420" y="59510"/>
                </a:lnTo>
                <a:lnTo>
                  <a:pt x="70430" y="59510"/>
                </a:lnTo>
                <a:lnTo>
                  <a:pt x="70440" y="59510"/>
                </a:lnTo>
                <a:close/>
                <a:moveTo>
                  <a:pt x="68670" y="59350"/>
                </a:moveTo>
                <a:lnTo>
                  <a:pt x="68660" y="59350"/>
                </a:lnTo>
                <a:lnTo>
                  <a:pt x="68660" y="59340"/>
                </a:lnTo>
                <a:lnTo>
                  <a:pt x="68670" y="59340"/>
                </a:lnTo>
                <a:lnTo>
                  <a:pt x="68670" y="59350"/>
                </a:lnTo>
                <a:close/>
                <a:moveTo>
                  <a:pt x="67840" y="58120"/>
                </a:moveTo>
                <a:lnTo>
                  <a:pt x="67840" y="58130"/>
                </a:lnTo>
                <a:lnTo>
                  <a:pt x="67850" y="58130"/>
                </a:lnTo>
                <a:lnTo>
                  <a:pt x="67860" y="58130"/>
                </a:lnTo>
                <a:lnTo>
                  <a:pt x="67860" y="58140"/>
                </a:lnTo>
                <a:lnTo>
                  <a:pt x="67870" y="58140"/>
                </a:lnTo>
                <a:lnTo>
                  <a:pt x="67880" y="58140"/>
                </a:lnTo>
                <a:lnTo>
                  <a:pt x="67880" y="58150"/>
                </a:lnTo>
                <a:lnTo>
                  <a:pt x="67880" y="58160"/>
                </a:lnTo>
                <a:lnTo>
                  <a:pt x="67880" y="58170"/>
                </a:lnTo>
                <a:lnTo>
                  <a:pt x="67870" y="58170"/>
                </a:lnTo>
                <a:lnTo>
                  <a:pt x="67870" y="58180"/>
                </a:lnTo>
                <a:lnTo>
                  <a:pt x="67870" y="58160"/>
                </a:lnTo>
                <a:lnTo>
                  <a:pt x="67860" y="58160"/>
                </a:lnTo>
                <a:lnTo>
                  <a:pt x="67860" y="58150"/>
                </a:lnTo>
                <a:lnTo>
                  <a:pt x="67850" y="58150"/>
                </a:lnTo>
                <a:lnTo>
                  <a:pt x="67850" y="58140"/>
                </a:lnTo>
                <a:lnTo>
                  <a:pt x="67840" y="58140"/>
                </a:lnTo>
                <a:lnTo>
                  <a:pt x="67830" y="58140"/>
                </a:lnTo>
                <a:lnTo>
                  <a:pt x="67830" y="58130"/>
                </a:lnTo>
                <a:lnTo>
                  <a:pt x="67830" y="58120"/>
                </a:lnTo>
                <a:lnTo>
                  <a:pt x="67840" y="58120"/>
                </a:lnTo>
                <a:close/>
                <a:moveTo>
                  <a:pt x="69330" y="58030"/>
                </a:moveTo>
                <a:lnTo>
                  <a:pt x="69330" y="58040"/>
                </a:lnTo>
                <a:lnTo>
                  <a:pt x="69370" y="58040"/>
                </a:lnTo>
                <a:lnTo>
                  <a:pt x="69370" y="58050"/>
                </a:lnTo>
                <a:lnTo>
                  <a:pt x="69380" y="58050"/>
                </a:lnTo>
                <a:lnTo>
                  <a:pt x="69390" y="58050"/>
                </a:lnTo>
                <a:lnTo>
                  <a:pt x="69390" y="58060"/>
                </a:lnTo>
                <a:lnTo>
                  <a:pt x="69380" y="58060"/>
                </a:lnTo>
                <a:lnTo>
                  <a:pt x="69380" y="58080"/>
                </a:lnTo>
                <a:lnTo>
                  <a:pt x="69380" y="58090"/>
                </a:lnTo>
                <a:lnTo>
                  <a:pt x="69370" y="58090"/>
                </a:lnTo>
                <a:lnTo>
                  <a:pt x="69370" y="58100"/>
                </a:lnTo>
                <a:lnTo>
                  <a:pt x="69370" y="58090"/>
                </a:lnTo>
                <a:lnTo>
                  <a:pt x="69360" y="58090"/>
                </a:lnTo>
                <a:lnTo>
                  <a:pt x="69360" y="58100"/>
                </a:lnTo>
                <a:lnTo>
                  <a:pt x="69340" y="58100"/>
                </a:lnTo>
                <a:lnTo>
                  <a:pt x="69330" y="58100"/>
                </a:lnTo>
                <a:lnTo>
                  <a:pt x="69320" y="58100"/>
                </a:lnTo>
                <a:lnTo>
                  <a:pt x="69320" y="58090"/>
                </a:lnTo>
                <a:lnTo>
                  <a:pt x="69320" y="58080"/>
                </a:lnTo>
                <a:lnTo>
                  <a:pt x="69310" y="58080"/>
                </a:lnTo>
                <a:lnTo>
                  <a:pt x="69310" y="58060"/>
                </a:lnTo>
                <a:lnTo>
                  <a:pt x="69300" y="58060"/>
                </a:lnTo>
                <a:lnTo>
                  <a:pt x="69300" y="58050"/>
                </a:lnTo>
                <a:lnTo>
                  <a:pt x="69310" y="58050"/>
                </a:lnTo>
                <a:lnTo>
                  <a:pt x="69310" y="58040"/>
                </a:lnTo>
                <a:lnTo>
                  <a:pt x="69310" y="58030"/>
                </a:lnTo>
                <a:lnTo>
                  <a:pt x="69330" y="58030"/>
                </a:lnTo>
                <a:close/>
                <a:moveTo>
                  <a:pt x="69250" y="57880"/>
                </a:moveTo>
                <a:lnTo>
                  <a:pt x="69260" y="57880"/>
                </a:lnTo>
                <a:lnTo>
                  <a:pt x="69260" y="57890"/>
                </a:lnTo>
                <a:lnTo>
                  <a:pt x="69270" y="57890"/>
                </a:lnTo>
                <a:lnTo>
                  <a:pt x="69270" y="57900"/>
                </a:lnTo>
                <a:lnTo>
                  <a:pt x="69270" y="57910"/>
                </a:lnTo>
                <a:lnTo>
                  <a:pt x="69280" y="57910"/>
                </a:lnTo>
                <a:lnTo>
                  <a:pt x="69280" y="57920"/>
                </a:lnTo>
                <a:lnTo>
                  <a:pt x="69290" y="57920"/>
                </a:lnTo>
                <a:lnTo>
                  <a:pt x="69290" y="57930"/>
                </a:lnTo>
                <a:lnTo>
                  <a:pt x="69300" y="57930"/>
                </a:lnTo>
                <a:lnTo>
                  <a:pt x="69300" y="57940"/>
                </a:lnTo>
                <a:lnTo>
                  <a:pt x="69310" y="57940"/>
                </a:lnTo>
                <a:lnTo>
                  <a:pt x="69310" y="57950"/>
                </a:lnTo>
                <a:lnTo>
                  <a:pt x="69320" y="57950"/>
                </a:lnTo>
                <a:lnTo>
                  <a:pt x="69320" y="57970"/>
                </a:lnTo>
                <a:lnTo>
                  <a:pt x="69320" y="57980"/>
                </a:lnTo>
                <a:lnTo>
                  <a:pt x="69310" y="57980"/>
                </a:lnTo>
                <a:lnTo>
                  <a:pt x="69310" y="57970"/>
                </a:lnTo>
                <a:lnTo>
                  <a:pt x="69300" y="57970"/>
                </a:lnTo>
                <a:lnTo>
                  <a:pt x="69290" y="57970"/>
                </a:lnTo>
                <a:lnTo>
                  <a:pt x="69290" y="57980"/>
                </a:lnTo>
                <a:lnTo>
                  <a:pt x="69280" y="57980"/>
                </a:lnTo>
                <a:lnTo>
                  <a:pt x="69270" y="57980"/>
                </a:lnTo>
                <a:lnTo>
                  <a:pt x="69270" y="57990"/>
                </a:lnTo>
                <a:lnTo>
                  <a:pt x="69270" y="58000"/>
                </a:lnTo>
                <a:lnTo>
                  <a:pt x="69260" y="58000"/>
                </a:lnTo>
                <a:lnTo>
                  <a:pt x="69260" y="57990"/>
                </a:lnTo>
                <a:lnTo>
                  <a:pt x="69250" y="57990"/>
                </a:lnTo>
                <a:lnTo>
                  <a:pt x="69250" y="57980"/>
                </a:lnTo>
                <a:lnTo>
                  <a:pt x="69230" y="57980"/>
                </a:lnTo>
                <a:lnTo>
                  <a:pt x="69230" y="57990"/>
                </a:lnTo>
                <a:lnTo>
                  <a:pt x="69220" y="57990"/>
                </a:lnTo>
                <a:lnTo>
                  <a:pt x="69220" y="57980"/>
                </a:lnTo>
                <a:lnTo>
                  <a:pt x="69230" y="57980"/>
                </a:lnTo>
                <a:lnTo>
                  <a:pt x="69230" y="57970"/>
                </a:lnTo>
                <a:lnTo>
                  <a:pt x="69230" y="57960"/>
                </a:lnTo>
                <a:lnTo>
                  <a:pt x="69240" y="57960"/>
                </a:lnTo>
                <a:lnTo>
                  <a:pt x="69240" y="57950"/>
                </a:lnTo>
                <a:lnTo>
                  <a:pt x="69260" y="57950"/>
                </a:lnTo>
                <a:lnTo>
                  <a:pt x="69260" y="57940"/>
                </a:lnTo>
                <a:lnTo>
                  <a:pt x="69270" y="57940"/>
                </a:lnTo>
                <a:lnTo>
                  <a:pt x="69270" y="57920"/>
                </a:lnTo>
                <a:lnTo>
                  <a:pt x="69260" y="57920"/>
                </a:lnTo>
                <a:lnTo>
                  <a:pt x="69260" y="57910"/>
                </a:lnTo>
                <a:lnTo>
                  <a:pt x="69260" y="57900"/>
                </a:lnTo>
                <a:lnTo>
                  <a:pt x="69250" y="57900"/>
                </a:lnTo>
                <a:lnTo>
                  <a:pt x="69250" y="57890"/>
                </a:lnTo>
                <a:lnTo>
                  <a:pt x="69240" y="57890"/>
                </a:lnTo>
                <a:lnTo>
                  <a:pt x="69240" y="57880"/>
                </a:lnTo>
                <a:lnTo>
                  <a:pt x="69250" y="57880"/>
                </a:lnTo>
                <a:close/>
                <a:moveTo>
                  <a:pt x="67770" y="57870"/>
                </a:moveTo>
                <a:lnTo>
                  <a:pt x="67770" y="57880"/>
                </a:lnTo>
                <a:lnTo>
                  <a:pt x="67780" y="57880"/>
                </a:lnTo>
                <a:lnTo>
                  <a:pt x="67780" y="57890"/>
                </a:lnTo>
                <a:lnTo>
                  <a:pt x="67780" y="57900"/>
                </a:lnTo>
                <a:lnTo>
                  <a:pt x="67790" y="57900"/>
                </a:lnTo>
                <a:lnTo>
                  <a:pt x="67790" y="57910"/>
                </a:lnTo>
                <a:lnTo>
                  <a:pt x="67780" y="57910"/>
                </a:lnTo>
                <a:lnTo>
                  <a:pt x="67780" y="57920"/>
                </a:lnTo>
                <a:lnTo>
                  <a:pt x="67780" y="57930"/>
                </a:lnTo>
                <a:lnTo>
                  <a:pt x="67770" y="57930"/>
                </a:lnTo>
                <a:lnTo>
                  <a:pt x="67770" y="57920"/>
                </a:lnTo>
                <a:lnTo>
                  <a:pt x="67760" y="57920"/>
                </a:lnTo>
                <a:lnTo>
                  <a:pt x="67760" y="57930"/>
                </a:lnTo>
                <a:lnTo>
                  <a:pt x="67750" y="57930"/>
                </a:lnTo>
                <a:lnTo>
                  <a:pt x="67750" y="57920"/>
                </a:lnTo>
                <a:lnTo>
                  <a:pt x="67730" y="57920"/>
                </a:lnTo>
                <a:lnTo>
                  <a:pt x="67730" y="57930"/>
                </a:lnTo>
                <a:lnTo>
                  <a:pt x="67720" y="57930"/>
                </a:lnTo>
                <a:lnTo>
                  <a:pt x="67720" y="57940"/>
                </a:lnTo>
                <a:lnTo>
                  <a:pt x="67700" y="57940"/>
                </a:lnTo>
                <a:lnTo>
                  <a:pt x="67680" y="57940"/>
                </a:lnTo>
                <a:lnTo>
                  <a:pt x="67680" y="57930"/>
                </a:lnTo>
                <a:lnTo>
                  <a:pt x="67670" y="57930"/>
                </a:lnTo>
                <a:lnTo>
                  <a:pt x="67670" y="57920"/>
                </a:lnTo>
                <a:lnTo>
                  <a:pt x="67670" y="57910"/>
                </a:lnTo>
                <a:lnTo>
                  <a:pt x="67660" y="57910"/>
                </a:lnTo>
                <a:lnTo>
                  <a:pt x="67650" y="57910"/>
                </a:lnTo>
                <a:lnTo>
                  <a:pt x="67650" y="57920"/>
                </a:lnTo>
                <a:lnTo>
                  <a:pt x="67650" y="57930"/>
                </a:lnTo>
                <a:lnTo>
                  <a:pt x="67640" y="57930"/>
                </a:lnTo>
                <a:lnTo>
                  <a:pt x="67640" y="57920"/>
                </a:lnTo>
                <a:lnTo>
                  <a:pt x="67640" y="57900"/>
                </a:lnTo>
                <a:lnTo>
                  <a:pt x="67630" y="57900"/>
                </a:lnTo>
                <a:lnTo>
                  <a:pt x="67630" y="57890"/>
                </a:lnTo>
                <a:lnTo>
                  <a:pt x="67640" y="57890"/>
                </a:lnTo>
                <a:lnTo>
                  <a:pt x="67650" y="57890"/>
                </a:lnTo>
                <a:lnTo>
                  <a:pt x="67670" y="57890"/>
                </a:lnTo>
                <a:lnTo>
                  <a:pt x="67670" y="57880"/>
                </a:lnTo>
                <a:lnTo>
                  <a:pt x="67670" y="57890"/>
                </a:lnTo>
                <a:lnTo>
                  <a:pt x="67680" y="57890"/>
                </a:lnTo>
                <a:lnTo>
                  <a:pt x="67680" y="57880"/>
                </a:lnTo>
                <a:lnTo>
                  <a:pt x="67690" y="57880"/>
                </a:lnTo>
                <a:lnTo>
                  <a:pt x="67690" y="57870"/>
                </a:lnTo>
                <a:lnTo>
                  <a:pt x="67690" y="57890"/>
                </a:lnTo>
                <a:lnTo>
                  <a:pt x="67700" y="57890"/>
                </a:lnTo>
                <a:lnTo>
                  <a:pt x="67700" y="57900"/>
                </a:lnTo>
                <a:lnTo>
                  <a:pt x="67710" y="57900"/>
                </a:lnTo>
                <a:lnTo>
                  <a:pt x="67710" y="57910"/>
                </a:lnTo>
                <a:lnTo>
                  <a:pt x="67720" y="57910"/>
                </a:lnTo>
                <a:lnTo>
                  <a:pt x="67740" y="57910"/>
                </a:lnTo>
                <a:lnTo>
                  <a:pt x="67750" y="57910"/>
                </a:lnTo>
                <a:lnTo>
                  <a:pt x="67750" y="57880"/>
                </a:lnTo>
                <a:lnTo>
                  <a:pt x="67760" y="57880"/>
                </a:lnTo>
                <a:lnTo>
                  <a:pt x="67760" y="57870"/>
                </a:lnTo>
                <a:lnTo>
                  <a:pt x="67770" y="57870"/>
                </a:lnTo>
                <a:close/>
                <a:moveTo>
                  <a:pt x="67090" y="57630"/>
                </a:moveTo>
                <a:lnTo>
                  <a:pt x="67090" y="57650"/>
                </a:lnTo>
                <a:lnTo>
                  <a:pt x="67120" y="57650"/>
                </a:lnTo>
                <a:lnTo>
                  <a:pt x="67120" y="57660"/>
                </a:lnTo>
                <a:lnTo>
                  <a:pt x="67130" y="57660"/>
                </a:lnTo>
                <a:lnTo>
                  <a:pt x="67130" y="57670"/>
                </a:lnTo>
                <a:lnTo>
                  <a:pt x="67140" y="57670"/>
                </a:lnTo>
                <a:lnTo>
                  <a:pt x="67140" y="57680"/>
                </a:lnTo>
                <a:lnTo>
                  <a:pt x="67160" y="57680"/>
                </a:lnTo>
                <a:lnTo>
                  <a:pt x="67160" y="57690"/>
                </a:lnTo>
                <a:lnTo>
                  <a:pt x="67170" y="57690"/>
                </a:lnTo>
                <a:lnTo>
                  <a:pt x="67170" y="57700"/>
                </a:lnTo>
                <a:lnTo>
                  <a:pt x="67170" y="57710"/>
                </a:lnTo>
                <a:lnTo>
                  <a:pt x="67180" y="57710"/>
                </a:lnTo>
                <a:lnTo>
                  <a:pt x="67180" y="57720"/>
                </a:lnTo>
                <a:lnTo>
                  <a:pt x="67180" y="57730"/>
                </a:lnTo>
                <a:lnTo>
                  <a:pt x="67190" y="57730"/>
                </a:lnTo>
                <a:lnTo>
                  <a:pt x="67180" y="57730"/>
                </a:lnTo>
                <a:lnTo>
                  <a:pt x="67160" y="57730"/>
                </a:lnTo>
                <a:lnTo>
                  <a:pt x="67160" y="57720"/>
                </a:lnTo>
                <a:lnTo>
                  <a:pt x="67150" y="57720"/>
                </a:lnTo>
                <a:lnTo>
                  <a:pt x="67150" y="57710"/>
                </a:lnTo>
                <a:lnTo>
                  <a:pt x="67140" y="57710"/>
                </a:lnTo>
                <a:lnTo>
                  <a:pt x="67140" y="57700"/>
                </a:lnTo>
                <a:lnTo>
                  <a:pt x="67130" y="57700"/>
                </a:lnTo>
                <a:lnTo>
                  <a:pt x="67130" y="57690"/>
                </a:lnTo>
                <a:lnTo>
                  <a:pt x="67120" y="57690"/>
                </a:lnTo>
                <a:lnTo>
                  <a:pt x="67120" y="57680"/>
                </a:lnTo>
                <a:lnTo>
                  <a:pt x="67110" y="57680"/>
                </a:lnTo>
                <a:lnTo>
                  <a:pt x="67110" y="57670"/>
                </a:lnTo>
                <a:lnTo>
                  <a:pt x="67100" y="57670"/>
                </a:lnTo>
                <a:lnTo>
                  <a:pt x="67100" y="57660"/>
                </a:lnTo>
                <a:lnTo>
                  <a:pt x="67080" y="57660"/>
                </a:lnTo>
                <a:lnTo>
                  <a:pt x="67070" y="57660"/>
                </a:lnTo>
                <a:lnTo>
                  <a:pt x="67070" y="57650"/>
                </a:lnTo>
                <a:lnTo>
                  <a:pt x="67070" y="57640"/>
                </a:lnTo>
                <a:lnTo>
                  <a:pt x="67060" y="57640"/>
                </a:lnTo>
                <a:lnTo>
                  <a:pt x="67060" y="57630"/>
                </a:lnTo>
                <a:lnTo>
                  <a:pt x="67090" y="57630"/>
                </a:lnTo>
                <a:close/>
                <a:moveTo>
                  <a:pt x="66980" y="57550"/>
                </a:moveTo>
                <a:lnTo>
                  <a:pt x="66990" y="57550"/>
                </a:lnTo>
                <a:lnTo>
                  <a:pt x="66990" y="57560"/>
                </a:lnTo>
                <a:lnTo>
                  <a:pt x="67000" y="57560"/>
                </a:lnTo>
                <a:lnTo>
                  <a:pt x="67000" y="57570"/>
                </a:lnTo>
                <a:lnTo>
                  <a:pt x="67010" y="57570"/>
                </a:lnTo>
                <a:lnTo>
                  <a:pt x="67010" y="57580"/>
                </a:lnTo>
                <a:lnTo>
                  <a:pt x="67000" y="57580"/>
                </a:lnTo>
                <a:lnTo>
                  <a:pt x="67000" y="57570"/>
                </a:lnTo>
                <a:lnTo>
                  <a:pt x="66990" y="57570"/>
                </a:lnTo>
                <a:lnTo>
                  <a:pt x="66980" y="57570"/>
                </a:lnTo>
                <a:lnTo>
                  <a:pt x="66980" y="57560"/>
                </a:lnTo>
                <a:lnTo>
                  <a:pt x="66970" y="57560"/>
                </a:lnTo>
                <a:lnTo>
                  <a:pt x="66970" y="57550"/>
                </a:lnTo>
                <a:lnTo>
                  <a:pt x="66980" y="57550"/>
                </a:lnTo>
                <a:close/>
                <a:moveTo>
                  <a:pt x="67060" y="57480"/>
                </a:moveTo>
                <a:lnTo>
                  <a:pt x="67070" y="57480"/>
                </a:lnTo>
                <a:lnTo>
                  <a:pt x="67070" y="57490"/>
                </a:lnTo>
                <a:lnTo>
                  <a:pt x="67070" y="57500"/>
                </a:lnTo>
                <a:lnTo>
                  <a:pt x="67080" y="57500"/>
                </a:lnTo>
                <a:lnTo>
                  <a:pt x="67090" y="57500"/>
                </a:lnTo>
                <a:lnTo>
                  <a:pt x="67080" y="57500"/>
                </a:lnTo>
                <a:lnTo>
                  <a:pt x="67080" y="57510"/>
                </a:lnTo>
                <a:lnTo>
                  <a:pt x="67070" y="57510"/>
                </a:lnTo>
                <a:lnTo>
                  <a:pt x="67070" y="57500"/>
                </a:lnTo>
                <a:lnTo>
                  <a:pt x="67060" y="57500"/>
                </a:lnTo>
                <a:lnTo>
                  <a:pt x="67060" y="57480"/>
                </a:lnTo>
                <a:close/>
                <a:moveTo>
                  <a:pt x="67070" y="57420"/>
                </a:moveTo>
                <a:lnTo>
                  <a:pt x="67070" y="57430"/>
                </a:lnTo>
                <a:lnTo>
                  <a:pt x="67080" y="57430"/>
                </a:lnTo>
                <a:lnTo>
                  <a:pt x="67090" y="57430"/>
                </a:lnTo>
                <a:lnTo>
                  <a:pt x="67090" y="57440"/>
                </a:lnTo>
                <a:lnTo>
                  <a:pt x="67100" y="57440"/>
                </a:lnTo>
                <a:lnTo>
                  <a:pt x="67100" y="57450"/>
                </a:lnTo>
                <a:lnTo>
                  <a:pt x="67110" y="57450"/>
                </a:lnTo>
                <a:lnTo>
                  <a:pt x="67110" y="57470"/>
                </a:lnTo>
                <a:lnTo>
                  <a:pt x="67120" y="57470"/>
                </a:lnTo>
                <a:lnTo>
                  <a:pt x="67140" y="57470"/>
                </a:lnTo>
                <a:lnTo>
                  <a:pt x="67140" y="57480"/>
                </a:lnTo>
                <a:lnTo>
                  <a:pt x="67140" y="57490"/>
                </a:lnTo>
                <a:lnTo>
                  <a:pt x="67130" y="57490"/>
                </a:lnTo>
                <a:lnTo>
                  <a:pt x="67100" y="57490"/>
                </a:lnTo>
                <a:lnTo>
                  <a:pt x="67100" y="57480"/>
                </a:lnTo>
                <a:lnTo>
                  <a:pt x="67090" y="57480"/>
                </a:lnTo>
                <a:lnTo>
                  <a:pt x="67080" y="57480"/>
                </a:lnTo>
                <a:lnTo>
                  <a:pt x="67080" y="57470"/>
                </a:lnTo>
                <a:lnTo>
                  <a:pt x="67070" y="57470"/>
                </a:lnTo>
                <a:lnTo>
                  <a:pt x="67070" y="57460"/>
                </a:lnTo>
                <a:lnTo>
                  <a:pt x="67060" y="57460"/>
                </a:lnTo>
                <a:lnTo>
                  <a:pt x="67060" y="57450"/>
                </a:lnTo>
                <a:lnTo>
                  <a:pt x="67070" y="57450"/>
                </a:lnTo>
                <a:lnTo>
                  <a:pt x="67070" y="57440"/>
                </a:lnTo>
                <a:lnTo>
                  <a:pt x="67060" y="57440"/>
                </a:lnTo>
                <a:lnTo>
                  <a:pt x="67050" y="57440"/>
                </a:lnTo>
                <a:lnTo>
                  <a:pt x="67050" y="57430"/>
                </a:lnTo>
                <a:lnTo>
                  <a:pt x="67050" y="57420"/>
                </a:lnTo>
                <a:lnTo>
                  <a:pt x="67070" y="57420"/>
                </a:lnTo>
                <a:close/>
                <a:moveTo>
                  <a:pt x="66990" y="57370"/>
                </a:moveTo>
                <a:lnTo>
                  <a:pt x="66990" y="57380"/>
                </a:lnTo>
                <a:lnTo>
                  <a:pt x="67000" y="57380"/>
                </a:lnTo>
                <a:lnTo>
                  <a:pt x="66990" y="57380"/>
                </a:lnTo>
                <a:lnTo>
                  <a:pt x="66990" y="57390"/>
                </a:lnTo>
                <a:lnTo>
                  <a:pt x="66990" y="57400"/>
                </a:lnTo>
                <a:lnTo>
                  <a:pt x="67000" y="57400"/>
                </a:lnTo>
                <a:lnTo>
                  <a:pt x="66990" y="57400"/>
                </a:lnTo>
                <a:lnTo>
                  <a:pt x="67000" y="57400"/>
                </a:lnTo>
                <a:lnTo>
                  <a:pt x="67000" y="57410"/>
                </a:lnTo>
                <a:lnTo>
                  <a:pt x="66980" y="57410"/>
                </a:lnTo>
                <a:lnTo>
                  <a:pt x="66980" y="57400"/>
                </a:lnTo>
                <a:lnTo>
                  <a:pt x="66990" y="57400"/>
                </a:lnTo>
                <a:lnTo>
                  <a:pt x="66990" y="57390"/>
                </a:lnTo>
                <a:lnTo>
                  <a:pt x="66980" y="57390"/>
                </a:lnTo>
                <a:lnTo>
                  <a:pt x="66980" y="57380"/>
                </a:lnTo>
                <a:lnTo>
                  <a:pt x="66980" y="57370"/>
                </a:lnTo>
                <a:lnTo>
                  <a:pt x="66990" y="57370"/>
                </a:lnTo>
                <a:close/>
                <a:moveTo>
                  <a:pt x="66590" y="57240"/>
                </a:moveTo>
                <a:lnTo>
                  <a:pt x="66590" y="57250"/>
                </a:lnTo>
                <a:lnTo>
                  <a:pt x="66580" y="57250"/>
                </a:lnTo>
                <a:lnTo>
                  <a:pt x="66580" y="57240"/>
                </a:lnTo>
                <a:lnTo>
                  <a:pt x="66580" y="57230"/>
                </a:lnTo>
                <a:lnTo>
                  <a:pt x="66590" y="57230"/>
                </a:lnTo>
                <a:lnTo>
                  <a:pt x="66590" y="57220"/>
                </a:lnTo>
                <a:lnTo>
                  <a:pt x="66620" y="57220"/>
                </a:lnTo>
                <a:lnTo>
                  <a:pt x="66620" y="57230"/>
                </a:lnTo>
                <a:lnTo>
                  <a:pt x="66600" y="57230"/>
                </a:lnTo>
                <a:lnTo>
                  <a:pt x="66600" y="57240"/>
                </a:lnTo>
                <a:lnTo>
                  <a:pt x="66590" y="57240"/>
                </a:lnTo>
                <a:close/>
                <a:moveTo>
                  <a:pt x="67010" y="57200"/>
                </a:moveTo>
                <a:lnTo>
                  <a:pt x="67010" y="57210"/>
                </a:lnTo>
                <a:lnTo>
                  <a:pt x="67020" y="57210"/>
                </a:lnTo>
                <a:lnTo>
                  <a:pt x="67030" y="57210"/>
                </a:lnTo>
                <a:lnTo>
                  <a:pt x="67040" y="57210"/>
                </a:lnTo>
                <a:lnTo>
                  <a:pt x="67050" y="57210"/>
                </a:lnTo>
                <a:lnTo>
                  <a:pt x="67060" y="57210"/>
                </a:lnTo>
                <a:lnTo>
                  <a:pt x="67060" y="57220"/>
                </a:lnTo>
                <a:lnTo>
                  <a:pt x="67080" y="57220"/>
                </a:lnTo>
                <a:lnTo>
                  <a:pt x="67080" y="57230"/>
                </a:lnTo>
                <a:lnTo>
                  <a:pt x="67070" y="57230"/>
                </a:lnTo>
                <a:lnTo>
                  <a:pt x="67070" y="57250"/>
                </a:lnTo>
                <a:lnTo>
                  <a:pt x="67090" y="57250"/>
                </a:lnTo>
                <a:lnTo>
                  <a:pt x="67090" y="57260"/>
                </a:lnTo>
                <a:lnTo>
                  <a:pt x="67100" y="57260"/>
                </a:lnTo>
                <a:lnTo>
                  <a:pt x="67110" y="57260"/>
                </a:lnTo>
                <a:lnTo>
                  <a:pt x="67110" y="57250"/>
                </a:lnTo>
                <a:lnTo>
                  <a:pt x="67120" y="57250"/>
                </a:lnTo>
                <a:lnTo>
                  <a:pt x="67130" y="57250"/>
                </a:lnTo>
                <a:lnTo>
                  <a:pt x="67140" y="57250"/>
                </a:lnTo>
                <a:lnTo>
                  <a:pt x="67140" y="57260"/>
                </a:lnTo>
                <a:lnTo>
                  <a:pt x="67140" y="57250"/>
                </a:lnTo>
                <a:lnTo>
                  <a:pt x="67140" y="57230"/>
                </a:lnTo>
                <a:lnTo>
                  <a:pt x="67150" y="57230"/>
                </a:lnTo>
                <a:lnTo>
                  <a:pt x="67150" y="57220"/>
                </a:lnTo>
                <a:lnTo>
                  <a:pt x="67160" y="57220"/>
                </a:lnTo>
                <a:lnTo>
                  <a:pt x="67170" y="57220"/>
                </a:lnTo>
                <a:lnTo>
                  <a:pt x="67190" y="57220"/>
                </a:lnTo>
                <a:lnTo>
                  <a:pt x="67180" y="57220"/>
                </a:lnTo>
                <a:lnTo>
                  <a:pt x="67180" y="57230"/>
                </a:lnTo>
                <a:lnTo>
                  <a:pt x="67180" y="57240"/>
                </a:lnTo>
                <a:lnTo>
                  <a:pt x="67170" y="57240"/>
                </a:lnTo>
                <a:lnTo>
                  <a:pt x="67170" y="57250"/>
                </a:lnTo>
                <a:lnTo>
                  <a:pt x="67160" y="57250"/>
                </a:lnTo>
                <a:lnTo>
                  <a:pt x="67160" y="57260"/>
                </a:lnTo>
                <a:lnTo>
                  <a:pt x="67150" y="57260"/>
                </a:lnTo>
                <a:lnTo>
                  <a:pt x="67150" y="57270"/>
                </a:lnTo>
                <a:lnTo>
                  <a:pt x="67160" y="57270"/>
                </a:lnTo>
                <a:lnTo>
                  <a:pt x="67160" y="57280"/>
                </a:lnTo>
                <a:lnTo>
                  <a:pt x="67160" y="57300"/>
                </a:lnTo>
                <a:lnTo>
                  <a:pt x="67160" y="57330"/>
                </a:lnTo>
                <a:lnTo>
                  <a:pt x="67150" y="57330"/>
                </a:lnTo>
                <a:lnTo>
                  <a:pt x="67140" y="57330"/>
                </a:lnTo>
                <a:lnTo>
                  <a:pt x="67140" y="57320"/>
                </a:lnTo>
                <a:lnTo>
                  <a:pt x="67140" y="57310"/>
                </a:lnTo>
                <a:lnTo>
                  <a:pt x="67150" y="57310"/>
                </a:lnTo>
                <a:lnTo>
                  <a:pt x="67150" y="57300"/>
                </a:lnTo>
                <a:lnTo>
                  <a:pt x="67150" y="57290"/>
                </a:lnTo>
                <a:lnTo>
                  <a:pt x="67140" y="57290"/>
                </a:lnTo>
                <a:lnTo>
                  <a:pt x="67140" y="57280"/>
                </a:lnTo>
                <a:lnTo>
                  <a:pt x="67120" y="57280"/>
                </a:lnTo>
                <a:lnTo>
                  <a:pt x="67120" y="57290"/>
                </a:lnTo>
                <a:lnTo>
                  <a:pt x="67120" y="57300"/>
                </a:lnTo>
                <a:lnTo>
                  <a:pt x="67130" y="57300"/>
                </a:lnTo>
                <a:lnTo>
                  <a:pt x="67110" y="57300"/>
                </a:lnTo>
                <a:lnTo>
                  <a:pt x="67110" y="57290"/>
                </a:lnTo>
                <a:lnTo>
                  <a:pt x="67100" y="57290"/>
                </a:lnTo>
                <a:lnTo>
                  <a:pt x="67080" y="57290"/>
                </a:lnTo>
                <a:lnTo>
                  <a:pt x="67080" y="57280"/>
                </a:lnTo>
                <a:lnTo>
                  <a:pt x="67070" y="57280"/>
                </a:lnTo>
                <a:lnTo>
                  <a:pt x="67060" y="57280"/>
                </a:lnTo>
                <a:lnTo>
                  <a:pt x="67060" y="57270"/>
                </a:lnTo>
                <a:lnTo>
                  <a:pt x="67020" y="57270"/>
                </a:lnTo>
                <a:lnTo>
                  <a:pt x="67020" y="57250"/>
                </a:lnTo>
                <a:lnTo>
                  <a:pt x="67040" y="57250"/>
                </a:lnTo>
                <a:lnTo>
                  <a:pt x="67050" y="57250"/>
                </a:lnTo>
                <a:lnTo>
                  <a:pt x="67050" y="57240"/>
                </a:lnTo>
                <a:lnTo>
                  <a:pt x="67050" y="57230"/>
                </a:lnTo>
                <a:lnTo>
                  <a:pt x="67040" y="57230"/>
                </a:lnTo>
                <a:lnTo>
                  <a:pt x="67030" y="57230"/>
                </a:lnTo>
                <a:lnTo>
                  <a:pt x="67020" y="57230"/>
                </a:lnTo>
                <a:lnTo>
                  <a:pt x="67020" y="57240"/>
                </a:lnTo>
                <a:lnTo>
                  <a:pt x="67010" y="57240"/>
                </a:lnTo>
                <a:lnTo>
                  <a:pt x="66990" y="57240"/>
                </a:lnTo>
                <a:lnTo>
                  <a:pt x="66990" y="57230"/>
                </a:lnTo>
                <a:lnTo>
                  <a:pt x="66980" y="57230"/>
                </a:lnTo>
                <a:lnTo>
                  <a:pt x="66970" y="57230"/>
                </a:lnTo>
                <a:lnTo>
                  <a:pt x="66960" y="57230"/>
                </a:lnTo>
                <a:lnTo>
                  <a:pt x="66950" y="57230"/>
                </a:lnTo>
                <a:lnTo>
                  <a:pt x="66950" y="57220"/>
                </a:lnTo>
                <a:lnTo>
                  <a:pt x="66960" y="57220"/>
                </a:lnTo>
                <a:lnTo>
                  <a:pt x="66960" y="57210"/>
                </a:lnTo>
                <a:lnTo>
                  <a:pt x="66970" y="57210"/>
                </a:lnTo>
                <a:lnTo>
                  <a:pt x="67000" y="57210"/>
                </a:lnTo>
                <a:lnTo>
                  <a:pt x="67000" y="57200"/>
                </a:lnTo>
                <a:lnTo>
                  <a:pt x="67010" y="57200"/>
                </a:lnTo>
                <a:close/>
                <a:moveTo>
                  <a:pt x="66090" y="57010"/>
                </a:moveTo>
                <a:lnTo>
                  <a:pt x="66090" y="57020"/>
                </a:lnTo>
                <a:lnTo>
                  <a:pt x="66100" y="57020"/>
                </a:lnTo>
                <a:lnTo>
                  <a:pt x="66100" y="57040"/>
                </a:lnTo>
                <a:lnTo>
                  <a:pt x="66090" y="57040"/>
                </a:lnTo>
                <a:lnTo>
                  <a:pt x="66090" y="57050"/>
                </a:lnTo>
                <a:lnTo>
                  <a:pt x="66090" y="57060"/>
                </a:lnTo>
                <a:lnTo>
                  <a:pt x="66080" y="57060"/>
                </a:lnTo>
                <a:lnTo>
                  <a:pt x="66080" y="57070"/>
                </a:lnTo>
                <a:lnTo>
                  <a:pt x="66080" y="57080"/>
                </a:lnTo>
                <a:lnTo>
                  <a:pt x="66070" y="57080"/>
                </a:lnTo>
                <a:lnTo>
                  <a:pt x="66040" y="57080"/>
                </a:lnTo>
                <a:lnTo>
                  <a:pt x="66040" y="57070"/>
                </a:lnTo>
                <a:lnTo>
                  <a:pt x="66040" y="57060"/>
                </a:lnTo>
                <a:lnTo>
                  <a:pt x="66050" y="57060"/>
                </a:lnTo>
                <a:lnTo>
                  <a:pt x="66050" y="57050"/>
                </a:lnTo>
                <a:lnTo>
                  <a:pt x="66050" y="57040"/>
                </a:lnTo>
                <a:lnTo>
                  <a:pt x="66060" y="57040"/>
                </a:lnTo>
                <a:lnTo>
                  <a:pt x="66060" y="57030"/>
                </a:lnTo>
                <a:lnTo>
                  <a:pt x="66060" y="57020"/>
                </a:lnTo>
                <a:lnTo>
                  <a:pt x="66080" y="57020"/>
                </a:lnTo>
                <a:lnTo>
                  <a:pt x="66080" y="57010"/>
                </a:lnTo>
                <a:lnTo>
                  <a:pt x="66090" y="57010"/>
                </a:lnTo>
                <a:close/>
                <a:moveTo>
                  <a:pt x="65910" y="56930"/>
                </a:moveTo>
                <a:lnTo>
                  <a:pt x="65910" y="56940"/>
                </a:lnTo>
                <a:lnTo>
                  <a:pt x="65920" y="56940"/>
                </a:lnTo>
                <a:lnTo>
                  <a:pt x="65920" y="56950"/>
                </a:lnTo>
                <a:lnTo>
                  <a:pt x="65930" y="56950"/>
                </a:lnTo>
                <a:lnTo>
                  <a:pt x="65940" y="56950"/>
                </a:lnTo>
                <a:lnTo>
                  <a:pt x="65940" y="56960"/>
                </a:lnTo>
                <a:lnTo>
                  <a:pt x="65950" y="56960"/>
                </a:lnTo>
                <a:lnTo>
                  <a:pt x="65950" y="56970"/>
                </a:lnTo>
                <a:lnTo>
                  <a:pt x="65960" y="56970"/>
                </a:lnTo>
                <a:lnTo>
                  <a:pt x="65960" y="56980"/>
                </a:lnTo>
                <a:lnTo>
                  <a:pt x="65970" y="56980"/>
                </a:lnTo>
                <a:lnTo>
                  <a:pt x="65970" y="56990"/>
                </a:lnTo>
                <a:lnTo>
                  <a:pt x="65980" y="56990"/>
                </a:lnTo>
                <a:lnTo>
                  <a:pt x="65980" y="57000"/>
                </a:lnTo>
                <a:lnTo>
                  <a:pt x="65990" y="57000"/>
                </a:lnTo>
                <a:lnTo>
                  <a:pt x="65990" y="57010"/>
                </a:lnTo>
                <a:lnTo>
                  <a:pt x="65990" y="57020"/>
                </a:lnTo>
                <a:lnTo>
                  <a:pt x="66000" y="57020"/>
                </a:lnTo>
                <a:lnTo>
                  <a:pt x="66010" y="57020"/>
                </a:lnTo>
                <a:lnTo>
                  <a:pt x="66010" y="57040"/>
                </a:lnTo>
                <a:lnTo>
                  <a:pt x="66000" y="57040"/>
                </a:lnTo>
                <a:lnTo>
                  <a:pt x="66000" y="57050"/>
                </a:lnTo>
                <a:lnTo>
                  <a:pt x="65990" y="57050"/>
                </a:lnTo>
                <a:lnTo>
                  <a:pt x="65990" y="57060"/>
                </a:lnTo>
                <a:lnTo>
                  <a:pt x="65990" y="57070"/>
                </a:lnTo>
                <a:lnTo>
                  <a:pt x="65980" y="57070"/>
                </a:lnTo>
                <a:lnTo>
                  <a:pt x="65970" y="57070"/>
                </a:lnTo>
                <a:lnTo>
                  <a:pt x="65970" y="57080"/>
                </a:lnTo>
                <a:lnTo>
                  <a:pt x="65960" y="57080"/>
                </a:lnTo>
                <a:lnTo>
                  <a:pt x="65960" y="57090"/>
                </a:lnTo>
                <a:lnTo>
                  <a:pt x="65950" y="57090"/>
                </a:lnTo>
                <a:lnTo>
                  <a:pt x="65950" y="57100"/>
                </a:lnTo>
                <a:lnTo>
                  <a:pt x="65940" y="57100"/>
                </a:lnTo>
                <a:lnTo>
                  <a:pt x="65930" y="57100"/>
                </a:lnTo>
                <a:lnTo>
                  <a:pt x="65910" y="57100"/>
                </a:lnTo>
                <a:lnTo>
                  <a:pt x="65900" y="57100"/>
                </a:lnTo>
                <a:lnTo>
                  <a:pt x="65880" y="57100"/>
                </a:lnTo>
                <a:lnTo>
                  <a:pt x="65880" y="57110"/>
                </a:lnTo>
                <a:lnTo>
                  <a:pt x="65870" y="57110"/>
                </a:lnTo>
                <a:lnTo>
                  <a:pt x="65870" y="57100"/>
                </a:lnTo>
                <a:lnTo>
                  <a:pt x="65850" y="57100"/>
                </a:lnTo>
                <a:lnTo>
                  <a:pt x="65840" y="57100"/>
                </a:lnTo>
                <a:lnTo>
                  <a:pt x="65800" y="57100"/>
                </a:lnTo>
                <a:lnTo>
                  <a:pt x="65780" y="57100"/>
                </a:lnTo>
                <a:lnTo>
                  <a:pt x="65770" y="57100"/>
                </a:lnTo>
                <a:lnTo>
                  <a:pt x="65770" y="57110"/>
                </a:lnTo>
                <a:lnTo>
                  <a:pt x="65760" y="57110"/>
                </a:lnTo>
                <a:lnTo>
                  <a:pt x="65760" y="57100"/>
                </a:lnTo>
                <a:lnTo>
                  <a:pt x="65750" y="57100"/>
                </a:lnTo>
                <a:lnTo>
                  <a:pt x="65740" y="57100"/>
                </a:lnTo>
                <a:lnTo>
                  <a:pt x="65740" y="57090"/>
                </a:lnTo>
                <a:lnTo>
                  <a:pt x="65730" y="57090"/>
                </a:lnTo>
                <a:lnTo>
                  <a:pt x="65720" y="57090"/>
                </a:lnTo>
                <a:lnTo>
                  <a:pt x="65710" y="57090"/>
                </a:lnTo>
                <a:lnTo>
                  <a:pt x="65710" y="57100"/>
                </a:lnTo>
                <a:lnTo>
                  <a:pt x="65700" y="57100"/>
                </a:lnTo>
                <a:lnTo>
                  <a:pt x="65680" y="57100"/>
                </a:lnTo>
                <a:lnTo>
                  <a:pt x="65680" y="57090"/>
                </a:lnTo>
                <a:lnTo>
                  <a:pt x="65670" y="57090"/>
                </a:lnTo>
                <a:lnTo>
                  <a:pt x="65680" y="57090"/>
                </a:lnTo>
                <a:lnTo>
                  <a:pt x="65680" y="57080"/>
                </a:lnTo>
                <a:lnTo>
                  <a:pt x="65690" y="57080"/>
                </a:lnTo>
                <a:lnTo>
                  <a:pt x="65700" y="57080"/>
                </a:lnTo>
                <a:lnTo>
                  <a:pt x="65700" y="57070"/>
                </a:lnTo>
                <a:lnTo>
                  <a:pt x="65710" y="57070"/>
                </a:lnTo>
                <a:lnTo>
                  <a:pt x="65710" y="57060"/>
                </a:lnTo>
                <a:lnTo>
                  <a:pt x="65720" y="57060"/>
                </a:lnTo>
                <a:lnTo>
                  <a:pt x="65720" y="57030"/>
                </a:lnTo>
                <a:lnTo>
                  <a:pt x="65730" y="57030"/>
                </a:lnTo>
                <a:lnTo>
                  <a:pt x="65730" y="57010"/>
                </a:lnTo>
                <a:lnTo>
                  <a:pt x="65730" y="57000"/>
                </a:lnTo>
                <a:lnTo>
                  <a:pt x="65740" y="57000"/>
                </a:lnTo>
                <a:lnTo>
                  <a:pt x="65750" y="57000"/>
                </a:lnTo>
                <a:lnTo>
                  <a:pt x="65760" y="57000"/>
                </a:lnTo>
                <a:lnTo>
                  <a:pt x="65760" y="56990"/>
                </a:lnTo>
                <a:lnTo>
                  <a:pt x="65770" y="56990"/>
                </a:lnTo>
                <a:lnTo>
                  <a:pt x="65770" y="56980"/>
                </a:lnTo>
                <a:lnTo>
                  <a:pt x="65780" y="56980"/>
                </a:lnTo>
                <a:lnTo>
                  <a:pt x="65790" y="56980"/>
                </a:lnTo>
                <a:lnTo>
                  <a:pt x="65790" y="56970"/>
                </a:lnTo>
                <a:lnTo>
                  <a:pt x="65800" y="56970"/>
                </a:lnTo>
                <a:lnTo>
                  <a:pt x="65800" y="56960"/>
                </a:lnTo>
                <a:lnTo>
                  <a:pt x="65810" y="56960"/>
                </a:lnTo>
                <a:lnTo>
                  <a:pt x="65820" y="56960"/>
                </a:lnTo>
                <a:lnTo>
                  <a:pt x="65820" y="56950"/>
                </a:lnTo>
                <a:lnTo>
                  <a:pt x="65850" y="56950"/>
                </a:lnTo>
                <a:lnTo>
                  <a:pt x="65860" y="56950"/>
                </a:lnTo>
                <a:lnTo>
                  <a:pt x="65870" y="56950"/>
                </a:lnTo>
                <a:lnTo>
                  <a:pt x="65870" y="56940"/>
                </a:lnTo>
                <a:lnTo>
                  <a:pt x="65880" y="56940"/>
                </a:lnTo>
                <a:lnTo>
                  <a:pt x="65890" y="56940"/>
                </a:lnTo>
                <a:lnTo>
                  <a:pt x="65890" y="56930"/>
                </a:lnTo>
                <a:lnTo>
                  <a:pt x="65910" y="56930"/>
                </a:lnTo>
                <a:close/>
                <a:moveTo>
                  <a:pt x="65410" y="56920"/>
                </a:moveTo>
                <a:lnTo>
                  <a:pt x="65410" y="56930"/>
                </a:lnTo>
                <a:lnTo>
                  <a:pt x="65430" y="56930"/>
                </a:lnTo>
                <a:lnTo>
                  <a:pt x="65440" y="56930"/>
                </a:lnTo>
                <a:lnTo>
                  <a:pt x="65440" y="56940"/>
                </a:lnTo>
                <a:lnTo>
                  <a:pt x="65440" y="56950"/>
                </a:lnTo>
                <a:lnTo>
                  <a:pt x="65430" y="56950"/>
                </a:lnTo>
                <a:lnTo>
                  <a:pt x="65430" y="56960"/>
                </a:lnTo>
                <a:lnTo>
                  <a:pt x="65420" y="56960"/>
                </a:lnTo>
                <a:lnTo>
                  <a:pt x="65420" y="56970"/>
                </a:lnTo>
                <a:lnTo>
                  <a:pt x="65390" y="56970"/>
                </a:lnTo>
                <a:lnTo>
                  <a:pt x="65390" y="56950"/>
                </a:lnTo>
                <a:lnTo>
                  <a:pt x="65390" y="56940"/>
                </a:lnTo>
                <a:lnTo>
                  <a:pt x="65390" y="56930"/>
                </a:lnTo>
                <a:lnTo>
                  <a:pt x="65400" y="56930"/>
                </a:lnTo>
                <a:lnTo>
                  <a:pt x="65400" y="56920"/>
                </a:lnTo>
                <a:lnTo>
                  <a:pt x="65410" y="56920"/>
                </a:lnTo>
                <a:close/>
                <a:moveTo>
                  <a:pt x="65520" y="56910"/>
                </a:moveTo>
                <a:lnTo>
                  <a:pt x="65520" y="56920"/>
                </a:lnTo>
                <a:lnTo>
                  <a:pt x="65530" y="56920"/>
                </a:lnTo>
                <a:lnTo>
                  <a:pt x="65530" y="56930"/>
                </a:lnTo>
                <a:lnTo>
                  <a:pt x="65540" y="56930"/>
                </a:lnTo>
                <a:lnTo>
                  <a:pt x="65540" y="56920"/>
                </a:lnTo>
                <a:lnTo>
                  <a:pt x="65550" y="56920"/>
                </a:lnTo>
                <a:lnTo>
                  <a:pt x="65570" y="56920"/>
                </a:lnTo>
                <a:lnTo>
                  <a:pt x="65580" y="56920"/>
                </a:lnTo>
                <a:lnTo>
                  <a:pt x="65580" y="56930"/>
                </a:lnTo>
                <a:lnTo>
                  <a:pt x="65590" y="56930"/>
                </a:lnTo>
                <a:lnTo>
                  <a:pt x="65590" y="56940"/>
                </a:lnTo>
                <a:lnTo>
                  <a:pt x="65600" y="56940"/>
                </a:lnTo>
                <a:lnTo>
                  <a:pt x="65620" y="56940"/>
                </a:lnTo>
                <a:lnTo>
                  <a:pt x="65640" y="56940"/>
                </a:lnTo>
                <a:lnTo>
                  <a:pt x="65640" y="56950"/>
                </a:lnTo>
                <a:lnTo>
                  <a:pt x="65640" y="56960"/>
                </a:lnTo>
                <a:lnTo>
                  <a:pt x="65650" y="56960"/>
                </a:lnTo>
                <a:lnTo>
                  <a:pt x="65660" y="56960"/>
                </a:lnTo>
                <a:lnTo>
                  <a:pt x="65660" y="56950"/>
                </a:lnTo>
                <a:lnTo>
                  <a:pt x="65670" y="56950"/>
                </a:lnTo>
                <a:lnTo>
                  <a:pt x="65670" y="56940"/>
                </a:lnTo>
                <a:lnTo>
                  <a:pt x="65670" y="56950"/>
                </a:lnTo>
                <a:lnTo>
                  <a:pt x="65680" y="56950"/>
                </a:lnTo>
                <a:lnTo>
                  <a:pt x="65690" y="56950"/>
                </a:lnTo>
                <a:lnTo>
                  <a:pt x="65690" y="56960"/>
                </a:lnTo>
                <a:lnTo>
                  <a:pt x="65690" y="56970"/>
                </a:lnTo>
                <a:lnTo>
                  <a:pt x="65700" y="56970"/>
                </a:lnTo>
                <a:lnTo>
                  <a:pt x="65690" y="56970"/>
                </a:lnTo>
                <a:lnTo>
                  <a:pt x="65690" y="56980"/>
                </a:lnTo>
                <a:lnTo>
                  <a:pt x="65680" y="56980"/>
                </a:lnTo>
                <a:lnTo>
                  <a:pt x="65680" y="56970"/>
                </a:lnTo>
                <a:lnTo>
                  <a:pt x="65670" y="56970"/>
                </a:lnTo>
                <a:lnTo>
                  <a:pt x="65670" y="56990"/>
                </a:lnTo>
                <a:lnTo>
                  <a:pt x="65660" y="56990"/>
                </a:lnTo>
                <a:lnTo>
                  <a:pt x="65660" y="57000"/>
                </a:lnTo>
                <a:lnTo>
                  <a:pt x="65660" y="57010"/>
                </a:lnTo>
                <a:lnTo>
                  <a:pt x="65650" y="57010"/>
                </a:lnTo>
                <a:lnTo>
                  <a:pt x="65650" y="57020"/>
                </a:lnTo>
                <a:lnTo>
                  <a:pt x="65650" y="57040"/>
                </a:lnTo>
                <a:lnTo>
                  <a:pt x="65660" y="57040"/>
                </a:lnTo>
                <a:lnTo>
                  <a:pt x="65660" y="57050"/>
                </a:lnTo>
                <a:lnTo>
                  <a:pt x="65650" y="57050"/>
                </a:lnTo>
                <a:lnTo>
                  <a:pt x="65650" y="57060"/>
                </a:lnTo>
                <a:lnTo>
                  <a:pt x="65640" y="57060"/>
                </a:lnTo>
                <a:lnTo>
                  <a:pt x="65620" y="57060"/>
                </a:lnTo>
                <a:lnTo>
                  <a:pt x="65620" y="57040"/>
                </a:lnTo>
                <a:lnTo>
                  <a:pt x="65620" y="57030"/>
                </a:lnTo>
                <a:lnTo>
                  <a:pt x="65620" y="57020"/>
                </a:lnTo>
                <a:lnTo>
                  <a:pt x="65610" y="57020"/>
                </a:lnTo>
                <a:lnTo>
                  <a:pt x="65610" y="57010"/>
                </a:lnTo>
                <a:lnTo>
                  <a:pt x="65600" y="57010"/>
                </a:lnTo>
                <a:lnTo>
                  <a:pt x="65600" y="57000"/>
                </a:lnTo>
                <a:lnTo>
                  <a:pt x="65590" y="57000"/>
                </a:lnTo>
                <a:lnTo>
                  <a:pt x="65580" y="57000"/>
                </a:lnTo>
                <a:lnTo>
                  <a:pt x="65580" y="56990"/>
                </a:lnTo>
                <a:lnTo>
                  <a:pt x="65570" y="56990"/>
                </a:lnTo>
                <a:lnTo>
                  <a:pt x="65570" y="56980"/>
                </a:lnTo>
                <a:lnTo>
                  <a:pt x="65560" y="56980"/>
                </a:lnTo>
                <a:lnTo>
                  <a:pt x="65520" y="56980"/>
                </a:lnTo>
                <a:lnTo>
                  <a:pt x="65510" y="56980"/>
                </a:lnTo>
                <a:lnTo>
                  <a:pt x="65510" y="56960"/>
                </a:lnTo>
                <a:lnTo>
                  <a:pt x="65510" y="56970"/>
                </a:lnTo>
                <a:lnTo>
                  <a:pt x="65500" y="56970"/>
                </a:lnTo>
                <a:lnTo>
                  <a:pt x="65500" y="56980"/>
                </a:lnTo>
                <a:lnTo>
                  <a:pt x="65490" y="56980"/>
                </a:lnTo>
                <a:lnTo>
                  <a:pt x="65490" y="56970"/>
                </a:lnTo>
                <a:lnTo>
                  <a:pt x="65480" y="56970"/>
                </a:lnTo>
                <a:lnTo>
                  <a:pt x="65480" y="56960"/>
                </a:lnTo>
                <a:lnTo>
                  <a:pt x="65490" y="56960"/>
                </a:lnTo>
                <a:lnTo>
                  <a:pt x="65490" y="56950"/>
                </a:lnTo>
                <a:lnTo>
                  <a:pt x="65480" y="56950"/>
                </a:lnTo>
                <a:lnTo>
                  <a:pt x="65480" y="56960"/>
                </a:lnTo>
                <a:lnTo>
                  <a:pt x="65470" y="56960"/>
                </a:lnTo>
                <a:lnTo>
                  <a:pt x="65470" y="56970"/>
                </a:lnTo>
                <a:lnTo>
                  <a:pt x="65460" y="56970"/>
                </a:lnTo>
                <a:lnTo>
                  <a:pt x="65460" y="56980"/>
                </a:lnTo>
                <a:lnTo>
                  <a:pt x="65450" y="56980"/>
                </a:lnTo>
                <a:lnTo>
                  <a:pt x="65450" y="56990"/>
                </a:lnTo>
                <a:lnTo>
                  <a:pt x="65440" y="56990"/>
                </a:lnTo>
                <a:lnTo>
                  <a:pt x="65440" y="56980"/>
                </a:lnTo>
                <a:lnTo>
                  <a:pt x="65440" y="56970"/>
                </a:lnTo>
                <a:lnTo>
                  <a:pt x="65450" y="56970"/>
                </a:lnTo>
                <a:lnTo>
                  <a:pt x="65450" y="56960"/>
                </a:lnTo>
                <a:lnTo>
                  <a:pt x="65450" y="56950"/>
                </a:lnTo>
                <a:lnTo>
                  <a:pt x="65460" y="56950"/>
                </a:lnTo>
                <a:lnTo>
                  <a:pt x="65460" y="56940"/>
                </a:lnTo>
                <a:lnTo>
                  <a:pt x="65460" y="56930"/>
                </a:lnTo>
                <a:lnTo>
                  <a:pt x="65470" y="56930"/>
                </a:lnTo>
                <a:lnTo>
                  <a:pt x="65470" y="56920"/>
                </a:lnTo>
                <a:lnTo>
                  <a:pt x="65490" y="56920"/>
                </a:lnTo>
                <a:lnTo>
                  <a:pt x="65490" y="56930"/>
                </a:lnTo>
                <a:lnTo>
                  <a:pt x="65510" y="56930"/>
                </a:lnTo>
                <a:lnTo>
                  <a:pt x="65510" y="56920"/>
                </a:lnTo>
                <a:lnTo>
                  <a:pt x="65520" y="56920"/>
                </a:lnTo>
                <a:lnTo>
                  <a:pt x="65520" y="56910"/>
                </a:lnTo>
                <a:close/>
                <a:moveTo>
                  <a:pt x="66500" y="56910"/>
                </a:moveTo>
                <a:lnTo>
                  <a:pt x="66500" y="56920"/>
                </a:lnTo>
                <a:lnTo>
                  <a:pt x="66510" y="56920"/>
                </a:lnTo>
                <a:lnTo>
                  <a:pt x="66510" y="56930"/>
                </a:lnTo>
                <a:lnTo>
                  <a:pt x="66520" y="56930"/>
                </a:lnTo>
                <a:lnTo>
                  <a:pt x="66570" y="56930"/>
                </a:lnTo>
                <a:lnTo>
                  <a:pt x="66580" y="56930"/>
                </a:lnTo>
                <a:lnTo>
                  <a:pt x="66650" y="56930"/>
                </a:lnTo>
                <a:lnTo>
                  <a:pt x="66650" y="56940"/>
                </a:lnTo>
                <a:lnTo>
                  <a:pt x="66660" y="56940"/>
                </a:lnTo>
                <a:lnTo>
                  <a:pt x="66660" y="56950"/>
                </a:lnTo>
                <a:lnTo>
                  <a:pt x="66660" y="56960"/>
                </a:lnTo>
                <a:lnTo>
                  <a:pt x="66650" y="56960"/>
                </a:lnTo>
                <a:lnTo>
                  <a:pt x="66630" y="56960"/>
                </a:lnTo>
                <a:lnTo>
                  <a:pt x="66600" y="56960"/>
                </a:lnTo>
                <a:lnTo>
                  <a:pt x="66570" y="56960"/>
                </a:lnTo>
                <a:lnTo>
                  <a:pt x="66570" y="56970"/>
                </a:lnTo>
                <a:lnTo>
                  <a:pt x="66560" y="56970"/>
                </a:lnTo>
                <a:lnTo>
                  <a:pt x="66560" y="56980"/>
                </a:lnTo>
                <a:lnTo>
                  <a:pt x="66550" y="56980"/>
                </a:lnTo>
                <a:lnTo>
                  <a:pt x="66550" y="56970"/>
                </a:lnTo>
                <a:lnTo>
                  <a:pt x="66530" y="56970"/>
                </a:lnTo>
                <a:lnTo>
                  <a:pt x="66530" y="56960"/>
                </a:lnTo>
                <a:lnTo>
                  <a:pt x="66520" y="56960"/>
                </a:lnTo>
                <a:lnTo>
                  <a:pt x="66500" y="56960"/>
                </a:lnTo>
                <a:lnTo>
                  <a:pt x="66460" y="56960"/>
                </a:lnTo>
                <a:lnTo>
                  <a:pt x="66440" y="56960"/>
                </a:lnTo>
                <a:lnTo>
                  <a:pt x="66430" y="56960"/>
                </a:lnTo>
                <a:lnTo>
                  <a:pt x="66430" y="56970"/>
                </a:lnTo>
                <a:lnTo>
                  <a:pt x="66430" y="56960"/>
                </a:lnTo>
                <a:lnTo>
                  <a:pt x="66420" y="56960"/>
                </a:lnTo>
                <a:lnTo>
                  <a:pt x="66430" y="56960"/>
                </a:lnTo>
                <a:lnTo>
                  <a:pt x="66430" y="56950"/>
                </a:lnTo>
                <a:lnTo>
                  <a:pt x="66440" y="56950"/>
                </a:lnTo>
                <a:lnTo>
                  <a:pt x="66440" y="56940"/>
                </a:lnTo>
                <a:lnTo>
                  <a:pt x="66450" y="56940"/>
                </a:lnTo>
                <a:lnTo>
                  <a:pt x="66450" y="56930"/>
                </a:lnTo>
                <a:lnTo>
                  <a:pt x="66460" y="56930"/>
                </a:lnTo>
                <a:lnTo>
                  <a:pt x="66470" y="56930"/>
                </a:lnTo>
                <a:lnTo>
                  <a:pt x="66470" y="56920"/>
                </a:lnTo>
                <a:lnTo>
                  <a:pt x="66480" y="56920"/>
                </a:lnTo>
                <a:lnTo>
                  <a:pt x="66480" y="56910"/>
                </a:lnTo>
                <a:lnTo>
                  <a:pt x="66500" y="56910"/>
                </a:lnTo>
                <a:close/>
                <a:moveTo>
                  <a:pt x="65980" y="56900"/>
                </a:moveTo>
                <a:lnTo>
                  <a:pt x="65980" y="56910"/>
                </a:lnTo>
                <a:lnTo>
                  <a:pt x="65990" y="56910"/>
                </a:lnTo>
                <a:lnTo>
                  <a:pt x="65990" y="56920"/>
                </a:lnTo>
                <a:lnTo>
                  <a:pt x="65990" y="56930"/>
                </a:lnTo>
                <a:lnTo>
                  <a:pt x="66000" y="56930"/>
                </a:lnTo>
                <a:lnTo>
                  <a:pt x="66000" y="56940"/>
                </a:lnTo>
                <a:lnTo>
                  <a:pt x="66000" y="56950"/>
                </a:lnTo>
                <a:lnTo>
                  <a:pt x="66000" y="56960"/>
                </a:lnTo>
                <a:lnTo>
                  <a:pt x="66010" y="56960"/>
                </a:lnTo>
                <a:lnTo>
                  <a:pt x="66010" y="56980"/>
                </a:lnTo>
                <a:lnTo>
                  <a:pt x="66000" y="56980"/>
                </a:lnTo>
                <a:lnTo>
                  <a:pt x="66000" y="56970"/>
                </a:lnTo>
                <a:lnTo>
                  <a:pt x="66000" y="56960"/>
                </a:lnTo>
                <a:lnTo>
                  <a:pt x="65990" y="56960"/>
                </a:lnTo>
                <a:lnTo>
                  <a:pt x="65980" y="56960"/>
                </a:lnTo>
                <a:lnTo>
                  <a:pt x="65980" y="56950"/>
                </a:lnTo>
                <a:lnTo>
                  <a:pt x="65970" y="56950"/>
                </a:lnTo>
                <a:lnTo>
                  <a:pt x="65970" y="56940"/>
                </a:lnTo>
                <a:lnTo>
                  <a:pt x="65960" y="56940"/>
                </a:lnTo>
                <a:lnTo>
                  <a:pt x="65960" y="56930"/>
                </a:lnTo>
                <a:lnTo>
                  <a:pt x="65950" y="56930"/>
                </a:lnTo>
                <a:lnTo>
                  <a:pt x="65950" y="56910"/>
                </a:lnTo>
                <a:lnTo>
                  <a:pt x="65960" y="56910"/>
                </a:lnTo>
                <a:lnTo>
                  <a:pt x="65960" y="56900"/>
                </a:lnTo>
                <a:lnTo>
                  <a:pt x="65970" y="56900"/>
                </a:lnTo>
                <a:lnTo>
                  <a:pt x="65980" y="56900"/>
                </a:lnTo>
                <a:close/>
                <a:moveTo>
                  <a:pt x="65770" y="56930"/>
                </a:moveTo>
                <a:lnTo>
                  <a:pt x="65770" y="56940"/>
                </a:lnTo>
                <a:lnTo>
                  <a:pt x="65770" y="56930"/>
                </a:lnTo>
                <a:lnTo>
                  <a:pt x="65760" y="56930"/>
                </a:lnTo>
                <a:lnTo>
                  <a:pt x="65770" y="56930"/>
                </a:lnTo>
                <a:lnTo>
                  <a:pt x="65770" y="56920"/>
                </a:lnTo>
                <a:lnTo>
                  <a:pt x="65770" y="56910"/>
                </a:lnTo>
                <a:lnTo>
                  <a:pt x="65780" y="56910"/>
                </a:lnTo>
                <a:lnTo>
                  <a:pt x="65790" y="56910"/>
                </a:lnTo>
                <a:lnTo>
                  <a:pt x="65790" y="56900"/>
                </a:lnTo>
                <a:lnTo>
                  <a:pt x="65800" y="56900"/>
                </a:lnTo>
                <a:lnTo>
                  <a:pt x="65810" y="56900"/>
                </a:lnTo>
                <a:lnTo>
                  <a:pt x="65810" y="56910"/>
                </a:lnTo>
                <a:lnTo>
                  <a:pt x="65800" y="56910"/>
                </a:lnTo>
                <a:lnTo>
                  <a:pt x="65800" y="56920"/>
                </a:lnTo>
                <a:lnTo>
                  <a:pt x="65800" y="56930"/>
                </a:lnTo>
                <a:lnTo>
                  <a:pt x="65790" y="56930"/>
                </a:lnTo>
                <a:lnTo>
                  <a:pt x="65770" y="56930"/>
                </a:lnTo>
                <a:close/>
                <a:moveTo>
                  <a:pt x="65260" y="56890"/>
                </a:moveTo>
                <a:lnTo>
                  <a:pt x="65260" y="56900"/>
                </a:lnTo>
                <a:lnTo>
                  <a:pt x="65270" y="56900"/>
                </a:lnTo>
                <a:lnTo>
                  <a:pt x="65260" y="56900"/>
                </a:lnTo>
                <a:lnTo>
                  <a:pt x="65260" y="56910"/>
                </a:lnTo>
                <a:lnTo>
                  <a:pt x="65250" y="56910"/>
                </a:lnTo>
                <a:lnTo>
                  <a:pt x="65250" y="56920"/>
                </a:lnTo>
                <a:lnTo>
                  <a:pt x="65240" y="56920"/>
                </a:lnTo>
                <a:lnTo>
                  <a:pt x="65240" y="56930"/>
                </a:lnTo>
                <a:lnTo>
                  <a:pt x="65230" y="56930"/>
                </a:lnTo>
                <a:lnTo>
                  <a:pt x="65220" y="56930"/>
                </a:lnTo>
                <a:lnTo>
                  <a:pt x="65210" y="56930"/>
                </a:lnTo>
                <a:lnTo>
                  <a:pt x="65210" y="56920"/>
                </a:lnTo>
                <a:lnTo>
                  <a:pt x="65220" y="56920"/>
                </a:lnTo>
                <a:lnTo>
                  <a:pt x="65220" y="56910"/>
                </a:lnTo>
                <a:lnTo>
                  <a:pt x="65230" y="56910"/>
                </a:lnTo>
                <a:lnTo>
                  <a:pt x="65230" y="56900"/>
                </a:lnTo>
                <a:lnTo>
                  <a:pt x="65240" y="56900"/>
                </a:lnTo>
                <a:lnTo>
                  <a:pt x="65240" y="56890"/>
                </a:lnTo>
                <a:lnTo>
                  <a:pt x="65260" y="56890"/>
                </a:lnTo>
                <a:close/>
                <a:moveTo>
                  <a:pt x="66960" y="56890"/>
                </a:moveTo>
                <a:lnTo>
                  <a:pt x="66970" y="56890"/>
                </a:lnTo>
                <a:lnTo>
                  <a:pt x="66970" y="56900"/>
                </a:lnTo>
                <a:lnTo>
                  <a:pt x="66970" y="56890"/>
                </a:lnTo>
                <a:lnTo>
                  <a:pt x="66980" y="56890"/>
                </a:lnTo>
                <a:lnTo>
                  <a:pt x="66980" y="56900"/>
                </a:lnTo>
                <a:lnTo>
                  <a:pt x="66990" y="56900"/>
                </a:lnTo>
                <a:lnTo>
                  <a:pt x="67000" y="56900"/>
                </a:lnTo>
                <a:lnTo>
                  <a:pt x="67000" y="56910"/>
                </a:lnTo>
                <a:lnTo>
                  <a:pt x="67010" y="56910"/>
                </a:lnTo>
                <a:lnTo>
                  <a:pt x="67010" y="56920"/>
                </a:lnTo>
                <a:lnTo>
                  <a:pt x="67010" y="56930"/>
                </a:lnTo>
                <a:lnTo>
                  <a:pt x="67000" y="56930"/>
                </a:lnTo>
                <a:lnTo>
                  <a:pt x="66980" y="56930"/>
                </a:lnTo>
                <a:lnTo>
                  <a:pt x="66980" y="56940"/>
                </a:lnTo>
                <a:lnTo>
                  <a:pt x="66970" y="56940"/>
                </a:lnTo>
                <a:lnTo>
                  <a:pt x="66960" y="56940"/>
                </a:lnTo>
                <a:lnTo>
                  <a:pt x="66960" y="56950"/>
                </a:lnTo>
                <a:lnTo>
                  <a:pt x="66950" y="56950"/>
                </a:lnTo>
                <a:lnTo>
                  <a:pt x="66950" y="56960"/>
                </a:lnTo>
                <a:lnTo>
                  <a:pt x="66950" y="56980"/>
                </a:lnTo>
                <a:lnTo>
                  <a:pt x="66960" y="56980"/>
                </a:lnTo>
                <a:lnTo>
                  <a:pt x="66960" y="56990"/>
                </a:lnTo>
                <a:lnTo>
                  <a:pt x="66960" y="57000"/>
                </a:lnTo>
                <a:lnTo>
                  <a:pt x="66970" y="57000"/>
                </a:lnTo>
                <a:lnTo>
                  <a:pt x="66970" y="57010"/>
                </a:lnTo>
                <a:lnTo>
                  <a:pt x="66980" y="57010"/>
                </a:lnTo>
                <a:lnTo>
                  <a:pt x="66990" y="57010"/>
                </a:lnTo>
                <a:lnTo>
                  <a:pt x="66990" y="57020"/>
                </a:lnTo>
                <a:lnTo>
                  <a:pt x="66990" y="57030"/>
                </a:lnTo>
                <a:lnTo>
                  <a:pt x="67000" y="57030"/>
                </a:lnTo>
                <a:lnTo>
                  <a:pt x="67000" y="57040"/>
                </a:lnTo>
                <a:lnTo>
                  <a:pt x="67010" y="57040"/>
                </a:lnTo>
                <a:lnTo>
                  <a:pt x="67010" y="57050"/>
                </a:lnTo>
                <a:lnTo>
                  <a:pt x="67010" y="57070"/>
                </a:lnTo>
                <a:lnTo>
                  <a:pt x="67020" y="57070"/>
                </a:lnTo>
                <a:lnTo>
                  <a:pt x="67020" y="57080"/>
                </a:lnTo>
                <a:lnTo>
                  <a:pt x="67010" y="57080"/>
                </a:lnTo>
                <a:lnTo>
                  <a:pt x="67010" y="57090"/>
                </a:lnTo>
                <a:lnTo>
                  <a:pt x="67000" y="57090"/>
                </a:lnTo>
                <a:lnTo>
                  <a:pt x="67000" y="57100"/>
                </a:lnTo>
                <a:lnTo>
                  <a:pt x="66990" y="57100"/>
                </a:lnTo>
                <a:lnTo>
                  <a:pt x="66990" y="57110"/>
                </a:lnTo>
                <a:lnTo>
                  <a:pt x="67000" y="57110"/>
                </a:lnTo>
                <a:lnTo>
                  <a:pt x="67000" y="57100"/>
                </a:lnTo>
                <a:lnTo>
                  <a:pt x="67010" y="57100"/>
                </a:lnTo>
                <a:lnTo>
                  <a:pt x="67020" y="57100"/>
                </a:lnTo>
                <a:lnTo>
                  <a:pt x="67020" y="57090"/>
                </a:lnTo>
                <a:lnTo>
                  <a:pt x="67030" y="57090"/>
                </a:lnTo>
                <a:lnTo>
                  <a:pt x="67030" y="57100"/>
                </a:lnTo>
                <a:lnTo>
                  <a:pt x="67040" y="57100"/>
                </a:lnTo>
                <a:lnTo>
                  <a:pt x="67050" y="57100"/>
                </a:lnTo>
                <a:lnTo>
                  <a:pt x="67050" y="57110"/>
                </a:lnTo>
                <a:lnTo>
                  <a:pt x="67060" y="57110"/>
                </a:lnTo>
                <a:lnTo>
                  <a:pt x="67070" y="57110"/>
                </a:lnTo>
                <a:lnTo>
                  <a:pt x="67070" y="57120"/>
                </a:lnTo>
                <a:lnTo>
                  <a:pt x="67060" y="57120"/>
                </a:lnTo>
                <a:lnTo>
                  <a:pt x="67050" y="57120"/>
                </a:lnTo>
                <a:lnTo>
                  <a:pt x="67050" y="57130"/>
                </a:lnTo>
                <a:lnTo>
                  <a:pt x="67040" y="57130"/>
                </a:lnTo>
                <a:lnTo>
                  <a:pt x="67030" y="57130"/>
                </a:lnTo>
                <a:lnTo>
                  <a:pt x="67030" y="57140"/>
                </a:lnTo>
                <a:lnTo>
                  <a:pt x="67020" y="57140"/>
                </a:lnTo>
                <a:lnTo>
                  <a:pt x="67020" y="57170"/>
                </a:lnTo>
                <a:lnTo>
                  <a:pt x="67020" y="57180"/>
                </a:lnTo>
                <a:lnTo>
                  <a:pt x="67010" y="57180"/>
                </a:lnTo>
                <a:lnTo>
                  <a:pt x="67010" y="57170"/>
                </a:lnTo>
                <a:lnTo>
                  <a:pt x="67000" y="57170"/>
                </a:lnTo>
                <a:lnTo>
                  <a:pt x="66990" y="57170"/>
                </a:lnTo>
                <a:lnTo>
                  <a:pt x="66990" y="57160"/>
                </a:lnTo>
                <a:lnTo>
                  <a:pt x="66980" y="57160"/>
                </a:lnTo>
                <a:lnTo>
                  <a:pt x="66980" y="57150"/>
                </a:lnTo>
                <a:lnTo>
                  <a:pt x="66970" y="57150"/>
                </a:lnTo>
                <a:lnTo>
                  <a:pt x="66970" y="57140"/>
                </a:lnTo>
                <a:lnTo>
                  <a:pt x="66960" y="57140"/>
                </a:lnTo>
                <a:lnTo>
                  <a:pt x="66950" y="57140"/>
                </a:lnTo>
                <a:lnTo>
                  <a:pt x="66950" y="57130"/>
                </a:lnTo>
                <a:lnTo>
                  <a:pt x="66940" y="57130"/>
                </a:lnTo>
                <a:lnTo>
                  <a:pt x="66940" y="57120"/>
                </a:lnTo>
                <a:lnTo>
                  <a:pt x="66940" y="57110"/>
                </a:lnTo>
                <a:lnTo>
                  <a:pt x="66930" y="57110"/>
                </a:lnTo>
                <a:lnTo>
                  <a:pt x="66930" y="57100"/>
                </a:lnTo>
                <a:lnTo>
                  <a:pt x="66920" y="57100"/>
                </a:lnTo>
                <a:lnTo>
                  <a:pt x="66910" y="57100"/>
                </a:lnTo>
                <a:lnTo>
                  <a:pt x="66910" y="57090"/>
                </a:lnTo>
                <a:lnTo>
                  <a:pt x="66900" y="57090"/>
                </a:lnTo>
                <a:lnTo>
                  <a:pt x="66890" y="57090"/>
                </a:lnTo>
                <a:lnTo>
                  <a:pt x="66890" y="57080"/>
                </a:lnTo>
                <a:lnTo>
                  <a:pt x="66880" y="57080"/>
                </a:lnTo>
                <a:lnTo>
                  <a:pt x="66860" y="57080"/>
                </a:lnTo>
                <a:lnTo>
                  <a:pt x="66840" y="57080"/>
                </a:lnTo>
                <a:lnTo>
                  <a:pt x="66840" y="57070"/>
                </a:lnTo>
                <a:lnTo>
                  <a:pt x="66820" y="57070"/>
                </a:lnTo>
                <a:lnTo>
                  <a:pt x="66810" y="57070"/>
                </a:lnTo>
                <a:lnTo>
                  <a:pt x="66760" y="57070"/>
                </a:lnTo>
                <a:lnTo>
                  <a:pt x="66760" y="57060"/>
                </a:lnTo>
                <a:lnTo>
                  <a:pt x="66760" y="57050"/>
                </a:lnTo>
                <a:lnTo>
                  <a:pt x="66770" y="57050"/>
                </a:lnTo>
                <a:lnTo>
                  <a:pt x="66770" y="57040"/>
                </a:lnTo>
                <a:lnTo>
                  <a:pt x="66780" y="57040"/>
                </a:lnTo>
                <a:lnTo>
                  <a:pt x="66780" y="57020"/>
                </a:lnTo>
                <a:lnTo>
                  <a:pt x="66770" y="57020"/>
                </a:lnTo>
                <a:lnTo>
                  <a:pt x="66770" y="57010"/>
                </a:lnTo>
                <a:lnTo>
                  <a:pt x="66770" y="57000"/>
                </a:lnTo>
                <a:lnTo>
                  <a:pt x="66760" y="57000"/>
                </a:lnTo>
                <a:lnTo>
                  <a:pt x="66750" y="57000"/>
                </a:lnTo>
                <a:lnTo>
                  <a:pt x="66750" y="56990"/>
                </a:lnTo>
                <a:lnTo>
                  <a:pt x="66740" y="56990"/>
                </a:lnTo>
                <a:lnTo>
                  <a:pt x="66740" y="56980"/>
                </a:lnTo>
                <a:lnTo>
                  <a:pt x="66730" y="56980"/>
                </a:lnTo>
                <a:lnTo>
                  <a:pt x="66730" y="56970"/>
                </a:lnTo>
                <a:lnTo>
                  <a:pt x="66720" y="56970"/>
                </a:lnTo>
                <a:lnTo>
                  <a:pt x="66720" y="56950"/>
                </a:lnTo>
                <a:lnTo>
                  <a:pt x="66730" y="56950"/>
                </a:lnTo>
                <a:lnTo>
                  <a:pt x="66790" y="56950"/>
                </a:lnTo>
                <a:lnTo>
                  <a:pt x="66790" y="56940"/>
                </a:lnTo>
                <a:lnTo>
                  <a:pt x="66800" y="56940"/>
                </a:lnTo>
                <a:lnTo>
                  <a:pt x="66810" y="56940"/>
                </a:lnTo>
                <a:lnTo>
                  <a:pt x="66810" y="56930"/>
                </a:lnTo>
                <a:lnTo>
                  <a:pt x="66820" y="56930"/>
                </a:lnTo>
                <a:lnTo>
                  <a:pt x="66830" y="56930"/>
                </a:lnTo>
                <a:lnTo>
                  <a:pt x="66830" y="56920"/>
                </a:lnTo>
                <a:lnTo>
                  <a:pt x="66840" y="56920"/>
                </a:lnTo>
                <a:lnTo>
                  <a:pt x="66840" y="56910"/>
                </a:lnTo>
                <a:lnTo>
                  <a:pt x="66850" y="56910"/>
                </a:lnTo>
                <a:lnTo>
                  <a:pt x="66860" y="56910"/>
                </a:lnTo>
                <a:lnTo>
                  <a:pt x="66860" y="56900"/>
                </a:lnTo>
                <a:lnTo>
                  <a:pt x="66870" y="56900"/>
                </a:lnTo>
                <a:lnTo>
                  <a:pt x="66870" y="56890"/>
                </a:lnTo>
                <a:lnTo>
                  <a:pt x="66890" y="56890"/>
                </a:lnTo>
                <a:lnTo>
                  <a:pt x="66900" y="56890"/>
                </a:lnTo>
                <a:lnTo>
                  <a:pt x="66910" y="56890"/>
                </a:lnTo>
                <a:lnTo>
                  <a:pt x="66910" y="56900"/>
                </a:lnTo>
                <a:lnTo>
                  <a:pt x="66920" y="56900"/>
                </a:lnTo>
                <a:lnTo>
                  <a:pt x="66930" y="56900"/>
                </a:lnTo>
                <a:lnTo>
                  <a:pt x="66930" y="56890"/>
                </a:lnTo>
                <a:lnTo>
                  <a:pt x="66940" y="56890"/>
                </a:lnTo>
                <a:lnTo>
                  <a:pt x="66950" y="56890"/>
                </a:lnTo>
                <a:lnTo>
                  <a:pt x="66960" y="56890"/>
                </a:lnTo>
                <a:close/>
                <a:moveTo>
                  <a:pt x="65380" y="56870"/>
                </a:moveTo>
                <a:lnTo>
                  <a:pt x="65380" y="56880"/>
                </a:lnTo>
                <a:lnTo>
                  <a:pt x="65380" y="56890"/>
                </a:lnTo>
                <a:lnTo>
                  <a:pt x="65370" y="56890"/>
                </a:lnTo>
                <a:lnTo>
                  <a:pt x="65370" y="56900"/>
                </a:lnTo>
                <a:lnTo>
                  <a:pt x="65380" y="56900"/>
                </a:lnTo>
                <a:lnTo>
                  <a:pt x="65380" y="56940"/>
                </a:lnTo>
                <a:lnTo>
                  <a:pt x="65370" y="56940"/>
                </a:lnTo>
                <a:lnTo>
                  <a:pt x="65370" y="56950"/>
                </a:lnTo>
                <a:lnTo>
                  <a:pt x="65370" y="56960"/>
                </a:lnTo>
                <a:lnTo>
                  <a:pt x="65340" y="56960"/>
                </a:lnTo>
                <a:lnTo>
                  <a:pt x="65330" y="56960"/>
                </a:lnTo>
                <a:lnTo>
                  <a:pt x="65330" y="56970"/>
                </a:lnTo>
                <a:lnTo>
                  <a:pt x="65330" y="56980"/>
                </a:lnTo>
                <a:lnTo>
                  <a:pt x="65310" y="56980"/>
                </a:lnTo>
                <a:lnTo>
                  <a:pt x="65300" y="56980"/>
                </a:lnTo>
                <a:lnTo>
                  <a:pt x="65300" y="56990"/>
                </a:lnTo>
                <a:lnTo>
                  <a:pt x="65290" y="56990"/>
                </a:lnTo>
                <a:lnTo>
                  <a:pt x="65280" y="56990"/>
                </a:lnTo>
                <a:lnTo>
                  <a:pt x="65280" y="57000"/>
                </a:lnTo>
                <a:lnTo>
                  <a:pt x="65270" y="57000"/>
                </a:lnTo>
                <a:lnTo>
                  <a:pt x="65240" y="57000"/>
                </a:lnTo>
                <a:lnTo>
                  <a:pt x="65230" y="57000"/>
                </a:lnTo>
                <a:lnTo>
                  <a:pt x="65230" y="56990"/>
                </a:lnTo>
                <a:lnTo>
                  <a:pt x="65230" y="56980"/>
                </a:lnTo>
                <a:lnTo>
                  <a:pt x="65230" y="56960"/>
                </a:lnTo>
                <a:lnTo>
                  <a:pt x="65220" y="56960"/>
                </a:lnTo>
                <a:lnTo>
                  <a:pt x="65220" y="56950"/>
                </a:lnTo>
                <a:lnTo>
                  <a:pt x="65230" y="56950"/>
                </a:lnTo>
                <a:lnTo>
                  <a:pt x="65240" y="56950"/>
                </a:lnTo>
                <a:lnTo>
                  <a:pt x="65250" y="56950"/>
                </a:lnTo>
                <a:lnTo>
                  <a:pt x="65250" y="56940"/>
                </a:lnTo>
                <a:lnTo>
                  <a:pt x="65250" y="56930"/>
                </a:lnTo>
                <a:lnTo>
                  <a:pt x="65260" y="56930"/>
                </a:lnTo>
                <a:lnTo>
                  <a:pt x="65260" y="56920"/>
                </a:lnTo>
                <a:lnTo>
                  <a:pt x="65270" y="56920"/>
                </a:lnTo>
                <a:lnTo>
                  <a:pt x="65270" y="56910"/>
                </a:lnTo>
                <a:lnTo>
                  <a:pt x="65280" y="56910"/>
                </a:lnTo>
                <a:lnTo>
                  <a:pt x="65290" y="56910"/>
                </a:lnTo>
                <a:lnTo>
                  <a:pt x="65300" y="56910"/>
                </a:lnTo>
                <a:lnTo>
                  <a:pt x="65300" y="56920"/>
                </a:lnTo>
                <a:lnTo>
                  <a:pt x="65310" y="56920"/>
                </a:lnTo>
                <a:lnTo>
                  <a:pt x="65310" y="56910"/>
                </a:lnTo>
                <a:lnTo>
                  <a:pt x="65340" y="56910"/>
                </a:lnTo>
                <a:lnTo>
                  <a:pt x="65340" y="56900"/>
                </a:lnTo>
                <a:lnTo>
                  <a:pt x="65350" y="56900"/>
                </a:lnTo>
                <a:lnTo>
                  <a:pt x="65350" y="56890"/>
                </a:lnTo>
                <a:lnTo>
                  <a:pt x="65350" y="56880"/>
                </a:lnTo>
                <a:lnTo>
                  <a:pt x="65360" y="56880"/>
                </a:lnTo>
                <a:lnTo>
                  <a:pt x="65360" y="56870"/>
                </a:lnTo>
                <a:lnTo>
                  <a:pt x="65380" y="56870"/>
                </a:lnTo>
                <a:close/>
                <a:moveTo>
                  <a:pt x="65150" y="56850"/>
                </a:moveTo>
                <a:lnTo>
                  <a:pt x="65150" y="56860"/>
                </a:lnTo>
                <a:lnTo>
                  <a:pt x="65160" y="56860"/>
                </a:lnTo>
                <a:lnTo>
                  <a:pt x="65180" y="56860"/>
                </a:lnTo>
                <a:lnTo>
                  <a:pt x="65180" y="56870"/>
                </a:lnTo>
                <a:lnTo>
                  <a:pt x="65190" y="56870"/>
                </a:lnTo>
                <a:lnTo>
                  <a:pt x="65200" y="56870"/>
                </a:lnTo>
                <a:lnTo>
                  <a:pt x="65210" y="56870"/>
                </a:lnTo>
                <a:lnTo>
                  <a:pt x="65210" y="56880"/>
                </a:lnTo>
                <a:lnTo>
                  <a:pt x="65220" y="56880"/>
                </a:lnTo>
                <a:lnTo>
                  <a:pt x="65220" y="56890"/>
                </a:lnTo>
                <a:lnTo>
                  <a:pt x="65210" y="56890"/>
                </a:lnTo>
                <a:lnTo>
                  <a:pt x="65210" y="56900"/>
                </a:lnTo>
                <a:lnTo>
                  <a:pt x="65200" y="56900"/>
                </a:lnTo>
                <a:lnTo>
                  <a:pt x="65200" y="56910"/>
                </a:lnTo>
                <a:lnTo>
                  <a:pt x="65190" y="56910"/>
                </a:lnTo>
                <a:lnTo>
                  <a:pt x="65180" y="56910"/>
                </a:lnTo>
                <a:lnTo>
                  <a:pt x="65180" y="56900"/>
                </a:lnTo>
                <a:lnTo>
                  <a:pt x="65170" y="56900"/>
                </a:lnTo>
                <a:lnTo>
                  <a:pt x="65160" y="56900"/>
                </a:lnTo>
                <a:lnTo>
                  <a:pt x="65160" y="56890"/>
                </a:lnTo>
                <a:lnTo>
                  <a:pt x="65150" y="56890"/>
                </a:lnTo>
                <a:lnTo>
                  <a:pt x="65150" y="56880"/>
                </a:lnTo>
                <a:lnTo>
                  <a:pt x="65140" y="56880"/>
                </a:lnTo>
                <a:lnTo>
                  <a:pt x="65140" y="56870"/>
                </a:lnTo>
                <a:lnTo>
                  <a:pt x="65140" y="56860"/>
                </a:lnTo>
                <a:lnTo>
                  <a:pt x="65130" y="56860"/>
                </a:lnTo>
                <a:lnTo>
                  <a:pt x="65130" y="56850"/>
                </a:lnTo>
                <a:lnTo>
                  <a:pt x="65150" y="56850"/>
                </a:lnTo>
                <a:close/>
                <a:moveTo>
                  <a:pt x="65950" y="56820"/>
                </a:moveTo>
                <a:lnTo>
                  <a:pt x="65950" y="56830"/>
                </a:lnTo>
                <a:lnTo>
                  <a:pt x="65960" y="56830"/>
                </a:lnTo>
                <a:lnTo>
                  <a:pt x="65960" y="56840"/>
                </a:lnTo>
                <a:lnTo>
                  <a:pt x="65970" y="56840"/>
                </a:lnTo>
                <a:lnTo>
                  <a:pt x="65970" y="56830"/>
                </a:lnTo>
                <a:lnTo>
                  <a:pt x="65980" y="56830"/>
                </a:lnTo>
                <a:lnTo>
                  <a:pt x="65980" y="56840"/>
                </a:lnTo>
                <a:lnTo>
                  <a:pt x="65990" y="56840"/>
                </a:lnTo>
                <a:lnTo>
                  <a:pt x="65990" y="56850"/>
                </a:lnTo>
                <a:lnTo>
                  <a:pt x="65990" y="56870"/>
                </a:lnTo>
                <a:lnTo>
                  <a:pt x="65980" y="56870"/>
                </a:lnTo>
                <a:lnTo>
                  <a:pt x="65980" y="56880"/>
                </a:lnTo>
                <a:lnTo>
                  <a:pt x="65980" y="56890"/>
                </a:lnTo>
                <a:lnTo>
                  <a:pt x="65970" y="56890"/>
                </a:lnTo>
                <a:lnTo>
                  <a:pt x="65970" y="56880"/>
                </a:lnTo>
                <a:lnTo>
                  <a:pt x="65960" y="56880"/>
                </a:lnTo>
                <a:lnTo>
                  <a:pt x="65960" y="56870"/>
                </a:lnTo>
                <a:lnTo>
                  <a:pt x="65960" y="56850"/>
                </a:lnTo>
                <a:lnTo>
                  <a:pt x="65950" y="56850"/>
                </a:lnTo>
                <a:lnTo>
                  <a:pt x="65950" y="56840"/>
                </a:lnTo>
                <a:lnTo>
                  <a:pt x="65950" y="56850"/>
                </a:lnTo>
                <a:lnTo>
                  <a:pt x="65940" y="56850"/>
                </a:lnTo>
                <a:lnTo>
                  <a:pt x="65940" y="56840"/>
                </a:lnTo>
                <a:lnTo>
                  <a:pt x="65930" y="56840"/>
                </a:lnTo>
                <a:lnTo>
                  <a:pt x="65930" y="56830"/>
                </a:lnTo>
                <a:lnTo>
                  <a:pt x="65940" y="56830"/>
                </a:lnTo>
                <a:lnTo>
                  <a:pt x="65940" y="56820"/>
                </a:lnTo>
                <a:lnTo>
                  <a:pt x="65950" y="56820"/>
                </a:lnTo>
                <a:close/>
                <a:moveTo>
                  <a:pt x="65970" y="56320"/>
                </a:moveTo>
                <a:lnTo>
                  <a:pt x="65970" y="56330"/>
                </a:lnTo>
                <a:lnTo>
                  <a:pt x="66000" y="56330"/>
                </a:lnTo>
                <a:lnTo>
                  <a:pt x="66020" y="56330"/>
                </a:lnTo>
                <a:lnTo>
                  <a:pt x="66020" y="56340"/>
                </a:lnTo>
                <a:lnTo>
                  <a:pt x="66030" y="56340"/>
                </a:lnTo>
                <a:lnTo>
                  <a:pt x="66030" y="56350"/>
                </a:lnTo>
                <a:lnTo>
                  <a:pt x="66040" y="56350"/>
                </a:lnTo>
                <a:lnTo>
                  <a:pt x="66050" y="56350"/>
                </a:lnTo>
                <a:lnTo>
                  <a:pt x="66050" y="56360"/>
                </a:lnTo>
                <a:lnTo>
                  <a:pt x="66050" y="56370"/>
                </a:lnTo>
                <a:lnTo>
                  <a:pt x="66050" y="56380"/>
                </a:lnTo>
                <a:lnTo>
                  <a:pt x="66040" y="56380"/>
                </a:lnTo>
                <a:lnTo>
                  <a:pt x="66040" y="56390"/>
                </a:lnTo>
                <a:lnTo>
                  <a:pt x="66020" y="56390"/>
                </a:lnTo>
                <a:lnTo>
                  <a:pt x="66020" y="56380"/>
                </a:lnTo>
                <a:lnTo>
                  <a:pt x="66010" y="56380"/>
                </a:lnTo>
                <a:lnTo>
                  <a:pt x="66010" y="56370"/>
                </a:lnTo>
                <a:lnTo>
                  <a:pt x="66000" y="56370"/>
                </a:lnTo>
                <a:lnTo>
                  <a:pt x="65990" y="56370"/>
                </a:lnTo>
                <a:lnTo>
                  <a:pt x="65990" y="56360"/>
                </a:lnTo>
                <a:lnTo>
                  <a:pt x="65970" y="56360"/>
                </a:lnTo>
                <a:lnTo>
                  <a:pt x="65940" y="56360"/>
                </a:lnTo>
                <a:lnTo>
                  <a:pt x="65910" y="56360"/>
                </a:lnTo>
                <a:lnTo>
                  <a:pt x="65910" y="56370"/>
                </a:lnTo>
                <a:lnTo>
                  <a:pt x="65900" y="56370"/>
                </a:lnTo>
                <a:lnTo>
                  <a:pt x="65890" y="56370"/>
                </a:lnTo>
                <a:lnTo>
                  <a:pt x="65890" y="56380"/>
                </a:lnTo>
                <a:lnTo>
                  <a:pt x="65880" y="56380"/>
                </a:lnTo>
                <a:lnTo>
                  <a:pt x="65860" y="56380"/>
                </a:lnTo>
                <a:lnTo>
                  <a:pt x="65850" y="56380"/>
                </a:lnTo>
                <a:lnTo>
                  <a:pt x="65850" y="56370"/>
                </a:lnTo>
                <a:lnTo>
                  <a:pt x="65840" y="56370"/>
                </a:lnTo>
                <a:lnTo>
                  <a:pt x="65830" y="56370"/>
                </a:lnTo>
                <a:lnTo>
                  <a:pt x="65820" y="56370"/>
                </a:lnTo>
                <a:lnTo>
                  <a:pt x="65820" y="56360"/>
                </a:lnTo>
                <a:lnTo>
                  <a:pt x="65810" y="56360"/>
                </a:lnTo>
                <a:lnTo>
                  <a:pt x="65810" y="56350"/>
                </a:lnTo>
                <a:lnTo>
                  <a:pt x="65820" y="56350"/>
                </a:lnTo>
                <a:lnTo>
                  <a:pt x="65860" y="56350"/>
                </a:lnTo>
                <a:lnTo>
                  <a:pt x="65870" y="56350"/>
                </a:lnTo>
                <a:lnTo>
                  <a:pt x="65870" y="56340"/>
                </a:lnTo>
                <a:lnTo>
                  <a:pt x="65880" y="56340"/>
                </a:lnTo>
                <a:lnTo>
                  <a:pt x="65900" y="56340"/>
                </a:lnTo>
                <a:lnTo>
                  <a:pt x="65900" y="56330"/>
                </a:lnTo>
                <a:lnTo>
                  <a:pt x="65910" y="56330"/>
                </a:lnTo>
                <a:lnTo>
                  <a:pt x="65930" y="56330"/>
                </a:lnTo>
                <a:lnTo>
                  <a:pt x="65930" y="56320"/>
                </a:lnTo>
                <a:lnTo>
                  <a:pt x="65940" y="56320"/>
                </a:lnTo>
                <a:lnTo>
                  <a:pt x="65960" y="56320"/>
                </a:lnTo>
                <a:lnTo>
                  <a:pt x="65970" y="56320"/>
                </a:lnTo>
                <a:close/>
                <a:moveTo>
                  <a:pt x="66340" y="56310"/>
                </a:moveTo>
                <a:lnTo>
                  <a:pt x="66360" y="56310"/>
                </a:lnTo>
                <a:lnTo>
                  <a:pt x="66360" y="56320"/>
                </a:lnTo>
                <a:lnTo>
                  <a:pt x="66390" y="56320"/>
                </a:lnTo>
                <a:lnTo>
                  <a:pt x="66390" y="56310"/>
                </a:lnTo>
                <a:lnTo>
                  <a:pt x="66400" y="56310"/>
                </a:lnTo>
                <a:lnTo>
                  <a:pt x="66400" y="56320"/>
                </a:lnTo>
                <a:lnTo>
                  <a:pt x="66420" y="56320"/>
                </a:lnTo>
                <a:lnTo>
                  <a:pt x="66430" y="56320"/>
                </a:lnTo>
                <a:lnTo>
                  <a:pt x="66450" y="56320"/>
                </a:lnTo>
                <a:lnTo>
                  <a:pt x="66450" y="56330"/>
                </a:lnTo>
                <a:lnTo>
                  <a:pt x="66460" y="56330"/>
                </a:lnTo>
                <a:lnTo>
                  <a:pt x="66460" y="56350"/>
                </a:lnTo>
                <a:lnTo>
                  <a:pt x="66460" y="56360"/>
                </a:lnTo>
                <a:lnTo>
                  <a:pt x="66470" y="56360"/>
                </a:lnTo>
                <a:lnTo>
                  <a:pt x="66470" y="56370"/>
                </a:lnTo>
                <a:lnTo>
                  <a:pt x="66460" y="56370"/>
                </a:lnTo>
                <a:lnTo>
                  <a:pt x="66460" y="56380"/>
                </a:lnTo>
                <a:lnTo>
                  <a:pt x="66460" y="56370"/>
                </a:lnTo>
                <a:lnTo>
                  <a:pt x="66450" y="56370"/>
                </a:lnTo>
                <a:lnTo>
                  <a:pt x="66440" y="56370"/>
                </a:lnTo>
                <a:lnTo>
                  <a:pt x="66410" y="56370"/>
                </a:lnTo>
                <a:lnTo>
                  <a:pt x="66390" y="56370"/>
                </a:lnTo>
                <a:lnTo>
                  <a:pt x="66370" y="56370"/>
                </a:lnTo>
                <a:lnTo>
                  <a:pt x="66370" y="56360"/>
                </a:lnTo>
                <a:lnTo>
                  <a:pt x="66360" y="56360"/>
                </a:lnTo>
                <a:lnTo>
                  <a:pt x="66350" y="56360"/>
                </a:lnTo>
                <a:lnTo>
                  <a:pt x="66330" y="56360"/>
                </a:lnTo>
                <a:lnTo>
                  <a:pt x="66330" y="56350"/>
                </a:lnTo>
                <a:lnTo>
                  <a:pt x="66310" y="56350"/>
                </a:lnTo>
                <a:lnTo>
                  <a:pt x="66310" y="56360"/>
                </a:lnTo>
                <a:lnTo>
                  <a:pt x="66300" y="56360"/>
                </a:lnTo>
                <a:lnTo>
                  <a:pt x="66300" y="56370"/>
                </a:lnTo>
                <a:lnTo>
                  <a:pt x="66300" y="56350"/>
                </a:lnTo>
                <a:lnTo>
                  <a:pt x="66300" y="56340"/>
                </a:lnTo>
                <a:lnTo>
                  <a:pt x="66290" y="56340"/>
                </a:lnTo>
                <a:lnTo>
                  <a:pt x="66290" y="56330"/>
                </a:lnTo>
                <a:lnTo>
                  <a:pt x="66290" y="56320"/>
                </a:lnTo>
                <a:lnTo>
                  <a:pt x="66300" y="56320"/>
                </a:lnTo>
                <a:lnTo>
                  <a:pt x="66300" y="56310"/>
                </a:lnTo>
                <a:lnTo>
                  <a:pt x="66310" y="56310"/>
                </a:lnTo>
                <a:lnTo>
                  <a:pt x="66340" y="56310"/>
                </a:lnTo>
                <a:close/>
                <a:moveTo>
                  <a:pt x="67550" y="55400"/>
                </a:moveTo>
                <a:lnTo>
                  <a:pt x="67550" y="55410"/>
                </a:lnTo>
                <a:lnTo>
                  <a:pt x="67560" y="55410"/>
                </a:lnTo>
                <a:lnTo>
                  <a:pt x="67560" y="55420"/>
                </a:lnTo>
                <a:lnTo>
                  <a:pt x="67570" y="55420"/>
                </a:lnTo>
                <a:lnTo>
                  <a:pt x="67580" y="55420"/>
                </a:lnTo>
                <a:lnTo>
                  <a:pt x="67580" y="55430"/>
                </a:lnTo>
                <a:lnTo>
                  <a:pt x="67580" y="55440"/>
                </a:lnTo>
                <a:lnTo>
                  <a:pt x="67590" y="55440"/>
                </a:lnTo>
                <a:lnTo>
                  <a:pt x="67590" y="55450"/>
                </a:lnTo>
                <a:lnTo>
                  <a:pt x="67580" y="55450"/>
                </a:lnTo>
                <a:lnTo>
                  <a:pt x="67580" y="55460"/>
                </a:lnTo>
                <a:lnTo>
                  <a:pt x="67580" y="55450"/>
                </a:lnTo>
                <a:lnTo>
                  <a:pt x="67570" y="55450"/>
                </a:lnTo>
                <a:lnTo>
                  <a:pt x="67560" y="55450"/>
                </a:lnTo>
                <a:lnTo>
                  <a:pt x="67560" y="55440"/>
                </a:lnTo>
                <a:lnTo>
                  <a:pt x="67560" y="55450"/>
                </a:lnTo>
                <a:lnTo>
                  <a:pt x="67550" y="55450"/>
                </a:lnTo>
                <a:lnTo>
                  <a:pt x="67550" y="55440"/>
                </a:lnTo>
                <a:lnTo>
                  <a:pt x="67550" y="55450"/>
                </a:lnTo>
                <a:lnTo>
                  <a:pt x="67550" y="55440"/>
                </a:lnTo>
                <a:lnTo>
                  <a:pt x="67540" y="55440"/>
                </a:lnTo>
                <a:lnTo>
                  <a:pt x="67540" y="55420"/>
                </a:lnTo>
                <a:lnTo>
                  <a:pt x="67540" y="55410"/>
                </a:lnTo>
                <a:lnTo>
                  <a:pt x="67550" y="55410"/>
                </a:lnTo>
                <a:lnTo>
                  <a:pt x="67550" y="55400"/>
                </a:lnTo>
                <a:close/>
                <a:moveTo>
                  <a:pt x="67170" y="55140"/>
                </a:moveTo>
                <a:lnTo>
                  <a:pt x="67170" y="55150"/>
                </a:lnTo>
                <a:lnTo>
                  <a:pt x="67180" y="55150"/>
                </a:lnTo>
                <a:lnTo>
                  <a:pt x="67180" y="55160"/>
                </a:lnTo>
                <a:lnTo>
                  <a:pt x="67190" y="55160"/>
                </a:lnTo>
                <a:lnTo>
                  <a:pt x="67190" y="55170"/>
                </a:lnTo>
                <a:lnTo>
                  <a:pt x="67180" y="55170"/>
                </a:lnTo>
                <a:lnTo>
                  <a:pt x="67180" y="55180"/>
                </a:lnTo>
                <a:lnTo>
                  <a:pt x="67180" y="55200"/>
                </a:lnTo>
                <a:lnTo>
                  <a:pt x="67180" y="55210"/>
                </a:lnTo>
                <a:lnTo>
                  <a:pt x="67160" y="55210"/>
                </a:lnTo>
                <a:lnTo>
                  <a:pt x="67160" y="55200"/>
                </a:lnTo>
                <a:lnTo>
                  <a:pt x="67150" y="55200"/>
                </a:lnTo>
                <a:lnTo>
                  <a:pt x="67140" y="55200"/>
                </a:lnTo>
                <a:lnTo>
                  <a:pt x="67140" y="55190"/>
                </a:lnTo>
                <a:lnTo>
                  <a:pt x="67130" y="55190"/>
                </a:lnTo>
                <a:lnTo>
                  <a:pt x="67120" y="55190"/>
                </a:lnTo>
                <a:lnTo>
                  <a:pt x="67120" y="55170"/>
                </a:lnTo>
                <a:lnTo>
                  <a:pt x="67130" y="55170"/>
                </a:lnTo>
                <a:lnTo>
                  <a:pt x="67140" y="55170"/>
                </a:lnTo>
                <a:lnTo>
                  <a:pt x="67140" y="55160"/>
                </a:lnTo>
                <a:lnTo>
                  <a:pt x="67150" y="55160"/>
                </a:lnTo>
                <a:lnTo>
                  <a:pt x="67150" y="55150"/>
                </a:lnTo>
                <a:lnTo>
                  <a:pt x="67150" y="55140"/>
                </a:lnTo>
                <a:lnTo>
                  <a:pt x="67160" y="55140"/>
                </a:lnTo>
                <a:lnTo>
                  <a:pt x="67160" y="55150"/>
                </a:lnTo>
                <a:lnTo>
                  <a:pt x="67170" y="55150"/>
                </a:lnTo>
                <a:lnTo>
                  <a:pt x="67170" y="55140"/>
                </a:lnTo>
                <a:close/>
                <a:moveTo>
                  <a:pt x="64830" y="52230"/>
                </a:moveTo>
                <a:lnTo>
                  <a:pt x="64840" y="52230"/>
                </a:lnTo>
                <a:lnTo>
                  <a:pt x="64840" y="52240"/>
                </a:lnTo>
                <a:lnTo>
                  <a:pt x="64830" y="52240"/>
                </a:lnTo>
                <a:lnTo>
                  <a:pt x="64820" y="52240"/>
                </a:lnTo>
                <a:lnTo>
                  <a:pt x="64820" y="52250"/>
                </a:lnTo>
                <a:lnTo>
                  <a:pt x="64810" y="52250"/>
                </a:lnTo>
                <a:lnTo>
                  <a:pt x="64810" y="52260"/>
                </a:lnTo>
                <a:lnTo>
                  <a:pt x="64810" y="52270"/>
                </a:lnTo>
                <a:lnTo>
                  <a:pt x="64800" y="52270"/>
                </a:lnTo>
                <a:lnTo>
                  <a:pt x="64790" y="52270"/>
                </a:lnTo>
                <a:lnTo>
                  <a:pt x="64790" y="52260"/>
                </a:lnTo>
                <a:lnTo>
                  <a:pt x="64800" y="52260"/>
                </a:lnTo>
                <a:lnTo>
                  <a:pt x="64800" y="52250"/>
                </a:lnTo>
                <a:lnTo>
                  <a:pt x="64800" y="52240"/>
                </a:lnTo>
                <a:lnTo>
                  <a:pt x="64810" y="52240"/>
                </a:lnTo>
                <a:lnTo>
                  <a:pt x="64810" y="52230"/>
                </a:lnTo>
                <a:lnTo>
                  <a:pt x="64820" y="52230"/>
                </a:lnTo>
                <a:lnTo>
                  <a:pt x="64830" y="52230"/>
                </a:lnTo>
                <a:close/>
                <a:moveTo>
                  <a:pt x="64670" y="51510"/>
                </a:moveTo>
                <a:lnTo>
                  <a:pt x="64670" y="51520"/>
                </a:lnTo>
                <a:lnTo>
                  <a:pt x="64680" y="51520"/>
                </a:lnTo>
                <a:lnTo>
                  <a:pt x="64680" y="51530"/>
                </a:lnTo>
                <a:lnTo>
                  <a:pt x="64690" y="51530"/>
                </a:lnTo>
                <a:lnTo>
                  <a:pt x="64690" y="51540"/>
                </a:lnTo>
                <a:lnTo>
                  <a:pt x="64700" y="51540"/>
                </a:lnTo>
                <a:lnTo>
                  <a:pt x="64700" y="51550"/>
                </a:lnTo>
                <a:lnTo>
                  <a:pt x="64710" y="51550"/>
                </a:lnTo>
                <a:lnTo>
                  <a:pt x="64710" y="51560"/>
                </a:lnTo>
                <a:lnTo>
                  <a:pt x="64720" y="51560"/>
                </a:lnTo>
                <a:lnTo>
                  <a:pt x="64730" y="51560"/>
                </a:lnTo>
                <a:lnTo>
                  <a:pt x="64730" y="51570"/>
                </a:lnTo>
                <a:lnTo>
                  <a:pt x="64740" y="51570"/>
                </a:lnTo>
                <a:lnTo>
                  <a:pt x="64740" y="51580"/>
                </a:lnTo>
                <a:lnTo>
                  <a:pt x="64740" y="51590"/>
                </a:lnTo>
                <a:lnTo>
                  <a:pt x="64750" y="51590"/>
                </a:lnTo>
                <a:lnTo>
                  <a:pt x="64750" y="51600"/>
                </a:lnTo>
                <a:lnTo>
                  <a:pt x="64750" y="51610"/>
                </a:lnTo>
                <a:lnTo>
                  <a:pt x="64760" y="51610"/>
                </a:lnTo>
                <a:lnTo>
                  <a:pt x="64760" y="51600"/>
                </a:lnTo>
                <a:lnTo>
                  <a:pt x="64760" y="51590"/>
                </a:lnTo>
                <a:lnTo>
                  <a:pt x="64760" y="51580"/>
                </a:lnTo>
                <a:lnTo>
                  <a:pt x="64760" y="51570"/>
                </a:lnTo>
                <a:lnTo>
                  <a:pt x="64770" y="51570"/>
                </a:lnTo>
                <a:lnTo>
                  <a:pt x="64770" y="51560"/>
                </a:lnTo>
                <a:lnTo>
                  <a:pt x="64780" y="51560"/>
                </a:lnTo>
                <a:lnTo>
                  <a:pt x="64780" y="51570"/>
                </a:lnTo>
                <a:lnTo>
                  <a:pt x="64790" y="51570"/>
                </a:lnTo>
                <a:lnTo>
                  <a:pt x="64790" y="51610"/>
                </a:lnTo>
                <a:lnTo>
                  <a:pt x="64790" y="51630"/>
                </a:lnTo>
                <a:lnTo>
                  <a:pt x="64780" y="51630"/>
                </a:lnTo>
                <a:lnTo>
                  <a:pt x="64780" y="51650"/>
                </a:lnTo>
                <a:lnTo>
                  <a:pt x="64780" y="51660"/>
                </a:lnTo>
                <a:lnTo>
                  <a:pt x="64770" y="51660"/>
                </a:lnTo>
                <a:lnTo>
                  <a:pt x="64770" y="51670"/>
                </a:lnTo>
                <a:lnTo>
                  <a:pt x="64760" y="51670"/>
                </a:lnTo>
                <a:lnTo>
                  <a:pt x="64760" y="51660"/>
                </a:lnTo>
                <a:lnTo>
                  <a:pt x="64750" y="51660"/>
                </a:lnTo>
                <a:lnTo>
                  <a:pt x="64750" y="51640"/>
                </a:lnTo>
                <a:lnTo>
                  <a:pt x="64740" y="51640"/>
                </a:lnTo>
                <a:lnTo>
                  <a:pt x="64740" y="51650"/>
                </a:lnTo>
                <a:lnTo>
                  <a:pt x="64740" y="51660"/>
                </a:lnTo>
                <a:lnTo>
                  <a:pt x="64740" y="51670"/>
                </a:lnTo>
                <a:lnTo>
                  <a:pt x="64730" y="51670"/>
                </a:lnTo>
                <a:lnTo>
                  <a:pt x="64730" y="51680"/>
                </a:lnTo>
                <a:lnTo>
                  <a:pt x="64730" y="51700"/>
                </a:lnTo>
                <a:lnTo>
                  <a:pt x="64730" y="51710"/>
                </a:lnTo>
                <a:lnTo>
                  <a:pt x="64730" y="51720"/>
                </a:lnTo>
                <a:lnTo>
                  <a:pt x="64720" y="51720"/>
                </a:lnTo>
                <a:lnTo>
                  <a:pt x="64720" y="51730"/>
                </a:lnTo>
                <a:lnTo>
                  <a:pt x="64710" y="51730"/>
                </a:lnTo>
                <a:lnTo>
                  <a:pt x="64710" y="51740"/>
                </a:lnTo>
                <a:lnTo>
                  <a:pt x="64700" y="51740"/>
                </a:lnTo>
                <a:lnTo>
                  <a:pt x="64700" y="51750"/>
                </a:lnTo>
                <a:lnTo>
                  <a:pt x="64690" y="51750"/>
                </a:lnTo>
                <a:lnTo>
                  <a:pt x="64690" y="51760"/>
                </a:lnTo>
                <a:lnTo>
                  <a:pt x="64680" y="51760"/>
                </a:lnTo>
                <a:lnTo>
                  <a:pt x="64660" y="51760"/>
                </a:lnTo>
                <a:lnTo>
                  <a:pt x="64640" y="51760"/>
                </a:lnTo>
                <a:lnTo>
                  <a:pt x="64630" y="51760"/>
                </a:lnTo>
                <a:lnTo>
                  <a:pt x="64630" y="51750"/>
                </a:lnTo>
                <a:lnTo>
                  <a:pt x="64630" y="51740"/>
                </a:lnTo>
                <a:lnTo>
                  <a:pt x="64640" y="51740"/>
                </a:lnTo>
                <a:lnTo>
                  <a:pt x="64640" y="51730"/>
                </a:lnTo>
                <a:lnTo>
                  <a:pt x="64640" y="51690"/>
                </a:lnTo>
                <a:lnTo>
                  <a:pt x="64640" y="51680"/>
                </a:lnTo>
                <a:lnTo>
                  <a:pt x="64650" y="51680"/>
                </a:lnTo>
                <a:lnTo>
                  <a:pt x="64650" y="51670"/>
                </a:lnTo>
                <a:lnTo>
                  <a:pt x="64660" y="51670"/>
                </a:lnTo>
                <a:lnTo>
                  <a:pt x="64660" y="51660"/>
                </a:lnTo>
                <a:lnTo>
                  <a:pt x="64660" y="51650"/>
                </a:lnTo>
                <a:lnTo>
                  <a:pt x="64670" y="51650"/>
                </a:lnTo>
                <a:lnTo>
                  <a:pt x="64670" y="51640"/>
                </a:lnTo>
                <a:lnTo>
                  <a:pt x="64670" y="51570"/>
                </a:lnTo>
                <a:lnTo>
                  <a:pt x="64670" y="51550"/>
                </a:lnTo>
                <a:lnTo>
                  <a:pt x="64660" y="51550"/>
                </a:lnTo>
                <a:lnTo>
                  <a:pt x="64660" y="51540"/>
                </a:lnTo>
                <a:lnTo>
                  <a:pt x="64660" y="51530"/>
                </a:lnTo>
                <a:lnTo>
                  <a:pt x="64660" y="51520"/>
                </a:lnTo>
                <a:lnTo>
                  <a:pt x="64660" y="51510"/>
                </a:lnTo>
                <a:lnTo>
                  <a:pt x="64670" y="51510"/>
                </a:lnTo>
                <a:close/>
                <a:moveTo>
                  <a:pt x="64830" y="50590"/>
                </a:moveTo>
                <a:lnTo>
                  <a:pt x="64830" y="50620"/>
                </a:lnTo>
                <a:lnTo>
                  <a:pt x="64840" y="50620"/>
                </a:lnTo>
                <a:lnTo>
                  <a:pt x="64840" y="50630"/>
                </a:lnTo>
                <a:lnTo>
                  <a:pt x="64850" y="50630"/>
                </a:lnTo>
                <a:lnTo>
                  <a:pt x="64860" y="50630"/>
                </a:lnTo>
                <a:lnTo>
                  <a:pt x="64860" y="50640"/>
                </a:lnTo>
                <a:lnTo>
                  <a:pt x="64860" y="50650"/>
                </a:lnTo>
                <a:lnTo>
                  <a:pt x="64870" y="50650"/>
                </a:lnTo>
                <a:lnTo>
                  <a:pt x="64880" y="50650"/>
                </a:lnTo>
                <a:lnTo>
                  <a:pt x="64880" y="50660"/>
                </a:lnTo>
                <a:lnTo>
                  <a:pt x="64880" y="50670"/>
                </a:lnTo>
                <a:lnTo>
                  <a:pt x="64890" y="50670"/>
                </a:lnTo>
                <a:lnTo>
                  <a:pt x="64890" y="50680"/>
                </a:lnTo>
                <a:lnTo>
                  <a:pt x="64900" y="50680"/>
                </a:lnTo>
                <a:lnTo>
                  <a:pt x="64900" y="50690"/>
                </a:lnTo>
                <a:lnTo>
                  <a:pt x="64910" y="50690"/>
                </a:lnTo>
                <a:lnTo>
                  <a:pt x="64910" y="50700"/>
                </a:lnTo>
                <a:lnTo>
                  <a:pt x="64920" y="50700"/>
                </a:lnTo>
                <a:lnTo>
                  <a:pt x="64920" y="50710"/>
                </a:lnTo>
                <a:lnTo>
                  <a:pt x="64930" y="50710"/>
                </a:lnTo>
                <a:lnTo>
                  <a:pt x="64940" y="50710"/>
                </a:lnTo>
                <a:lnTo>
                  <a:pt x="64940" y="50720"/>
                </a:lnTo>
                <a:lnTo>
                  <a:pt x="64950" y="50720"/>
                </a:lnTo>
                <a:lnTo>
                  <a:pt x="64950" y="50730"/>
                </a:lnTo>
                <a:lnTo>
                  <a:pt x="64960" y="50730"/>
                </a:lnTo>
                <a:lnTo>
                  <a:pt x="64960" y="50740"/>
                </a:lnTo>
                <a:lnTo>
                  <a:pt x="64970" y="50740"/>
                </a:lnTo>
                <a:lnTo>
                  <a:pt x="64970" y="50750"/>
                </a:lnTo>
                <a:lnTo>
                  <a:pt x="64970" y="50760"/>
                </a:lnTo>
                <a:lnTo>
                  <a:pt x="64980" y="50760"/>
                </a:lnTo>
                <a:lnTo>
                  <a:pt x="64990" y="50760"/>
                </a:lnTo>
                <a:lnTo>
                  <a:pt x="64990" y="50770"/>
                </a:lnTo>
                <a:lnTo>
                  <a:pt x="65000" y="50770"/>
                </a:lnTo>
                <a:lnTo>
                  <a:pt x="65000" y="50780"/>
                </a:lnTo>
                <a:lnTo>
                  <a:pt x="65010" y="50780"/>
                </a:lnTo>
                <a:lnTo>
                  <a:pt x="65010" y="50790"/>
                </a:lnTo>
                <a:lnTo>
                  <a:pt x="65020" y="50790"/>
                </a:lnTo>
                <a:lnTo>
                  <a:pt x="65030" y="50790"/>
                </a:lnTo>
                <a:lnTo>
                  <a:pt x="65030" y="50800"/>
                </a:lnTo>
                <a:lnTo>
                  <a:pt x="65040" y="50800"/>
                </a:lnTo>
                <a:lnTo>
                  <a:pt x="65040" y="50810"/>
                </a:lnTo>
                <a:lnTo>
                  <a:pt x="65050" y="50810"/>
                </a:lnTo>
                <a:lnTo>
                  <a:pt x="65060" y="50810"/>
                </a:lnTo>
                <a:lnTo>
                  <a:pt x="65060" y="50820"/>
                </a:lnTo>
                <a:lnTo>
                  <a:pt x="65070" y="50820"/>
                </a:lnTo>
                <a:lnTo>
                  <a:pt x="65070" y="50830"/>
                </a:lnTo>
                <a:lnTo>
                  <a:pt x="65070" y="50840"/>
                </a:lnTo>
                <a:lnTo>
                  <a:pt x="65060" y="50840"/>
                </a:lnTo>
                <a:lnTo>
                  <a:pt x="65050" y="50840"/>
                </a:lnTo>
                <a:lnTo>
                  <a:pt x="65050" y="50830"/>
                </a:lnTo>
                <a:lnTo>
                  <a:pt x="65040" y="50830"/>
                </a:lnTo>
                <a:lnTo>
                  <a:pt x="65040" y="50820"/>
                </a:lnTo>
                <a:lnTo>
                  <a:pt x="65030" y="50820"/>
                </a:lnTo>
                <a:lnTo>
                  <a:pt x="65010" y="50820"/>
                </a:lnTo>
                <a:lnTo>
                  <a:pt x="65010" y="50840"/>
                </a:lnTo>
                <a:lnTo>
                  <a:pt x="65010" y="50850"/>
                </a:lnTo>
                <a:lnTo>
                  <a:pt x="65020" y="50850"/>
                </a:lnTo>
                <a:lnTo>
                  <a:pt x="65020" y="50860"/>
                </a:lnTo>
                <a:lnTo>
                  <a:pt x="65030" y="50860"/>
                </a:lnTo>
                <a:lnTo>
                  <a:pt x="65030" y="50870"/>
                </a:lnTo>
                <a:lnTo>
                  <a:pt x="65030" y="50880"/>
                </a:lnTo>
                <a:lnTo>
                  <a:pt x="65010" y="50880"/>
                </a:lnTo>
                <a:lnTo>
                  <a:pt x="65010" y="50900"/>
                </a:lnTo>
                <a:lnTo>
                  <a:pt x="65020" y="50900"/>
                </a:lnTo>
                <a:lnTo>
                  <a:pt x="65030" y="50900"/>
                </a:lnTo>
                <a:lnTo>
                  <a:pt x="65030" y="50910"/>
                </a:lnTo>
                <a:lnTo>
                  <a:pt x="65040" y="50910"/>
                </a:lnTo>
                <a:lnTo>
                  <a:pt x="65050" y="50910"/>
                </a:lnTo>
                <a:lnTo>
                  <a:pt x="65050" y="50880"/>
                </a:lnTo>
                <a:lnTo>
                  <a:pt x="65060" y="50880"/>
                </a:lnTo>
                <a:lnTo>
                  <a:pt x="65060" y="50890"/>
                </a:lnTo>
                <a:lnTo>
                  <a:pt x="65070" y="50890"/>
                </a:lnTo>
                <a:lnTo>
                  <a:pt x="65080" y="50890"/>
                </a:lnTo>
                <a:lnTo>
                  <a:pt x="65080" y="50900"/>
                </a:lnTo>
                <a:lnTo>
                  <a:pt x="65090" y="50900"/>
                </a:lnTo>
                <a:lnTo>
                  <a:pt x="65090" y="50880"/>
                </a:lnTo>
                <a:lnTo>
                  <a:pt x="65080" y="50880"/>
                </a:lnTo>
                <a:lnTo>
                  <a:pt x="65080" y="50870"/>
                </a:lnTo>
                <a:lnTo>
                  <a:pt x="65080" y="50860"/>
                </a:lnTo>
                <a:lnTo>
                  <a:pt x="65080" y="50850"/>
                </a:lnTo>
                <a:lnTo>
                  <a:pt x="65100" y="50850"/>
                </a:lnTo>
                <a:lnTo>
                  <a:pt x="65100" y="50860"/>
                </a:lnTo>
                <a:lnTo>
                  <a:pt x="65110" y="50860"/>
                </a:lnTo>
                <a:lnTo>
                  <a:pt x="65110" y="50870"/>
                </a:lnTo>
                <a:lnTo>
                  <a:pt x="65120" y="50870"/>
                </a:lnTo>
                <a:lnTo>
                  <a:pt x="65120" y="50880"/>
                </a:lnTo>
                <a:lnTo>
                  <a:pt x="65120" y="50890"/>
                </a:lnTo>
                <a:lnTo>
                  <a:pt x="65130" y="50890"/>
                </a:lnTo>
                <a:lnTo>
                  <a:pt x="65140" y="50890"/>
                </a:lnTo>
                <a:lnTo>
                  <a:pt x="65140" y="50900"/>
                </a:lnTo>
                <a:lnTo>
                  <a:pt x="65140" y="50910"/>
                </a:lnTo>
                <a:lnTo>
                  <a:pt x="65150" y="50910"/>
                </a:lnTo>
                <a:lnTo>
                  <a:pt x="65150" y="50920"/>
                </a:lnTo>
                <a:lnTo>
                  <a:pt x="65160" y="50920"/>
                </a:lnTo>
                <a:lnTo>
                  <a:pt x="65160" y="50930"/>
                </a:lnTo>
                <a:lnTo>
                  <a:pt x="65170" y="50930"/>
                </a:lnTo>
                <a:lnTo>
                  <a:pt x="65170" y="50940"/>
                </a:lnTo>
                <a:lnTo>
                  <a:pt x="65180" y="50940"/>
                </a:lnTo>
                <a:lnTo>
                  <a:pt x="65180" y="50950"/>
                </a:lnTo>
                <a:lnTo>
                  <a:pt x="65190" y="50950"/>
                </a:lnTo>
                <a:lnTo>
                  <a:pt x="65190" y="50960"/>
                </a:lnTo>
                <a:lnTo>
                  <a:pt x="65200" y="50960"/>
                </a:lnTo>
                <a:lnTo>
                  <a:pt x="65200" y="50970"/>
                </a:lnTo>
                <a:lnTo>
                  <a:pt x="65210" y="50970"/>
                </a:lnTo>
                <a:lnTo>
                  <a:pt x="65210" y="50980"/>
                </a:lnTo>
                <a:lnTo>
                  <a:pt x="65210" y="50990"/>
                </a:lnTo>
                <a:lnTo>
                  <a:pt x="65220" y="50990"/>
                </a:lnTo>
                <a:lnTo>
                  <a:pt x="65220" y="51000"/>
                </a:lnTo>
                <a:lnTo>
                  <a:pt x="65230" y="51000"/>
                </a:lnTo>
                <a:lnTo>
                  <a:pt x="65230" y="51010"/>
                </a:lnTo>
                <a:lnTo>
                  <a:pt x="65230" y="51020"/>
                </a:lnTo>
                <a:lnTo>
                  <a:pt x="65240" y="51020"/>
                </a:lnTo>
                <a:lnTo>
                  <a:pt x="65240" y="51030"/>
                </a:lnTo>
                <a:lnTo>
                  <a:pt x="65240" y="51040"/>
                </a:lnTo>
                <a:lnTo>
                  <a:pt x="65240" y="51050"/>
                </a:lnTo>
                <a:lnTo>
                  <a:pt x="65250" y="51050"/>
                </a:lnTo>
                <a:lnTo>
                  <a:pt x="65250" y="51060"/>
                </a:lnTo>
                <a:lnTo>
                  <a:pt x="65250" y="51070"/>
                </a:lnTo>
                <a:lnTo>
                  <a:pt x="65260" y="51070"/>
                </a:lnTo>
                <a:lnTo>
                  <a:pt x="65260" y="51090"/>
                </a:lnTo>
                <a:lnTo>
                  <a:pt x="65290" y="51090"/>
                </a:lnTo>
                <a:lnTo>
                  <a:pt x="65290" y="51100"/>
                </a:lnTo>
                <a:lnTo>
                  <a:pt x="65290" y="51110"/>
                </a:lnTo>
                <a:lnTo>
                  <a:pt x="65300" y="51110"/>
                </a:lnTo>
                <a:lnTo>
                  <a:pt x="65300" y="51120"/>
                </a:lnTo>
                <a:lnTo>
                  <a:pt x="65300" y="51130"/>
                </a:lnTo>
                <a:lnTo>
                  <a:pt x="65310" y="51130"/>
                </a:lnTo>
                <a:lnTo>
                  <a:pt x="65320" y="51130"/>
                </a:lnTo>
                <a:lnTo>
                  <a:pt x="65320" y="51140"/>
                </a:lnTo>
                <a:lnTo>
                  <a:pt x="65320" y="51150"/>
                </a:lnTo>
                <a:lnTo>
                  <a:pt x="65320" y="51160"/>
                </a:lnTo>
                <a:lnTo>
                  <a:pt x="65330" y="51160"/>
                </a:lnTo>
                <a:lnTo>
                  <a:pt x="65330" y="51170"/>
                </a:lnTo>
                <a:lnTo>
                  <a:pt x="65340" y="51170"/>
                </a:lnTo>
                <a:lnTo>
                  <a:pt x="65340" y="51180"/>
                </a:lnTo>
                <a:lnTo>
                  <a:pt x="65350" y="51180"/>
                </a:lnTo>
                <a:lnTo>
                  <a:pt x="65350" y="51190"/>
                </a:lnTo>
                <a:lnTo>
                  <a:pt x="65360" y="51190"/>
                </a:lnTo>
                <a:lnTo>
                  <a:pt x="65370" y="51190"/>
                </a:lnTo>
                <a:lnTo>
                  <a:pt x="65370" y="51200"/>
                </a:lnTo>
                <a:lnTo>
                  <a:pt x="65380" y="51200"/>
                </a:lnTo>
                <a:lnTo>
                  <a:pt x="65380" y="51210"/>
                </a:lnTo>
                <a:lnTo>
                  <a:pt x="65390" y="51210"/>
                </a:lnTo>
                <a:lnTo>
                  <a:pt x="65390" y="51220"/>
                </a:lnTo>
                <a:lnTo>
                  <a:pt x="65400" y="51220"/>
                </a:lnTo>
                <a:lnTo>
                  <a:pt x="65410" y="51220"/>
                </a:lnTo>
                <a:lnTo>
                  <a:pt x="65410" y="51230"/>
                </a:lnTo>
                <a:lnTo>
                  <a:pt x="65420" y="51230"/>
                </a:lnTo>
                <a:lnTo>
                  <a:pt x="65420" y="51240"/>
                </a:lnTo>
                <a:lnTo>
                  <a:pt x="65420" y="51250"/>
                </a:lnTo>
                <a:lnTo>
                  <a:pt x="65430" y="51250"/>
                </a:lnTo>
                <a:lnTo>
                  <a:pt x="65430" y="51270"/>
                </a:lnTo>
                <a:lnTo>
                  <a:pt x="65430" y="51340"/>
                </a:lnTo>
                <a:lnTo>
                  <a:pt x="65430" y="51360"/>
                </a:lnTo>
                <a:lnTo>
                  <a:pt x="65440" y="51360"/>
                </a:lnTo>
                <a:lnTo>
                  <a:pt x="65440" y="51370"/>
                </a:lnTo>
                <a:lnTo>
                  <a:pt x="65430" y="51370"/>
                </a:lnTo>
                <a:lnTo>
                  <a:pt x="65430" y="51380"/>
                </a:lnTo>
                <a:lnTo>
                  <a:pt x="65440" y="51380"/>
                </a:lnTo>
                <a:lnTo>
                  <a:pt x="65440" y="51440"/>
                </a:lnTo>
                <a:lnTo>
                  <a:pt x="65440" y="51490"/>
                </a:lnTo>
                <a:lnTo>
                  <a:pt x="65440" y="51540"/>
                </a:lnTo>
                <a:lnTo>
                  <a:pt x="65450" y="51540"/>
                </a:lnTo>
                <a:lnTo>
                  <a:pt x="65450" y="51560"/>
                </a:lnTo>
                <a:lnTo>
                  <a:pt x="65450" y="51570"/>
                </a:lnTo>
                <a:lnTo>
                  <a:pt x="65460" y="51570"/>
                </a:lnTo>
                <a:lnTo>
                  <a:pt x="65460" y="51580"/>
                </a:lnTo>
                <a:lnTo>
                  <a:pt x="65460" y="51590"/>
                </a:lnTo>
                <a:lnTo>
                  <a:pt x="65470" y="51590"/>
                </a:lnTo>
                <a:lnTo>
                  <a:pt x="65470" y="51600"/>
                </a:lnTo>
                <a:lnTo>
                  <a:pt x="65470" y="51610"/>
                </a:lnTo>
                <a:lnTo>
                  <a:pt x="65480" y="51610"/>
                </a:lnTo>
                <a:lnTo>
                  <a:pt x="65480" y="51630"/>
                </a:lnTo>
                <a:lnTo>
                  <a:pt x="65480" y="51650"/>
                </a:lnTo>
                <a:lnTo>
                  <a:pt x="65490" y="51650"/>
                </a:lnTo>
                <a:lnTo>
                  <a:pt x="65490" y="51660"/>
                </a:lnTo>
                <a:lnTo>
                  <a:pt x="65490" y="51670"/>
                </a:lnTo>
                <a:lnTo>
                  <a:pt x="65500" y="51670"/>
                </a:lnTo>
                <a:lnTo>
                  <a:pt x="65500" y="51680"/>
                </a:lnTo>
                <a:lnTo>
                  <a:pt x="65500" y="51690"/>
                </a:lnTo>
                <a:lnTo>
                  <a:pt x="65510" y="51690"/>
                </a:lnTo>
                <a:lnTo>
                  <a:pt x="65510" y="51700"/>
                </a:lnTo>
                <a:lnTo>
                  <a:pt x="65510" y="51710"/>
                </a:lnTo>
                <a:lnTo>
                  <a:pt x="65520" y="51710"/>
                </a:lnTo>
                <a:lnTo>
                  <a:pt x="65520" y="51720"/>
                </a:lnTo>
                <a:lnTo>
                  <a:pt x="65530" y="51720"/>
                </a:lnTo>
                <a:lnTo>
                  <a:pt x="65530" y="51730"/>
                </a:lnTo>
                <a:lnTo>
                  <a:pt x="65540" y="51730"/>
                </a:lnTo>
                <a:lnTo>
                  <a:pt x="65540" y="51740"/>
                </a:lnTo>
                <a:lnTo>
                  <a:pt x="65550" y="51740"/>
                </a:lnTo>
                <a:lnTo>
                  <a:pt x="65550" y="51750"/>
                </a:lnTo>
                <a:lnTo>
                  <a:pt x="65560" y="51750"/>
                </a:lnTo>
                <a:lnTo>
                  <a:pt x="65560" y="51760"/>
                </a:lnTo>
                <a:lnTo>
                  <a:pt x="65560" y="51770"/>
                </a:lnTo>
                <a:lnTo>
                  <a:pt x="65570" y="51770"/>
                </a:lnTo>
                <a:lnTo>
                  <a:pt x="65570" y="51780"/>
                </a:lnTo>
                <a:lnTo>
                  <a:pt x="65580" y="51780"/>
                </a:lnTo>
                <a:lnTo>
                  <a:pt x="65580" y="51790"/>
                </a:lnTo>
                <a:lnTo>
                  <a:pt x="65590" y="51790"/>
                </a:lnTo>
                <a:lnTo>
                  <a:pt x="65600" y="51790"/>
                </a:lnTo>
                <a:lnTo>
                  <a:pt x="65600" y="51800"/>
                </a:lnTo>
                <a:lnTo>
                  <a:pt x="65600" y="51810"/>
                </a:lnTo>
                <a:lnTo>
                  <a:pt x="65610" y="51810"/>
                </a:lnTo>
                <a:lnTo>
                  <a:pt x="65620" y="51810"/>
                </a:lnTo>
                <a:lnTo>
                  <a:pt x="65620" y="51820"/>
                </a:lnTo>
                <a:lnTo>
                  <a:pt x="65630" y="51820"/>
                </a:lnTo>
                <a:lnTo>
                  <a:pt x="65630" y="51830"/>
                </a:lnTo>
                <a:lnTo>
                  <a:pt x="65630" y="51840"/>
                </a:lnTo>
                <a:lnTo>
                  <a:pt x="65640" y="51840"/>
                </a:lnTo>
                <a:lnTo>
                  <a:pt x="65640" y="51850"/>
                </a:lnTo>
                <a:lnTo>
                  <a:pt x="65650" y="51850"/>
                </a:lnTo>
                <a:lnTo>
                  <a:pt x="65650" y="51860"/>
                </a:lnTo>
                <a:lnTo>
                  <a:pt x="65660" y="51860"/>
                </a:lnTo>
                <a:lnTo>
                  <a:pt x="65660" y="51870"/>
                </a:lnTo>
                <a:lnTo>
                  <a:pt x="65660" y="51880"/>
                </a:lnTo>
                <a:lnTo>
                  <a:pt x="65670" y="51880"/>
                </a:lnTo>
                <a:lnTo>
                  <a:pt x="65680" y="51880"/>
                </a:lnTo>
                <a:lnTo>
                  <a:pt x="65680" y="51890"/>
                </a:lnTo>
                <a:lnTo>
                  <a:pt x="65680" y="51900"/>
                </a:lnTo>
                <a:lnTo>
                  <a:pt x="65690" y="51900"/>
                </a:lnTo>
                <a:lnTo>
                  <a:pt x="65700" y="51900"/>
                </a:lnTo>
                <a:lnTo>
                  <a:pt x="65700" y="51910"/>
                </a:lnTo>
                <a:lnTo>
                  <a:pt x="65700" y="51920"/>
                </a:lnTo>
                <a:lnTo>
                  <a:pt x="65710" y="51920"/>
                </a:lnTo>
                <a:lnTo>
                  <a:pt x="65710" y="51930"/>
                </a:lnTo>
                <a:lnTo>
                  <a:pt x="65720" y="51930"/>
                </a:lnTo>
                <a:lnTo>
                  <a:pt x="65720" y="51940"/>
                </a:lnTo>
                <a:lnTo>
                  <a:pt x="65730" y="51940"/>
                </a:lnTo>
                <a:lnTo>
                  <a:pt x="65730" y="51950"/>
                </a:lnTo>
                <a:lnTo>
                  <a:pt x="65740" y="51950"/>
                </a:lnTo>
                <a:lnTo>
                  <a:pt x="65740" y="51960"/>
                </a:lnTo>
                <a:lnTo>
                  <a:pt x="65750" y="51960"/>
                </a:lnTo>
                <a:lnTo>
                  <a:pt x="65750" y="51970"/>
                </a:lnTo>
                <a:lnTo>
                  <a:pt x="65760" y="51970"/>
                </a:lnTo>
                <a:lnTo>
                  <a:pt x="65760" y="51980"/>
                </a:lnTo>
                <a:lnTo>
                  <a:pt x="65770" y="51980"/>
                </a:lnTo>
                <a:lnTo>
                  <a:pt x="65770" y="51990"/>
                </a:lnTo>
                <a:lnTo>
                  <a:pt x="65770" y="52000"/>
                </a:lnTo>
                <a:lnTo>
                  <a:pt x="65780" y="52000"/>
                </a:lnTo>
                <a:lnTo>
                  <a:pt x="65780" y="52010"/>
                </a:lnTo>
                <a:lnTo>
                  <a:pt x="65790" y="52010"/>
                </a:lnTo>
                <a:lnTo>
                  <a:pt x="65790" y="52020"/>
                </a:lnTo>
                <a:lnTo>
                  <a:pt x="65800" y="52020"/>
                </a:lnTo>
                <a:lnTo>
                  <a:pt x="65800" y="52030"/>
                </a:lnTo>
                <a:lnTo>
                  <a:pt x="65800" y="52040"/>
                </a:lnTo>
                <a:lnTo>
                  <a:pt x="65810" y="52040"/>
                </a:lnTo>
                <a:lnTo>
                  <a:pt x="65820" y="52040"/>
                </a:lnTo>
                <a:lnTo>
                  <a:pt x="65820" y="52050"/>
                </a:lnTo>
                <a:lnTo>
                  <a:pt x="65830" y="52050"/>
                </a:lnTo>
                <a:lnTo>
                  <a:pt x="65830" y="52060"/>
                </a:lnTo>
                <a:lnTo>
                  <a:pt x="65840" y="52060"/>
                </a:lnTo>
                <a:lnTo>
                  <a:pt x="65840" y="52070"/>
                </a:lnTo>
                <a:lnTo>
                  <a:pt x="65850" y="52070"/>
                </a:lnTo>
                <a:lnTo>
                  <a:pt x="65850" y="52080"/>
                </a:lnTo>
                <a:lnTo>
                  <a:pt x="65860" y="52080"/>
                </a:lnTo>
                <a:lnTo>
                  <a:pt x="65860" y="52090"/>
                </a:lnTo>
                <a:lnTo>
                  <a:pt x="65870" y="52090"/>
                </a:lnTo>
                <a:lnTo>
                  <a:pt x="65870" y="52100"/>
                </a:lnTo>
                <a:lnTo>
                  <a:pt x="65870" y="52110"/>
                </a:lnTo>
                <a:lnTo>
                  <a:pt x="65880" y="52110"/>
                </a:lnTo>
                <a:lnTo>
                  <a:pt x="65880" y="52120"/>
                </a:lnTo>
                <a:lnTo>
                  <a:pt x="65890" y="52120"/>
                </a:lnTo>
                <a:lnTo>
                  <a:pt x="65890" y="52130"/>
                </a:lnTo>
                <a:lnTo>
                  <a:pt x="65900" y="52130"/>
                </a:lnTo>
                <a:lnTo>
                  <a:pt x="65900" y="52140"/>
                </a:lnTo>
                <a:lnTo>
                  <a:pt x="65910" y="52140"/>
                </a:lnTo>
                <a:lnTo>
                  <a:pt x="65910" y="52150"/>
                </a:lnTo>
                <a:lnTo>
                  <a:pt x="65910" y="52160"/>
                </a:lnTo>
                <a:lnTo>
                  <a:pt x="65920" y="52160"/>
                </a:lnTo>
                <a:lnTo>
                  <a:pt x="65920" y="52170"/>
                </a:lnTo>
                <a:lnTo>
                  <a:pt x="65920" y="52180"/>
                </a:lnTo>
                <a:lnTo>
                  <a:pt x="65930" y="52180"/>
                </a:lnTo>
                <a:lnTo>
                  <a:pt x="65930" y="52190"/>
                </a:lnTo>
                <a:lnTo>
                  <a:pt x="65940" y="52190"/>
                </a:lnTo>
                <a:lnTo>
                  <a:pt x="65950" y="52190"/>
                </a:lnTo>
                <a:lnTo>
                  <a:pt x="65950" y="52200"/>
                </a:lnTo>
                <a:lnTo>
                  <a:pt x="65950" y="52210"/>
                </a:lnTo>
                <a:lnTo>
                  <a:pt x="65960" y="52210"/>
                </a:lnTo>
                <a:lnTo>
                  <a:pt x="65960" y="52220"/>
                </a:lnTo>
                <a:lnTo>
                  <a:pt x="65970" y="52220"/>
                </a:lnTo>
                <a:lnTo>
                  <a:pt x="65970" y="52230"/>
                </a:lnTo>
                <a:lnTo>
                  <a:pt x="65980" y="52230"/>
                </a:lnTo>
                <a:lnTo>
                  <a:pt x="65980" y="52240"/>
                </a:lnTo>
                <a:lnTo>
                  <a:pt x="65980" y="52250"/>
                </a:lnTo>
                <a:lnTo>
                  <a:pt x="65990" y="52250"/>
                </a:lnTo>
                <a:lnTo>
                  <a:pt x="65990" y="52260"/>
                </a:lnTo>
                <a:lnTo>
                  <a:pt x="66000" y="52260"/>
                </a:lnTo>
                <a:lnTo>
                  <a:pt x="66000" y="52270"/>
                </a:lnTo>
                <a:lnTo>
                  <a:pt x="66010" y="52270"/>
                </a:lnTo>
                <a:lnTo>
                  <a:pt x="66010" y="52280"/>
                </a:lnTo>
                <a:lnTo>
                  <a:pt x="66000" y="52280"/>
                </a:lnTo>
                <a:lnTo>
                  <a:pt x="66000" y="52290"/>
                </a:lnTo>
                <a:lnTo>
                  <a:pt x="66010" y="52290"/>
                </a:lnTo>
                <a:lnTo>
                  <a:pt x="66010" y="52300"/>
                </a:lnTo>
                <a:lnTo>
                  <a:pt x="66010" y="52310"/>
                </a:lnTo>
                <a:lnTo>
                  <a:pt x="66020" y="52310"/>
                </a:lnTo>
                <a:lnTo>
                  <a:pt x="66020" y="52320"/>
                </a:lnTo>
                <a:lnTo>
                  <a:pt x="66030" y="52320"/>
                </a:lnTo>
                <a:lnTo>
                  <a:pt x="66030" y="52330"/>
                </a:lnTo>
                <a:lnTo>
                  <a:pt x="66040" y="52330"/>
                </a:lnTo>
                <a:lnTo>
                  <a:pt x="66040" y="52340"/>
                </a:lnTo>
                <a:lnTo>
                  <a:pt x="66050" y="52340"/>
                </a:lnTo>
                <a:lnTo>
                  <a:pt x="66050" y="52350"/>
                </a:lnTo>
                <a:lnTo>
                  <a:pt x="66060" y="52350"/>
                </a:lnTo>
                <a:lnTo>
                  <a:pt x="66060" y="52360"/>
                </a:lnTo>
                <a:lnTo>
                  <a:pt x="66060" y="52370"/>
                </a:lnTo>
                <a:lnTo>
                  <a:pt x="66070" y="52370"/>
                </a:lnTo>
                <a:lnTo>
                  <a:pt x="66070" y="52380"/>
                </a:lnTo>
                <a:lnTo>
                  <a:pt x="66080" y="52380"/>
                </a:lnTo>
                <a:lnTo>
                  <a:pt x="66080" y="52390"/>
                </a:lnTo>
                <a:lnTo>
                  <a:pt x="66090" y="52390"/>
                </a:lnTo>
                <a:lnTo>
                  <a:pt x="66090" y="52400"/>
                </a:lnTo>
                <a:lnTo>
                  <a:pt x="66100" y="52400"/>
                </a:lnTo>
                <a:lnTo>
                  <a:pt x="66100" y="52410"/>
                </a:lnTo>
                <a:lnTo>
                  <a:pt x="66110" y="52410"/>
                </a:lnTo>
                <a:lnTo>
                  <a:pt x="66110" y="52420"/>
                </a:lnTo>
                <a:lnTo>
                  <a:pt x="66120" y="52420"/>
                </a:lnTo>
                <a:lnTo>
                  <a:pt x="66120" y="52430"/>
                </a:lnTo>
                <a:lnTo>
                  <a:pt x="66130" y="52430"/>
                </a:lnTo>
                <a:lnTo>
                  <a:pt x="66130" y="52440"/>
                </a:lnTo>
                <a:lnTo>
                  <a:pt x="66130" y="52450"/>
                </a:lnTo>
                <a:lnTo>
                  <a:pt x="66140" y="52450"/>
                </a:lnTo>
                <a:lnTo>
                  <a:pt x="66150" y="52450"/>
                </a:lnTo>
                <a:lnTo>
                  <a:pt x="66150" y="52460"/>
                </a:lnTo>
                <a:lnTo>
                  <a:pt x="66150" y="52470"/>
                </a:lnTo>
                <a:lnTo>
                  <a:pt x="66160" y="52470"/>
                </a:lnTo>
                <a:lnTo>
                  <a:pt x="66170" y="52470"/>
                </a:lnTo>
                <a:lnTo>
                  <a:pt x="66170" y="52480"/>
                </a:lnTo>
                <a:lnTo>
                  <a:pt x="66180" y="52480"/>
                </a:lnTo>
                <a:lnTo>
                  <a:pt x="66180" y="52490"/>
                </a:lnTo>
                <a:lnTo>
                  <a:pt x="66190" y="52490"/>
                </a:lnTo>
                <a:lnTo>
                  <a:pt x="66190" y="52500"/>
                </a:lnTo>
                <a:lnTo>
                  <a:pt x="66200" y="52500"/>
                </a:lnTo>
                <a:lnTo>
                  <a:pt x="66210" y="52500"/>
                </a:lnTo>
                <a:lnTo>
                  <a:pt x="66210" y="52510"/>
                </a:lnTo>
                <a:lnTo>
                  <a:pt x="66220" y="52510"/>
                </a:lnTo>
                <a:lnTo>
                  <a:pt x="66220" y="52520"/>
                </a:lnTo>
                <a:lnTo>
                  <a:pt x="66230" y="52520"/>
                </a:lnTo>
                <a:lnTo>
                  <a:pt x="66230" y="52530"/>
                </a:lnTo>
                <a:lnTo>
                  <a:pt x="66240" y="52530"/>
                </a:lnTo>
                <a:lnTo>
                  <a:pt x="66240" y="52540"/>
                </a:lnTo>
                <a:lnTo>
                  <a:pt x="66240" y="52560"/>
                </a:lnTo>
                <a:lnTo>
                  <a:pt x="66250" y="52560"/>
                </a:lnTo>
                <a:lnTo>
                  <a:pt x="66250" y="52570"/>
                </a:lnTo>
                <a:lnTo>
                  <a:pt x="66250" y="52580"/>
                </a:lnTo>
                <a:lnTo>
                  <a:pt x="66260" y="52580"/>
                </a:lnTo>
                <a:lnTo>
                  <a:pt x="66260" y="52590"/>
                </a:lnTo>
                <a:lnTo>
                  <a:pt x="66270" y="52590"/>
                </a:lnTo>
                <a:lnTo>
                  <a:pt x="66270" y="52600"/>
                </a:lnTo>
                <a:lnTo>
                  <a:pt x="66280" y="52600"/>
                </a:lnTo>
                <a:lnTo>
                  <a:pt x="66280" y="52630"/>
                </a:lnTo>
                <a:lnTo>
                  <a:pt x="66280" y="52640"/>
                </a:lnTo>
                <a:lnTo>
                  <a:pt x="66290" y="52640"/>
                </a:lnTo>
                <a:lnTo>
                  <a:pt x="66290" y="52650"/>
                </a:lnTo>
                <a:lnTo>
                  <a:pt x="66300" y="52650"/>
                </a:lnTo>
                <a:lnTo>
                  <a:pt x="66300" y="52670"/>
                </a:lnTo>
                <a:lnTo>
                  <a:pt x="66300" y="52680"/>
                </a:lnTo>
                <a:lnTo>
                  <a:pt x="66290" y="52680"/>
                </a:lnTo>
                <a:lnTo>
                  <a:pt x="66290" y="52690"/>
                </a:lnTo>
                <a:lnTo>
                  <a:pt x="66290" y="52700"/>
                </a:lnTo>
                <a:lnTo>
                  <a:pt x="66290" y="52710"/>
                </a:lnTo>
                <a:lnTo>
                  <a:pt x="66280" y="52710"/>
                </a:lnTo>
                <a:lnTo>
                  <a:pt x="66280" y="52730"/>
                </a:lnTo>
                <a:lnTo>
                  <a:pt x="66280" y="52770"/>
                </a:lnTo>
                <a:lnTo>
                  <a:pt x="66280" y="52810"/>
                </a:lnTo>
                <a:lnTo>
                  <a:pt x="66290" y="52810"/>
                </a:lnTo>
                <a:lnTo>
                  <a:pt x="66290" y="52840"/>
                </a:lnTo>
                <a:lnTo>
                  <a:pt x="66300" y="52840"/>
                </a:lnTo>
                <a:lnTo>
                  <a:pt x="66300" y="52880"/>
                </a:lnTo>
                <a:lnTo>
                  <a:pt x="66290" y="52880"/>
                </a:lnTo>
                <a:lnTo>
                  <a:pt x="66290" y="52900"/>
                </a:lnTo>
                <a:lnTo>
                  <a:pt x="66290" y="52920"/>
                </a:lnTo>
                <a:lnTo>
                  <a:pt x="66300" y="52920"/>
                </a:lnTo>
                <a:lnTo>
                  <a:pt x="66300" y="52940"/>
                </a:lnTo>
                <a:lnTo>
                  <a:pt x="66300" y="52960"/>
                </a:lnTo>
                <a:lnTo>
                  <a:pt x="66300" y="52990"/>
                </a:lnTo>
                <a:lnTo>
                  <a:pt x="66310" y="52990"/>
                </a:lnTo>
                <a:lnTo>
                  <a:pt x="66310" y="53010"/>
                </a:lnTo>
                <a:lnTo>
                  <a:pt x="66310" y="53030"/>
                </a:lnTo>
                <a:lnTo>
                  <a:pt x="66310" y="53040"/>
                </a:lnTo>
                <a:lnTo>
                  <a:pt x="66310" y="53050"/>
                </a:lnTo>
                <a:lnTo>
                  <a:pt x="66320" y="53050"/>
                </a:lnTo>
                <a:lnTo>
                  <a:pt x="66320" y="53080"/>
                </a:lnTo>
                <a:lnTo>
                  <a:pt x="66310" y="53080"/>
                </a:lnTo>
                <a:lnTo>
                  <a:pt x="66310" y="53090"/>
                </a:lnTo>
                <a:lnTo>
                  <a:pt x="66320" y="53090"/>
                </a:lnTo>
                <a:lnTo>
                  <a:pt x="66320" y="53100"/>
                </a:lnTo>
                <a:lnTo>
                  <a:pt x="66320" y="53110"/>
                </a:lnTo>
                <a:lnTo>
                  <a:pt x="66320" y="53120"/>
                </a:lnTo>
                <a:lnTo>
                  <a:pt x="66330" y="53120"/>
                </a:lnTo>
                <a:lnTo>
                  <a:pt x="66330" y="53140"/>
                </a:lnTo>
                <a:lnTo>
                  <a:pt x="66330" y="53150"/>
                </a:lnTo>
                <a:lnTo>
                  <a:pt x="66330" y="53160"/>
                </a:lnTo>
                <a:lnTo>
                  <a:pt x="66340" y="53160"/>
                </a:lnTo>
                <a:lnTo>
                  <a:pt x="66340" y="53180"/>
                </a:lnTo>
                <a:lnTo>
                  <a:pt x="66340" y="53190"/>
                </a:lnTo>
                <a:lnTo>
                  <a:pt x="66340" y="53210"/>
                </a:lnTo>
                <a:lnTo>
                  <a:pt x="66350" y="53210"/>
                </a:lnTo>
                <a:lnTo>
                  <a:pt x="66350" y="53220"/>
                </a:lnTo>
                <a:lnTo>
                  <a:pt x="66350" y="53230"/>
                </a:lnTo>
                <a:lnTo>
                  <a:pt x="66350" y="53250"/>
                </a:lnTo>
                <a:lnTo>
                  <a:pt x="66360" y="53250"/>
                </a:lnTo>
                <a:lnTo>
                  <a:pt x="66360" y="53260"/>
                </a:lnTo>
                <a:lnTo>
                  <a:pt x="66360" y="53280"/>
                </a:lnTo>
                <a:lnTo>
                  <a:pt x="66360" y="53290"/>
                </a:lnTo>
                <a:lnTo>
                  <a:pt x="66370" y="53290"/>
                </a:lnTo>
                <a:lnTo>
                  <a:pt x="66370" y="53300"/>
                </a:lnTo>
                <a:lnTo>
                  <a:pt x="66370" y="53320"/>
                </a:lnTo>
                <a:lnTo>
                  <a:pt x="66370" y="53330"/>
                </a:lnTo>
                <a:lnTo>
                  <a:pt x="66380" y="53330"/>
                </a:lnTo>
                <a:lnTo>
                  <a:pt x="66380" y="53340"/>
                </a:lnTo>
                <a:lnTo>
                  <a:pt x="66380" y="53350"/>
                </a:lnTo>
                <a:lnTo>
                  <a:pt x="66380" y="53370"/>
                </a:lnTo>
                <a:lnTo>
                  <a:pt x="66390" y="53370"/>
                </a:lnTo>
                <a:lnTo>
                  <a:pt x="66390" y="53390"/>
                </a:lnTo>
                <a:lnTo>
                  <a:pt x="66390" y="53400"/>
                </a:lnTo>
                <a:lnTo>
                  <a:pt x="66400" y="53400"/>
                </a:lnTo>
                <a:lnTo>
                  <a:pt x="66400" y="53410"/>
                </a:lnTo>
                <a:lnTo>
                  <a:pt x="66400" y="53420"/>
                </a:lnTo>
                <a:lnTo>
                  <a:pt x="66410" y="53420"/>
                </a:lnTo>
                <a:lnTo>
                  <a:pt x="66410" y="53430"/>
                </a:lnTo>
                <a:lnTo>
                  <a:pt x="66410" y="53450"/>
                </a:lnTo>
                <a:lnTo>
                  <a:pt x="66420" y="53450"/>
                </a:lnTo>
                <a:lnTo>
                  <a:pt x="66420" y="53460"/>
                </a:lnTo>
                <a:lnTo>
                  <a:pt x="66420" y="53480"/>
                </a:lnTo>
                <a:lnTo>
                  <a:pt x="66430" y="53480"/>
                </a:lnTo>
                <a:lnTo>
                  <a:pt x="66430" y="53490"/>
                </a:lnTo>
                <a:lnTo>
                  <a:pt x="66430" y="53500"/>
                </a:lnTo>
                <a:lnTo>
                  <a:pt x="66440" y="53500"/>
                </a:lnTo>
                <a:lnTo>
                  <a:pt x="66440" y="53510"/>
                </a:lnTo>
                <a:lnTo>
                  <a:pt x="66440" y="53520"/>
                </a:lnTo>
                <a:lnTo>
                  <a:pt x="66440" y="53530"/>
                </a:lnTo>
                <a:lnTo>
                  <a:pt x="66450" y="53530"/>
                </a:lnTo>
                <a:lnTo>
                  <a:pt x="66450" y="53540"/>
                </a:lnTo>
                <a:lnTo>
                  <a:pt x="66450" y="53550"/>
                </a:lnTo>
                <a:lnTo>
                  <a:pt x="66460" y="53550"/>
                </a:lnTo>
                <a:lnTo>
                  <a:pt x="66460" y="53560"/>
                </a:lnTo>
                <a:lnTo>
                  <a:pt x="66470" y="53560"/>
                </a:lnTo>
                <a:lnTo>
                  <a:pt x="66470" y="53570"/>
                </a:lnTo>
                <a:lnTo>
                  <a:pt x="66470" y="53580"/>
                </a:lnTo>
                <a:lnTo>
                  <a:pt x="66480" y="53580"/>
                </a:lnTo>
                <a:lnTo>
                  <a:pt x="66480" y="53590"/>
                </a:lnTo>
                <a:lnTo>
                  <a:pt x="66490" y="53590"/>
                </a:lnTo>
                <a:lnTo>
                  <a:pt x="66490" y="53600"/>
                </a:lnTo>
                <a:lnTo>
                  <a:pt x="66490" y="53610"/>
                </a:lnTo>
                <a:lnTo>
                  <a:pt x="66490" y="53620"/>
                </a:lnTo>
                <a:lnTo>
                  <a:pt x="66500" y="53620"/>
                </a:lnTo>
                <a:lnTo>
                  <a:pt x="66500" y="53630"/>
                </a:lnTo>
                <a:lnTo>
                  <a:pt x="66500" y="53640"/>
                </a:lnTo>
                <a:lnTo>
                  <a:pt x="66510" y="53640"/>
                </a:lnTo>
                <a:lnTo>
                  <a:pt x="66510" y="53650"/>
                </a:lnTo>
                <a:lnTo>
                  <a:pt x="66520" y="53650"/>
                </a:lnTo>
                <a:lnTo>
                  <a:pt x="66520" y="53660"/>
                </a:lnTo>
                <a:lnTo>
                  <a:pt x="66530" y="53660"/>
                </a:lnTo>
                <a:lnTo>
                  <a:pt x="66530" y="53670"/>
                </a:lnTo>
                <a:lnTo>
                  <a:pt x="66530" y="53680"/>
                </a:lnTo>
                <a:lnTo>
                  <a:pt x="66540" y="53680"/>
                </a:lnTo>
                <a:lnTo>
                  <a:pt x="66540" y="53690"/>
                </a:lnTo>
                <a:lnTo>
                  <a:pt x="66550" y="53690"/>
                </a:lnTo>
                <a:lnTo>
                  <a:pt x="66550" y="53700"/>
                </a:lnTo>
                <a:lnTo>
                  <a:pt x="66560" y="53700"/>
                </a:lnTo>
                <a:lnTo>
                  <a:pt x="66560" y="53710"/>
                </a:lnTo>
                <a:lnTo>
                  <a:pt x="66570" y="53710"/>
                </a:lnTo>
                <a:lnTo>
                  <a:pt x="66570" y="53720"/>
                </a:lnTo>
                <a:lnTo>
                  <a:pt x="66580" y="53720"/>
                </a:lnTo>
                <a:lnTo>
                  <a:pt x="66580" y="53730"/>
                </a:lnTo>
                <a:lnTo>
                  <a:pt x="66590" y="53730"/>
                </a:lnTo>
                <a:lnTo>
                  <a:pt x="66590" y="53740"/>
                </a:lnTo>
                <a:lnTo>
                  <a:pt x="66590" y="53750"/>
                </a:lnTo>
                <a:lnTo>
                  <a:pt x="66600" y="53750"/>
                </a:lnTo>
                <a:lnTo>
                  <a:pt x="66600" y="53760"/>
                </a:lnTo>
                <a:lnTo>
                  <a:pt x="66600" y="53770"/>
                </a:lnTo>
                <a:lnTo>
                  <a:pt x="66610" y="53770"/>
                </a:lnTo>
                <a:lnTo>
                  <a:pt x="66610" y="53780"/>
                </a:lnTo>
                <a:lnTo>
                  <a:pt x="66610" y="53790"/>
                </a:lnTo>
                <a:lnTo>
                  <a:pt x="66620" y="53790"/>
                </a:lnTo>
                <a:lnTo>
                  <a:pt x="66620" y="53800"/>
                </a:lnTo>
                <a:lnTo>
                  <a:pt x="66620" y="53810"/>
                </a:lnTo>
                <a:lnTo>
                  <a:pt x="66630" y="53810"/>
                </a:lnTo>
                <a:lnTo>
                  <a:pt x="66630" y="53820"/>
                </a:lnTo>
                <a:lnTo>
                  <a:pt x="66640" y="53820"/>
                </a:lnTo>
                <a:lnTo>
                  <a:pt x="66640" y="53830"/>
                </a:lnTo>
                <a:lnTo>
                  <a:pt x="66640" y="53840"/>
                </a:lnTo>
                <a:lnTo>
                  <a:pt x="66650" y="53840"/>
                </a:lnTo>
                <a:lnTo>
                  <a:pt x="66650" y="53850"/>
                </a:lnTo>
                <a:lnTo>
                  <a:pt x="66650" y="53860"/>
                </a:lnTo>
                <a:lnTo>
                  <a:pt x="66660" y="53860"/>
                </a:lnTo>
                <a:lnTo>
                  <a:pt x="66660" y="53870"/>
                </a:lnTo>
                <a:lnTo>
                  <a:pt x="66660" y="53880"/>
                </a:lnTo>
                <a:lnTo>
                  <a:pt x="66670" y="53880"/>
                </a:lnTo>
                <a:lnTo>
                  <a:pt x="66670" y="53890"/>
                </a:lnTo>
                <a:lnTo>
                  <a:pt x="66680" y="53890"/>
                </a:lnTo>
                <a:lnTo>
                  <a:pt x="66680" y="53900"/>
                </a:lnTo>
                <a:lnTo>
                  <a:pt x="66690" y="53900"/>
                </a:lnTo>
                <a:lnTo>
                  <a:pt x="66690" y="53910"/>
                </a:lnTo>
                <a:lnTo>
                  <a:pt x="66690" y="53920"/>
                </a:lnTo>
                <a:lnTo>
                  <a:pt x="66700" y="53920"/>
                </a:lnTo>
                <a:lnTo>
                  <a:pt x="66700" y="53930"/>
                </a:lnTo>
                <a:lnTo>
                  <a:pt x="66710" y="53930"/>
                </a:lnTo>
                <a:lnTo>
                  <a:pt x="66710" y="53940"/>
                </a:lnTo>
                <a:lnTo>
                  <a:pt x="66720" y="53940"/>
                </a:lnTo>
                <a:lnTo>
                  <a:pt x="66720" y="53950"/>
                </a:lnTo>
                <a:lnTo>
                  <a:pt x="66730" y="53950"/>
                </a:lnTo>
                <a:lnTo>
                  <a:pt x="66730" y="53960"/>
                </a:lnTo>
                <a:lnTo>
                  <a:pt x="66730" y="53970"/>
                </a:lnTo>
                <a:lnTo>
                  <a:pt x="66740" y="53970"/>
                </a:lnTo>
                <a:lnTo>
                  <a:pt x="66740" y="53980"/>
                </a:lnTo>
                <a:lnTo>
                  <a:pt x="66750" y="53980"/>
                </a:lnTo>
                <a:lnTo>
                  <a:pt x="66750" y="53990"/>
                </a:lnTo>
                <a:lnTo>
                  <a:pt x="66750" y="54000"/>
                </a:lnTo>
                <a:lnTo>
                  <a:pt x="66760" y="54000"/>
                </a:lnTo>
                <a:lnTo>
                  <a:pt x="66760" y="54010"/>
                </a:lnTo>
                <a:lnTo>
                  <a:pt x="66770" y="54010"/>
                </a:lnTo>
                <a:lnTo>
                  <a:pt x="66770" y="54020"/>
                </a:lnTo>
                <a:lnTo>
                  <a:pt x="66770" y="54030"/>
                </a:lnTo>
                <a:lnTo>
                  <a:pt x="66780" y="54030"/>
                </a:lnTo>
                <a:lnTo>
                  <a:pt x="66780" y="54040"/>
                </a:lnTo>
                <a:lnTo>
                  <a:pt x="66790" y="54040"/>
                </a:lnTo>
                <a:lnTo>
                  <a:pt x="66790" y="54050"/>
                </a:lnTo>
                <a:lnTo>
                  <a:pt x="66800" y="54050"/>
                </a:lnTo>
                <a:lnTo>
                  <a:pt x="66800" y="54060"/>
                </a:lnTo>
                <a:lnTo>
                  <a:pt x="66810" y="54060"/>
                </a:lnTo>
                <a:lnTo>
                  <a:pt x="66810" y="54070"/>
                </a:lnTo>
                <a:lnTo>
                  <a:pt x="66810" y="54080"/>
                </a:lnTo>
                <a:lnTo>
                  <a:pt x="66820" y="54080"/>
                </a:lnTo>
                <a:lnTo>
                  <a:pt x="66820" y="54090"/>
                </a:lnTo>
                <a:lnTo>
                  <a:pt x="66830" y="54090"/>
                </a:lnTo>
                <a:lnTo>
                  <a:pt x="66830" y="54100"/>
                </a:lnTo>
                <a:lnTo>
                  <a:pt x="66840" y="54100"/>
                </a:lnTo>
                <a:lnTo>
                  <a:pt x="66840" y="54110"/>
                </a:lnTo>
                <a:lnTo>
                  <a:pt x="66840" y="54120"/>
                </a:lnTo>
                <a:lnTo>
                  <a:pt x="66850" y="54120"/>
                </a:lnTo>
                <a:lnTo>
                  <a:pt x="66850" y="54130"/>
                </a:lnTo>
                <a:lnTo>
                  <a:pt x="66850" y="54140"/>
                </a:lnTo>
                <a:lnTo>
                  <a:pt x="66860" y="54140"/>
                </a:lnTo>
                <a:lnTo>
                  <a:pt x="66860" y="54150"/>
                </a:lnTo>
                <a:lnTo>
                  <a:pt x="66870" y="54150"/>
                </a:lnTo>
                <a:lnTo>
                  <a:pt x="66880" y="54150"/>
                </a:lnTo>
                <a:lnTo>
                  <a:pt x="66880" y="54160"/>
                </a:lnTo>
                <a:lnTo>
                  <a:pt x="66890" y="54160"/>
                </a:lnTo>
                <a:lnTo>
                  <a:pt x="66900" y="54160"/>
                </a:lnTo>
                <a:lnTo>
                  <a:pt x="66900" y="54170"/>
                </a:lnTo>
                <a:lnTo>
                  <a:pt x="66900" y="54180"/>
                </a:lnTo>
                <a:lnTo>
                  <a:pt x="66900" y="54190"/>
                </a:lnTo>
                <a:lnTo>
                  <a:pt x="66910" y="54190"/>
                </a:lnTo>
                <a:lnTo>
                  <a:pt x="66910" y="54200"/>
                </a:lnTo>
                <a:lnTo>
                  <a:pt x="66910" y="54210"/>
                </a:lnTo>
                <a:lnTo>
                  <a:pt x="66920" y="54210"/>
                </a:lnTo>
                <a:lnTo>
                  <a:pt x="66920" y="54220"/>
                </a:lnTo>
                <a:lnTo>
                  <a:pt x="66930" y="54220"/>
                </a:lnTo>
                <a:lnTo>
                  <a:pt x="66930" y="54230"/>
                </a:lnTo>
                <a:lnTo>
                  <a:pt x="66940" y="54230"/>
                </a:lnTo>
                <a:lnTo>
                  <a:pt x="66940" y="54240"/>
                </a:lnTo>
                <a:lnTo>
                  <a:pt x="66940" y="54250"/>
                </a:lnTo>
                <a:lnTo>
                  <a:pt x="66950" y="54250"/>
                </a:lnTo>
                <a:lnTo>
                  <a:pt x="66950" y="54260"/>
                </a:lnTo>
                <a:lnTo>
                  <a:pt x="66960" y="54260"/>
                </a:lnTo>
                <a:lnTo>
                  <a:pt x="66960" y="54280"/>
                </a:lnTo>
                <a:lnTo>
                  <a:pt x="66960" y="54290"/>
                </a:lnTo>
                <a:lnTo>
                  <a:pt x="66960" y="54300"/>
                </a:lnTo>
                <a:lnTo>
                  <a:pt x="66970" y="54300"/>
                </a:lnTo>
                <a:lnTo>
                  <a:pt x="66980" y="54300"/>
                </a:lnTo>
                <a:lnTo>
                  <a:pt x="66980" y="54310"/>
                </a:lnTo>
                <a:lnTo>
                  <a:pt x="66980" y="54320"/>
                </a:lnTo>
                <a:lnTo>
                  <a:pt x="66980" y="54330"/>
                </a:lnTo>
                <a:lnTo>
                  <a:pt x="66990" y="54330"/>
                </a:lnTo>
                <a:lnTo>
                  <a:pt x="66990" y="54340"/>
                </a:lnTo>
                <a:lnTo>
                  <a:pt x="66990" y="54350"/>
                </a:lnTo>
                <a:lnTo>
                  <a:pt x="66990" y="54360"/>
                </a:lnTo>
                <a:lnTo>
                  <a:pt x="67000" y="54360"/>
                </a:lnTo>
                <a:lnTo>
                  <a:pt x="67000" y="54370"/>
                </a:lnTo>
                <a:lnTo>
                  <a:pt x="67000" y="54380"/>
                </a:lnTo>
                <a:lnTo>
                  <a:pt x="67010" y="54380"/>
                </a:lnTo>
                <a:lnTo>
                  <a:pt x="67020" y="54380"/>
                </a:lnTo>
                <a:lnTo>
                  <a:pt x="67030" y="54380"/>
                </a:lnTo>
                <a:lnTo>
                  <a:pt x="67030" y="54390"/>
                </a:lnTo>
                <a:lnTo>
                  <a:pt x="67030" y="54430"/>
                </a:lnTo>
                <a:lnTo>
                  <a:pt x="67030" y="54440"/>
                </a:lnTo>
                <a:lnTo>
                  <a:pt x="67040" y="54440"/>
                </a:lnTo>
                <a:lnTo>
                  <a:pt x="67040" y="54450"/>
                </a:lnTo>
                <a:lnTo>
                  <a:pt x="67040" y="54460"/>
                </a:lnTo>
                <a:lnTo>
                  <a:pt x="67050" y="54460"/>
                </a:lnTo>
                <a:lnTo>
                  <a:pt x="67050" y="54470"/>
                </a:lnTo>
                <a:lnTo>
                  <a:pt x="67060" y="54470"/>
                </a:lnTo>
                <a:lnTo>
                  <a:pt x="67070" y="54470"/>
                </a:lnTo>
                <a:lnTo>
                  <a:pt x="67070" y="54480"/>
                </a:lnTo>
                <a:lnTo>
                  <a:pt x="67070" y="54500"/>
                </a:lnTo>
                <a:lnTo>
                  <a:pt x="67080" y="54500"/>
                </a:lnTo>
                <a:lnTo>
                  <a:pt x="67080" y="54510"/>
                </a:lnTo>
                <a:lnTo>
                  <a:pt x="67090" y="54510"/>
                </a:lnTo>
                <a:lnTo>
                  <a:pt x="67090" y="54530"/>
                </a:lnTo>
                <a:lnTo>
                  <a:pt x="67100" y="54530"/>
                </a:lnTo>
                <a:lnTo>
                  <a:pt x="67100" y="54540"/>
                </a:lnTo>
                <a:lnTo>
                  <a:pt x="67090" y="54540"/>
                </a:lnTo>
                <a:lnTo>
                  <a:pt x="67090" y="54550"/>
                </a:lnTo>
                <a:lnTo>
                  <a:pt x="67090" y="54560"/>
                </a:lnTo>
                <a:lnTo>
                  <a:pt x="67100" y="54560"/>
                </a:lnTo>
                <a:lnTo>
                  <a:pt x="67100" y="54570"/>
                </a:lnTo>
                <a:lnTo>
                  <a:pt x="67110" y="54570"/>
                </a:lnTo>
                <a:lnTo>
                  <a:pt x="67110" y="54580"/>
                </a:lnTo>
                <a:lnTo>
                  <a:pt x="67110" y="54590"/>
                </a:lnTo>
                <a:lnTo>
                  <a:pt x="67120" y="54590"/>
                </a:lnTo>
                <a:lnTo>
                  <a:pt x="67120" y="54600"/>
                </a:lnTo>
                <a:lnTo>
                  <a:pt x="67130" y="54600"/>
                </a:lnTo>
                <a:lnTo>
                  <a:pt x="67140" y="54600"/>
                </a:lnTo>
                <a:lnTo>
                  <a:pt x="67140" y="54610"/>
                </a:lnTo>
                <a:lnTo>
                  <a:pt x="67150" y="54610"/>
                </a:lnTo>
                <a:lnTo>
                  <a:pt x="67150" y="54630"/>
                </a:lnTo>
                <a:lnTo>
                  <a:pt x="67150" y="54640"/>
                </a:lnTo>
                <a:lnTo>
                  <a:pt x="67150" y="54650"/>
                </a:lnTo>
                <a:lnTo>
                  <a:pt x="67160" y="54650"/>
                </a:lnTo>
                <a:lnTo>
                  <a:pt x="67160" y="54660"/>
                </a:lnTo>
                <a:lnTo>
                  <a:pt x="67160" y="54670"/>
                </a:lnTo>
                <a:lnTo>
                  <a:pt x="67170" y="54670"/>
                </a:lnTo>
                <a:lnTo>
                  <a:pt x="67170" y="54680"/>
                </a:lnTo>
                <a:lnTo>
                  <a:pt x="67170" y="54690"/>
                </a:lnTo>
                <a:lnTo>
                  <a:pt x="67180" y="54690"/>
                </a:lnTo>
                <a:lnTo>
                  <a:pt x="67180" y="54700"/>
                </a:lnTo>
                <a:lnTo>
                  <a:pt x="67180" y="54710"/>
                </a:lnTo>
                <a:lnTo>
                  <a:pt x="67190" y="54710"/>
                </a:lnTo>
                <a:lnTo>
                  <a:pt x="67190" y="54720"/>
                </a:lnTo>
                <a:lnTo>
                  <a:pt x="67200" y="54720"/>
                </a:lnTo>
                <a:lnTo>
                  <a:pt x="67200" y="54730"/>
                </a:lnTo>
                <a:lnTo>
                  <a:pt x="67210" y="54730"/>
                </a:lnTo>
                <a:lnTo>
                  <a:pt x="67210" y="54740"/>
                </a:lnTo>
                <a:lnTo>
                  <a:pt x="67220" y="54740"/>
                </a:lnTo>
                <a:lnTo>
                  <a:pt x="67220" y="54750"/>
                </a:lnTo>
                <a:lnTo>
                  <a:pt x="67230" y="54750"/>
                </a:lnTo>
                <a:lnTo>
                  <a:pt x="67230" y="54760"/>
                </a:lnTo>
                <a:lnTo>
                  <a:pt x="67240" y="54760"/>
                </a:lnTo>
                <a:lnTo>
                  <a:pt x="67250" y="54760"/>
                </a:lnTo>
                <a:lnTo>
                  <a:pt x="67250" y="54780"/>
                </a:lnTo>
                <a:lnTo>
                  <a:pt x="67250" y="54790"/>
                </a:lnTo>
                <a:lnTo>
                  <a:pt x="67250" y="54800"/>
                </a:lnTo>
                <a:lnTo>
                  <a:pt x="67260" y="54800"/>
                </a:lnTo>
                <a:lnTo>
                  <a:pt x="67260" y="54810"/>
                </a:lnTo>
                <a:lnTo>
                  <a:pt x="67270" y="54810"/>
                </a:lnTo>
                <a:lnTo>
                  <a:pt x="67270" y="54820"/>
                </a:lnTo>
                <a:lnTo>
                  <a:pt x="67280" y="54820"/>
                </a:lnTo>
                <a:lnTo>
                  <a:pt x="67280" y="54830"/>
                </a:lnTo>
                <a:lnTo>
                  <a:pt x="67290" y="54830"/>
                </a:lnTo>
                <a:lnTo>
                  <a:pt x="67290" y="54840"/>
                </a:lnTo>
                <a:lnTo>
                  <a:pt x="67290" y="54850"/>
                </a:lnTo>
                <a:lnTo>
                  <a:pt x="67300" y="54850"/>
                </a:lnTo>
                <a:lnTo>
                  <a:pt x="67300" y="54860"/>
                </a:lnTo>
                <a:lnTo>
                  <a:pt x="67300" y="54870"/>
                </a:lnTo>
                <a:lnTo>
                  <a:pt x="67300" y="54880"/>
                </a:lnTo>
                <a:lnTo>
                  <a:pt x="67310" y="54880"/>
                </a:lnTo>
                <a:lnTo>
                  <a:pt x="67310" y="54890"/>
                </a:lnTo>
                <a:lnTo>
                  <a:pt x="67310" y="54900"/>
                </a:lnTo>
                <a:lnTo>
                  <a:pt x="67320" y="54900"/>
                </a:lnTo>
                <a:lnTo>
                  <a:pt x="67320" y="54910"/>
                </a:lnTo>
                <a:lnTo>
                  <a:pt x="67330" y="54910"/>
                </a:lnTo>
                <a:lnTo>
                  <a:pt x="67330" y="54920"/>
                </a:lnTo>
                <a:lnTo>
                  <a:pt x="67340" y="54920"/>
                </a:lnTo>
                <a:lnTo>
                  <a:pt x="67340" y="54930"/>
                </a:lnTo>
                <a:lnTo>
                  <a:pt x="67350" y="54930"/>
                </a:lnTo>
                <a:lnTo>
                  <a:pt x="67350" y="54960"/>
                </a:lnTo>
                <a:lnTo>
                  <a:pt x="67360" y="54960"/>
                </a:lnTo>
                <a:lnTo>
                  <a:pt x="67360" y="54970"/>
                </a:lnTo>
                <a:lnTo>
                  <a:pt x="67370" y="54970"/>
                </a:lnTo>
                <a:lnTo>
                  <a:pt x="67370" y="54980"/>
                </a:lnTo>
                <a:lnTo>
                  <a:pt x="67380" y="54980"/>
                </a:lnTo>
                <a:lnTo>
                  <a:pt x="67380" y="54990"/>
                </a:lnTo>
                <a:lnTo>
                  <a:pt x="67380" y="55000"/>
                </a:lnTo>
                <a:lnTo>
                  <a:pt x="67380" y="55010"/>
                </a:lnTo>
                <a:lnTo>
                  <a:pt x="67380" y="55020"/>
                </a:lnTo>
                <a:lnTo>
                  <a:pt x="67390" y="55020"/>
                </a:lnTo>
                <a:lnTo>
                  <a:pt x="67390" y="55030"/>
                </a:lnTo>
                <a:lnTo>
                  <a:pt x="67390" y="55050"/>
                </a:lnTo>
                <a:lnTo>
                  <a:pt x="67390" y="55060"/>
                </a:lnTo>
                <a:lnTo>
                  <a:pt x="67400" y="55060"/>
                </a:lnTo>
                <a:lnTo>
                  <a:pt x="67400" y="55070"/>
                </a:lnTo>
                <a:lnTo>
                  <a:pt x="67400" y="55080"/>
                </a:lnTo>
                <a:lnTo>
                  <a:pt x="67410" y="55080"/>
                </a:lnTo>
                <a:lnTo>
                  <a:pt x="67410" y="55090"/>
                </a:lnTo>
                <a:lnTo>
                  <a:pt x="67420" y="55090"/>
                </a:lnTo>
                <a:lnTo>
                  <a:pt x="67420" y="55100"/>
                </a:lnTo>
                <a:lnTo>
                  <a:pt x="67420" y="55110"/>
                </a:lnTo>
                <a:lnTo>
                  <a:pt x="67430" y="55110"/>
                </a:lnTo>
                <a:lnTo>
                  <a:pt x="67430" y="55120"/>
                </a:lnTo>
                <a:lnTo>
                  <a:pt x="67440" y="55120"/>
                </a:lnTo>
                <a:lnTo>
                  <a:pt x="67440" y="55130"/>
                </a:lnTo>
                <a:lnTo>
                  <a:pt x="67450" y="55130"/>
                </a:lnTo>
                <a:lnTo>
                  <a:pt x="67450" y="55140"/>
                </a:lnTo>
                <a:lnTo>
                  <a:pt x="67460" y="55140"/>
                </a:lnTo>
                <a:lnTo>
                  <a:pt x="67460" y="55150"/>
                </a:lnTo>
                <a:lnTo>
                  <a:pt x="67460" y="55160"/>
                </a:lnTo>
                <a:lnTo>
                  <a:pt x="67470" y="55160"/>
                </a:lnTo>
                <a:lnTo>
                  <a:pt x="67470" y="55170"/>
                </a:lnTo>
                <a:lnTo>
                  <a:pt x="67480" y="55170"/>
                </a:lnTo>
                <a:lnTo>
                  <a:pt x="67480" y="55180"/>
                </a:lnTo>
                <a:lnTo>
                  <a:pt x="67480" y="55190"/>
                </a:lnTo>
                <a:lnTo>
                  <a:pt x="67490" y="55190"/>
                </a:lnTo>
                <a:lnTo>
                  <a:pt x="67500" y="55190"/>
                </a:lnTo>
                <a:lnTo>
                  <a:pt x="67500" y="55200"/>
                </a:lnTo>
                <a:lnTo>
                  <a:pt x="67500" y="55210"/>
                </a:lnTo>
                <a:lnTo>
                  <a:pt x="67490" y="55210"/>
                </a:lnTo>
                <a:lnTo>
                  <a:pt x="67490" y="55230"/>
                </a:lnTo>
                <a:lnTo>
                  <a:pt x="67500" y="55230"/>
                </a:lnTo>
                <a:lnTo>
                  <a:pt x="67500" y="55240"/>
                </a:lnTo>
                <a:lnTo>
                  <a:pt x="67490" y="55240"/>
                </a:lnTo>
                <a:lnTo>
                  <a:pt x="67490" y="55250"/>
                </a:lnTo>
                <a:lnTo>
                  <a:pt x="67490" y="55270"/>
                </a:lnTo>
                <a:lnTo>
                  <a:pt x="67490" y="55290"/>
                </a:lnTo>
                <a:lnTo>
                  <a:pt x="67500" y="55290"/>
                </a:lnTo>
                <a:lnTo>
                  <a:pt x="67500" y="55310"/>
                </a:lnTo>
                <a:lnTo>
                  <a:pt x="67500" y="55330"/>
                </a:lnTo>
                <a:lnTo>
                  <a:pt x="67500" y="55340"/>
                </a:lnTo>
                <a:lnTo>
                  <a:pt x="67510" y="55340"/>
                </a:lnTo>
                <a:lnTo>
                  <a:pt x="67510" y="55350"/>
                </a:lnTo>
                <a:lnTo>
                  <a:pt x="67510" y="55360"/>
                </a:lnTo>
                <a:lnTo>
                  <a:pt x="67510" y="55370"/>
                </a:lnTo>
                <a:lnTo>
                  <a:pt x="67520" y="55370"/>
                </a:lnTo>
                <a:lnTo>
                  <a:pt x="67520" y="55380"/>
                </a:lnTo>
                <a:lnTo>
                  <a:pt x="67520" y="55390"/>
                </a:lnTo>
                <a:lnTo>
                  <a:pt x="67510" y="55390"/>
                </a:lnTo>
                <a:lnTo>
                  <a:pt x="67510" y="55400"/>
                </a:lnTo>
                <a:lnTo>
                  <a:pt x="67500" y="55400"/>
                </a:lnTo>
                <a:lnTo>
                  <a:pt x="67500" y="55410"/>
                </a:lnTo>
                <a:lnTo>
                  <a:pt x="67510" y="55410"/>
                </a:lnTo>
                <a:lnTo>
                  <a:pt x="67510" y="55420"/>
                </a:lnTo>
                <a:lnTo>
                  <a:pt x="67510" y="55430"/>
                </a:lnTo>
                <a:lnTo>
                  <a:pt x="67510" y="55440"/>
                </a:lnTo>
                <a:lnTo>
                  <a:pt x="67520" y="55440"/>
                </a:lnTo>
                <a:lnTo>
                  <a:pt x="67520" y="55450"/>
                </a:lnTo>
                <a:lnTo>
                  <a:pt x="67520" y="55460"/>
                </a:lnTo>
                <a:lnTo>
                  <a:pt x="67520" y="55470"/>
                </a:lnTo>
                <a:lnTo>
                  <a:pt x="67520" y="55480"/>
                </a:lnTo>
                <a:lnTo>
                  <a:pt x="67530" y="55480"/>
                </a:lnTo>
                <a:lnTo>
                  <a:pt x="67530" y="55490"/>
                </a:lnTo>
                <a:lnTo>
                  <a:pt x="67530" y="55500"/>
                </a:lnTo>
                <a:lnTo>
                  <a:pt x="67540" y="55500"/>
                </a:lnTo>
                <a:lnTo>
                  <a:pt x="67540" y="55510"/>
                </a:lnTo>
                <a:lnTo>
                  <a:pt x="67560" y="55510"/>
                </a:lnTo>
                <a:lnTo>
                  <a:pt x="67560" y="55500"/>
                </a:lnTo>
                <a:lnTo>
                  <a:pt x="67570" y="55500"/>
                </a:lnTo>
                <a:lnTo>
                  <a:pt x="67570" y="55490"/>
                </a:lnTo>
                <a:lnTo>
                  <a:pt x="67580" y="55490"/>
                </a:lnTo>
                <a:lnTo>
                  <a:pt x="67580" y="55500"/>
                </a:lnTo>
                <a:lnTo>
                  <a:pt x="67590" y="55500"/>
                </a:lnTo>
                <a:lnTo>
                  <a:pt x="67600" y="55500"/>
                </a:lnTo>
                <a:lnTo>
                  <a:pt x="67600" y="55550"/>
                </a:lnTo>
                <a:lnTo>
                  <a:pt x="67600" y="55570"/>
                </a:lnTo>
                <a:lnTo>
                  <a:pt x="67610" y="55570"/>
                </a:lnTo>
                <a:lnTo>
                  <a:pt x="67610" y="55590"/>
                </a:lnTo>
                <a:lnTo>
                  <a:pt x="67620" y="55590"/>
                </a:lnTo>
                <a:lnTo>
                  <a:pt x="67620" y="55600"/>
                </a:lnTo>
                <a:lnTo>
                  <a:pt x="67620" y="55610"/>
                </a:lnTo>
                <a:lnTo>
                  <a:pt x="67630" y="55610"/>
                </a:lnTo>
                <a:lnTo>
                  <a:pt x="67630" y="55620"/>
                </a:lnTo>
                <a:lnTo>
                  <a:pt x="67630" y="55650"/>
                </a:lnTo>
                <a:lnTo>
                  <a:pt x="67630" y="55670"/>
                </a:lnTo>
                <a:lnTo>
                  <a:pt x="67640" y="55670"/>
                </a:lnTo>
                <a:lnTo>
                  <a:pt x="67640" y="55700"/>
                </a:lnTo>
                <a:lnTo>
                  <a:pt x="67640" y="55720"/>
                </a:lnTo>
                <a:lnTo>
                  <a:pt x="67650" y="55720"/>
                </a:lnTo>
                <a:lnTo>
                  <a:pt x="67650" y="55730"/>
                </a:lnTo>
                <a:lnTo>
                  <a:pt x="67650" y="55740"/>
                </a:lnTo>
                <a:lnTo>
                  <a:pt x="67650" y="55750"/>
                </a:lnTo>
                <a:lnTo>
                  <a:pt x="67650" y="55760"/>
                </a:lnTo>
                <a:lnTo>
                  <a:pt x="67660" y="55760"/>
                </a:lnTo>
                <a:lnTo>
                  <a:pt x="67660" y="55770"/>
                </a:lnTo>
                <a:lnTo>
                  <a:pt x="67660" y="55780"/>
                </a:lnTo>
                <a:lnTo>
                  <a:pt x="67660" y="55790"/>
                </a:lnTo>
                <a:lnTo>
                  <a:pt x="67670" y="55790"/>
                </a:lnTo>
                <a:lnTo>
                  <a:pt x="67670" y="55800"/>
                </a:lnTo>
                <a:lnTo>
                  <a:pt x="67670" y="55810"/>
                </a:lnTo>
                <a:lnTo>
                  <a:pt x="67670" y="55820"/>
                </a:lnTo>
                <a:lnTo>
                  <a:pt x="67680" y="55820"/>
                </a:lnTo>
                <a:lnTo>
                  <a:pt x="67680" y="55850"/>
                </a:lnTo>
                <a:lnTo>
                  <a:pt x="67680" y="55860"/>
                </a:lnTo>
                <a:lnTo>
                  <a:pt x="67680" y="55880"/>
                </a:lnTo>
                <a:lnTo>
                  <a:pt x="67690" y="55880"/>
                </a:lnTo>
                <a:lnTo>
                  <a:pt x="67690" y="55900"/>
                </a:lnTo>
                <a:lnTo>
                  <a:pt x="67700" y="55900"/>
                </a:lnTo>
                <a:lnTo>
                  <a:pt x="67710" y="55900"/>
                </a:lnTo>
                <a:lnTo>
                  <a:pt x="67710" y="55920"/>
                </a:lnTo>
                <a:lnTo>
                  <a:pt x="67700" y="55920"/>
                </a:lnTo>
                <a:lnTo>
                  <a:pt x="67700" y="55930"/>
                </a:lnTo>
                <a:lnTo>
                  <a:pt x="67700" y="55940"/>
                </a:lnTo>
                <a:lnTo>
                  <a:pt x="67690" y="55940"/>
                </a:lnTo>
                <a:lnTo>
                  <a:pt x="67690" y="56040"/>
                </a:lnTo>
                <a:lnTo>
                  <a:pt x="67700" y="56040"/>
                </a:lnTo>
                <a:lnTo>
                  <a:pt x="67710" y="56040"/>
                </a:lnTo>
                <a:lnTo>
                  <a:pt x="67710" y="56050"/>
                </a:lnTo>
                <a:lnTo>
                  <a:pt x="67710" y="56080"/>
                </a:lnTo>
                <a:lnTo>
                  <a:pt x="67720" y="56080"/>
                </a:lnTo>
                <a:lnTo>
                  <a:pt x="67720" y="56090"/>
                </a:lnTo>
                <a:lnTo>
                  <a:pt x="67700" y="56090"/>
                </a:lnTo>
                <a:lnTo>
                  <a:pt x="67700" y="56130"/>
                </a:lnTo>
                <a:lnTo>
                  <a:pt x="67700" y="56140"/>
                </a:lnTo>
                <a:lnTo>
                  <a:pt x="67690" y="56140"/>
                </a:lnTo>
                <a:lnTo>
                  <a:pt x="67680" y="56140"/>
                </a:lnTo>
                <a:lnTo>
                  <a:pt x="67680" y="56130"/>
                </a:lnTo>
                <a:lnTo>
                  <a:pt x="67670" y="56130"/>
                </a:lnTo>
                <a:lnTo>
                  <a:pt x="67670" y="56120"/>
                </a:lnTo>
                <a:lnTo>
                  <a:pt x="67660" y="56120"/>
                </a:lnTo>
                <a:lnTo>
                  <a:pt x="67660" y="56130"/>
                </a:lnTo>
                <a:lnTo>
                  <a:pt x="67660" y="56140"/>
                </a:lnTo>
                <a:lnTo>
                  <a:pt x="67650" y="56140"/>
                </a:lnTo>
                <a:lnTo>
                  <a:pt x="67650" y="56150"/>
                </a:lnTo>
                <a:lnTo>
                  <a:pt x="67650" y="56160"/>
                </a:lnTo>
                <a:lnTo>
                  <a:pt x="67640" y="56160"/>
                </a:lnTo>
                <a:lnTo>
                  <a:pt x="67640" y="56190"/>
                </a:lnTo>
                <a:lnTo>
                  <a:pt x="67630" y="56190"/>
                </a:lnTo>
                <a:lnTo>
                  <a:pt x="67630" y="56200"/>
                </a:lnTo>
                <a:lnTo>
                  <a:pt x="67630" y="56240"/>
                </a:lnTo>
                <a:lnTo>
                  <a:pt x="67630" y="56260"/>
                </a:lnTo>
                <a:lnTo>
                  <a:pt x="67640" y="56260"/>
                </a:lnTo>
                <a:lnTo>
                  <a:pt x="67640" y="56280"/>
                </a:lnTo>
                <a:lnTo>
                  <a:pt x="67630" y="56280"/>
                </a:lnTo>
                <a:lnTo>
                  <a:pt x="67630" y="56300"/>
                </a:lnTo>
                <a:lnTo>
                  <a:pt x="67630" y="56320"/>
                </a:lnTo>
                <a:lnTo>
                  <a:pt x="67630" y="56340"/>
                </a:lnTo>
                <a:lnTo>
                  <a:pt x="67640" y="56340"/>
                </a:lnTo>
                <a:lnTo>
                  <a:pt x="67640" y="56370"/>
                </a:lnTo>
                <a:lnTo>
                  <a:pt x="67630" y="56370"/>
                </a:lnTo>
                <a:lnTo>
                  <a:pt x="67630" y="56380"/>
                </a:lnTo>
                <a:lnTo>
                  <a:pt x="67620" y="56380"/>
                </a:lnTo>
                <a:lnTo>
                  <a:pt x="67620" y="56390"/>
                </a:lnTo>
                <a:lnTo>
                  <a:pt x="67630" y="56390"/>
                </a:lnTo>
                <a:lnTo>
                  <a:pt x="67630" y="56400"/>
                </a:lnTo>
                <a:lnTo>
                  <a:pt x="67630" y="56410"/>
                </a:lnTo>
                <a:lnTo>
                  <a:pt x="67620" y="56410"/>
                </a:lnTo>
                <a:lnTo>
                  <a:pt x="67620" y="56430"/>
                </a:lnTo>
                <a:lnTo>
                  <a:pt x="67620" y="56480"/>
                </a:lnTo>
                <a:lnTo>
                  <a:pt x="67630" y="56480"/>
                </a:lnTo>
                <a:lnTo>
                  <a:pt x="67630" y="56490"/>
                </a:lnTo>
                <a:lnTo>
                  <a:pt x="67640" y="56490"/>
                </a:lnTo>
                <a:lnTo>
                  <a:pt x="67640" y="56520"/>
                </a:lnTo>
                <a:lnTo>
                  <a:pt x="67640" y="56530"/>
                </a:lnTo>
                <a:lnTo>
                  <a:pt x="67640" y="56540"/>
                </a:lnTo>
                <a:lnTo>
                  <a:pt x="67630" y="56540"/>
                </a:lnTo>
                <a:lnTo>
                  <a:pt x="67630" y="56550"/>
                </a:lnTo>
                <a:lnTo>
                  <a:pt x="67640" y="56550"/>
                </a:lnTo>
                <a:lnTo>
                  <a:pt x="67640" y="56580"/>
                </a:lnTo>
                <a:lnTo>
                  <a:pt x="67640" y="56600"/>
                </a:lnTo>
                <a:lnTo>
                  <a:pt x="67650" y="56600"/>
                </a:lnTo>
                <a:lnTo>
                  <a:pt x="67650" y="56610"/>
                </a:lnTo>
                <a:lnTo>
                  <a:pt x="67650" y="56640"/>
                </a:lnTo>
                <a:lnTo>
                  <a:pt x="67650" y="56650"/>
                </a:lnTo>
                <a:lnTo>
                  <a:pt x="67650" y="56660"/>
                </a:lnTo>
                <a:lnTo>
                  <a:pt x="67660" y="56660"/>
                </a:lnTo>
                <a:lnTo>
                  <a:pt x="67660" y="56680"/>
                </a:lnTo>
                <a:lnTo>
                  <a:pt x="67660" y="56710"/>
                </a:lnTo>
                <a:lnTo>
                  <a:pt x="67670" y="56710"/>
                </a:lnTo>
                <a:lnTo>
                  <a:pt x="67670" y="56720"/>
                </a:lnTo>
                <a:lnTo>
                  <a:pt x="67670" y="56730"/>
                </a:lnTo>
                <a:lnTo>
                  <a:pt x="67680" y="56730"/>
                </a:lnTo>
                <a:lnTo>
                  <a:pt x="67680" y="56790"/>
                </a:lnTo>
                <a:lnTo>
                  <a:pt x="67680" y="56820"/>
                </a:lnTo>
                <a:lnTo>
                  <a:pt x="67680" y="56840"/>
                </a:lnTo>
                <a:lnTo>
                  <a:pt x="67690" y="56840"/>
                </a:lnTo>
                <a:lnTo>
                  <a:pt x="67690" y="56850"/>
                </a:lnTo>
                <a:lnTo>
                  <a:pt x="67690" y="56860"/>
                </a:lnTo>
                <a:lnTo>
                  <a:pt x="67690" y="56870"/>
                </a:lnTo>
                <a:lnTo>
                  <a:pt x="67700" y="56870"/>
                </a:lnTo>
                <a:lnTo>
                  <a:pt x="67700" y="56880"/>
                </a:lnTo>
                <a:lnTo>
                  <a:pt x="67700" y="56890"/>
                </a:lnTo>
                <a:lnTo>
                  <a:pt x="67700" y="56900"/>
                </a:lnTo>
                <a:lnTo>
                  <a:pt x="67710" y="56900"/>
                </a:lnTo>
                <a:lnTo>
                  <a:pt x="67710" y="56910"/>
                </a:lnTo>
                <a:lnTo>
                  <a:pt x="67710" y="56920"/>
                </a:lnTo>
                <a:lnTo>
                  <a:pt x="67710" y="56930"/>
                </a:lnTo>
                <a:lnTo>
                  <a:pt x="67720" y="56930"/>
                </a:lnTo>
                <a:lnTo>
                  <a:pt x="67720" y="56940"/>
                </a:lnTo>
                <a:lnTo>
                  <a:pt x="67720" y="56950"/>
                </a:lnTo>
                <a:lnTo>
                  <a:pt x="67720" y="56960"/>
                </a:lnTo>
                <a:lnTo>
                  <a:pt x="67730" y="56960"/>
                </a:lnTo>
                <a:lnTo>
                  <a:pt x="67730" y="56980"/>
                </a:lnTo>
                <a:lnTo>
                  <a:pt x="67740" y="56980"/>
                </a:lnTo>
                <a:lnTo>
                  <a:pt x="67740" y="56990"/>
                </a:lnTo>
                <a:lnTo>
                  <a:pt x="67740" y="57000"/>
                </a:lnTo>
                <a:lnTo>
                  <a:pt x="67740" y="57010"/>
                </a:lnTo>
                <a:lnTo>
                  <a:pt x="67750" y="57010"/>
                </a:lnTo>
                <a:lnTo>
                  <a:pt x="67750" y="57020"/>
                </a:lnTo>
                <a:lnTo>
                  <a:pt x="67750" y="57030"/>
                </a:lnTo>
                <a:lnTo>
                  <a:pt x="67760" y="57030"/>
                </a:lnTo>
                <a:lnTo>
                  <a:pt x="67760" y="57040"/>
                </a:lnTo>
                <a:lnTo>
                  <a:pt x="67760" y="57050"/>
                </a:lnTo>
                <a:lnTo>
                  <a:pt x="67760" y="57060"/>
                </a:lnTo>
                <a:lnTo>
                  <a:pt x="67770" y="57060"/>
                </a:lnTo>
                <a:lnTo>
                  <a:pt x="67770" y="57070"/>
                </a:lnTo>
                <a:lnTo>
                  <a:pt x="67770" y="57080"/>
                </a:lnTo>
                <a:lnTo>
                  <a:pt x="67780" y="57080"/>
                </a:lnTo>
                <a:lnTo>
                  <a:pt x="67780" y="57100"/>
                </a:lnTo>
                <a:lnTo>
                  <a:pt x="67780" y="57110"/>
                </a:lnTo>
                <a:lnTo>
                  <a:pt x="67780" y="57130"/>
                </a:lnTo>
                <a:lnTo>
                  <a:pt x="67790" y="57130"/>
                </a:lnTo>
                <a:lnTo>
                  <a:pt x="67790" y="57140"/>
                </a:lnTo>
                <a:lnTo>
                  <a:pt x="67800" y="57140"/>
                </a:lnTo>
                <a:lnTo>
                  <a:pt x="67800" y="57150"/>
                </a:lnTo>
                <a:lnTo>
                  <a:pt x="67800" y="57180"/>
                </a:lnTo>
                <a:lnTo>
                  <a:pt x="67800" y="57190"/>
                </a:lnTo>
                <a:lnTo>
                  <a:pt x="67810" y="57190"/>
                </a:lnTo>
                <a:lnTo>
                  <a:pt x="67810" y="57200"/>
                </a:lnTo>
                <a:lnTo>
                  <a:pt x="67810" y="57210"/>
                </a:lnTo>
                <a:lnTo>
                  <a:pt x="67810" y="57220"/>
                </a:lnTo>
                <a:lnTo>
                  <a:pt x="67820" y="57220"/>
                </a:lnTo>
                <a:lnTo>
                  <a:pt x="67820" y="57230"/>
                </a:lnTo>
                <a:lnTo>
                  <a:pt x="67830" y="57230"/>
                </a:lnTo>
                <a:lnTo>
                  <a:pt x="67830" y="57250"/>
                </a:lnTo>
                <a:lnTo>
                  <a:pt x="67830" y="57260"/>
                </a:lnTo>
                <a:lnTo>
                  <a:pt x="67830" y="57270"/>
                </a:lnTo>
                <a:lnTo>
                  <a:pt x="67840" y="57270"/>
                </a:lnTo>
                <a:lnTo>
                  <a:pt x="67840" y="57280"/>
                </a:lnTo>
                <a:lnTo>
                  <a:pt x="67840" y="57290"/>
                </a:lnTo>
                <a:lnTo>
                  <a:pt x="67840" y="57310"/>
                </a:lnTo>
                <a:lnTo>
                  <a:pt x="67850" y="57310"/>
                </a:lnTo>
                <a:lnTo>
                  <a:pt x="67850" y="57320"/>
                </a:lnTo>
                <a:lnTo>
                  <a:pt x="67850" y="57330"/>
                </a:lnTo>
                <a:lnTo>
                  <a:pt x="67850" y="57340"/>
                </a:lnTo>
                <a:lnTo>
                  <a:pt x="67860" y="57340"/>
                </a:lnTo>
                <a:lnTo>
                  <a:pt x="67860" y="57350"/>
                </a:lnTo>
                <a:lnTo>
                  <a:pt x="67860" y="57360"/>
                </a:lnTo>
                <a:lnTo>
                  <a:pt x="67870" y="57360"/>
                </a:lnTo>
                <a:lnTo>
                  <a:pt x="67870" y="57390"/>
                </a:lnTo>
                <a:lnTo>
                  <a:pt x="67870" y="57400"/>
                </a:lnTo>
                <a:lnTo>
                  <a:pt x="67880" y="57400"/>
                </a:lnTo>
                <a:lnTo>
                  <a:pt x="67890" y="57400"/>
                </a:lnTo>
                <a:lnTo>
                  <a:pt x="67890" y="57410"/>
                </a:lnTo>
                <a:lnTo>
                  <a:pt x="67900" y="57410"/>
                </a:lnTo>
                <a:lnTo>
                  <a:pt x="67900" y="57420"/>
                </a:lnTo>
                <a:lnTo>
                  <a:pt x="67900" y="57430"/>
                </a:lnTo>
                <a:lnTo>
                  <a:pt x="67910" y="57430"/>
                </a:lnTo>
                <a:lnTo>
                  <a:pt x="67910" y="57440"/>
                </a:lnTo>
                <a:lnTo>
                  <a:pt x="67910" y="57450"/>
                </a:lnTo>
                <a:lnTo>
                  <a:pt x="67920" y="57450"/>
                </a:lnTo>
                <a:lnTo>
                  <a:pt x="67920" y="57460"/>
                </a:lnTo>
                <a:lnTo>
                  <a:pt x="67920" y="57470"/>
                </a:lnTo>
                <a:lnTo>
                  <a:pt x="67920" y="57480"/>
                </a:lnTo>
                <a:lnTo>
                  <a:pt x="67930" y="57480"/>
                </a:lnTo>
                <a:lnTo>
                  <a:pt x="67930" y="57490"/>
                </a:lnTo>
                <a:lnTo>
                  <a:pt x="67920" y="57490"/>
                </a:lnTo>
                <a:lnTo>
                  <a:pt x="67920" y="57500"/>
                </a:lnTo>
                <a:lnTo>
                  <a:pt x="67930" y="57500"/>
                </a:lnTo>
                <a:lnTo>
                  <a:pt x="67930" y="57510"/>
                </a:lnTo>
                <a:lnTo>
                  <a:pt x="67930" y="57520"/>
                </a:lnTo>
                <a:lnTo>
                  <a:pt x="67940" y="57520"/>
                </a:lnTo>
                <a:lnTo>
                  <a:pt x="67950" y="57520"/>
                </a:lnTo>
                <a:lnTo>
                  <a:pt x="67950" y="57530"/>
                </a:lnTo>
                <a:lnTo>
                  <a:pt x="67960" y="57530"/>
                </a:lnTo>
                <a:lnTo>
                  <a:pt x="67960" y="57540"/>
                </a:lnTo>
                <a:lnTo>
                  <a:pt x="67960" y="57550"/>
                </a:lnTo>
                <a:lnTo>
                  <a:pt x="67970" y="57550"/>
                </a:lnTo>
                <a:lnTo>
                  <a:pt x="67970" y="57560"/>
                </a:lnTo>
                <a:lnTo>
                  <a:pt x="67980" y="57560"/>
                </a:lnTo>
                <a:lnTo>
                  <a:pt x="67980" y="57570"/>
                </a:lnTo>
                <a:lnTo>
                  <a:pt x="67990" y="57570"/>
                </a:lnTo>
                <a:lnTo>
                  <a:pt x="67990" y="57580"/>
                </a:lnTo>
                <a:lnTo>
                  <a:pt x="68000" y="57580"/>
                </a:lnTo>
                <a:lnTo>
                  <a:pt x="68000" y="57590"/>
                </a:lnTo>
                <a:lnTo>
                  <a:pt x="68010" y="57590"/>
                </a:lnTo>
                <a:lnTo>
                  <a:pt x="68010" y="57600"/>
                </a:lnTo>
                <a:lnTo>
                  <a:pt x="68020" y="57600"/>
                </a:lnTo>
                <a:lnTo>
                  <a:pt x="68020" y="57610"/>
                </a:lnTo>
                <a:lnTo>
                  <a:pt x="68030" y="57610"/>
                </a:lnTo>
                <a:lnTo>
                  <a:pt x="68030" y="57620"/>
                </a:lnTo>
                <a:lnTo>
                  <a:pt x="68040" y="57620"/>
                </a:lnTo>
                <a:lnTo>
                  <a:pt x="68040" y="57630"/>
                </a:lnTo>
                <a:lnTo>
                  <a:pt x="68050" y="57630"/>
                </a:lnTo>
                <a:lnTo>
                  <a:pt x="68050" y="57640"/>
                </a:lnTo>
                <a:lnTo>
                  <a:pt x="68060" y="57640"/>
                </a:lnTo>
                <a:lnTo>
                  <a:pt x="68060" y="57650"/>
                </a:lnTo>
                <a:lnTo>
                  <a:pt x="68070" y="57650"/>
                </a:lnTo>
                <a:lnTo>
                  <a:pt x="68080" y="57650"/>
                </a:lnTo>
                <a:lnTo>
                  <a:pt x="68080" y="57660"/>
                </a:lnTo>
                <a:lnTo>
                  <a:pt x="68090" y="57660"/>
                </a:lnTo>
                <a:lnTo>
                  <a:pt x="68090" y="57680"/>
                </a:lnTo>
                <a:lnTo>
                  <a:pt x="68100" y="57680"/>
                </a:lnTo>
                <a:lnTo>
                  <a:pt x="68110" y="57680"/>
                </a:lnTo>
                <a:lnTo>
                  <a:pt x="68110" y="57690"/>
                </a:lnTo>
                <a:lnTo>
                  <a:pt x="68120" y="57690"/>
                </a:lnTo>
                <a:lnTo>
                  <a:pt x="68120" y="57700"/>
                </a:lnTo>
                <a:lnTo>
                  <a:pt x="68130" y="57700"/>
                </a:lnTo>
                <a:lnTo>
                  <a:pt x="68140" y="57700"/>
                </a:lnTo>
                <a:lnTo>
                  <a:pt x="68140" y="57710"/>
                </a:lnTo>
                <a:lnTo>
                  <a:pt x="68150" y="57710"/>
                </a:lnTo>
                <a:lnTo>
                  <a:pt x="68150" y="57720"/>
                </a:lnTo>
                <a:lnTo>
                  <a:pt x="68160" y="57720"/>
                </a:lnTo>
                <a:lnTo>
                  <a:pt x="68160" y="57730"/>
                </a:lnTo>
                <a:lnTo>
                  <a:pt x="68170" y="57730"/>
                </a:lnTo>
                <a:lnTo>
                  <a:pt x="68170" y="57740"/>
                </a:lnTo>
                <a:lnTo>
                  <a:pt x="68180" y="57740"/>
                </a:lnTo>
                <a:lnTo>
                  <a:pt x="68180" y="57750"/>
                </a:lnTo>
                <a:lnTo>
                  <a:pt x="68190" y="57750"/>
                </a:lnTo>
                <a:lnTo>
                  <a:pt x="68190" y="57760"/>
                </a:lnTo>
                <a:lnTo>
                  <a:pt x="68200" y="57760"/>
                </a:lnTo>
                <a:lnTo>
                  <a:pt x="68210" y="57760"/>
                </a:lnTo>
                <a:lnTo>
                  <a:pt x="68210" y="57770"/>
                </a:lnTo>
                <a:lnTo>
                  <a:pt x="68210" y="57780"/>
                </a:lnTo>
                <a:lnTo>
                  <a:pt x="68210" y="57790"/>
                </a:lnTo>
                <a:lnTo>
                  <a:pt x="68220" y="57790"/>
                </a:lnTo>
                <a:lnTo>
                  <a:pt x="68230" y="57790"/>
                </a:lnTo>
                <a:lnTo>
                  <a:pt x="68230" y="57800"/>
                </a:lnTo>
                <a:lnTo>
                  <a:pt x="68240" y="57800"/>
                </a:lnTo>
                <a:lnTo>
                  <a:pt x="68240" y="57810"/>
                </a:lnTo>
                <a:lnTo>
                  <a:pt x="68260" y="57810"/>
                </a:lnTo>
                <a:lnTo>
                  <a:pt x="68270" y="57810"/>
                </a:lnTo>
                <a:lnTo>
                  <a:pt x="68270" y="57820"/>
                </a:lnTo>
                <a:lnTo>
                  <a:pt x="68270" y="57830"/>
                </a:lnTo>
                <a:lnTo>
                  <a:pt x="68280" y="57830"/>
                </a:lnTo>
                <a:lnTo>
                  <a:pt x="68290" y="57830"/>
                </a:lnTo>
                <a:lnTo>
                  <a:pt x="68290" y="57840"/>
                </a:lnTo>
                <a:lnTo>
                  <a:pt x="68290" y="57850"/>
                </a:lnTo>
                <a:lnTo>
                  <a:pt x="68290" y="57860"/>
                </a:lnTo>
                <a:lnTo>
                  <a:pt x="68300" y="57860"/>
                </a:lnTo>
                <a:lnTo>
                  <a:pt x="68300" y="57870"/>
                </a:lnTo>
                <a:lnTo>
                  <a:pt x="68310" y="57870"/>
                </a:lnTo>
                <a:lnTo>
                  <a:pt x="68310" y="57880"/>
                </a:lnTo>
                <a:lnTo>
                  <a:pt x="68320" y="57880"/>
                </a:lnTo>
                <a:lnTo>
                  <a:pt x="68320" y="57890"/>
                </a:lnTo>
                <a:lnTo>
                  <a:pt x="68330" y="57890"/>
                </a:lnTo>
                <a:lnTo>
                  <a:pt x="68340" y="57890"/>
                </a:lnTo>
                <a:lnTo>
                  <a:pt x="68350" y="57890"/>
                </a:lnTo>
                <a:lnTo>
                  <a:pt x="68350" y="57900"/>
                </a:lnTo>
                <a:lnTo>
                  <a:pt x="68350" y="57910"/>
                </a:lnTo>
                <a:lnTo>
                  <a:pt x="68360" y="57910"/>
                </a:lnTo>
                <a:lnTo>
                  <a:pt x="68360" y="57920"/>
                </a:lnTo>
                <a:lnTo>
                  <a:pt x="68370" y="57920"/>
                </a:lnTo>
                <a:lnTo>
                  <a:pt x="68370" y="57940"/>
                </a:lnTo>
                <a:lnTo>
                  <a:pt x="68380" y="57940"/>
                </a:lnTo>
                <a:lnTo>
                  <a:pt x="68380" y="57950"/>
                </a:lnTo>
                <a:lnTo>
                  <a:pt x="68390" y="57950"/>
                </a:lnTo>
                <a:lnTo>
                  <a:pt x="68400" y="57950"/>
                </a:lnTo>
                <a:lnTo>
                  <a:pt x="68400" y="57960"/>
                </a:lnTo>
                <a:lnTo>
                  <a:pt x="68410" y="57960"/>
                </a:lnTo>
                <a:lnTo>
                  <a:pt x="68410" y="57970"/>
                </a:lnTo>
                <a:lnTo>
                  <a:pt x="68430" y="57970"/>
                </a:lnTo>
                <a:lnTo>
                  <a:pt x="68440" y="57970"/>
                </a:lnTo>
                <a:lnTo>
                  <a:pt x="68440" y="57980"/>
                </a:lnTo>
                <a:lnTo>
                  <a:pt x="68460" y="57980"/>
                </a:lnTo>
                <a:lnTo>
                  <a:pt x="68490" y="57980"/>
                </a:lnTo>
                <a:lnTo>
                  <a:pt x="68500" y="57980"/>
                </a:lnTo>
                <a:lnTo>
                  <a:pt x="68500" y="57990"/>
                </a:lnTo>
                <a:lnTo>
                  <a:pt x="68500" y="57980"/>
                </a:lnTo>
                <a:lnTo>
                  <a:pt x="68510" y="57980"/>
                </a:lnTo>
                <a:lnTo>
                  <a:pt x="68510" y="57990"/>
                </a:lnTo>
                <a:lnTo>
                  <a:pt x="68510" y="57980"/>
                </a:lnTo>
                <a:lnTo>
                  <a:pt x="68520" y="57980"/>
                </a:lnTo>
                <a:lnTo>
                  <a:pt x="68530" y="57980"/>
                </a:lnTo>
                <a:lnTo>
                  <a:pt x="68530" y="57970"/>
                </a:lnTo>
                <a:lnTo>
                  <a:pt x="68520" y="57970"/>
                </a:lnTo>
                <a:lnTo>
                  <a:pt x="68520" y="57960"/>
                </a:lnTo>
                <a:lnTo>
                  <a:pt x="68510" y="57960"/>
                </a:lnTo>
                <a:lnTo>
                  <a:pt x="68510" y="57950"/>
                </a:lnTo>
                <a:lnTo>
                  <a:pt x="68520" y="57950"/>
                </a:lnTo>
                <a:lnTo>
                  <a:pt x="68520" y="57940"/>
                </a:lnTo>
                <a:lnTo>
                  <a:pt x="68530" y="57940"/>
                </a:lnTo>
                <a:lnTo>
                  <a:pt x="68530" y="57950"/>
                </a:lnTo>
                <a:lnTo>
                  <a:pt x="68530" y="57960"/>
                </a:lnTo>
                <a:lnTo>
                  <a:pt x="68540" y="57960"/>
                </a:lnTo>
                <a:lnTo>
                  <a:pt x="68540" y="57970"/>
                </a:lnTo>
                <a:lnTo>
                  <a:pt x="68550" y="57970"/>
                </a:lnTo>
                <a:lnTo>
                  <a:pt x="68560" y="57970"/>
                </a:lnTo>
                <a:lnTo>
                  <a:pt x="68560" y="57980"/>
                </a:lnTo>
                <a:lnTo>
                  <a:pt x="68570" y="57980"/>
                </a:lnTo>
                <a:lnTo>
                  <a:pt x="68580" y="57980"/>
                </a:lnTo>
                <a:lnTo>
                  <a:pt x="68580" y="57990"/>
                </a:lnTo>
                <a:lnTo>
                  <a:pt x="68590" y="57990"/>
                </a:lnTo>
                <a:lnTo>
                  <a:pt x="68590" y="58000"/>
                </a:lnTo>
                <a:lnTo>
                  <a:pt x="68580" y="58000"/>
                </a:lnTo>
                <a:lnTo>
                  <a:pt x="68570" y="58000"/>
                </a:lnTo>
                <a:lnTo>
                  <a:pt x="68570" y="58010"/>
                </a:lnTo>
                <a:lnTo>
                  <a:pt x="68580" y="58010"/>
                </a:lnTo>
                <a:lnTo>
                  <a:pt x="68580" y="58020"/>
                </a:lnTo>
                <a:lnTo>
                  <a:pt x="68580" y="58030"/>
                </a:lnTo>
                <a:lnTo>
                  <a:pt x="68590" y="58030"/>
                </a:lnTo>
                <a:lnTo>
                  <a:pt x="68600" y="58030"/>
                </a:lnTo>
                <a:lnTo>
                  <a:pt x="68610" y="58030"/>
                </a:lnTo>
                <a:lnTo>
                  <a:pt x="68620" y="58030"/>
                </a:lnTo>
                <a:lnTo>
                  <a:pt x="68630" y="58030"/>
                </a:lnTo>
                <a:lnTo>
                  <a:pt x="68640" y="58030"/>
                </a:lnTo>
                <a:lnTo>
                  <a:pt x="68640" y="58020"/>
                </a:lnTo>
                <a:lnTo>
                  <a:pt x="68650" y="58020"/>
                </a:lnTo>
                <a:lnTo>
                  <a:pt x="68660" y="58020"/>
                </a:lnTo>
                <a:lnTo>
                  <a:pt x="68660" y="58010"/>
                </a:lnTo>
                <a:lnTo>
                  <a:pt x="68670" y="58010"/>
                </a:lnTo>
                <a:lnTo>
                  <a:pt x="68680" y="58010"/>
                </a:lnTo>
                <a:lnTo>
                  <a:pt x="68680" y="58000"/>
                </a:lnTo>
                <a:lnTo>
                  <a:pt x="68690" y="58000"/>
                </a:lnTo>
                <a:lnTo>
                  <a:pt x="68690" y="57990"/>
                </a:lnTo>
                <a:lnTo>
                  <a:pt x="68700" y="57990"/>
                </a:lnTo>
                <a:lnTo>
                  <a:pt x="68700" y="58000"/>
                </a:lnTo>
                <a:lnTo>
                  <a:pt x="68700" y="57990"/>
                </a:lnTo>
                <a:lnTo>
                  <a:pt x="68710" y="57990"/>
                </a:lnTo>
                <a:lnTo>
                  <a:pt x="68710" y="58000"/>
                </a:lnTo>
                <a:lnTo>
                  <a:pt x="68720" y="58000"/>
                </a:lnTo>
                <a:lnTo>
                  <a:pt x="68730" y="58000"/>
                </a:lnTo>
                <a:lnTo>
                  <a:pt x="68730" y="57980"/>
                </a:lnTo>
                <a:lnTo>
                  <a:pt x="68730" y="57970"/>
                </a:lnTo>
                <a:lnTo>
                  <a:pt x="68750" y="57970"/>
                </a:lnTo>
                <a:lnTo>
                  <a:pt x="68750" y="57980"/>
                </a:lnTo>
                <a:lnTo>
                  <a:pt x="68760" y="57980"/>
                </a:lnTo>
                <a:lnTo>
                  <a:pt x="68770" y="57980"/>
                </a:lnTo>
                <a:lnTo>
                  <a:pt x="68770" y="57990"/>
                </a:lnTo>
                <a:lnTo>
                  <a:pt x="68780" y="57990"/>
                </a:lnTo>
                <a:lnTo>
                  <a:pt x="68790" y="57990"/>
                </a:lnTo>
                <a:lnTo>
                  <a:pt x="68790" y="58000"/>
                </a:lnTo>
                <a:lnTo>
                  <a:pt x="68800" y="58000"/>
                </a:lnTo>
                <a:lnTo>
                  <a:pt x="68820" y="58000"/>
                </a:lnTo>
                <a:lnTo>
                  <a:pt x="68830" y="58000"/>
                </a:lnTo>
                <a:lnTo>
                  <a:pt x="68830" y="57990"/>
                </a:lnTo>
                <a:lnTo>
                  <a:pt x="68840" y="57990"/>
                </a:lnTo>
                <a:lnTo>
                  <a:pt x="68840" y="58000"/>
                </a:lnTo>
                <a:lnTo>
                  <a:pt x="68850" y="58000"/>
                </a:lnTo>
                <a:lnTo>
                  <a:pt x="68860" y="58000"/>
                </a:lnTo>
                <a:lnTo>
                  <a:pt x="68860" y="58010"/>
                </a:lnTo>
                <a:lnTo>
                  <a:pt x="68880" y="58010"/>
                </a:lnTo>
                <a:lnTo>
                  <a:pt x="68880" y="58020"/>
                </a:lnTo>
                <a:lnTo>
                  <a:pt x="68890" y="58020"/>
                </a:lnTo>
                <a:lnTo>
                  <a:pt x="68900" y="58020"/>
                </a:lnTo>
                <a:lnTo>
                  <a:pt x="68920" y="58020"/>
                </a:lnTo>
                <a:lnTo>
                  <a:pt x="68930" y="58020"/>
                </a:lnTo>
                <a:lnTo>
                  <a:pt x="68940" y="58020"/>
                </a:lnTo>
                <a:lnTo>
                  <a:pt x="68940" y="58030"/>
                </a:lnTo>
                <a:lnTo>
                  <a:pt x="68950" y="58030"/>
                </a:lnTo>
                <a:lnTo>
                  <a:pt x="68980" y="58030"/>
                </a:lnTo>
                <a:lnTo>
                  <a:pt x="69010" y="58030"/>
                </a:lnTo>
                <a:lnTo>
                  <a:pt x="69010" y="58040"/>
                </a:lnTo>
                <a:lnTo>
                  <a:pt x="69040" y="58040"/>
                </a:lnTo>
                <a:lnTo>
                  <a:pt x="69040" y="58030"/>
                </a:lnTo>
                <a:lnTo>
                  <a:pt x="69050" y="58030"/>
                </a:lnTo>
                <a:lnTo>
                  <a:pt x="69070" y="58030"/>
                </a:lnTo>
                <a:lnTo>
                  <a:pt x="69080" y="58030"/>
                </a:lnTo>
                <a:lnTo>
                  <a:pt x="69090" y="58030"/>
                </a:lnTo>
                <a:lnTo>
                  <a:pt x="69110" y="58030"/>
                </a:lnTo>
                <a:lnTo>
                  <a:pt x="69120" y="58030"/>
                </a:lnTo>
                <a:lnTo>
                  <a:pt x="69140" y="58030"/>
                </a:lnTo>
                <a:lnTo>
                  <a:pt x="69140" y="58040"/>
                </a:lnTo>
                <a:lnTo>
                  <a:pt x="69140" y="58050"/>
                </a:lnTo>
                <a:lnTo>
                  <a:pt x="69130" y="58050"/>
                </a:lnTo>
                <a:lnTo>
                  <a:pt x="69120" y="58050"/>
                </a:lnTo>
                <a:lnTo>
                  <a:pt x="69100" y="58050"/>
                </a:lnTo>
                <a:lnTo>
                  <a:pt x="69100" y="58060"/>
                </a:lnTo>
                <a:lnTo>
                  <a:pt x="69100" y="58070"/>
                </a:lnTo>
                <a:lnTo>
                  <a:pt x="69110" y="58070"/>
                </a:lnTo>
                <a:lnTo>
                  <a:pt x="69110" y="58080"/>
                </a:lnTo>
                <a:lnTo>
                  <a:pt x="69120" y="58080"/>
                </a:lnTo>
                <a:lnTo>
                  <a:pt x="69130" y="58080"/>
                </a:lnTo>
                <a:lnTo>
                  <a:pt x="69130" y="58090"/>
                </a:lnTo>
                <a:lnTo>
                  <a:pt x="69130" y="58100"/>
                </a:lnTo>
                <a:lnTo>
                  <a:pt x="69130" y="58110"/>
                </a:lnTo>
                <a:lnTo>
                  <a:pt x="69140" y="58110"/>
                </a:lnTo>
                <a:lnTo>
                  <a:pt x="69150" y="58110"/>
                </a:lnTo>
                <a:lnTo>
                  <a:pt x="69150" y="58120"/>
                </a:lnTo>
                <a:lnTo>
                  <a:pt x="69160" y="58120"/>
                </a:lnTo>
                <a:lnTo>
                  <a:pt x="69160" y="58130"/>
                </a:lnTo>
                <a:lnTo>
                  <a:pt x="69170" y="58130"/>
                </a:lnTo>
                <a:lnTo>
                  <a:pt x="69170" y="58140"/>
                </a:lnTo>
                <a:lnTo>
                  <a:pt x="69180" y="58140"/>
                </a:lnTo>
                <a:lnTo>
                  <a:pt x="69180" y="58150"/>
                </a:lnTo>
                <a:lnTo>
                  <a:pt x="69190" y="58150"/>
                </a:lnTo>
                <a:lnTo>
                  <a:pt x="69190" y="58160"/>
                </a:lnTo>
                <a:lnTo>
                  <a:pt x="69200" y="58160"/>
                </a:lnTo>
                <a:lnTo>
                  <a:pt x="69200" y="58170"/>
                </a:lnTo>
                <a:lnTo>
                  <a:pt x="69210" y="58170"/>
                </a:lnTo>
                <a:lnTo>
                  <a:pt x="69230" y="58170"/>
                </a:lnTo>
                <a:lnTo>
                  <a:pt x="69230" y="58180"/>
                </a:lnTo>
                <a:lnTo>
                  <a:pt x="69240" y="58180"/>
                </a:lnTo>
                <a:lnTo>
                  <a:pt x="69250" y="58180"/>
                </a:lnTo>
                <a:lnTo>
                  <a:pt x="69260" y="58180"/>
                </a:lnTo>
                <a:lnTo>
                  <a:pt x="69280" y="58180"/>
                </a:lnTo>
                <a:lnTo>
                  <a:pt x="69280" y="58170"/>
                </a:lnTo>
                <a:lnTo>
                  <a:pt x="69290" y="58170"/>
                </a:lnTo>
                <a:lnTo>
                  <a:pt x="69290" y="58180"/>
                </a:lnTo>
                <a:lnTo>
                  <a:pt x="69300" y="58180"/>
                </a:lnTo>
                <a:lnTo>
                  <a:pt x="69300" y="58200"/>
                </a:lnTo>
                <a:lnTo>
                  <a:pt x="69300" y="58210"/>
                </a:lnTo>
                <a:lnTo>
                  <a:pt x="69300" y="58220"/>
                </a:lnTo>
                <a:lnTo>
                  <a:pt x="69310" y="58220"/>
                </a:lnTo>
                <a:lnTo>
                  <a:pt x="69310" y="58230"/>
                </a:lnTo>
                <a:lnTo>
                  <a:pt x="69310" y="58220"/>
                </a:lnTo>
                <a:lnTo>
                  <a:pt x="69310" y="58230"/>
                </a:lnTo>
                <a:lnTo>
                  <a:pt x="69320" y="58230"/>
                </a:lnTo>
                <a:lnTo>
                  <a:pt x="69330" y="58230"/>
                </a:lnTo>
                <a:lnTo>
                  <a:pt x="69330" y="58240"/>
                </a:lnTo>
                <a:lnTo>
                  <a:pt x="69340" y="58240"/>
                </a:lnTo>
                <a:lnTo>
                  <a:pt x="69350" y="58240"/>
                </a:lnTo>
                <a:lnTo>
                  <a:pt x="69360" y="58240"/>
                </a:lnTo>
                <a:lnTo>
                  <a:pt x="69380" y="58240"/>
                </a:lnTo>
                <a:lnTo>
                  <a:pt x="69380" y="58250"/>
                </a:lnTo>
                <a:lnTo>
                  <a:pt x="69390" y="58250"/>
                </a:lnTo>
                <a:lnTo>
                  <a:pt x="69390" y="58260"/>
                </a:lnTo>
                <a:lnTo>
                  <a:pt x="69410" y="58260"/>
                </a:lnTo>
                <a:lnTo>
                  <a:pt x="69430" y="58260"/>
                </a:lnTo>
                <a:lnTo>
                  <a:pt x="69440" y="58260"/>
                </a:lnTo>
                <a:lnTo>
                  <a:pt x="69440" y="58250"/>
                </a:lnTo>
                <a:lnTo>
                  <a:pt x="69440" y="58240"/>
                </a:lnTo>
                <a:lnTo>
                  <a:pt x="69450" y="58240"/>
                </a:lnTo>
                <a:lnTo>
                  <a:pt x="69440" y="58240"/>
                </a:lnTo>
                <a:lnTo>
                  <a:pt x="69440" y="58230"/>
                </a:lnTo>
                <a:lnTo>
                  <a:pt x="69430" y="58230"/>
                </a:lnTo>
                <a:lnTo>
                  <a:pt x="69430" y="58220"/>
                </a:lnTo>
                <a:lnTo>
                  <a:pt x="69420" y="58220"/>
                </a:lnTo>
                <a:lnTo>
                  <a:pt x="69400" y="58220"/>
                </a:lnTo>
                <a:lnTo>
                  <a:pt x="69400" y="58210"/>
                </a:lnTo>
                <a:lnTo>
                  <a:pt x="69400" y="58200"/>
                </a:lnTo>
                <a:lnTo>
                  <a:pt x="69400" y="58190"/>
                </a:lnTo>
                <a:lnTo>
                  <a:pt x="69410" y="58190"/>
                </a:lnTo>
                <a:lnTo>
                  <a:pt x="69410" y="58200"/>
                </a:lnTo>
                <a:lnTo>
                  <a:pt x="69420" y="58200"/>
                </a:lnTo>
                <a:lnTo>
                  <a:pt x="69430" y="58200"/>
                </a:lnTo>
                <a:lnTo>
                  <a:pt x="69440" y="58200"/>
                </a:lnTo>
                <a:lnTo>
                  <a:pt x="69440" y="58190"/>
                </a:lnTo>
                <a:lnTo>
                  <a:pt x="69430" y="58190"/>
                </a:lnTo>
                <a:lnTo>
                  <a:pt x="69430" y="58180"/>
                </a:lnTo>
                <a:lnTo>
                  <a:pt x="69390" y="58180"/>
                </a:lnTo>
                <a:lnTo>
                  <a:pt x="69390" y="58200"/>
                </a:lnTo>
                <a:lnTo>
                  <a:pt x="69380" y="58200"/>
                </a:lnTo>
                <a:lnTo>
                  <a:pt x="69380" y="58210"/>
                </a:lnTo>
                <a:lnTo>
                  <a:pt x="69370" y="58210"/>
                </a:lnTo>
                <a:lnTo>
                  <a:pt x="69370" y="58200"/>
                </a:lnTo>
                <a:lnTo>
                  <a:pt x="69360" y="58200"/>
                </a:lnTo>
                <a:lnTo>
                  <a:pt x="69360" y="58190"/>
                </a:lnTo>
                <a:lnTo>
                  <a:pt x="69350" y="58190"/>
                </a:lnTo>
                <a:lnTo>
                  <a:pt x="69350" y="58180"/>
                </a:lnTo>
                <a:lnTo>
                  <a:pt x="69330" y="58180"/>
                </a:lnTo>
                <a:lnTo>
                  <a:pt x="69330" y="58170"/>
                </a:lnTo>
                <a:lnTo>
                  <a:pt x="69330" y="58160"/>
                </a:lnTo>
                <a:lnTo>
                  <a:pt x="69330" y="58140"/>
                </a:lnTo>
                <a:lnTo>
                  <a:pt x="69350" y="58140"/>
                </a:lnTo>
                <a:lnTo>
                  <a:pt x="69350" y="58130"/>
                </a:lnTo>
                <a:lnTo>
                  <a:pt x="69360" y="58130"/>
                </a:lnTo>
                <a:lnTo>
                  <a:pt x="69360" y="58120"/>
                </a:lnTo>
                <a:lnTo>
                  <a:pt x="69370" y="58120"/>
                </a:lnTo>
                <a:lnTo>
                  <a:pt x="69380" y="58120"/>
                </a:lnTo>
                <a:lnTo>
                  <a:pt x="69390" y="58120"/>
                </a:lnTo>
                <a:lnTo>
                  <a:pt x="69390" y="58110"/>
                </a:lnTo>
                <a:lnTo>
                  <a:pt x="69400" y="58110"/>
                </a:lnTo>
                <a:lnTo>
                  <a:pt x="69400" y="58120"/>
                </a:lnTo>
                <a:lnTo>
                  <a:pt x="69410" y="58120"/>
                </a:lnTo>
                <a:lnTo>
                  <a:pt x="69410" y="58130"/>
                </a:lnTo>
                <a:lnTo>
                  <a:pt x="69420" y="58130"/>
                </a:lnTo>
                <a:lnTo>
                  <a:pt x="69420" y="58140"/>
                </a:lnTo>
                <a:lnTo>
                  <a:pt x="69430" y="58140"/>
                </a:lnTo>
                <a:lnTo>
                  <a:pt x="69430" y="58150"/>
                </a:lnTo>
                <a:lnTo>
                  <a:pt x="69440" y="58150"/>
                </a:lnTo>
                <a:lnTo>
                  <a:pt x="69440" y="58160"/>
                </a:lnTo>
                <a:lnTo>
                  <a:pt x="69440" y="58170"/>
                </a:lnTo>
                <a:lnTo>
                  <a:pt x="69450" y="58170"/>
                </a:lnTo>
                <a:lnTo>
                  <a:pt x="69460" y="58170"/>
                </a:lnTo>
                <a:lnTo>
                  <a:pt x="69460" y="58180"/>
                </a:lnTo>
                <a:lnTo>
                  <a:pt x="69470" y="58180"/>
                </a:lnTo>
                <a:lnTo>
                  <a:pt x="69470" y="58190"/>
                </a:lnTo>
                <a:lnTo>
                  <a:pt x="69470" y="58200"/>
                </a:lnTo>
                <a:lnTo>
                  <a:pt x="69480" y="58200"/>
                </a:lnTo>
                <a:lnTo>
                  <a:pt x="69490" y="58200"/>
                </a:lnTo>
                <a:lnTo>
                  <a:pt x="69490" y="58210"/>
                </a:lnTo>
                <a:lnTo>
                  <a:pt x="69500" y="58210"/>
                </a:lnTo>
                <a:lnTo>
                  <a:pt x="69500" y="58220"/>
                </a:lnTo>
                <a:lnTo>
                  <a:pt x="69500" y="58230"/>
                </a:lnTo>
                <a:lnTo>
                  <a:pt x="69510" y="58230"/>
                </a:lnTo>
                <a:lnTo>
                  <a:pt x="69510" y="58240"/>
                </a:lnTo>
                <a:lnTo>
                  <a:pt x="69520" y="58240"/>
                </a:lnTo>
                <a:lnTo>
                  <a:pt x="69520" y="58250"/>
                </a:lnTo>
                <a:lnTo>
                  <a:pt x="69520" y="58260"/>
                </a:lnTo>
                <a:lnTo>
                  <a:pt x="69530" y="58260"/>
                </a:lnTo>
                <a:lnTo>
                  <a:pt x="69530" y="58270"/>
                </a:lnTo>
                <a:lnTo>
                  <a:pt x="69530" y="58280"/>
                </a:lnTo>
                <a:lnTo>
                  <a:pt x="69540" y="58280"/>
                </a:lnTo>
                <a:lnTo>
                  <a:pt x="69540" y="58290"/>
                </a:lnTo>
                <a:lnTo>
                  <a:pt x="69550" y="58290"/>
                </a:lnTo>
                <a:lnTo>
                  <a:pt x="69550" y="58300"/>
                </a:lnTo>
                <a:lnTo>
                  <a:pt x="69550" y="58310"/>
                </a:lnTo>
                <a:lnTo>
                  <a:pt x="69560" y="58310"/>
                </a:lnTo>
                <a:lnTo>
                  <a:pt x="69560" y="58320"/>
                </a:lnTo>
                <a:lnTo>
                  <a:pt x="69570" y="58320"/>
                </a:lnTo>
                <a:lnTo>
                  <a:pt x="69570" y="58330"/>
                </a:lnTo>
                <a:lnTo>
                  <a:pt x="69580" y="58330"/>
                </a:lnTo>
                <a:lnTo>
                  <a:pt x="69590" y="58330"/>
                </a:lnTo>
                <a:lnTo>
                  <a:pt x="69590" y="58350"/>
                </a:lnTo>
                <a:lnTo>
                  <a:pt x="69600" y="58350"/>
                </a:lnTo>
                <a:lnTo>
                  <a:pt x="69600" y="58360"/>
                </a:lnTo>
                <a:lnTo>
                  <a:pt x="69600" y="58370"/>
                </a:lnTo>
                <a:lnTo>
                  <a:pt x="69600" y="58380"/>
                </a:lnTo>
                <a:lnTo>
                  <a:pt x="69610" y="58380"/>
                </a:lnTo>
                <a:lnTo>
                  <a:pt x="69610" y="58390"/>
                </a:lnTo>
                <a:lnTo>
                  <a:pt x="69620" y="58390"/>
                </a:lnTo>
                <a:lnTo>
                  <a:pt x="69620" y="58400"/>
                </a:lnTo>
                <a:lnTo>
                  <a:pt x="69620" y="58410"/>
                </a:lnTo>
                <a:lnTo>
                  <a:pt x="69630" y="58410"/>
                </a:lnTo>
                <a:lnTo>
                  <a:pt x="69630" y="58420"/>
                </a:lnTo>
                <a:lnTo>
                  <a:pt x="69640" y="58420"/>
                </a:lnTo>
                <a:lnTo>
                  <a:pt x="69640" y="58430"/>
                </a:lnTo>
                <a:lnTo>
                  <a:pt x="69640" y="58440"/>
                </a:lnTo>
                <a:lnTo>
                  <a:pt x="69650" y="58440"/>
                </a:lnTo>
                <a:lnTo>
                  <a:pt x="69650" y="58450"/>
                </a:lnTo>
                <a:lnTo>
                  <a:pt x="69660" y="58450"/>
                </a:lnTo>
                <a:lnTo>
                  <a:pt x="69660" y="58460"/>
                </a:lnTo>
                <a:lnTo>
                  <a:pt x="69660" y="58470"/>
                </a:lnTo>
                <a:lnTo>
                  <a:pt x="69670" y="58470"/>
                </a:lnTo>
                <a:lnTo>
                  <a:pt x="69670" y="58480"/>
                </a:lnTo>
                <a:lnTo>
                  <a:pt x="69680" y="58480"/>
                </a:lnTo>
                <a:lnTo>
                  <a:pt x="69680" y="58490"/>
                </a:lnTo>
                <a:lnTo>
                  <a:pt x="69680" y="58500"/>
                </a:lnTo>
                <a:lnTo>
                  <a:pt x="69690" y="58500"/>
                </a:lnTo>
                <a:lnTo>
                  <a:pt x="69690" y="58510"/>
                </a:lnTo>
                <a:lnTo>
                  <a:pt x="69700" y="58510"/>
                </a:lnTo>
                <a:lnTo>
                  <a:pt x="69700" y="58520"/>
                </a:lnTo>
                <a:lnTo>
                  <a:pt x="69710" y="58520"/>
                </a:lnTo>
                <a:lnTo>
                  <a:pt x="69710" y="58530"/>
                </a:lnTo>
                <a:lnTo>
                  <a:pt x="69720" y="58530"/>
                </a:lnTo>
                <a:lnTo>
                  <a:pt x="69730" y="58530"/>
                </a:lnTo>
                <a:lnTo>
                  <a:pt x="69730" y="58540"/>
                </a:lnTo>
                <a:lnTo>
                  <a:pt x="69730" y="58550"/>
                </a:lnTo>
                <a:lnTo>
                  <a:pt x="69740" y="58550"/>
                </a:lnTo>
                <a:lnTo>
                  <a:pt x="69740" y="58560"/>
                </a:lnTo>
                <a:lnTo>
                  <a:pt x="69750" y="58560"/>
                </a:lnTo>
                <a:lnTo>
                  <a:pt x="69750" y="58570"/>
                </a:lnTo>
                <a:lnTo>
                  <a:pt x="69750" y="58580"/>
                </a:lnTo>
                <a:lnTo>
                  <a:pt x="69760" y="58580"/>
                </a:lnTo>
                <a:lnTo>
                  <a:pt x="69760" y="58590"/>
                </a:lnTo>
                <a:lnTo>
                  <a:pt x="69770" y="58590"/>
                </a:lnTo>
                <a:lnTo>
                  <a:pt x="69770" y="58600"/>
                </a:lnTo>
                <a:lnTo>
                  <a:pt x="69780" y="58600"/>
                </a:lnTo>
                <a:lnTo>
                  <a:pt x="69790" y="58600"/>
                </a:lnTo>
                <a:lnTo>
                  <a:pt x="69790" y="58590"/>
                </a:lnTo>
                <a:lnTo>
                  <a:pt x="69800" y="58590"/>
                </a:lnTo>
                <a:lnTo>
                  <a:pt x="69810" y="58590"/>
                </a:lnTo>
                <a:lnTo>
                  <a:pt x="69810" y="58600"/>
                </a:lnTo>
                <a:lnTo>
                  <a:pt x="69810" y="58610"/>
                </a:lnTo>
                <a:lnTo>
                  <a:pt x="69820" y="58610"/>
                </a:lnTo>
                <a:lnTo>
                  <a:pt x="69820" y="58620"/>
                </a:lnTo>
                <a:lnTo>
                  <a:pt x="69820" y="58630"/>
                </a:lnTo>
                <a:lnTo>
                  <a:pt x="69830" y="58630"/>
                </a:lnTo>
                <a:lnTo>
                  <a:pt x="69830" y="58640"/>
                </a:lnTo>
                <a:lnTo>
                  <a:pt x="69840" y="58640"/>
                </a:lnTo>
                <a:lnTo>
                  <a:pt x="69840" y="58650"/>
                </a:lnTo>
                <a:lnTo>
                  <a:pt x="69840" y="58660"/>
                </a:lnTo>
                <a:lnTo>
                  <a:pt x="69850" y="58660"/>
                </a:lnTo>
                <a:lnTo>
                  <a:pt x="69850" y="58670"/>
                </a:lnTo>
                <a:lnTo>
                  <a:pt x="69860" y="58670"/>
                </a:lnTo>
                <a:lnTo>
                  <a:pt x="69860" y="58680"/>
                </a:lnTo>
                <a:lnTo>
                  <a:pt x="69870" y="58680"/>
                </a:lnTo>
                <a:lnTo>
                  <a:pt x="69870" y="58700"/>
                </a:lnTo>
                <a:lnTo>
                  <a:pt x="69870" y="58710"/>
                </a:lnTo>
                <a:lnTo>
                  <a:pt x="69870" y="58720"/>
                </a:lnTo>
                <a:lnTo>
                  <a:pt x="69880" y="58720"/>
                </a:lnTo>
                <a:lnTo>
                  <a:pt x="69880" y="58730"/>
                </a:lnTo>
                <a:lnTo>
                  <a:pt x="69880" y="58740"/>
                </a:lnTo>
                <a:lnTo>
                  <a:pt x="69890" y="58740"/>
                </a:lnTo>
                <a:lnTo>
                  <a:pt x="69890" y="58750"/>
                </a:lnTo>
                <a:lnTo>
                  <a:pt x="69900" y="58750"/>
                </a:lnTo>
                <a:lnTo>
                  <a:pt x="69900" y="58760"/>
                </a:lnTo>
                <a:lnTo>
                  <a:pt x="69900" y="58770"/>
                </a:lnTo>
                <a:lnTo>
                  <a:pt x="69900" y="58780"/>
                </a:lnTo>
                <a:lnTo>
                  <a:pt x="69910" y="58780"/>
                </a:lnTo>
                <a:lnTo>
                  <a:pt x="69910" y="58790"/>
                </a:lnTo>
                <a:lnTo>
                  <a:pt x="69920" y="58790"/>
                </a:lnTo>
                <a:lnTo>
                  <a:pt x="69920" y="58800"/>
                </a:lnTo>
                <a:lnTo>
                  <a:pt x="69930" y="58800"/>
                </a:lnTo>
                <a:lnTo>
                  <a:pt x="69930" y="58810"/>
                </a:lnTo>
                <a:lnTo>
                  <a:pt x="69930" y="58820"/>
                </a:lnTo>
                <a:lnTo>
                  <a:pt x="69940" y="58820"/>
                </a:lnTo>
                <a:lnTo>
                  <a:pt x="69940" y="58840"/>
                </a:lnTo>
                <a:lnTo>
                  <a:pt x="69950" y="58840"/>
                </a:lnTo>
                <a:lnTo>
                  <a:pt x="69950" y="58850"/>
                </a:lnTo>
                <a:lnTo>
                  <a:pt x="69960" y="58850"/>
                </a:lnTo>
                <a:lnTo>
                  <a:pt x="69960" y="58860"/>
                </a:lnTo>
                <a:lnTo>
                  <a:pt x="69960" y="58870"/>
                </a:lnTo>
                <a:lnTo>
                  <a:pt x="69970" y="58870"/>
                </a:lnTo>
                <a:lnTo>
                  <a:pt x="69970" y="58880"/>
                </a:lnTo>
                <a:lnTo>
                  <a:pt x="69980" y="58880"/>
                </a:lnTo>
                <a:lnTo>
                  <a:pt x="69980" y="58890"/>
                </a:lnTo>
                <a:lnTo>
                  <a:pt x="69980" y="58900"/>
                </a:lnTo>
                <a:lnTo>
                  <a:pt x="69990" y="58900"/>
                </a:lnTo>
                <a:lnTo>
                  <a:pt x="69990" y="58910"/>
                </a:lnTo>
                <a:lnTo>
                  <a:pt x="70000" y="58910"/>
                </a:lnTo>
                <a:lnTo>
                  <a:pt x="70000" y="58920"/>
                </a:lnTo>
                <a:lnTo>
                  <a:pt x="70010" y="58920"/>
                </a:lnTo>
                <a:lnTo>
                  <a:pt x="70010" y="58930"/>
                </a:lnTo>
                <a:lnTo>
                  <a:pt x="70020" y="58930"/>
                </a:lnTo>
                <a:lnTo>
                  <a:pt x="70020" y="58940"/>
                </a:lnTo>
                <a:lnTo>
                  <a:pt x="70020" y="58960"/>
                </a:lnTo>
                <a:lnTo>
                  <a:pt x="70030" y="58960"/>
                </a:lnTo>
                <a:lnTo>
                  <a:pt x="70030" y="58970"/>
                </a:lnTo>
                <a:lnTo>
                  <a:pt x="70040" y="58970"/>
                </a:lnTo>
                <a:lnTo>
                  <a:pt x="70040" y="58980"/>
                </a:lnTo>
                <a:lnTo>
                  <a:pt x="70050" y="58980"/>
                </a:lnTo>
                <a:lnTo>
                  <a:pt x="70050" y="58990"/>
                </a:lnTo>
                <a:lnTo>
                  <a:pt x="70060" y="58990"/>
                </a:lnTo>
                <a:lnTo>
                  <a:pt x="70060" y="59000"/>
                </a:lnTo>
                <a:lnTo>
                  <a:pt x="70070" y="59000"/>
                </a:lnTo>
                <a:lnTo>
                  <a:pt x="70070" y="59010"/>
                </a:lnTo>
                <a:lnTo>
                  <a:pt x="70080" y="59010"/>
                </a:lnTo>
                <a:lnTo>
                  <a:pt x="70080" y="59020"/>
                </a:lnTo>
                <a:lnTo>
                  <a:pt x="70090" y="59020"/>
                </a:lnTo>
                <a:lnTo>
                  <a:pt x="70090" y="59030"/>
                </a:lnTo>
                <a:lnTo>
                  <a:pt x="70090" y="59040"/>
                </a:lnTo>
                <a:lnTo>
                  <a:pt x="70100" y="59040"/>
                </a:lnTo>
                <a:lnTo>
                  <a:pt x="70100" y="59050"/>
                </a:lnTo>
                <a:lnTo>
                  <a:pt x="70110" y="59050"/>
                </a:lnTo>
                <a:lnTo>
                  <a:pt x="70110" y="59060"/>
                </a:lnTo>
                <a:lnTo>
                  <a:pt x="70110" y="59070"/>
                </a:lnTo>
                <a:lnTo>
                  <a:pt x="70120" y="59070"/>
                </a:lnTo>
                <a:lnTo>
                  <a:pt x="70120" y="59080"/>
                </a:lnTo>
                <a:lnTo>
                  <a:pt x="70130" y="59080"/>
                </a:lnTo>
                <a:lnTo>
                  <a:pt x="70130" y="59090"/>
                </a:lnTo>
                <a:lnTo>
                  <a:pt x="70140" y="59090"/>
                </a:lnTo>
                <a:lnTo>
                  <a:pt x="70150" y="59090"/>
                </a:lnTo>
                <a:lnTo>
                  <a:pt x="70160" y="59090"/>
                </a:lnTo>
                <a:lnTo>
                  <a:pt x="70170" y="59090"/>
                </a:lnTo>
                <a:lnTo>
                  <a:pt x="70180" y="59090"/>
                </a:lnTo>
                <a:lnTo>
                  <a:pt x="70180" y="59100"/>
                </a:lnTo>
                <a:lnTo>
                  <a:pt x="70190" y="59100"/>
                </a:lnTo>
                <a:lnTo>
                  <a:pt x="70190" y="59110"/>
                </a:lnTo>
                <a:lnTo>
                  <a:pt x="70200" y="59110"/>
                </a:lnTo>
                <a:lnTo>
                  <a:pt x="70210" y="59110"/>
                </a:lnTo>
                <a:lnTo>
                  <a:pt x="70210" y="59120"/>
                </a:lnTo>
                <a:lnTo>
                  <a:pt x="70220" y="59120"/>
                </a:lnTo>
                <a:lnTo>
                  <a:pt x="70220" y="59130"/>
                </a:lnTo>
                <a:lnTo>
                  <a:pt x="70230" y="59130"/>
                </a:lnTo>
                <a:lnTo>
                  <a:pt x="70230" y="59140"/>
                </a:lnTo>
                <a:lnTo>
                  <a:pt x="70230" y="59150"/>
                </a:lnTo>
                <a:lnTo>
                  <a:pt x="70240" y="59150"/>
                </a:lnTo>
                <a:lnTo>
                  <a:pt x="70240" y="59160"/>
                </a:lnTo>
                <a:lnTo>
                  <a:pt x="70250" y="59160"/>
                </a:lnTo>
                <a:lnTo>
                  <a:pt x="70250" y="59180"/>
                </a:lnTo>
                <a:lnTo>
                  <a:pt x="70260" y="59180"/>
                </a:lnTo>
                <a:lnTo>
                  <a:pt x="70260" y="59190"/>
                </a:lnTo>
                <a:lnTo>
                  <a:pt x="70260" y="59200"/>
                </a:lnTo>
                <a:lnTo>
                  <a:pt x="70270" y="59200"/>
                </a:lnTo>
                <a:lnTo>
                  <a:pt x="70270" y="59210"/>
                </a:lnTo>
                <a:lnTo>
                  <a:pt x="70280" y="59210"/>
                </a:lnTo>
                <a:lnTo>
                  <a:pt x="70290" y="59210"/>
                </a:lnTo>
                <a:lnTo>
                  <a:pt x="70300" y="59210"/>
                </a:lnTo>
                <a:lnTo>
                  <a:pt x="70300" y="59220"/>
                </a:lnTo>
                <a:lnTo>
                  <a:pt x="70310" y="59220"/>
                </a:lnTo>
                <a:lnTo>
                  <a:pt x="70310" y="59230"/>
                </a:lnTo>
                <a:lnTo>
                  <a:pt x="70310" y="59240"/>
                </a:lnTo>
                <a:lnTo>
                  <a:pt x="70320" y="59240"/>
                </a:lnTo>
                <a:lnTo>
                  <a:pt x="70320" y="59250"/>
                </a:lnTo>
                <a:lnTo>
                  <a:pt x="70330" y="59250"/>
                </a:lnTo>
                <a:lnTo>
                  <a:pt x="70330" y="59260"/>
                </a:lnTo>
                <a:lnTo>
                  <a:pt x="70330" y="59270"/>
                </a:lnTo>
                <a:lnTo>
                  <a:pt x="70330" y="59280"/>
                </a:lnTo>
                <a:lnTo>
                  <a:pt x="70340" y="59280"/>
                </a:lnTo>
                <a:lnTo>
                  <a:pt x="70340" y="59290"/>
                </a:lnTo>
                <a:lnTo>
                  <a:pt x="70340" y="59300"/>
                </a:lnTo>
                <a:lnTo>
                  <a:pt x="70350" y="59300"/>
                </a:lnTo>
                <a:lnTo>
                  <a:pt x="70350" y="59310"/>
                </a:lnTo>
                <a:lnTo>
                  <a:pt x="70350" y="59320"/>
                </a:lnTo>
                <a:lnTo>
                  <a:pt x="70360" y="59320"/>
                </a:lnTo>
                <a:lnTo>
                  <a:pt x="70360" y="59330"/>
                </a:lnTo>
                <a:lnTo>
                  <a:pt x="70360" y="59340"/>
                </a:lnTo>
                <a:lnTo>
                  <a:pt x="70370" y="59340"/>
                </a:lnTo>
                <a:lnTo>
                  <a:pt x="70370" y="59350"/>
                </a:lnTo>
                <a:lnTo>
                  <a:pt x="70380" y="59350"/>
                </a:lnTo>
                <a:lnTo>
                  <a:pt x="70380" y="59360"/>
                </a:lnTo>
                <a:lnTo>
                  <a:pt x="70390" y="59360"/>
                </a:lnTo>
                <a:lnTo>
                  <a:pt x="70390" y="59370"/>
                </a:lnTo>
                <a:lnTo>
                  <a:pt x="70390" y="59390"/>
                </a:lnTo>
                <a:lnTo>
                  <a:pt x="70390" y="59410"/>
                </a:lnTo>
                <a:lnTo>
                  <a:pt x="70400" y="59410"/>
                </a:lnTo>
                <a:lnTo>
                  <a:pt x="70400" y="59420"/>
                </a:lnTo>
                <a:lnTo>
                  <a:pt x="70400" y="59430"/>
                </a:lnTo>
                <a:lnTo>
                  <a:pt x="70400" y="59440"/>
                </a:lnTo>
                <a:lnTo>
                  <a:pt x="70410" y="59440"/>
                </a:lnTo>
                <a:lnTo>
                  <a:pt x="70410" y="59450"/>
                </a:lnTo>
                <a:lnTo>
                  <a:pt x="70420" y="59450"/>
                </a:lnTo>
                <a:lnTo>
                  <a:pt x="70430" y="59450"/>
                </a:lnTo>
                <a:lnTo>
                  <a:pt x="70430" y="59460"/>
                </a:lnTo>
                <a:lnTo>
                  <a:pt x="70430" y="59470"/>
                </a:lnTo>
                <a:lnTo>
                  <a:pt x="70430" y="59490"/>
                </a:lnTo>
                <a:lnTo>
                  <a:pt x="70430" y="59500"/>
                </a:lnTo>
                <a:lnTo>
                  <a:pt x="70420" y="59500"/>
                </a:lnTo>
                <a:lnTo>
                  <a:pt x="70420" y="59490"/>
                </a:lnTo>
                <a:lnTo>
                  <a:pt x="70410" y="59490"/>
                </a:lnTo>
                <a:lnTo>
                  <a:pt x="70410" y="59480"/>
                </a:lnTo>
                <a:lnTo>
                  <a:pt x="70400" y="59480"/>
                </a:lnTo>
                <a:lnTo>
                  <a:pt x="70400" y="59470"/>
                </a:lnTo>
                <a:lnTo>
                  <a:pt x="70380" y="59470"/>
                </a:lnTo>
                <a:lnTo>
                  <a:pt x="70370" y="59470"/>
                </a:lnTo>
                <a:lnTo>
                  <a:pt x="70360" y="59470"/>
                </a:lnTo>
                <a:lnTo>
                  <a:pt x="70340" y="59470"/>
                </a:lnTo>
                <a:lnTo>
                  <a:pt x="70340" y="59480"/>
                </a:lnTo>
                <a:lnTo>
                  <a:pt x="70340" y="59490"/>
                </a:lnTo>
                <a:lnTo>
                  <a:pt x="70330" y="59490"/>
                </a:lnTo>
                <a:lnTo>
                  <a:pt x="70330" y="59500"/>
                </a:lnTo>
                <a:lnTo>
                  <a:pt x="70340" y="59500"/>
                </a:lnTo>
                <a:lnTo>
                  <a:pt x="70340" y="59510"/>
                </a:lnTo>
                <a:lnTo>
                  <a:pt x="70340" y="59540"/>
                </a:lnTo>
                <a:lnTo>
                  <a:pt x="70340" y="59550"/>
                </a:lnTo>
                <a:lnTo>
                  <a:pt x="70350" y="59550"/>
                </a:lnTo>
                <a:lnTo>
                  <a:pt x="70350" y="59570"/>
                </a:lnTo>
                <a:lnTo>
                  <a:pt x="70360" y="59570"/>
                </a:lnTo>
                <a:lnTo>
                  <a:pt x="70360" y="59590"/>
                </a:lnTo>
                <a:lnTo>
                  <a:pt x="70350" y="59590"/>
                </a:lnTo>
                <a:lnTo>
                  <a:pt x="70350" y="59600"/>
                </a:lnTo>
                <a:lnTo>
                  <a:pt x="70350" y="59610"/>
                </a:lnTo>
                <a:lnTo>
                  <a:pt x="70360" y="59610"/>
                </a:lnTo>
                <a:lnTo>
                  <a:pt x="70360" y="59620"/>
                </a:lnTo>
                <a:lnTo>
                  <a:pt x="70370" y="59620"/>
                </a:lnTo>
                <a:lnTo>
                  <a:pt x="70370" y="59640"/>
                </a:lnTo>
                <a:lnTo>
                  <a:pt x="70370" y="59650"/>
                </a:lnTo>
                <a:lnTo>
                  <a:pt x="70370" y="59660"/>
                </a:lnTo>
                <a:lnTo>
                  <a:pt x="70370" y="59670"/>
                </a:lnTo>
                <a:lnTo>
                  <a:pt x="70380" y="59670"/>
                </a:lnTo>
                <a:lnTo>
                  <a:pt x="70380" y="59680"/>
                </a:lnTo>
                <a:lnTo>
                  <a:pt x="70380" y="59690"/>
                </a:lnTo>
                <a:lnTo>
                  <a:pt x="70390" y="59690"/>
                </a:lnTo>
                <a:lnTo>
                  <a:pt x="70390" y="59700"/>
                </a:lnTo>
                <a:lnTo>
                  <a:pt x="70400" y="59700"/>
                </a:lnTo>
                <a:lnTo>
                  <a:pt x="70400" y="59710"/>
                </a:lnTo>
                <a:lnTo>
                  <a:pt x="70410" y="59710"/>
                </a:lnTo>
                <a:lnTo>
                  <a:pt x="70410" y="59680"/>
                </a:lnTo>
                <a:lnTo>
                  <a:pt x="70410" y="59670"/>
                </a:lnTo>
                <a:lnTo>
                  <a:pt x="70420" y="59670"/>
                </a:lnTo>
                <a:lnTo>
                  <a:pt x="70410" y="59670"/>
                </a:lnTo>
                <a:lnTo>
                  <a:pt x="70410" y="59660"/>
                </a:lnTo>
                <a:lnTo>
                  <a:pt x="70420" y="59660"/>
                </a:lnTo>
                <a:lnTo>
                  <a:pt x="70420" y="59650"/>
                </a:lnTo>
                <a:lnTo>
                  <a:pt x="70410" y="59650"/>
                </a:lnTo>
                <a:lnTo>
                  <a:pt x="70410" y="59640"/>
                </a:lnTo>
                <a:lnTo>
                  <a:pt x="70420" y="59640"/>
                </a:lnTo>
                <a:lnTo>
                  <a:pt x="70430" y="59640"/>
                </a:lnTo>
                <a:lnTo>
                  <a:pt x="70440" y="59640"/>
                </a:lnTo>
                <a:lnTo>
                  <a:pt x="70440" y="59650"/>
                </a:lnTo>
                <a:lnTo>
                  <a:pt x="70450" y="59650"/>
                </a:lnTo>
                <a:lnTo>
                  <a:pt x="70450" y="59660"/>
                </a:lnTo>
                <a:lnTo>
                  <a:pt x="70460" y="59660"/>
                </a:lnTo>
                <a:lnTo>
                  <a:pt x="70460" y="59670"/>
                </a:lnTo>
                <a:lnTo>
                  <a:pt x="70460" y="59700"/>
                </a:lnTo>
                <a:lnTo>
                  <a:pt x="70460" y="59720"/>
                </a:lnTo>
                <a:lnTo>
                  <a:pt x="70460" y="59730"/>
                </a:lnTo>
                <a:lnTo>
                  <a:pt x="70470" y="59730"/>
                </a:lnTo>
                <a:lnTo>
                  <a:pt x="70470" y="59740"/>
                </a:lnTo>
                <a:lnTo>
                  <a:pt x="70460" y="59740"/>
                </a:lnTo>
                <a:lnTo>
                  <a:pt x="70460" y="59780"/>
                </a:lnTo>
                <a:lnTo>
                  <a:pt x="70470" y="59780"/>
                </a:lnTo>
                <a:lnTo>
                  <a:pt x="70470" y="59790"/>
                </a:lnTo>
                <a:lnTo>
                  <a:pt x="70470" y="59800"/>
                </a:lnTo>
                <a:lnTo>
                  <a:pt x="70470" y="59810"/>
                </a:lnTo>
                <a:lnTo>
                  <a:pt x="70460" y="59810"/>
                </a:lnTo>
                <a:lnTo>
                  <a:pt x="70460" y="59820"/>
                </a:lnTo>
                <a:lnTo>
                  <a:pt x="70450" y="59820"/>
                </a:lnTo>
                <a:lnTo>
                  <a:pt x="70440" y="59820"/>
                </a:lnTo>
                <a:lnTo>
                  <a:pt x="70440" y="59850"/>
                </a:lnTo>
                <a:lnTo>
                  <a:pt x="70440" y="59870"/>
                </a:lnTo>
                <a:lnTo>
                  <a:pt x="70430" y="59870"/>
                </a:lnTo>
                <a:lnTo>
                  <a:pt x="70430" y="59880"/>
                </a:lnTo>
                <a:lnTo>
                  <a:pt x="70430" y="59890"/>
                </a:lnTo>
                <a:lnTo>
                  <a:pt x="70420" y="59890"/>
                </a:lnTo>
                <a:lnTo>
                  <a:pt x="70420" y="59900"/>
                </a:lnTo>
                <a:lnTo>
                  <a:pt x="70420" y="59910"/>
                </a:lnTo>
                <a:lnTo>
                  <a:pt x="70420" y="59930"/>
                </a:lnTo>
                <a:lnTo>
                  <a:pt x="70410" y="59930"/>
                </a:lnTo>
                <a:lnTo>
                  <a:pt x="70410" y="59940"/>
                </a:lnTo>
                <a:lnTo>
                  <a:pt x="70410" y="59970"/>
                </a:lnTo>
                <a:lnTo>
                  <a:pt x="70410" y="59990"/>
                </a:lnTo>
                <a:lnTo>
                  <a:pt x="70420" y="59990"/>
                </a:lnTo>
                <a:lnTo>
                  <a:pt x="70420" y="60000"/>
                </a:lnTo>
                <a:lnTo>
                  <a:pt x="70420" y="60030"/>
                </a:lnTo>
                <a:lnTo>
                  <a:pt x="70420" y="60040"/>
                </a:lnTo>
                <a:lnTo>
                  <a:pt x="70430" y="60040"/>
                </a:lnTo>
                <a:lnTo>
                  <a:pt x="70430" y="60050"/>
                </a:lnTo>
                <a:lnTo>
                  <a:pt x="70440" y="60050"/>
                </a:lnTo>
                <a:lnTo>
                  <a:pt x="70440" y="60060"/>
                </a:lnTo>
                <a:lnTo>
                  <a:pt x="70450" y="60060"/>
                </a:lnTo>
                <a:lnTo>
                  <a:pt x="70450" y="60070"/>
                </a:lnTo>
                <a:lnTo>
                  <a:pt x="70460" y="60070"/>
                </a:lnTo>
                <a:lnTo>
                  <a:pt x="70460" y="60080"/>
                </a:lnTo>
                <a:lnTo>
                  <a:pt x="70460" y="60100"/>
                </a:lnTo>
                <a:lnTo>
                  <a:pt x="70460" y="60120"/>
                </a:lnTo>
                <a:lnTo>
                  <a:pt x="70470" y="60120"/>
                </a:lnTo>
                <a:lnTo>
                  <a:pt x="70470" y="60130"/>
                </a:lnTo>
                <a:lnTo>
                  <a:pt x="70480" y="60130"/>
                </a:lnTo>
                <a:lnTo>
                  <a:pt x="70480" y="60120"/>
                </a:lnTo>
                <a:lnTo>
                  <a:pt x="70490" y="60120"/>
                </a:lnTo>
                <a:lnTo>
                  <a:pt x="70490" y="60110"/>
                </a:lnTo>
                <a:lnTo>
                  <a:pt x="70500" y="60110"/>
                </a:lnTo>
                <a:lnTo>
                  <a:pt x="70500" y="60120"/>
                </a:lnTo>
                <a:lnTo>
                  <a:pt x="70510" y="60120"/>
                </a:lnTo>
                <a:lnTo>
                  <a:pt x="70510" y="60130"/>
                </a:lnTo>
                <a:lnTo>
                  <a:pt x="70510" y="60140"/>
                </a:lnTo>
                <a:lnTo>
                  <a:pt x="70510" y="60150"/>
                </a:lnTo>
                <a:lnTo>
                  <a:pt x="70510" y="60160"/>
                </a:lnTo>
                <a:lnTo>
                  <a:pt x="70520" y="60160"/>
                </a:lnTo>
                <a:lnTo>
                  <a:pt x="70520" y="60170"/>
                </a:lnTo>
                <a:lnTo>
                  <a:pt x="70530" y="60170"/>
                </a:lnTo>
                <a:lnTo>
                  <a:pt x="70530" y="60190"/>
                </a:lnTo>
                <a:lnTo>
                  <a:pt x="70520" y="60190"/>
                </a:lnTo>
                <a:lnTo>
                  <a:pt x="70520" y="60200"/>
                </a:lnTo>
                <a:lnTo>
                  <a:pt x="70520" y="60210"/>
                </a:lnTo>
                <a:lnTo>
                  <a:pt x="70510" y="60210"/>
                </a:lnTo>
                <a:lnTo>
                  <a:pt x="70490" y="60210"/>
                </a:lnTo>
                <a:lnTo>
                  <a:pt x="70490" y="60200"/>
                </a:lnTo>
                <a:lnTo>
                  <a:pt x="70480" y="60200"/>
                </a:lnTo>
                <a:lnTo>
                  <a:pt x="70470" y="60200"/>
                </a:lnTo>
                <a:lnTo>
                  <a:pt x="70470" y="60190"/>
                </a:lnTo>
                <a:lnTo>
                  <a:pt x="70460" y="60190"/>
                </a:lnTo>
                <a:lnTo>
                  <a:pt x="70460" y="60200"/>
                </a:lnTo>
                <a:lnTo>
                  <a:pt x="70460" y="60230"/>
                </a:lnTo>
                <a:lnTo>
                  <a:pt x="70460" y="60240"/>
                </a:lnTo>
                <a:lnTo>
                  <a:pt x="70470" y="60240"/>
                </a:lnTo>
                <a:lnTo>
                  <a:pt x="70470" y="60250"/>
                </a:lnTo>
                <a:lnTo>
                  <a:pt x="70470" y="60260"/>
                </a:lnTo>
                <a:lnTo>
                  <a:pt x="70480" y="60260"/>
                </a:lnTo>
                <a:lnTo>
                  <a:pt x="70480" y="60250"/>
                </a:lnTo>
                <a:lnTo>
                  <a:pt x="70490" y="60250"/>
                </a:lnTo>
                <a:lnTo>
                  <a:pt x="70490" y="60260"/>
                </a:lnTo>
                <a:lnTo>
                  <a:pt x="70490" y="60250"/>
                </a:lnTo>
                <a:lnTo>
                  <a:pt x="70500" y="60250"/>
                </a:lnTo>
                <a:lnTo>
                  <a:pt x="70500" y="60240"/>
                </a:lnTo>
                <a:lnTo>
                  <a:pt x="70500" y="60220"/>
                </a:lnTo>
                <a:lnTo>
                  <a:pt x="70510" y="60220"/>
                </a:lnTo>
                <a:lnTo>
                  <a:pt x="70510" y="60230"/>
                </a:lnTo>
                <a:lnTo>
                  <a:pt x="70510" y="60220"/>
                </a:lnTo>
                <a:lnTo>
                  <a:pt x="70510" y="60230"/>
                </a:lnTo>
                <a:lnTo>
                  <a:pt x="70520" y="60230"/>
                </a:lnTo>
                <a:lnTo>
                  <a:pt x="70520" y="60220"/>
                </a:lnTo>
                <a:lnTo>
                  <a:pt x="70530" y="60220"/>
                </a:lnTo>
                <a:lnTo>
                  <a:pt x="70530" y="60230"/>
                </a:lnTo>
                <a:lnTo>
                  <a:pt x="70530" y="60240"/>
                </a:lnTo>
                <a:lnTo>
                  <a:pt x="70540" y="60240"/>
                </a:lnTo>
                <a:lnTo>
                  <a:pt x="70540" y="60250"/>
                </a:lnTo>
                <a:lnTo>
                  <a:pt x="70540" y="60260"/>
                </a:lnTo>
                <a:lnTo>
                  <a:pt x="70550" y="60260"/>
                </a:lnTo>
                <a:lnTo>
                  <a:pt x="70550" y="60280"/>
                </a:lnTo>
                <a:lnTo>
                  <a:pt x="70530" y="60280"/>
                </a:lnTo>
                <a:lnTo>
                  <a:pt x="70550" y="60280"/>
                </a:lnTo>
                <a:lnTo>
                  <a:pt x="70550" y="60290"/>
                </a:lnTo>
                <a:lnTo>
                  <a:pt x="70560" y="60290"/>
                </a:lnTo>
                <a:lnTo>
                  <a:pt x="70560" y="60300"/>
                </a:lnTo>
                <a:lnTo>
                  <a:pt x="70570" y="60300"/>
                </a:lnTo>
                <a:lnTo>
                  <a:pt x="70560" y="60300"/>
                </a:lnTo>
                <a:lnTo>
                  <a:pt x="70560" y="60310"/>
                </a:lnTo>
                <a:lnTo>
                  <a:pt x="70560" y="60320"/>
                </a:lnTo>
                <a:lnTo>
                  <a:pt x="70560" y="60330"/>
                </a:lnTo>
                <a:lnTo>
                  <a:pt x="70560" y="60340"/>
                </a:lnTo>
                <a:lnTo>
                  <a:pt x="70550" y="60340"/>
                </a:lnTo>
                <a:lnTo>
                  <a:pt x="70540" y="60340"/>
                </a:lnTo>
                <a:lnTo>
                  <a:pt x="70540" y="60330"/>
                </a:lnTo>
                <a:lnTo>
                  <a:pt x="70530" y="60330"/>
                </a:lnTo>
                <a:lnTo>
                  <a:pt x="70530" y="60320"/>
                </a:lnTo>
                <a:lnTo>
                  <a:pt x="70510" y="60320"/>
                </a:lnTo>
                <a:lnTo>
                  <a:pt x="70510" y="60330"/>
                </a:lnTo>
                <a:lnTo>
                  <a:pt x="70510" y="60340"/>
                </a:lnTo>
                <a:lnTo>
                  <a:pt x="70500" y="60340"/>
                </a:lnTo>
                <a:lnTo>
                  <a:pt x="70500" y="60350"/>
                </a:lnTo>
                <a:lnTo>
                  <a:pt x="70510" y="60350"/>
                </a:lnTo>
                <a:lnTo>
                  <a:pt x="70510" y="60360"/>
                </a:lnTo>
                <a:lnTo>
                  <a:pt x="70530" y="60360"/>
                </a:lnTo>
                <a:lnTo>
                  <a:pt x="70540" y="60360"/>
                </a:lnTo>
                <a:lnTo>
                  <a:pt x="70540" y="60370"/>
                </a:lnTo>
                <a:lnTo>
                  <a:pt x="70540" y="60380"/>
                </a:lnTo>
                <a:lnTo>
                  <a:pt x="70550" y="60380"/>
                </a:lnTo>
                <a:lnTo>
                  <a:pt x="70550" y="60390"/>
                </a:lnTo>
                <a:lnTo>
                  <a:pt x="70570" y="60390"/>
                </a:lnTo>
                <a:lnTo>
                  <a:pt x="70570" y="60400"/>
                </a:lnTo>
                <a:lnTo>
                  <a:pt x="70570" y="60410"/>
                </a:lnTo>
                <a:lnTo>
                  <a:pt x="70570" y="60420"/>
                </a:lnTo>
                <a:lnTo>
                  <a:pt x="70570" y="60430"/>
                </a:lnTo>
                <a:lnTo>
                  <a:pt x="70580" y="60430"/>
                </a:lnTo>
                <a:lnTo>
                  <a:pt x="70580" y="60440"/>
                </a:lnTo>
                <a:lnTo>
                  <a:pt x="70580" y="60460"/>
                </a:lnTo>
                <a:lnTo>
                  <a:pt x="70580" y="60470"/>
                </a:lnTo>
                <a:lnTo>
                  <a:pt x="70580" y="60480"/>
                </a:lnTo>
                <a:lnTo>
                  <a:pt x="70590" y="60480"/>
                </a:lnTo>
                <a:lnTo>
                  <a:pt x="70590" y="60490"/>
                </a:lnTo>
                <a:lnTo>
                  <a:pt x="70580" y="60490"/>
                </a:lnTo>
                <a:lnTo>
                  <a:pt x="70580" y="60500"/>
                </a:lnTo>
                <a:lnTo>
                  <a:pt x="70580" y="60520"/>
                </a:lnTo>
                <a:lnTo>
                  <a:pt x="70590" y="60520"/>
                </a:lnTo>
                <a:lnTo>
                  <a:pt x="70590" y="60550"/>
                </a:lnTo>
                <a:lnTo>
                  <a:pt x="70590" y="60560"/>
                </a:lnTo>
                <a:lnTo>
                  <a:pt x="70590" y="60570"/>
                </a:lnTo>
                <a:lnTo>
                  <a:pt x="70600" y="60570"/>
                </a:lnTo>
                <a:lnTo>
                  <a:pt x="70600" y="60580"/>
                </a:lnTo>
                <a:lnTo>
                  <a:pt x="70600" y="60590"/>
                </a:lnTo>
                <a:lnTo>
                  <a:pt x="70600" y="60600"/>
                </a:lnTo>
                <a:lnTo>
                  <a:pt x="70600" y="60610"/>
                </a:lnTo>
                <a:lnTo>
                  <a:pt x="70600" y="60620"/>
                </a:lnTo>
                <a:lnTo>
                  <a:pt x="70610" y="60620"/>
                </a:lnTo>
                <a:lnTo>
                  <a:pt x="70610" y="60630"/>
                </a:lnTo>
                <a:lnTo>
                  <a:pt x="70610" y="60640"/>
                </a:lnTo>
                <a:lnTo>
                  <a:pt x="70620" y="60640"/>
                </a:lnTo>
                <a:lnTo>
                  <a:pt x="70620" y="60660"/>
                </a:lnTo>
                <a:lnTo>
                  <a:pt x="70620" y="60670"/>
                </a:lnTo>
                <a:lnTo>
                  <a:pt x="70620" y="60680"/>
                </a:lnTo>
                <a:lnTo>
                  <a:pt x="70630" y="60680"/>
                </a:lnTo>
                <a:lnTo>
                  <a:pt x="70630" y="60690"/>
                </a:lnTo>
                <a:lnTo>
                  <a:pt x="70630" y="60700"/>
                </a:lnTo>
                <a:lnTo>
                  <a:pt x="70640" y="60700"/>
                </a:lnTo>
                <a:lnTo>
                  <a:pt x="70640" y="60710"/>
                </a:lnTo>
                <a:lnTo>
                  <a:pt x="70650" y="60710"/>
                </a:lnTo>
                <a:lnTo>
                  <a:pt x="70650" y="60730"/>
                </a:lnTo>
                <a:lnTo>
                  <a:pt x="70650" y="60740"/>
                </a:lnTo>
                <a:lnTo>
                  <a:pt x="70660" y="60740"/>
                </a:lnTo>
                <a:lnTo>
                  <a:pt x="70660" y="60750"/>
                </a:lnTo>
                <a:lnTo>
                  <a:pt x="70650" y="60750"/>
                </a:lnTo>
                <a:lnTo>
                  <a:pt x="70650" y="60760"/>
                </a:lnTo>
                <a:lnTo>
                  <a:pt x="70640" y="60760"/>
                </a:lnTo>
                <a:lnTo>
                  <a:pt x="70640" y="60770"/>
                </a:lnTo>
                <a:lnTo>
                  <a:pt x="70650" y="60770"/>
                </a:lnTo>
                <a:lnTo>
                  <a:pt x="70650" y="60780"/>
                </a:lnTo>
                <a:lnTo>
                  <a:pt x="70660" y="60780"/>
                </a:lnTo>
                <a:lnTo>
                  <a:pt x="70660" y="60790"/>
                </a:lnTo>
                <a:lnTo>
                  <a:pt x="70660" y="60780"/>
                </a:lnTo>
                <a:lnTo>
                  <a:pt x="70670" y="60780"/>
                </a:lnTo>
                <a:lnTo>
                  <a:pt x="70670" y="60790"/>
                </a:lnTo>
                <a:lnTo>
                  <a:pt x="70670" y="60810"/>
                </a:lnTo>
                <a:lnTo>
                  <a:pt x="70670" y="60840"/>
                </a:lnTo>
                <a:lnTo>
                  <a:pt x="70670" y="60850"/>
                </a:lnTo>
                <a:lnTo>
                  <a:pt x="70680" y="60850"/>
                </a:lnTo>
                <a:lnTo>
                  <a:pt x="70680" y="60860"/>
                </a:lnTo>
                <a:lnTo>
                  <a:pt x="70690" y="60860"/>
                </a:lnTo>
                <a:lnTo>
                  <a:pt x="70690" y="60870"/>
                </a:lnTo>
                <a:lnTo>
                  <a:pt x="70700" y="60870"/>
                </a:lnTo>
                <a:lnTo>
                  <a:pt x="70700" y="60890"/>
                </a:lnTo>
                <a:lnTo>
                  <a:pt x="70690" y="60890"/>
                </a:lnTo>
                <a:lnTo>
                  <a:pt x="70690" y="60900"/>
                </a:lnTo>
                <a:lnTo>
                  <a:pt x="70680" y="60900"/>
                </a:lnTo>
                <a:lnTo>
                  <a:pt x="70680" y="60890"/>
                </a:lnTo>
                <a:lnTo>
                  <a:pt x="70670" y="60890"/>
                </a:lnTo>
                <a:lnTo>
                  <a:pt x="70670" y="60900"/>
                </a:lnTo>
                <a:lnTo>
                  <a:pt x="70670" y="60910"/>
                </a:lnTo>
                <a:lnTo>
                  <a:pt x="70670" y="60930"/>
                </a:lnTo>
                <a:lnTo>
                  <a:pt x="70670" y="60940"/>
                </a:lnTo>
                <a:lnTo>
                  <a:pt x="70660" y="60940"/>
                </a:lnTo>
                <a:lnTo>
                  <a:pt x="70660" y="60950"/>
                </a:lnTo>
                <a:lnTo>
                  <a:pt x="70650" y="60950"/>
                </a:lnTo>
                <a:lnTo>
                  <a:pt x="70650" y="60960"/>
                </a:lnTo>
                <a:lnTo>
                  <a:pt x="70640" y="60960"/>
                </a:lnTo>
                <a:lnTo>
                  <a:pt x="70640" y="60970"/>
                </a:lnTo>
                <a:lnTo>
                  <a:pt x="70630" y="60970"/>
                </a:lnTo>
                <a:lnTo>
                  <a:pt x="70630" y="60980"/>
                </a:lnTo>
                <a:lnTo>
                  <a:pt x="70630" y="61020"/>
                </a:lnTo>
                <a:lnTo>
                  <a:pt x="70620" y="61020"/>
                </a:lnTo>
                <a:lnTo>
                  <a:pt x="70620" y="61030"/>
                </a:lnTo>
                <a:lnTo>
                  <a:pt x="70620" y="61040"/>
                </a:lnTo>
                <a:lnTo>
                  <a:pt x="70620" y="61050"/>
                </a:lnTo>
                <a:lnTo>
                  <a:pt x="70610" y="61050"/>
                </a:lnTo>
                <a:lnTo>
                  <a:pt x="70610" y="61060"/>
                </a:lnTo>
                <a:lnTo>
                  <a:pt x="70600" y="61060"/>
                </a:lnTo>
                <a:lnTo>
                  <a:pt x="70600" y="61070"/>
                </a:lnTo>
                <a:lnTo>
                  <a:pt x="70590" y="61070"/>
                </a:lnTo>
                <a:lnTo>
                  <a:pt x="70590" y="61080"/>
                </a:lnTo>
                <a:lnTo>
                  <a:pt x="70590" y="61100"/>
                </a:lnTo>
                <a:lnTo>
                  <a:pt x="70580" y="61100"/>
                </a:lnTo>
                <a:lnTo>
                  <a:pt x="70580" y="61110"/>
                </a:lnTo>
                <a:lnTo>
                  <a:pt x="70570" y="61110"/>
                </a:lnTo>
                <a:lnTo>
                  <a:pt x="70570" y="61120"/>
                </a:lnTo>
                <a:lnTo>
                  <a:pt x="70560" y="61120"/>
                </a:lnTo>
                <a:lnTo>
                  <a:pt x="70550" y="61120"/>
                </a:lnTo>
                <a:lnTo>
                  <a:pt x="70530" y="61120"/>
                </a:lnTo>
                <a:lnTo>
                  <a:pt x="70520" y="61120"/>
                </a:lnTo>
                <a:lnTo>
                  <a:pt x="70520" y="61130"/>
                </a:lnTo>
                <a:lnTo>
                  <a:pt x="70520" y="61140"/>
                </a:lnTo>
                <a:lnTo>
                  <a:pt x="70510" y="61140"/>
                </a:lnTo>
                <a:lnTo>
                  <a:pt x="70480" y="61140"/>
                </a:lnTo>
                <a:lnTo>
                  <a:pt x="70470" y="61140"/>
                </a:lnTo>
                <a:lnTo>
                  <a:pt x="70470" y="61150"/>
                </a:lnTo>
                <a:lnTo>
                  <a:pt x="70470" y="61160"/>
                </a:lnTo>
                <a:lnTo>
                  <a:pt x="70460" y="61160"/>
                </a:lnTo>
                <a:lnTo>
                  <a:pt x="70450" y="61160"/>
                </a:lnTo>
                <a:lnTo>
                  <a:pt x="70450" y="61170"/>
                </a:lnTo>
                <a:lnTo>
                  <a:pt x="70440" y="61170"/>
                </a:lnTo>
                <a:lnTo>
                  <a:pt x="70440" y="61180"/>
                </a:lnTo>
                <a:lnTo>
                  <a:pt x="70430" y="61180"/>
                </a:lnTo>
                <a:lnTo>
                  <a:pt x="70420" y="61180"/>
                </a:lnTo>
                <a:lnTo>
                  <a:pt x="70410" y="61180"/>
                </a:lnTo>
                <a:lnTo>
                  <a:pt x="70410" y="61170"/>
                </a:lnTo>
                <a:lnTo>
                  <a:pt x="70410" y="61160"/>
                </a:lnTo>
                <a:lnTo>
                  <a:pt x="70400" y="61160"/>
                </a:lnTo>
                <a:lnTo>
                  <a:pt x="70400" y="61170"/>
                </a:lnTo>
                <a:lnTo>
                  <a:pt x="70390" y="61170"/>
                </a:lnTo>
                <a:lnTo>
                  <a:pt x="70390" y="61180"/>
                </a:lnTo>
                <a:lnTo>
                  <a:pt x="70380" y="61180"/>
                </a:lnTo>
                <a:lnTo>
                  <a:pt x="70380" y="61190"/>
                </a:lnTo>
                <a:lnTo>
                  <a:pt x="70390" y="61190"/>
                </a:lnTo>
                <a:lnTo>
                  <a:pt x="70390" y="61210"/>
                </a:lnTo>
                <a:lnTo>
                  <a:pt x="70380" y="61210"/>
                </a:lnTo>
                <a:lnTo>
                  <a:pt x="70370" y="61210"/>
                </a:lnTo>
                <a:lnTo>
                  <a:pt x="70370" y="61220"/>
                </a:lnTo>
                <a:lnTo>
                  <a:pt x="70360" y="61220"/>
                </a:lnTo>
                <a:lnTo>
                  <a:pt x="70350" y="61220"/>
                </a:lnTo>
                <a:lnTo>
                  <a:pt x="70350" y="61230"/>
                </a:lnTo>
                <a:lnTo>
                  <a:pt x="70340" y="61230"/>
                </a:lnTo>
                <a:lnTo>
                  <a:pt x="70330" y="61230"/>
                </a:lnTo>
                <a:lnTo>
                  <a:pt x="70330" y="61240"/>
                </a:lnTo>
                <a:lnTo>
                  <a:pt x="70320" y="61240"/>
                </a:lnTo>
                <a:lnTo>
                  <a:pt x="70320" y="61250"/>
                </a:lnTo>
                <a:lnTo>
                  <a:pt x="70310" y="61250"/>
                </a:lnTo>
                <a:lnTo>
                  <a:pt x="70310" y="61260"/>
                </a:lnTo>
                <a:lnTo>
                  <a:pt x="70300" y="61260"/>
                </a:lnTo>
                <a:lnTo>
                  <a:pt x="70300" y="61250"/>
                </a:lnTo>
                <a:lnTo>
                  <a:pt x="70290" y="61250"/>
                </a:lnTo>
                <a:lnTo>
                  <a:pt x="70290" y="61240"/>
                </a:lnTo>
                <a:lnTo>
                  <a:pt x="70290" y="61230"/>
                </a:lnTo>
                <a:lnTo>
                  <a:pt x="70280" y="61230"/>
                </a:lnTo>
                <a:lnTo>
                  <a:pt x="70280" y="61220"/>
                </a:lnTo>
                <a:lnTo>
                  <a:pt x="70290" y="61220"/>
                </a:lnTo>
                <a:lnTo>
                  <a:pt x="70290" y="61210"/>
                </a:lnTo>
                <a:lnTo>
                  <a:pt x="70290" y="61200"/>
                </a:lnTo>
                <a:lnTo>
                  <a:pt x="70300" y="61200"/>
                </a:lnTo>
                <a:lnTo>
                  <a:pt x="70300" y="61190"/>
                </a:lnTo>
                <a:lnTo>
                  <a:pt x="70300" y="61180"/>
                </a:lnTo>
                <a:lnTo>
                  <a:pt x="70300" y="61170"/>
                </a:lnTo>
                <a:lnTo>
                  <a:pt x="70290" y="61170"/>
                </a:lnTo>
                <a:lnTo>
                  <a:pt x="70290" y="61160"/>
                </a:lnTo>
                <a:lnTo>
                  <a:pt x="70300" y="61160"/>
                </a:lnTo>
                <a:lnTo>
                  <a:pt x="70300" y="61150"/>
                </a:lnTo>
                <a:lnTo>
                  <a:pt x="70290" y="61150"/>
                </a:lnTo>
                <a:lnTo>
                  <a:pt x="70290" y="61140"/>
                </a:lnTo>
                <a:lnTo>
                  <a:pt x="70290" y="61130"/>
                </a:lnTo>
                <a:lnTo>
                  <a:pt x="70280" y="61130"/>
                </a:lnTo>
                <a:lnTo>
                  <a:pt x="70280" y="61110"/>
                </a:lnTo>
                <a:lnTo>
                  <a:pt x="70280" y="61090"/>
                </a:lnTo>
                <a:lnTo>
                  <a:pt x="70280" y="61080"/>
                </a:lnTo>
                <a:lnTo>
                  <a:pt x="70270" y="61080"/>
                </a:lnTo>
                <a:lnTo>
                  <a:pt x="70270" y="61070"/>
                </a:lnTo>
                <a:lnTo>
                  <a:pt x="70270" y="61060"/>
                </a:lnTo>
                <a:lnTo>
                  <a:pt x="70260" y="61060"/>
                </a:lnTo>
                <a:lnTo>
                  <a:pt x="70260" y="61050"/>
                </a:lnTo>
                <a:lnTo>
                  <a:pt x="70270" y="61050"/>
                </a:lnTo>
                <a:lnTo>
                  <a:pt x="70270" y="61030"/>
                </a:lnTo>
                <a:lnTo>
                  <a:pt x="70260" y="61030"/>
                </a:lnTo>
                <a:lnTo>
                  <a:pt x="70260" y="61020"/>
                </a:lnTo>
                <a:lnTo>
                  <a:pt x="70260" y="61010"/>
                </a:lnTo>
                <a:lnTo>
                  <a:pt x="70250" y="61010"/>
                </a:lnTo>
                <a:lnTo>
                  <a:pt x="70250" y="61000"/>
                </a:lnTo>
                <a:lnTo>
                  <a:pt x="70250" y="60990"/>
                </a:lnTo>
                <a:lnTo>
                  <a:pt x="70240" y="60990"/>
                </a:lnTo>
                <a:lnTo>
                  <a:pt x="70240" y="60980"/>
                </a:lnTo>
                <a:lnTo>
                  <a:pt x="70230" y="60980"/>
                </a:lnTo>
                <a:lnTo>
                  <a:pt x="70210" y="60980"/>
                </a:lnTo>
                <a:lnTo>
                  <a:pt x="70210" y="60970"/>
                </a:lnTo>
                <a:lnTo>
                  <a:pt x="70200" y="60970"/>
                </a:lnTo>
                <a:lnTo>
                  <a:pt x="70200" y="60960"/>
                </a:lnTo>
                <a:lnTo>
                  <a:pt x="70190" y="60960"/>
                </a:lnTo>
                <a:lnTo>
                  <a:pt x="70190" y="60950"/>
                </a:lnTo>
                <a:lnTo>
                  <a:pt x="70180" y="60950"/>
                </a:lnTo>
                <a:lnTo>
                  <a:pt x="70170" y="60950"/>
                </a:lnTo>
                <a:lnTo>
                  <a:pt x="70160" y="60950"/>
                </a:lnTo>
                <a:lnTo>
                  <a:pt x="70160" y="60960"/>
                </a:lnTo>
                <a:lnTo>
                  <a:pt x="70160" y="60950"/>
                </a:lnTo>
                <a:lnTo>
                  <a:pt x="70150" y="60950"/>
                </a:lnTo>
                <a:lnTo>
                  <a:pt x="70150" y="60940"/>
                </a:lnTo>
                <a:lnTo>
                  <a:pt x="70150" y="60930"/>
                </a:lnTo>
                <a:lnTo>
                  <a:pt x="70140" y="60930"/>
                </a:lnTo>
                <a:lnTo>
                  <a:pt x="70140" y="60920"/>
                </a:lnTo>
                <a:lnTo>
                  <a:pt x="70140" y="60910"/>
                </a:lnTo>
                <a:lnTo>
                  <a:pt x="70130" y="60910"/>
                </a:lnTo>
                <a:lnTo>
                  <a:pt x="70130" y="60900"/>
                </a:lnTo>
                <a:lnTo>
                  <a:pt x="70120" y="60900"/>
                </a:lnTo>
                <a:lnTo>
                  <a:pt x="70120" y="60890"/>
                </a:lnTo>
                <a:lnTo>
                  <a:pt x="70110" y="60890"/>
                </a:lnTo>
                <a:lnTo>
                  <a:pt x="70110" y="60900"/>
                </a:lnTo>
                <a:lnTo>
                  <a:pt x="70110" y="60890"/>
                </a:lnTo>
                <a:lnTo>
                  <a:pt x="70100" y="60890"/>
                </a:lnTo>
                <a:lnTo>
                  <a:pt x="70090" y="60890"/>
                </a:lnTo>
                <a:lnTo>
                  <a:pt x="70090" y="60880"/>
                </a:lnTo>
                <a:lnTo>
                  <a:pt x="70090" y="60870"/>
                </a:lnTo>
                <a:lnTo>
                  <a:pt x="70080" y="60870"/>
                </a:lnTo>
                <a:lnTo>
                  <a:pt x="70080" y="60860"/>
                </a:lnTo>
                <a:lnTo>
                  <a:pt x="70070" y="60860"/>
                </a:lnTo>
                <a:lnTo>
                  <a:pt x="70070" y="60850"/>
                </a:lnTo>
                <a:lnTo>
                  <a:pt x="70070" y="60830"/>
                </a:lnTo>
                <a:lnTo>
                  <a:pt x="70070" y="60820"/>
                </a:lnTo>
                <a:lnTo>
                  <a:pt x="70070" y="60810"/>
                </a:lnTo>
                <a:lnTo>
                  <a:pt x="70060" y="60810"/>
                </a:lnTo>
                <a:lnTo>
                  <a:pt x="70060" y="60800"/>
                </a:lnTo>
                <a:lnTo>
                  <a:pt x="70050" y="60800"/>
                </a:lnTo>
                <a:lnTo>
                  <a:pt x="70050" y="60790"/>
                </a:lnTo>
                <a:lnTo>
                  <a:pt x="70060" y="60790"/>
                </a:lnTo>
                <a:lnTo>
                  <a:pt x="70060" y="60780"/>
                </a:lnTo>
                <a:lnTo>
                  <a:pt x="70050" y="60780"/>
                </a:lnTo>
                <a:lnTo>
                  <a:pt x="70050" y="60770"/>
                </a:lnTo>
                <a:lnTo>
                  <a:pt x="70050" y="60750"/>
                </a:lnTo>
                <a:lnTo>
                  <a:pt x="70050" y="60740"/>
                </a:lnTo>
                <a:lnTo>
                  <a:pt x="70040" y="60740"/>
                </a:lnTo>
                <a:lnTo>
                  <a:pt x="70040" y="60710"/>
                </a:lnTo>
                <a:lnTo>
                  <a:pt x="70040" y="60700"/>
                </a:lnTo>
                <a:lnTo>
                  <a:pt x="70030" y="60700"/>
                </a:lnTo>
                <a:lnTo>
                  <a:pt x="70030" y="60690"/>
                </a:lnTo>
                <a:lnTo>
                  <a:pt x="70040" y="60690"/>
                </a:lnTo>
                <a:lnTo>
                  <a:pt x="70040" y="60680"/>
                </a:lnTo>
                <a:lnTo>
                  <a:pt x="70030" y="60680"/>
                </a:lnTo>
                <a:lnTo>
                  <a:pt x="70030" y="60660"/>
                </a:lnTo>
                <a:lnTo>
                  <a:pt x="70020" y="60660"/>
                </a:lnTo>
                <a:lnTo>
                  <a:pt x="70020" y="60650"/>
                </a:lnTo>
                <a:lnTo>
                  <a:pt x="70020" y="60640"/>
                </a:lnTo>
                <a:lnTo>
                  <a:pt x="70010" y="60640"/>
                </a:lnTo>
                <a:lnTo>
                  <a:pt x="70010" y="60630"/>
                </a:lnTo>
                <a:lnTo>
                  <a:pt x="70010" y="60610"/>
                </a:lnTo>
                <a:lnTo>
                  <a:pt x="70000" y="60610"/>
                </a:lnTo>
                <a:lnTo>
                  <a:pt x="70000" y="60600"/>
                </a:lnTo>
                <a:lnTo>
                  <a:pt x="70000" y="60590"/>
                </a:lnTo>
                <a:lnTo>
                  <a:pt x="69990" y="60590"/>
                </a:lnTo>
                <a:lnTo>
                  <a:pt x="69990" y="60580"/>
                </a:lnTo>
                <a:lnTo>
                  <a:pt x="69980" y="60580"/>
                </a:lnTo>
                <a:lnTo>
                  <a:pt x="69980" y="60560"/>
                </a:lnTo>
                <a:lnTo>
                  <a:pt x="69990" y="60560"/>
                </a:lnTo>
                <a:lnTo>
                  <a:pt x="69990" y="60550"/>
                </a:lnTo>
                <a:lnTo>
                  <a:pt x="69980" y="60550"/>
                </a:lnTo>
                <a:lnTo>
                  <a:pt x="69980" y="60540"/>
                </a:lnTo>
                <a:lnTo>
                  <a:pt x="69980" y="60530"/>
                </a:lnTo>
                <a:lnTo>
                  <a:pt x="69980" y="60520"/>
                </a:lnTo>
                <a:lnTo>
                  <a:pt x="69990" y="60520"/>
                </a:lnTo>
                <a:lnTo>
                  <a:pt x="69980" y="60520"/>
                </a:lnTo>
                <a:lnTo>
                  <a:pt x="69980" y="60510"/>
                </a:lnTo>
                <a:lnTo>
                  <a:pt x="69990" y="60510"/>
                </a:lnTo>
                <a:lnTo>
                  <a:pt x="69990" y="60480"/>
                </a:lnTo>
                <a:lnTo>
                  <a:pt x="69980" y="60480"/>
                </a:lnTo>
                <a:lnTo>
                  <a:pt x="69980" y="60470"/>
                </a:lnTo>
                <a:lnTo>
                  <a:pt x="69980" y="60460"/>
                </a:lnTo>
                <a:lnTo>
                  <a:pt x="69980" y="60450"/>
                </a:lnTo>
                <a:lnTo>
                  <a:pt x="69970" y="60450"/>
                </a:lnTo>
                <a:lnTo>
                  <a:pt x="69970" y="60440"/>
                </a:lnTo>
                <a:lnTo>
                  <a:pt x="69970" y="60430"/>
                </a:lnTo>
                <a:lnTo>
                  <a:pt x="69970" y="60420"/>
                </a:lnTo>
                <a:lnTo>
                  <a:pt x="69960" y="60420"/>
                </a:lnTo>
                <a:lnTo>
                  <a:pt x="69960" y="60410"/>
                </a:lnTo>
                <a:lnTo>
                  <a:pt x="69960" y="60400"/>
                </a:lnTo>
                <a:lnTo>
                  <a:pt x="69950" y="60400"/>
                </a:lnTo>
                <a:lnTo>
                  <a:pt x="69950" y="60390"/>
                </a:lnTo>
                <a:lnTo>
                  <a:pt x="69950" y="60380"/>
                </a:lnTo>
                <a:lnTo>
                  <a:pt x="69940" y="60380"/>
                </a:lnTo>
                <a:lnTo>
                  <a:pt x="69940" y="60370"/>
                </a:lnTo>
                <a:lnTo>
                  <a:pt x="69940" y="60360"/>
                </a:lnTo>
                <a:lnTo>
                  <a:pt x="69930" y="60360"/>
                </a:lnTo>
                <a:lnTo>
                  <a:pt x="69930" y="60350"/>
                </a:lnTo>
                <a:lnTo>
                  <a:pt x="69920" y="60350"/>
                </a:lnTo>
                <a:lnTo>
                  <a:pt x="69920" y="60340"/>
                </a:lnTo>
                <a:lnTo>
                  <a:pt x="69910" y="60340"/>
                </a:lnTo>
                <a:lnTo>
                  <a:pt x="69910" y="60330"/>
                </a:lnTo>
                <a:lnTo>
                  <a:pt x="69900" y="60330"/>
                </a:lnTo>
                <a:lnTo>
                  <a:pt x="69900" y="60320"/>
                </a:lnTo>
                <a:lnTo>
                  <a:pt x="69900" y="60310"/>
                </a:lnTo>
                <a:lnTo>
                  <a:pt x="69890" y="60310"/>
                </a:lnTo>
                <a:lnTo>
                  <a:pt x="69890" y="60300"/>
                </a:lnTo>
                <a:lnTo>
                  <a:pt x="69880" y="60300"/>
                </a:lnTo>
                <a:lnTo>
                  <a:pt x="69880" y="60280"/>
                </a:lnTo>
                <a:lnTo>
                  <a:pt x="69870" y="60280"/>
                </a:lnTo>
                <a:lnTo>
                  <a:pt x="69880" y="60280"/>
                </a:lnTo>
                <a:lnTo>
                  <a:pt x="69880" y="60270"/>
                </a:lnTo>
                <a:lnTo>
                  <a:pt x="69880" y="60260"/>
                </a:lnTo>
                <a:lnTo>
                  <a:pt x="69880" y="60240"/>
                </a:lnTo>
                <a:lnTo>
                  <a:pt x="69870" y="60240"/>
                </a:lnTo>
                <a:lnTo>
                  <a:pt x="69870" y="60230"/>
                </a:lnTo>
                <a:lnTo>
                  <a:pt x="69870" y="60220"/>
                </a:lnTo>
                <a:lnTo>
                  <a:pt x="69860" y="60220"/>
                </a:lnTo>
                <a:lnTo>
                  <a:pt x="69860" y="60210"/>
                </a:lnTo>
                <a:lnTo>
                  <a:pt x="69850" y="60210"/>
                </a:lnTo>
                <a:lnTo>
                  <a:pt x="69850" y="60200"/>
                </a:lnTo>
                <a:lnTo>
                  <a:pt x="69840" y="60200"/>
                </a:lnTo>
                <a:lnTo>
                  <a:pt x="69840" y="60180"/>
                </a:lnTo>
                <a:lnTo>
                  <a:pt x="69840" y="60170"/>
                </a:lnTo>
                <a:lnTo>
                  <a:pt x="69830" y="60170"/>
                </a:lnTo>
                <a:lnTo>
                  <a:pt x="69830" y="60160"/>
                </a:lnTo>
                <a:lnTo>
                  <a:pt x="69820" y="60160"/>
                </a:lnTo>
                <a:lnTo>
                  <a:pt x="69820" y="60150"/>
                </a:lnTo>
                <a:lnTo>
                  <a:pt x="69820" y="60140"/>
                </a:lnTo>
                <a:lnTo>
                  <a:pt x="69810" y="60140"/>
                </a:lnTo>
                <a:lnTo>
                  <a:pt x="69810" y="60120"/>
                </a:lnTo>
                <a:lnTo>
                  <a:pt x="69810" y="60110"/>
                </a:lnTo>
                <a:lnTo>
                  <a:pt x="69810" y="60100"/>
                </a:lnTo>
                <a:lnTo>
                  <a:pt x="69810" y="60090"/>
                </a:lnTo>
                <a:lnTo>
                  <a:pt x="69810" y="60080"/>
                </a:lnTo>
                <a:lnTo>
                  <a:pt x="69800" y="60080"/>
                </a:lnTo>
                <a:lnTo>
                  <a:pt x="69800" y="60070"/>
                </a:lnTo>
                <a:lnTo>
                  <a:pt x="69810" y="60070"/>
                </a:lnTo>
                <a:lnTo>
                  <a:pt x="69810" y="60060"/>
                </a:lnTo>
                <a:lnTo>
                  <a:pt x="69800" y="60060"/>
                </a:lnTo>
                <a:lnTo>
                  <a:pt x="69800" y="60040"/>
                </a:lnTo>
                <a:lnTo>
                  <a:pt x="69800" y="60020"/>
                </a:lnTo>
                <a:lnTo>
                  <a:pt x="69800" y="60010"/>
                </a:lnTo>
                <a:lnTo>
                  <a:pt x="69800" y="59990"/>
                </a:lnTo>
                <a:lnTo>
                  <a:pt x="69800" y="59980"/>
                </a:lnTo>
                <a:lnTo>
                  <a:pt x="69790" y="59980"/>
                </a:lnTo>
                <a:lnTo>
                  <a:pt x="69790" y="59970"/>
                </a:lnTo>
                <a:lnTo>
                  <a:pt x="69790" y="59950"/>
                </a:lnTo>
                <a:lnTo>
                  <a:pt x="69780" y="59950"/>
                </a:lnTo>
                <a:lnTo>
                  <a:pt x="69780" y="59940"/>
                </a:lnTo>
                <a:lnTo>
                  <a:pt x="69780" y="59930"/>
                </a:lnTo>
                <a:lnTo>
                  <a:pt x="69780" y="59920"/>
                </a:lnTo>
                <a:lnTo>
                  <a:pt x="69770" y="59920"/>
                </a:lnTo>
                <a:lnTo>
                  <a:pt x="69770" y="59910"/>
                </a:lnTo>
                <a:lnTo>
                  <a:pt x="69770" y="59900"/>
                </a:lnTo>
                <a:lnTo>
                  <a:pt x="69770" y="59890"/>
                </a:lnTo>
                <a:lnTo>
                  <a:pt x="69760" y="59890"/>
                </a:lnTo>
                <a:lnTo>
                  <a:pt x="69760" y="59880"/>
                </a:lnTo>
                <a:lnTo>
                  <a:pt x="69750" y="59880"/>
                </a:lnTo>
                <a:lnTo>
                  <a:pt x="69750" y="59850"/>
                </a:lnTo>
                <a:lnTo>
                  <a:pt x="69750" y="59820"/>
                </a:lnTo>
                <a:lnTo>
                  <a:pt x="69750" y="59810"/>
                </a:lnTo>
                <a:lnTo>
                  <a:pt x="69740" y="59810"/>
                </a:lnTo>
                <a:lnTo>
                  <a:pt x="69740" y="59800"/>
                </a:lnTo>
                <a:lnTo>
                  <a:pt x="69730" y="59800"/>
                </a:lnTo>
                <a:lnTo>
                  <a:pt x="69730" y="59790"/>
                </a:lnTo>
                <a:lnTo>
                  <a:pt x="69730" y="59780"/>
                </a:lnTo>
                <a:lnTo>
                  <a:pt x="69720" y="59780"/>
                </a:lnTo>
                <a:lnTo>
                  <a:pt x="69720" y="59770"/>
                </a:lnTo>
                <a:lnTo>
                  <a:pt x="69720" y="59760"/>
                </a:lnTo>
                <a:lnTo>
                  <a:pt x="69720" y="59750"/>
                </a:lnTo>
                <a:lnTo>
                  <a:pt x="69710" y="59750"/>
                </a:lnTo>
                <a:lnTo>
                  <a:pt x="69710" y="59740"/>
                </a:lnTo>
                <a:lnTo>
                  <a:pt x="69710" y="59730"/>
                </a:lnTo>
                <a:lnTo>
                  <a:pt x="69700" y="59730"/>
                </a:lnTo>
                <a:lnTo>
                  <a:pt x="69700" y="59720"/>
                </a:lnTo>
                <a:lnTo>
                  <a:pt x="69700" y="59700"/>
                </a:lnTo>
                <a:lnTo>
                  <a:pt x="69690" y="59700"/>
                </a:lnTo>
                <a:lnTo>
                  <a:pt x="69690" y="59690"/>
                </a:lnTo>
                <a:lnTo>
                  <a:pt x="69680" y="59690"/>
                </a:lnTo>
                <a:lnTo>
                  <a:pt x="69680" y="59680"/>
                </a:lnTo>
                <a:lnTo>
                  <a:pt x="69680" y="59670"/>
                </a:lnTo>
                <a:lnTo>
                  <a:pt x="69670" y="59670"/>
                </a:lnTo>
                <a:lnTo>
                  <a:pt x="69670" y="59660"/>
                </a:lnTo>
                <a:lnTo>
                  <a:pt x="69670" y="59650"/>
                </a:lnTo>
                <a:lnTo>
                  <a:pt x="69670" y="59640"/>
                </a:lnTo>
                <a:lnTo>
                  <a:pt x="69660" y="59640"/>
                </a:lnTo>
                <a:lnTo>
                  <a:pt x="69660" y="59630"/>
                </a:lnTo>
                <a:lnTo>
                  <a:pt x="69660" y="59620"/>
                </a:lnTo>
                <a:lnTo>
                  <a:pt x="69660" y="59610"/>
                </a:lnTo>
                <a:lnTo>
                  <a:pt x="69650" y="59610"/>
                </a:lnTo>
                <a:lnTo>
                  <a:pt x="69650" y="59590"/>
                </a:lnTo>
                <a:lnTo>
                  <a:pt x="69650" y="59580"/>
                </a:lnTo>
                <a:lnTo>
                  <a:pt x="69650" y="59570"/>
                </a:lnTo>
                <a:lnTo>
                  <a:pt x="69640" y="59570"/>
                </a:lnTo>
                <a:lnTo>
                  <a:pt x="69640" y="59560"/>
                </a:lnTo>
                <a:lnTo>
                  <a:pt x="69640" y="59550"/>
                </a:lnTo>
                <a:lnTo>
                  <a:pt x="69630" y="59550"/>
                </a:lnTo>
                <a:lnTo>
                  <a:pt x="69630" y="59540"/>
                </a:lnTo>
                <a:lnTo>
                  <a:pt x="69630" y="59530"/>
                </a:lnTo>
                <a:lnTo>
                  <a:pt x="69630" y="59520"/>
                </a:lnTo>
                <a:lnTo>
                  <a:pt x="69620" y="59520"/>
                </a:lnTo>
                <a:lnTo>
                  <a:pt x="69620" y="59500"/>
                </a:lnTo>
                <a:lnTo>
                  <a:pt x="69620" y="59490"/>
                </a:lnTo>
                <a:lnTo>
                  <a:pt x="69620" y="59480"/>
                </a:lnTo>
                <a:lnTo>
                  <a:pt x="69610" y="59480"/>
                </a:lnTo>
                <a:lnTo>
                  <a:pt x="69610" y="59470"/>
                </a:lnTo>
                <a:lnTo>
                  <a:pt x="69610" y="59460"/>
                </a:lnTo>
                <a:lnTo>
                  <a:pt x="69600" y="59460"/>
                </a:lnTo>
                <a:lnTo>
                  <a:pt x="69600" y="59450"/>
                </a:lnTo>
                <a:lnTo>
                  <a:pt x="69600" y="59440"/>
                </a:lnTo>
                <a:lnTo>
                  <a:pt x="69590" y="59440"/>
                </a:lnTo>
                <a:lnTo>
                  <a:pt x="69590" y="59430"/>
                </a:lnTo>
                <a:lnTo>
                  <a:pt x="69590" y="59420"/>
                </a:lnTo>
                <a:lnTo>
                  <a:pt x="69580" y="59420"/>
                </a:lnTo>
                <a:lnTo>
                  <a:pt x="69580" y="59410"/>
                </a:lnTo>
                <a:lnTo>
                  <a:pt x="69580" y="59400"/>
                </a:lnTo>
                <a:lnTo>
                  <a:pt x="69570" y="59400"/>
                </a:lnTo>
                <a:lnTo>
                  <a:pt x="69570" y="59390"/>
                </a:lnTo>
                <a:lnTo>
                  <a:pt x="69570" y="59380"/>
                </a:lnTo>
                <a:lnTo>
                  <a:pt x="69570" y="59370"/>
                </a:lnTo>
                <a:lnTo>
                  <a:pt x="69560" y="59370"/>
                </a:lnTo>
                <a:lnTo>
                  <a:pt x="69560" y="59360"/>
                </a:lnTo>
                <a:lnTo>
                  <a:pt x="69550" y="59360"/>
                </a:lnTo>
                <a:lnTo>
                  <a:pt x="69550" y="59350"/>
                </a:lnTo>
                <a:lnTo>
                  <a:pt x="69540" y="59350"/>
                </a:lnTo>
                <a:lnTo>
                  <a:pt x="69540" y="59340"/>
                </a:lnTo>
                <a:lnTo>
                  <a:pt x="69530" y="59340"/>
                </a:lnTo>
                <a:lnTo>
                  <a:pt x="69520" y="59340"/>
                </a:lnTo>
                <a:lnTo>
                  <a:pt x="69520" y="59330"/>
                </a:lnTo>
                <a:lnTo>
                  <a:pt x="69510" y="59330"/>
                </a:lnTo>
                <a:lnTo>
                  <a:pt x="69500" y="59330"/>
                </a:lnTo>
                <a:lnTo>
                  <a:pt x="69500" y="59320"/>
                </a:lnTo>
                <a:lnTo>
                  <a:pt x="69490" y="59320"/>
                </a:lnTo>
                <a:lnTo>
                  <a:pt x="69490" y="59310"/>
                </a:lnTo>
                <a:lnTo>
                  <a:pt x="69480" y="59310"/>
                </a:lnTo>
                <a:lnTo>
                  <a:pt x="69480" y="59300"/>
                </a:lnTo>
                <a:lnTo>
                  <a:pt x="69470" y="59300"/>
                </a:lnTo>
                <a:lnTo>
                  <a:pt x="69470" y="59290"/>
                </a:lnTo>
                <a:lnTo>
                  <a:pt x="69460" y="59290"/>
                </a:lnTo>
                <a:lnTo>
                  <a:pt x="69460" y="59280"/>
                </a:lnTo>
                <a:lnTo>
                  <a:pt x="69450" y="59280"/>
                </a:lnTo>
                <a:lnTo>
                  <a:pt x="69440" y="59280"/>
                </a:lnTo>
                <a:lnTo>
                  <a:pt x="69440" y="59270"/>
                </a:lnTo>
                <a:lnTo>
                  <a:pt x="69430" y="59270"/>
                </a:lnTo>
                <a:lnTo>
                  <a:pt x="69430" y="59260"/>
                </a:lnTo>
                <a:lnTo>
                  <a:pt x="69430" y="59250"/>
                </a:lnTo>
                <a:lnTo>
                  <a:pt x="69420" y="59250"/>
                </a:lnTo>
                <a:lnTo>
                  <a:pt x="69420" y="59240"/>
                </a:lnTo>
                <a:lnTo>
                  <a:pt x="69420" y="59230"/>
                </a:lnTo>
                <a:lnTo>
                  <a:pt x="69410" y="59230"/>
                </a:lnTo>
                <a:lnTo>
                  <a:pt x="69410" y="59220"/>
                </a:lnTo>
                <a:lnTo>
                  <a:pt x="69410" y="59210"/>
                </a:lnTo>
                <a:lnTo>
                  <a:pt x="69400" y="59210"/>
                </a:lnTo>
                <a:lnTo>
                  <a:pt x="69400" y="59180"/>
                </a:lnTo>
                <a:lnTo>
                  <a:pt x="69400" y="59170"/>
                </a:lnTo>
                <a:lnTo>
                  <a:pt x="69400" y="59140"/>
                </a:lnTo>
                <a:lnTo>
                  <a:pt x="69400" y="59130"/>
                </a:lnTo>
                <a:lnTo>
                  <a:pt x="69390" y="59130"/>
                </a:lnTo>
                <a:lnTo>
                  <a:pt x="69390" y="59120"/>
                </a:lnTo>
                <a:lnTo>
                  <a:pt x="69390" y="59110"/>
                </a:lnTo>
                <a:lnTo>
                  <a:pt x="69390" y="59090"/>
                </a:lnTo>
                <a:lnTo>
                  <a:pt x="69380" y="59090"/>
                </a:lnTo>
                <a:lnTo>
                  <a:pt x="69380" y="59080"/>
                </a:lnTo>
                <a:lnTo>
                  <a:pt x="69380" y="59070"/>
                </a:lnTo>
                <a:lnTo>
                  <a:pt x="69370" y="59070"/>
                </a:lnTo>
                <a:lnTo>
                  <a:pt x="69370" y="59060"/>
                </a:lnTo>
                <a:lnTo>
                  <a:pt x="69370" y="59050"/>
                </a:lnTo>
                <a:lnTo>
                  <a:pt x="69360" y="59050"/>
                </a:lnTo>
                <a:lnTo>
                  <a:pt x="69360" y="59040"/>
                </a:lnTo>
                <a:lnTo>
                  <a:pt x="69350" y="59040"/>
                </a:lnTo>
                <a:lnTo>
                  <a:pt x="69350" y="59030"/>
                </a:lnTo>
                <a:lnTo>
                  <a:pt x="69350" y="59020"/>
                </a:lnTo>
                <a:lnTo>
                  <a:pt x="69340" y="59020"/>
                </a:lnTo>
                <a:lnTo>
                  <a:pt x="69340" y="59010"/>
                </a:lnTo>
                <a:lnTo>
                  <a:pt x="69340" y="59000"/>
                </a:lnTo>
                <a:lnTo>
                  <a:pt x="69340" y="58990"/>
                </a:lnTo>
                <a:lnTo>
                  <a:pt x="69330" y="58990"/>
                </a:lnTo>
                <a:lnTo>
                  <a:pt x="69330" y="58980"/>
                </a:lnTo>
                <a:lnTo>
                  <a:pt x="69320" y="58980"/>
                </a:lnTo>
                <a:lnTo>
                  <a:pt x="69320" y="58970"/>
                </a:lnTo>
                <a:lnTo>
                  <a:pt x="69320" y="58960"/>
                </a:lnTo>
                <a:lnTo>
                  <a:pt x="69310" y="58960"/>
                </a:lnTo>
                <a:lnTo>
                  <a:pt x="69310" y="58950"/>
                </a:lnTo>
                <a:lnTo>
                  <a:pt x="69300" y="58950"/>
                </a:lnTo>
                <a:lnTo>
                  <a:pt x="69300" y="58940"/>
                </a:lnTo>
                <a:lnTo>
                  <a:pt x="69290" y="58940"/>
                </a:lnTo>
                <a:lnTo>
                  <a:pt x="69290" y="58930"/>
                </a:lnTo>
                <a:lnTo>
                  <a:pt x="69280" y="58930"/>
                </a:lnTo>
                <a:lnTo>
                  <a:pt x="69280" y="58920"/>
                </a:lnTo>
                <a:lnTo>
                  <a:pt x="69270" y="58920"/>
                </a:lnTo>
                <a:lnTo>
                  <a:pt x="69270" y="58900"/>
                </a:lnTo>
                <a:lnTo>
                  <a:pt x="69270" y="58880"/>
                </a:lnTo>
                <a:lnTo>
                  <a:pt x="69260" y="58880"/>
                </a:lnTo>
                <a:lnTo>
                  <a:pt x="69260" y="58870"/>
                </a:lnTo>
                <a:lnTo>
                  <a:pt x="69260" y="58860"/>
                </a:lnTo>
                <a:lnTo>
                  <a:pt x="69250" y="58860"/>
                </a:lnTo>
                <a:lnTo>
                  <a:pt x="69250" y="58850"/>
                </a:lnTo>
                <a:lnTo>
                  <a:pt x="69250" y="58840"/>
                </a:lnTo>
                <a:lnTo>
                  <a:pt x="69240" y="58840"/>
                </a:lnTo>
                <a:lnTo>
                  <a:pt x="69240" y="58820"/>
                </a:lnTo>
                <a:lnTo>
                  <a:pt x="69240" y="58800"/>
                </a:lnTo>
                <a:lnTo>
                  <a:pt x="69230" y="58800"/>
                </a:lnTo>
                <a:lnTo>
                  <a:pt x="69230" y="58790"/>
                </a:lnTo>
                <a:lnTo>
                  <a:pt x="69230" y="58780"/>
                </a:lnTo>
                <a:lnTo>
                  <a:pt x="69230" y="58770"/>
                </a:lnTo>
                <a:lnTo>
                  <a:pt x="69220" y="58770"/>
                </a:lnTo>
                <a:lnTo>
                  <a:pt x="69220" y="58760"/>
                </a:lnTo>
                <a:lnTo>
                  <a:pt x="69210" y="58760"/>
                </a:lnTo>
                <a:lnTo>
                  <a:pt x="69210" y="58750"/>
                </a:lnTo>
                <a:lnTo>
                  <a:pt x="69200" y="58750"/>
                </a:lnTo>
                <a:lnTo>
                  <a:pt x="69200" y="58740"/>
                </a:lnTo>
                <a:lnTo>
                  <a:pt x="69200" y="58730"/>
                </a:lnTo>
                <a:lnTo>
                  <a:pt x="69190" y="58730"/>
                </a:lnTo>
                <a:lnTo>
                  <a:pt x="69190" y="58720"/>
                </a:lnTo>
                <a:lnTo>
                  <a:pt x="69180" y="58720"/>
                </a:lnTo>
                <a:lnTo>
                  <a:pt x="69180" y="58710"/>
                </a:lnTo>
                <a:lnTo>
                  <a:pt x="69170" y="58710"/>
                </a:lnTo>
                <a:lnTo>
                  <a:pt x="69170" y="58700"/>
                </a:lnTo>
                <a:lnTo>
                  <a:pt x="69160" y="58700"/>
                </a:lnTo>
                <a:lnTo>
                  <a:pt x="69160" y="58680"/>
                </a:lnTo>
                <a:lnTo>
                  <a:pt x="69160" y="58670"/>
                </a:lnTo>
                <a:lnTo>
                  <a:pt x="69150" y="58670"/>
                </a:lnTo>
                <a:lnTo>
                  <a:pt x="69150" y="58660"/>
                </a:lnTo>
                <a:lnTo>
                  <a:pt x="69140" y="58660"/>
                </a:lnTo>
                <a:lnTo>
                  <a:pt x="69130" y="58660"/>
                </a:lnTo>
                <a:lnTo>
                  <a:pt x="69130" y="58650"/>
                </a:lnTo>
                <a:lnTo>
                  <a:pt x="69120" y="58650"/>
                </a:lnTo>
                <a:lnTo>
                  <a:pt x="69110" y="58650"/>
                </a:lnTo>
                <a:lnTo>
                  <a:pt x="69110" y="58640"/>
                </a:lnTo>
                <a:lnTo>
                  <a:pt x="69100" y="58640"/>
                </a:lnTo>
                <a:lnTo>
                  <a:pt x="69090" y="58640"/>
                </a:lnTo>
                <a:lnTo>
                  <a:pt x="69080" y="58640"/>
                </a:lnTo>
                <a:lnTo>
                  <a:pt x="69080" y="58630"/>
                </a:lnTo>
                <a:lnTo>
                  <a:pt x="69070" y="58630"/>
                </a:lnTo>
                <a:lnTo>
                  <a:pt x="69050" y="58630"/>
                </a:lnTo>
                <a:lnTo>
                  <a:pt x="69050" y="58620"/>
                </a:lnTo>
                <a:lnTo>
                  <a:pt x="69030" y="58620"/>
                </a:lnTo>
                <a:lnTo>
                  <a:pt x="69030" y="58610"/>
                </a:lnTo>
                <a:lnTo>
                  <a:pt x="69030" y="58620"/>
                </a:lnTo>
                <a:lnTo>
                  <a:pt x="69030" y="58610"/>
                </a:lnTo>
                <a:lnTo>
                  <a:pt x="69020" y="58610"/>
                </a:lnTo>
                <a:lnTo>
                  <a:pt x="69010" y="58610"/>
                </a:lnTo>
                <a:lnTo>
                  <a:pt x="69000" y="58610"/>
                </a:lnTo>
                <a:lnTo>
                  <a:pt x="69000" y="58600"/>
                </a:lnTo>
                <a:lnTo>
                  <a:pt x="69000" y="58590"/>
                </a:lnTo>
                <a:lnTo>
                  <a:pt x="69000" y="58580"/>
                </a:lnTo>
                <a:lnTo>
                  <a:pt x="68990" y="58580"/>
                </a:lnTo>
                <a:lnTo>
                  <a:pt x="68990" y="58570"/>
                </a:lnTo>
                <a:lnTo>
                  <a:pt x="68980" y="58570"/>
                </a:lnTo>
                <a:lnTo>
                  <a:pt x="68980" y="58560"/>
                </a:lnTo>
                <a:lnTo>
                  <a:pt x="68970" y="58560"/>
                </a:lnTo>
                <a:lnTo>
                  <a:pt x="68970" y="58550"/>
                </a:lnTo>
                <a:lnTo>
                  <a:pt x="68960" y="58550"/>
                </a:lnTo>
                <a:lnTo>
                  <a:pt x="68960" y="58540"/>
                </a:lnTo>
                <a:lnTo>
                  <a:pt x="68950" y="58540"/>
                </a:lnTo>
                <a:lnTo>
                  <a:pt x="68950" y="58530"/>
                </a:lnTo>
                <a:lnTo>
                  <a:pt x="68940" y="58530"/>
                </a:lnTo>
                <a:lnTo>
                  <a:pt x="68940" y="58520"/>
                </a:lnTo>
                <a:lnTo>
                  <a:pt x="68930" y="58520"/>
                </a:lnTo>
                <a:lnTo>
                  <a:pt x="68930" y="58510"/>
                </a:lnTo>
                <a:lnTo>
                  <a:pt x="68920" y="58510"/>
                </a:lnTo>
                <a:lnTo>
                  <a:pt x="68920" y="58500"/>
                </a:lnTo>
                <a:lnTo>
                  <a:pt x="68900" y="58500"/>
                </a:lnTo>
                <a:lnTo>
                  <a:pt x="68900" y="58490"/>
                </a:lnTo>
                <a:lnTo>
                  <a:pt x="68890" y="58490"/>
                </a:lnTo>
                <a:lnTo>
                  <a:pt x="68880" y="58490"/>
                </a:lnTo>
                <a:lnTo>
                  <a:pt x="68880" y="58480"/>
                </a:lnTo>
                <a:lnTo>
                  <a:pt x="68870" y="58480"/>
                </a:lnTo>
                <a:lnTo>
                  <a:pt x="68870" y="58470"/>
                </a:lnTo>
                <a:lnTo>
                  <a:pt x="68860" y="58470"/>
                </a:lnTo>
                <a:lnTo>
                  <a:pt x="68830" y="58470"/>
                </a:lnTo>
                <a:lnTo>
                  <a:pt x="68830" y="58460"/>
                </a:lnTo>
                <a:lnTo>
                  <a:pt x="68820" y="58460"/>
                </a:lnTo>
                <a:lnTo>
                  <a:pt x="68810" y="58460"/>
                </a:lnTo>
                <a:lnTo>
                  <a:pt x="68790" y="58460"/>
                </a:lnTo>
                <a:lnTo>
                  <a:pt x="68790" y="58450"/>
                </a:lnTo>
                <a:lnTo>
                  <a:pt x="68740" y="58450"/>
                </a:lnTo>
                <a:lnTo>
                  <a:pt x="68730" y="58450"/>
                </a:lnTo>
                <a:lnTo>
                  <a:pt x="68730" y="58440"/>
                </a:lnTo>
                <a:lnTo>
                  <a:pt x="68690" y="58440"/>
                </a:lnTo>
                <a:lnTo>
                  <a:pt x="68680" y="58440"/>
                </a:lnTo>
                <a:lnTo>
                  <a:pt x="68680" y="58430"/>
                </a:lnTo>
                <a:lnTo>
                  <a:pt x="68670" y="58430"/>
                </a:lnTo>
                <a:lnTo>
                  <a:pt x="68670" y="58420"/>
                </a:lnTo>
                <a:lnTo>
                  <a:pt x="68660" y="58420"/>
                </a:lnTo>
                <a:lnTo>
                  <a:pt x="68660" y="58410"/>
                </a:lnTo>
                <a:lnTo>
                  <a:pt x="68650" y="58410"/>
                </a:lnTo>
                <a:lnTo>
                  <a:pt x="68640" y="58410"/>
                </a:lnTo>
                <a:lnTo>
                  <a:pt x="68640" y="58400"/>
                </a:lnTo>
                <a:lnTo>
                  <a:pt x="68630" y="58400"/>
                </a:lnTo>
                <a:lnTo>
                  <a:pt x="68630" y="58390"/>
                </a:lnTo>
                <a:lnTo>
                  <a:pt x="68620" y="58390"/>
                </a:lnTo>
                <a:lnTo>
                  <a:pt x="68620" y="58380"/>
                </a:lnTo>
                <a:lnTo>
                  <a:pt x="68610" y="58380"/>
                </a:lnTo>
                <a:lnTo>
                  <a:pt x="68600" y="58380"/>
                </a:lnTo>
                <a:lnTo>
                  <a:pt x="68600" y="58370"/>
                </a:lnTo>
                <a:lnTo>
                  <a:pt x="68590" y="58370"/>
                </a:lnTo>
                <a:lnTo>
                  <a:pt x="68570" y="58370"/>
                </a:lnTo>
                <a:lnTo>
                  <a:pt x="68570" y="58360"/>
                </a:lnTo>
                <a:lnTo>
                  <a:pt x="68560" y="58360"/>
                </a:lnTo>
                <a:lnTo>
                  <a:pt x="68560" y="58350"/>
                </a:lnTo>
                <a:lnTo>
                  <a:pt x="68550" y="58350"/>
                </a:lnTo>
                <a:lnTo>
                  <a:pt x="68550" y="58340"/>
                </a:lnTo>
                <a:lnTo>
                  <a:pt x="68540" y="58340"/>
                </a:lnTo>
                <a:lnTo>
                  <a:pt x="68540" y="58330"/>
                </a:lnTo>
                <a:lnTo>
                  <a:pt x="68530" y="58330"/>
                </a:lnTo>
                <a:lnTo>
                  <a:pt x="68450" y="58330"/>
                </a:lnTo>
                <a:lnTo>
                  <a:pt x="68440" y="58330"/>
                </a:lnTo>
                <a:lnTo>
                  <a:pt x="68380" y="58330"/>
                </a:lnTo>
                <a:lnTo>
                  <a:pt x="68350" y="58330"/>
                </a:lnTo>
                <a:lnTo>
                  <a:pt x="68340" y="58330"/>
                </a:lnTo>
                <a:lnTo>
                  <a:pt x="68340" y="58320"/>
                </a:lnTo>
                <a:lnTo>
                  <a:pt x="68320" y="58320"/>
                </a:lnTo>
                <a:lnTo>
                  <a:pt x="68310" y="58320"/>
                </a:lnTo>
                <a:lnTo>
                  <a:pt x="68280" y="58320"/>
                </a:lnTo>
                <a:lnTo>
                  <a:pt x="68270" y="58320"/>
                </a:lnTo>
                <a:lnTo>
                  <a:pt x="68270" y="58330"/>
                </a:lnTo>
                <a:lnTo>
                  <a:pt x="68250" y="58330"/>
                </a:lnTo>
                <a:lnTo>
                  <a:pt x="68240" y="58330"/>
                </a:lnTo>
                <a:lnTo>
                  <a:pt x="68220" y="58330"/>
                </a:lnTo>
                <a:lnTo>
                  <a:pt x="68150" y="58330"/>
                </a:lnTo>
                <a:lnTo>
                  <a:pt x="68140" y="58330"/>
                </a:lnTo>
                <a:lnTo>
                  <a:pt x="68140" y="58320"/>
                </a:lnTo>
                <a:lnTo>
                  <a:pt x="68130" y="58320"/>
                </a:lnTo>
                <a:lnTo>
                  <a:pt x="68110" y="58320"/>
                </a:lnTo>
                <a:lnTo>
                  <a:pt x="68080" y="58320"/>
                </a:lnTo>
                <a:lnTo>
                  <a:pt x="68080" y="58330"/>
                </a:lnTo>
                <a:lnTo>
                  <a:pt x="68070" y="58330"/>
                </a:lnTo>
                <a:lnTo>
                  <a:pt x="68030" y="58330"/>
                </a:lnTo>
                <a:lnTo>
                  <a:pt x="68020" y="58330"/>
                </a:lnTo>
                <a:lnTo>
                  <a:pt x="68020" y="58320"/>
                </a:lnTo>
                <a:lnTo>
                  <a:pt x="68010" y="58320"/>
                </a:lnTo>
                <a:lnTo>
                  <a:pt x="68010" y="58310"/>
                </a:lnTo>
                <a:lnTo>
                  <a:pt x="68000" y="58310"/>
                </a:lnTo>
                <a:lnTo>
                  <a:pt x="67930" y="58310"/>
                </a:lnTo>
                <a:lnTo>
                  <a:pt x="67930" y="58300"/>
                </a:lnTo>
                <a:lnTo>
                  <a:pt x="67920" y="58300"/>
                </a:lnTo>
                <a:lnTo>
                  <a:pt x="67920" y="58290"/>
                </a:lnTo>
                <a:lnTo>
                  <a:pt x="67910" y="58290"/>
                </a:lnTo>
                <a:lnTo>
                  <a:pt x="67910" y="58280"/>
                </a:lnTo>
                <a:lnTo>
                  <a:pt x="67900" y="58280"/>
                </a:lnTo>
                <a:lnTo>
                  <a:pt x="67860" y="58280"/>
                </a:lnTo>
                <a:lnTo>
                  <a:pt x="67860" y="58270"/>
                </a:lnTo>
                <a:lnTo>
                  <a:pt x="67840" y="58270"/>
                </a:lnTo>
                <a:lnTo>
                  <a:pt x="67830" y="58270"/>
                </a:lnTo>
                <a:lnTo>
                  <a:pt x="67830" y="58260"/>
                </a:lnTo>
                <a:lnTo>
                  <a:pt x="67820" y="58260"/>
                </a:lnTo>
                <a:lnTo>
                  <a:pt x="67820" y="58250"/>
                </a:lnTo>
                <a:lnTo>
                  <a:pt x="67810" y="58250"/>
                </a:lnTo>
                <a:lnTo>
                  <a:pt x="67810" y="58240"/>
                </a:lnTo>
                <a:lnTo>
                  <a:pt x="67800" y="58240"/>
                </a:lnTo>
                <a:lnTo>
                  <a:pt x="67790" y="58240"/>
                </a:lnTo>
                <a:lnTo>
                  <a:pt x="67790" y="58230"/>
                </a:lnTo>
                <a:lnTo>
                  <a:pt x="67780" y="58230"/>
                </a:lnTo>
                <a:lnTo>
                  <a:pt x="67780" y="58220"/>
                </a:lnTo>
                <a:lnTo>
                  <a:pt x="67770" y="58220"/>
                </a:lnTo>
                <a:lnTo>
                  <a:pt x="67760" y="58220"/>
                </a:lnTo>
                <a:lnTo>
                  <a:pt x="67710" y="58220"/>
                </a:lnTo>
                <a:lnTo>
                  <a:pt x="67700" y="58220"/>
                </a:lnTo>
                <a:lnTo>
                  <a:pt x="67700" y="58210"/>
                </a:lnTo>
                <a:lnTo>
                  <a:pt x="67690" y="58210"/>
                </a:lnTo>
                <a:lnTo>
                  <a:pt x="67680" y="58210"/>
                </a:lnTo>
                <a:lnTo>
                  <a:pt x="67680" y="58200"/>
                </a:lnTo>
                <a:lnTo>
                  <a:pt x="67670" y="58200"/>
                </a:lnTo>
                <a:lnTo>
                  <a:pt x="67670" y="58190"/>
                </a:lnTo>
                <a:lnTo>
                  <a:pt x="67670" y="58180"/>
                </a:lnTo>
                <a:lnTo>
                  <a:pt x="67660" y="58180"/>
                </a:lnTo>
                <a:lnTo>
                  <a:pt x="67650" y="58180"/>
                </a:lnTo>
                <a:lnTo>
                  <a:pt x="67650" y="58170"/>
                </a:lnTo>
                <a:lnTo>
                  <a:pt x="67630" y="58170"/>
                </a:lnTo>
                <a:lnTo>
                  <a:pt x="67620" y="58170"/>
                </a:lnTo>
                <a:lnTo>
                  <a:pt x="67610" y="58170"/>
                </a:lnTo>
                <a:lnTo>
                  <a:pt x="67610" y="58160"/>
                </a:lnTo>
                <a:lnTo>
                  <a:pt x="67600" y="58160"/>
                </a:lnTo>
                <a:lnTo>
                  <a:pt x="67580" y="58160"/>
                </a:lnTo>
                <a:lnTo>
                  <a:pt x="67580" y="58150"/>
                </a:lnTo>
                <a:lnTo>
                  <a:pt x="67570" y="58150"/>
                </a:lnTo>
                <a:lnTo>
                  <a:pt x="67570" y="58140"/>
                </a:lnTo>
                <a:lnTo>
                  <a:pt x="67560" y="58140"/>
                </a:lnTo>
                <a:lnTo>
                  <a:pt x="67550" y="58140"/>
                </a:lnTo>
                <a:lnTo>
                  <a:pt x="67520" y="58140"/>
                </a:lnTo>
                <a:lnTo>
                  <a:pt x="67520" y="58130"/>
                </a:lnTo>
                <a:lnTo>
                  <a:pt x="67510" y="58130"/>
                </a:lnTo>
                <a:lnTo>
                  <a:pt x="67510" y="58120"/>
                </a:lnTo>
                <a:lnTo>
                  <a:pt x="67500" y="58120"/>
                </a:lnTo>
                <a:lnTo>
                  <a:pt x="67490" y="58120"/>
                </a:lnTo>
                <a:lnTo>
                  <a:pt x="67470" y="58120"/>
                </a:lnTo>
                <a:lnTo>
                  <a:pt x="67460" y="58120"/>
                </a:lnTo>
                <a:lnTo>
                  <a:pt x="67450" y="58120"/>
                </a:lnTo>
                <a:lnTo>
                  <a:pt x="67450" y="58110"/>
                </a:lnTo>
                <a:lnTo>
                  <a:pt x="67430" y="58110"/>
                </a:lnTo>
                <a:lnTo>
                  <a:pt x="67410" y="58110"/>
                </a:lnTo>
                <a:lnTo>
                  <a:pt x="67410" y="58100"/>
                </a:lnTo>
                <a:lnTo>
                  <a:pt x="67410" y="58090"/>
                </a:lnTo>
                <a:lnTo>
                  <a:pt x="67400" y="58090"/>
                </a:lnTo>
                <a:lnTo>
                  <a:pt x="67390" y="58090"/>
                </a:lnTo>
                <a:lnTo>
                  <a:pt x="67390" y="58080"/>
                </a:lnTo>
                <a:lnTo>
                  <a:pt x="67380" y="58080"/>
                </a:lnTo>
                <a:lnTo>
                  <a:pt x="67380" y="58070"/>
                </a:lnTo>
                <a:lnTo>
                  <a:pt x="67380" y="58060"/>
                </a:lnTo>
                <a:lnTo>
                  <a:pt x="67370" y="58060"/>
                </a:lnTo>
                <a:lnTo>
                  <a:pt x="67360" y="58060"/>
                </a:lnTo>
                <a:lnTo>
                  <a:pt x="67360" y="58050"/>
                </a:lnTo>
                <a:lnTo>
                  <a:pt x="67360" y="58040"/>
                </a:lnTo>
                <a:lnTo>
                  <a:pt x="67350" y="58040"/>
                </a:lnTo>
                <a:lnTo>
                  <a:pt x="67350" y="58030"/>
                </a:lnTo>
                <a:lnTo>
                  <a:pt x="67340" y="58030"/>
                </a:lnTo>
                <a:lnTo>
                  <a:pt x="67330" y="58030"/>
                </a:lnTo>
                <a:lnTo>
                  <a:pt x="67330" y="58020"/>
                </a:lnTo>
                <a:lnTo>
                  <a:pt x="67330" y="58010"/>
                </a:lnTo>
                <a:lnTo>
                  <a:pt x="67320" y="58010"/>
                </a:lnTo>
                <a:lnTo>
                  <a:pt x="67320" y="58000"/>
                </a:lnTo>
                <a:lnTo>
                  <a:pt x="67310" y="58000"/>
                </a:lnTo>
                <a:lnTo>
                  <a:pt x="67310" y="57990"/>
                </a:lnTo>
                <a:lnTo>
                  <a:pt x="67300" y="57990"/>
                </a:lnTo>
                <a:lnTo>
                  <a:pt x="67300" y="57980"/>
                </a:lnTo>
                <a:lnTo>
                  <a:pt x="67290" y="57980"/>
                </a:lnTo>
                <a:lnTo>
                  <a:pt x="67290" y="57970"/>
                </a:lnTo>
                <a:lnTo>
                  <a:pt x="67280" y="57970"/>
                </a:lnTo>
                <a:lnTo>
                  <a:pt x="67280" y="57960"/>
                </a:lnTo>
                <a:lnTo>
                  <a:pt x="67270" y="57960"/>
                </a:lnTo>
                <a:lnTo>
                  <a:pt x="67270" y="57950"/>
                </a:lnTo>
                <a:lnTo>
                  <a:pt x="67260" y="57950"/>
                </a:lnTo>
                <a:lnTo>
                  <a:pt x="67260" y="57940"/>
                </a:lnTo>
                <a:lnTo>
                  <a:pt x="67250" y="57940"/>
                </a:lnTo>
                <a:lnTo>
                  <a:pt x="67250" y="57930"/>
                </a:lnTo>
                <a:lnTo>
                  <a:pt x="67240" y="57930"/>
                </a:lnTo>
                <a:lnTo>
                  <a:pt x="67240" y="57920"/>
                </a:lnTo>
                <a:lnTo>
                  <a:pt x="67230" y="57920"/>
                </a:lnTo>
                <a:lnTo>
                  <a:pt x="67230" y="57910"/>
                </a:lnTo>
                <a:lnTo>
                  <a:pt x="67220" y="57910"/>
                </a:lnTo>
                <a:lnTo>
                  <a:pt x="67220" y="57900"/>
                </a:lnTo>
                <a:lnTo>
                  <a:pt x="67210" y="57900"/>
                </a:lnTo>
                <a:lnTo>
                  <a:pt x="67210" y="57890"/>
                </a:lnTo>
                <a:lnTo>
                  <a:pt x="67210" y="57880"/>
                </a:lnTo>
                <a:lnTo>
                  <a:pt x="67200" y="57880"/>
                </a:lnTo>
                <a:lnTo>
                  <a:pt x="67200" y="57870"/>
                </a:lnTo>
                <a:lnTo>
                  <a:pt x="67200" y="57860"/>
                </a:lnTo>
                <a:lnTo>
                  <a:pt x="67190" y="57860"/>
                </a:lnTo>
                <a:lnTo>
                  <a:pt x="67190" y="57850"/>
                </a:lnTo>
                <a:lnTo>
                  <a:pt x="67180" y="57850"/>
                </a:lnTo>
                <a:lnTo>
                  <a:pt x="67180" y="57840"/>
                </a:lnTo>
                <a:lnTo>
                  <a:pt x="67170" y="57840"/>
                </a:lnTo>
                <a:lnTo>
                  <a:pt x="67170" y="57830"/>
                </a:lnTo>
                <a:lnTo>
                  <a:pt x="67160" y="57830"/>
                </a:lnTo>
                <a:lnTo>
                  <a:pt x="67160" y="57820"/>
                </a:lnTo>
                <a:lnTo>
                  <a:pt x="67150" y="57820"/>
                </a:lnTo>
                <a:lnTo>
                  <a:pt x="67150" y="57810"/>
                </a:lnTo>
                <a:lnTo>
                  <a:pt x="67140" y="57810"/>
                </a:lnTo>
                <a:lnTo>
                  <a:pt x="67140" y="57800"/>
                </a:lnTo>
                <a:lnTo>
                  <a:pt x="67130" y="57800"/>
                </a:lnTo>
                <a:lnTo>
                  <a:pt x="67130" y="57790"/>
                </a:lnTo>
                <a:lnTo>
                  <a:pt x="67120" y="57790"/>
                </a:lnTo>
                <a:lnTo>
                  <a:pt x="67120" y="57780"/>
                </a:lnTo>
                <a:lnTo>
                  <a:pt x="67110" y="57780"/>
                </a:lnTo>
                <a:lnTo>
                  <a:pt x="67110" y="57770"/>
                </a:lnTo>
                <a:lnTo>
                  <a:pt x="67100" y="57770"/>
                </a:lnTo>
                <a:lnTo>
                  <a:pt x="67090" y="57770"/>
                </a:lnTo>
                <a:lnTo>
                  <a:pt x="67090" y="57760"/>
                </a:lnTo>
                <a:lnTo>
                  <a:pt x="67070" y="57760"/>
                </a:lnTo>
                <a:lnTo>
                  <a:pt x="67050" y="57760"/>
                </a:lnTo>
                <a:lnTo>
                  <a:pt x="67050" y="57750"/>
                </a:lnTo>
                <a:lnTo>
                  <a:pt x="67010" y="57750"/>
                </a:lnTo>
                <a:lnTo>
                  <a:pt x="67000" y="57750"/>
                </a:lnTo>
                <a:lnTo>
                  <a:pt x="66990" y="57750"/>
                </a:lnTo>
                <a:lnTo>
                  <a:pt x="66990" y="57740"/>
                </a:lnTo>
                <a:lnTo>
                  <a:pt x="66990" y="57730"/>
                </a:lnTo>
                <a:lnTo>
                  <a:pt x="66980" y="57730"/>
                </a:lnTo>
                <a:lnTo>
                  <a:pt x="66980" y="57720"/>
                </a:lnTo>
                <a:lnTo>
                  <a:pt x="66970" y="57720"/>
                </a:lnTo>
                <a:lnTo>
                  <a:pt x="66970" y="57710"/>
                </a:lnTo>
                <a:lnTo>
                  <a:pt x="66960" y="57710"/>
                </a:lnTo>
                <a:lnTo>
                  <a:pt x="66960" y="57700"/>
                </a:lnTo>
                <a:lnTo>
                  <a:pt x="66950" y="57700"/>
                </a:lnTo>
                <a:lnTo>
                  <a:pt x="66950" y="57690"/>
                </a:lnTo>
                <a:lnTo>
                  <a:pt x="66950" y="57680"/>
                </a:lnTo>
                <a:lnTo>
                  <a:pt x="66940" y="57680"/>
                </a:lnTo>
                <a:lnTo>
                  <a:pt x="66930" y="57680"/>
                </a:lnTo>
                <a:lnTo>
                  <a:pt x="66930" y="57670"/>
                </a:lnTo>
                <a:lnTo>
                  <a:pt x="66920" y="57670"/>
                </a:lnTo>
                <a:lnTo>
                  <a:pt x="66900" y="57670"/>
                </a:lnTo>
                <a:lnTo>
                  <a:pt x="66900" y="57660"/>
                </a:lnTo>
                <a:lnTo>
                  <a:pt x="66890" y="57660"/>
                </a:lnTo>
                <a:lnTo>
                  <a:pt x="66890" y="57650"/>
                </a:lnTo>
                <a:lnTo>
                  <a:pt x="66880" y="57650"/>
                </a:lnTo>
                <a:lnTo>
                  <a:pt x="66870" y="57650"/>
                </a:lnTo>
                <a:lnTo>
                  <a:pt x="66870" y="57640"/>
                </a:lnTo>
                <a:lnTo>
                  <a:pt x="66860" y="57640"/>
                </a:lnTo>
                <a:lnTo>
                  <a:pt x="66860" y="57630"/>
                </a:lnTo>
                <a:lnTo>
                  <a:pt x="66850" y="57630"/>
                </a:lnTo>
                <a:lnTo>
                  <a:pt x="66850" y="57620"/>
                </a:lnTo>
                <a:lnTo>
                  <a:pt x="66840" y="57620"/>
                </a:lnTo>
                <a:lnTo>
                  <a:pt x="66830" y="57620"/>
                </a:lnTo>
                <a:lnTo>
                  <a:pt x="66830" y="57610"/>
                </a:lnTo>
                <a:lnTo>
                  <a:pt x="66810" y="57610"/>
                </a:lnTo>
                <a:lnTo>
                  <a:pt x="66810" y="57600"/>
                </a:lnTo>
                <a:lnTo>
                  <a:pt x="66800" y="57600"/>
                </a:lnTo>
                <a:lnTo>
                  <a:pt x="66790" y="57600"/>
                </a:lnTo>
                <a:lnTo>
                  <a:pt x="66790" y="57590"/>
                </a:lnTo>
                <a:lnTo>
                  <a:pt x="66780" y="57590"/>
                </a:lnTo>
                <a:lnTo>
                  <a:pt x="66780" y="57580"/>
                </a:lnTo>
                <a:lnTo>
                  <a:pt x="66780" y="57570"/>
                </a:lnTo>
                <a:lnTo>
                  <a:pt x="66770" y="57570"/>
                </a:lnTo>
                <a:lnTo>
                  <a:pt x="66770" y="57560"/>
                </a:lnTo>
                <a:lnTo>
                  <a:pt x="66760" y="57560"/>
                </a:lnTo>
                <a:lnTo>
                  <a:pt x="66750" y="57560"/>
                </a:lnTo>
                <a:lnTo>
                  <a:pt x="66750" y="57550"/>
                </a:lnTo>
                <a:lnTo>
                  <a:pt x="66740" y="57550"/>
                </a:lnTo>
                <a:lnTo>
                  <a:pt x="66740" y="57540"/>
                </a:lnTo>
                <a:lnTo>
                  <a:pt x="66730" y="57540"/>
                </a:lnTo>
                <a:lnTo>
                  <a:pt x="66720" y="57540"/>
                </a:lnTo>
                <a:lnTo>
                  <a:pt x="66720" y="57530"/>
                </a:lnTo>
                <a:lnTo>
                  <a:pt x="66710" y="57530"/>
                </a:lnTo>
                <a:lnTo>
                  <a:pt x="66700" y="57530"/>
                </a:lnTo>
                <a:lnTo>
                  <a:pt x="66700" y="57520"/>
                </a:lnTo>
                <a:lnTo>
                  <a:pt x="66690" y="57520"/>
                </a:lnTo>
                <a:lnTo>
                  <a:pt x="66680" y="57520"/>
                </a:lnTo>
                <a:lnTo>
                  <a:pt x="66680" y="57510"/>
                </a:lnTo>
                <a:lnTo>
                  <a:pt x="66650" y="57510"/>
                </a:lnTo>
                <a:lnTo>
                  <a:pt x="66650" y="57500"/>
                </a:lnTo>
                <a:lnTo>
                  <a:pt x="66640" y="57500"/>
                </a:lnTo>
                <a:lnTo>
                  <a:pt x="66630" y="57500"/>
                </a:lnTo>
                <a:lnTo>
                  <a:pt x="66630" y="57490"/>
                </a:lnTo>
                <a:lnTo>
                  <a:pt x="66630" y="57480"/>
                </a:lnTo>
                <a:lnTo>
                  <a:pt x="66620" y="57480"/>
                </a:lnTo>
                <a:lnTo>
                  <a:pt x="66620" y="57470"/>
                </a:lnTo>
                <a:lnTo>
                  <a:pt x="66600" y="57470"/>
                </a:lnTo>
                <a:lnTo>
                  <a:pt x="66590" y="57470"/>
                </a:lnTo>
                <a:lnTo>
                  <a:pt x="66590" y="57460"/>
                </a:lnTo>
                <a:lnTo>
                  <a:pt x="66570" y="57460"/>
                </a:lnTo>
                <a:lnTo>
                  <a:pt x="66560" y="57460"/>
                </a:lnTo>
                <a:lnTo>
                  <a:pt x="66550" y="57460"/>
                </a:lnTo>
                <a:lnTo>
                  <a:pt x="66550" y="57430"/>
                </a:lnTo>
                <a:lnTo>
                  <a:pt x="66560" y="57430"/>
                </a:lnTo>
                <a:lnTo>
                  <a:pt x="66560" y="57420"/>
                </a:lnTo>
                <a:lnTo>
                  <a:pt x="66570" y="57420"/>
                </a:lnTo>
                <a:lnTo>
                  <a:pt x="66570" y="57410"/>
                </a:lnTo>
                <a:lnTo>
                  <a:pt x="66560" y="57410"/>
                </a:lnTo>
                <a:lnTo>
                  <a:pt x="66550" y="57410"/>
                </a:lnTo>
                <a:lnTo>
                  <a:pt x="66550" y="57400"/>
                </a:lnTo>
                <a:lnTo>
                  <a:pt x="66530" y="57400"/>
                </a:lnTo>
                <a:lnTo>
                  <a:pt x="66530" y="57390"/>
                </a:lnTo>
                <a:lnTo>
                  <a:pt x="66520" y="57390"/>
                </a:lnTo>
                <a:lnTo>
                  <a:pt x="66510" y="57390"/>
                </a:lnTo>
                <a:lnTo>
                  <a:pt x="66510" y="57380"/>
                </a:lnTo>
                <a:lnTo>
                  <a:pt x="66500" y="57380"/>
                </a:lnTo>
                <a:lnTo>
                  <a:pt x="66490" y="57380"/>
                </a:lnTo>
                <a:lnTo>
                  <a:pt x="66490" y="57370"/>
                </a:lnTo>
                <a:lnTo>
                  <a:pt x="66480" y="57370"/>
                </a:lnTo>
                <a:lnTo>
                  <a:pt x="66470" y="57370"/>
                </a:lnTo>
                <a:lnTo>
                  <a:pt x="66470" y="57360"/>
                </a:lnTo>
                <a:lnTo>
                  <a:pt x="66460" y="57360"/>
                </a:lnTo>
                <a:lnTo>
                  <a:pt x="66450" y="57360"/>
                </a:lnTo>
                <a:lnTo>
                  <a:pt x="66450" y="57350"/>
                </a:lnTo>
                <a:lnTo>
                  <a:pt x="66440" y="57350"/>
                </a:lnTo>
                <a:lnTo>
                  <a:pt x="66430" y="57350"/>
                </a:lnTo>
                <a:lnTo>
                  <a:pt x="66420" y="57350"/>
                </a:lnTo>
                <a:lnTo>
                  <a:pt x="66420" y="57340"/>
                </a:lnTo>
                <a:lnTo>
                  <a:pt x="66410" y="57340"/>
                </a:lnTo>
                <a:lnTo>
                  <a:pt x="66410" y="57330"/>
                </a:lnTo>
                <a:lnTo>
                  <a:pt x="66390" y="57330"/>
                </a:lnTo>
                <a:lnTo>
                  <a:pt x="66380" y="57330"/>
                </a:lnTo>
                <a:lnTo>
                  <a:pt x="66380" y="57320"/>
                </a:lnTo>
                <a:lnTo>
                  <a:pt x="66370" y="57320"/>
                </a:lnTo>
                <a:lnTo>
                  <a:pt x="66370" y="57310"/>
                </a:lnTo>
                <a:lnTo>
                  <a:pt x="66360" y="57310"/>
                </a:lnTo>
                <a:lnTo>
                  <a:pt x="66360" y="57300"/>
                </a:lnTo>
                <a:lnTo>
                  <a:pt x="66350" y="57300"/>
                </a:lnTo>
                <a:lnTo>
                  <a:pt x="66340" y="57300"/>
                </a:lnTo>
                <a:lnTo>
                  <a:pt x="66340" y="57290"/>
                </a:lnTo>
                <a:lnTo>
                  <a:pt x="66330" y="57290"/>
                </a:lnTo>
                <a:lnTo>
                  <a:pt x="66320" y="57290"/>
                </a:lnTo>
                <a:lnTo>
                  <a:pt x="66320" y="57280"/>
                </a:lnTo>
                <a:lnTo>
                  <a:pt x="66310" y="57280"/>
                </a:lnTo>
                <a:lnTo>
                  <a:pt x="66300" y="57280"/>
                </a:lnTo>
                <a:lnTo>
                  <a:pt x="66300" y="57270"/>
                </a:lnTo>
                <a:lnTo>
                  <a:pt x="66290" y="57270"/>
                </a:lnTo>
                <a:lnTo>
                  <a:pt x="66280" y="57270"/>
                </a:lnTo>
                <a:lnTo>
                  <a:pt x="66270" y="57270"/>
                </a:lnTo>
                <a:lnTo>
                  <a:pt x="66260" y="57270"/>
                </a:lnTo>
                <a:lnTo>
                  <a:pt x="66250" y="57270"/>
                </a:lnTo>
                <a:lnTo>
                  <a:pt x="66250" y="57260"/>
                </a:lnTo>
                <a:lnTo>
                  <a:pt x="66230" y="57260"/>
                </a:lnTo>
                <a:lnTo>
                  <a:pt x="66200" y="57260"/>
                </a:lnTo>
                <a:lnTo>
                  <a:pt x="66200" y="57250"/>
                </a:lnTo>
                <a:lnTo>
                  <a:pt x="66190" y="57250"/>
                </a:lnTo>
                <a:lnTo>
                  <a:pt x="66180" y="57250"/>
                </a:lnTo>
                <a:lnTo>
                  <a:pt x="66170" y="57250"/>
                </a:lnTo>
                <a:lnTo>
                  <a:pt x="66170" y="57240"/>
                </a:lnTo>
                <a:lnTo>
                  <a:pt x="66160" y="57240"/>
                </a:lnTo>
                <a:lnTo>
                  <a:pt x="66160" y="57230"/>
                </a:lnTo>
                <a:lnTo>
                  <a:pt x="66160" y="57220"/>
                </a:lnTo>
                <a:lnTo>
                  <a:pt x="66150" y="57220"/>
                </a:lnTo>
                <a:lnTo>
                  <a:pt x="66150" y="57210"/>
                </a:lnTo>
                <a:lnTo>
                  <a:pt x="66140" y="57210"/>
                </a:lnTo>
                <a:lnTo>
                  <a:pt x="66140" y="57200"/>
                </a:lnTo>
                <a:lnTo>
                  <a:pt x="66140" y="57190"/>
                </a:lnTo>
                <a:lnTo>
                  <a:pt x="66130" y="57190"/>
                </a:lnTo>
                <a:lnTo>
                  <a:pt x="66130" y="57180"/>
                </a:lnTo>
                <a:lnTo>
                  <a:pt x="66120" y="57180"/>
                </a:lnTo>
                <a:lnTo>
                  <a:pt x="66110" y="57180"/>
                </a:lnTo>
                <a:lnTo>
                  <a:pt x="66110" y="57170"/>
                </a:lnTo>
                <a:lnTo>
                  <a:pt x="66100" y="57170"/>
                </a:lnTo>
                <a:lnTo>
                  <a:pt x="66090" y="57170"/>
                </a:lnTo>
                <a:lnTo>
                  <a:pt x="66080" y="57170"/>
                </a:lnTo>
                <a:lnTo>
                  <a:pt x="66080" y="57160"/>
                </a:lnTo>
                <a:lnTo>
                  <a:pt x="66050" y="57160"/>
                </a:lnTo>
                <a:lnTo>
                  <a:pt x="66040" y="57160"/>
                </a:lnTo>
                <a:lnTo>
                  <a:pt x="66040" y="57150"/>
                </a:lnTo>
                <a:lnTo>
                  <a:pt x="66030" y="57150"/>
                </a:lnTo>
                <a:lnTo>
                  <a:pt x="66010" y="57150"/>
                </a:lnTo>
                <a:lnTo>
                  <a:pt x="66010" y="57140"/>
                </a:lnTo>
                <a:lnTo>
                  <a:pt x="66000" y="57140"/>
                </a:lnTo>
                <a:lnTo>
                  <a:pt x="65990" y="57140"/>
                </a:lnTo>
                <a:lnTo>
                  <a:pt x="65990" y="57130"/>
                </a:lnTo>
                <a:lnTo>
                  <a:pt x="65980" y="57130"/>
                </a:lnTo>
                <a:lnTo>
                  <a:pt x="65980" y="57120"/>
                </a:lnTo>
                <a:lnTo>
                  <a:pt x="65980" y="57110"/>
                </a:lnTo>
                <a:lnTo>
                  <a:pt x="65990" y="57110"/>
                </a:lnTo>
                <a:lnTo>
                  <a:pt x="66000" y="57110"/>
                </a:lnTo>
                <a:lnTo>
                  <a:pt x="66000" y="57100"/>
                </a:lnTo>
                <a:lnTo>
                  <a:pt x="66010" y="57100"/>
                </a:lnTo>
                <a:lnTo>
                  <a:pt x="66020" y="57100"/>
                </a:lnTo>
                <a:lnTo>
                  <a:pt x="66020" y="57090"/>
                </a:lnTo>
                <a:lnTo>
                  <a:pt x="66030" y="57090"/>
                </a:lnTo>
                <a:lnTo>
                  <a:pt x="66030" y="57100"/>
                </a:lnTo>
                <a:lnTo>
                  <a:pt x="66040" y="57100"/>
                </a:lnTo>
                <a:lnTo>
                  <a:pt x="66040" y="57090"/>
                </a:lnTo>
                <a:lnTo>
                  <a:pt x="66050" y="57090"/>
                </a:lnTo>
                <a:lnTo>
                  <a:pt x="66050" y="57100"/>
                </a:lnTo>
                <a:lnTo>
                  <a:pt x="66070" y="57100"/>
                </a:lnTo>
                <a:lnTo>
                  <a:pt x="66070" y="57090"/>
                </a:lnTo>
                <a:lnTo>
                  <a:pt x="66090" y="57090"/>
                </a:lnTo>
                <a:lnTo>
                  <a:pt x="66100" y="57090"/>
                </a:lnTo>
                <a:lnTo>
                  <a:pt x="66100" y="57080"/>
                </a:lnTo>
                <a:lnTo>
                  <a:pt x="66100" y="57070"/>
                </a:lnTo>
                <a:lnTo>
                  <a:pt x="66110" y="57070"/>
                </a:lnTo>
                <a:lnTo>
                  <a:pt x="66110" y="57060"/>
                </a:lnTo>
                <a:lnTo>
                  <a:pt x="66110" y="57050"/>
                </a:lnTo>
                <a:lnTo>
                  <a:pt x="66110" y="57040"/>
                </a:lnTo>
                <a:lnTo>
                  <a:pt x="66110" y="57020"/>
                </a:lnTo>
                <a:lnTo>
                  <a:pt x="66110" y="56990"/>
                </a:lnTo>
                <a:lnTo>
                  <a:pt x="66120" y="56990"/>
                </a:lnTo>
                <a:lnTo>
                  <a:pt x="66120" y="56980"/>
                </a:lnTo>
                <a:lnTo>
                  <a:pt x="66120" y="56970"/>
                </a:lnTo>
                <a:lnTo>
                  <a:pt x="66120" y="56950"/>
                </a:lnTo>
                <a:lnTo>
                  <a:pt x="66120" y="56930"/>
                </a:lnTo>
                <a:lnTo>
                  <a:pt x="66110" y="56930"/>
                </a:lnTo>
                <a:lnTo>
                  <a:pt x="66110" y="56920"/>
                </a:lnTo>
                <a:lnTo>
                  <a:pt x="66120" y="56920"/>
                </a:lnTo>
                <a:lnTo>
                  <a:pt x="66120" y="56890"/>
                </a:lnTo>
                <a:lnTo>
                  <a:pt x="66120" y="56880"/>
                </a:lnTo>
                <a:lnTo>
                  <a:pt x="66120" y="56870"/>
                </a:lnTo>
                <a:lnTo>
                  <a:pt x="66130" y="56870"/>
                </a:lnTo>
                <a:lnTo>
                  <a:pt x="66130" y="56860"/>
                </a:lnTo>
                <a:lnTo>
                  <a:pt x="66130" y="56850"/>
                </a:lnTo>
                <a:lnTo>
                  <a:pt x="66140" y="56850"/>
                </a:lnTo>
                <a:lnTo>
                  <a:pt x="66140" y="56840"/>
                </a:lnTo>
                <a:lnTo>
                  <a:pt x="66150" y="56840"/>
                </a:lnTo>
                <a:lnTo>
                  <a:pt x="66150" y="56830"/>
                </a:lnTo>
                <a:lnTo>
                  <a:pt x="66150" y="56820"/>
                </a:lnTo>
                <a:lnTo>
                  <a:pt x="66160" y="56820"/>
                </a:lnTo>
                <a:lnTo>
                  <a:pt x="66160" y="56810"/>
                </a:lnTo>
                <a:lnTo>
                  <a:pt x="66170" y="56810"/>
                </a:lnTo>
                <a:lnTo>
                  <a:pt x="66180" y="56810"/>
                </a:lnTo>
                <a:lnTo>
                  <a:pt x="66180" y="56800"/>
                </a:lnTo>
                <a:lnTo>
                  <a:pt x="66190" y="56800"/>
                </a:lnTo>
                <a:lnTo>
                  <a:pt x="66190" y="56790"/>
                </a:lnTo>
                <a:lnTo>
                  <a:pt x="66200" y="56790"/>
                </a:lnTo>
                <a:lnTo>
                  <a:pt x="66200" y="56800"/>
                </a:lnTo>
                <a:lnTo>
                  <a:pt x="66210" y="56800"/>
                </a:lnTo>
                <a:lnTo>
                  <a:pt x="66210" y="56790"/>
                </a:lnTo>
                <a:lnTo>
                  <a:pt x="66220" y="56790"/>
                </a:lnTo>
                <a:lnTo>
                  <a:pt x="66220" y="56780"/>
                </a:lnTo>
                <a:lnTo>
                  <a:pt x="66230" y="56780"/>
                </a:lnTo>
                <a:lnTo>
                  <a:pt x="66240" y="56780"/>
                </a:lnTo>
                <a:lnTo>
                  <a:pt x="66250" y="56780"/>
                </a:lnTo>
                <a:lnTo>
                  <a:pt x="66250" y="56770"/>
                </a:lnTo>
                <a:lnTo>
                  <a:pt x="66280" y="56770"/>
                </a:lnTo>
                <a:lnTo>
                  <a:pt x="66290" y="56770"/>
                </a:lnTo>
                <a:lnTo>
                  <a:pt x="66280" y="56770"/>
                </a:lnTo>
                <a:lnTo>
                  <a:pt x="66280" y="56760"/>
                </a:lnTo>
                <a:lnTo>
                  <a:pt x="66290" y="56760"/>
                </a:lnTo>
                <a:lnTo>
                  <a:pt x="66290" y="56750"/>
                </a:lnTo>
                <a:lnTo>
                  <a:pt x="66300" y="56750"/>
                </a:lnTo>
                <a:lnTo>
                  <a:pt x="66300" y="56760"/>
                </a:lnTo>
                <a:lnTo>
                  <a:pt x="66300" y="56770"/>
                </a:lnTo>
                <a:lnTo>
                  <a:pt x="66290" y="56770"/>
                </a:lnTo>
                <a:lnTo>
                  <a:pt x="66290" y="56780"/>
                </a:lnTo>
                <a:lnTo>
                  <a:pt x="66300" y="56780"/>
                </a:lnTo>
                <a:lnTo>
                  <a:pt x="66310" y="56780"/>
                </a:lnTo>
                <a:lnTo>
                  <a:pt x="66310" y="56810"/>
                </a:lnTo>
                <a:lnTo>
                  <a:pt x="66300" y="56810"/>
                </a:lnTo>
                <a:lnTo>
                  <a:pt x="66310" y="56810"/>
                </a:lnTo>
                <a:lnTo>
                  <a:pt x="66320" y="56810"/>
                </a:lnTo>
                <a:lnTo>
                  <a:pt x="66330" y="56810"/>
                </a:lnTo>
                <a:lnTo>
                  <a:pt x="66330" y="56820"/>
                </a:lnTo>
                <a:lnTo>
                  <a:pt x="66330" y="56830"/>
                </a:lnTo>
                <a:lnTo>
                  <a:pt x="66330" y="56840"/>
                </a:lnTo>
                <a:lnTo>
                  <a:pt x="66320" y="56840"/>
                </a:lnTo>
                <a:lnTo>
                  <a:pt x="66320" y="56850"/>
                </a:lnTo>
                <a:lnTo>
                  <a:pt x="66310" y="56850"/>
                </a:lnTo>
                <a:lnTo>
                  <a:pt x="66310" y="56890"/>
                </a:lnTo>
                <a:lnTo>
                  <a:pt x="66320" y="56890"/>
                </a:lnTo>
                <a:lnTo>
                  <a:pt x="66320" y="56910"/>
                </a:lnTo>
                <a:lnTo>
                  <a:pt x="66320" y="56920"/>
                </a:lnTo>
                <a:lnTo>
                  <a:pt x="66330" y="56920"/>
                </a:lnTo>
                <a:lnTo>
                  <a:pt x="66330" y="56930"/>
                </a:lnTo>
                <a:lnTo>
                  <a:pt x="66330" y="56940"/>
                </a:lnTo>
                <a:lnTo>
                  <a:pt x="66340" y="56940"/>
                </a:lnTo>
                <a:lnTo>
                  <a:pt x="66340" y="56950"/>
                </a:lnTo>
                <a:lnTo>
                  <a:pt x="66340" y="56960"/>
                </a:lnTo>
                <a:lnTo>
                  <a:pt x="66340" y="56980"/>
                </a:lnTo>
                <a:lnTo>
                  <a:pt x="66350" y="56980"/>
                </a:lnTo>
                <a:lnTo>
                  <a:pt x="66350" y="56990"/>
                </a:lnTo>
                <a:lnTo>
                  <a:pt x="66350" y="57000"/>
                </a:lnTo>
                <a:lnTo>
                  <a:pt x="66350" y="57010"/>
                </a:lnTo>
                <a:lnTo>
                  <a:pt x="66360" y="57010"/>
                </a:lnTo>
                <a:lnTo>
                  <a:pt x="66360" y="57020"/>
                </a:lnTo>
                <a:lnTo>
                  <a:pt x="66360" y="57030"/>
                </a:lnTo>
                <a:lnTo>
                  <a:pt x="66370" y="57030"/>
                </a:lnTo>
                <a:lnTo>
                  <a:pt x="66370" y="57040"/>
                </a:lnTo>
                <a:lnTo>
                  <a:pt x="66370" y="57050"/>
                </a:lnTo>
                <a:lnTo>
                  <a:pt x="66380" y="57050"/>
                </a:lnTo>
                <a:lnTo>
                  <a:pt x="66380" y="57060"/>
                </a:lnTo>
                <a:lnTo>
                  <a:pt x="66390" y="57060"/>
                </a:lnTo>
                <a:lnTo>
                  <a:pt x="66410" y="57060"/>
                </a:lnTo>
                <a:lnTo>
                  <a:pt x="66430" y="57060"/>
                </a:lnTo>
                <a:lnTo>
                  <a:pt x="66440" y="57060"/>
                </a:lnTo>
                <a:lnTo>
                  <a:pt x="66450" y="57060"/>
                </a:lnTo>
                <a:lnTo>
                  <a:pt x="66460" y="57060"/>
                </a:lnTo>
                <a:lnTo>
                  <a:pt x="66460" y="57070"/>
                </a:lnTo>
                <a:lnTo>
                  <a:pt x="66470" y="57070"/>
                </a:lnTo>
                <a:lnTo>
                  <a:pt x="66480" y="57070"/>
                </a:lnTo>
                <a:lnTo>
                  <a:pt x="66490" y="57070"/>
                </a:lnTo>
                <a:lnTo>
                  <a:pt x="66490" y="57060"/>
                </a:lnTo>
                <a:lnTo>
                  <a:pt x="66500" y="57060"/>
                </a:lnTo>
                <a:lnTo>
                  <a:pt x="66500" y="57050"/>
                </a:lnTo>
                <a:lnTo>
                  <a:pt x="66530" y="57050"/>
                </a:lnTo>
                <a:lnTo>
                  <a:pt x="66540" y="57050"/>
                </a:lnTo>
                <a:lnTo>
                  <a:pt x="66580" y="57050"/>
                </a:lnTo>
                <a:lnTo>
                  <a:pt x="66580" y="57040"/>
                </a:lnTo>
                <a:lnTo>
                  <a:pt x="66590" y="57040"/>
                </a:lnTo>
                <a:lnTo>
                  <a:pt x="66600" y="57040"/>
                </a:lnTo>
                <a:lnTo>
                  <a:pt x="66620" y="57040"/>
                </a:lnTo>
                <a:lnTo>
                  <a:pt x="66620" y="57030"/>
                </a:lnTo>
                <a:lnTo>
                  <a:pt x="66630" y="57030"/>
                </a:lnTo>
                <a:lnTo>
                  <a:pt x="66630" y="57020"/>
                </a:lnTo>
                <a:lnTo>
                  <a:pt x="66640" y="57020"/>
                </a:lnTo>
                <a:lnTo>
                  <a:pt x="66640" y="57010"/>
                </a:lnTo>
                <a:lnTo>
                  <a:pt x="66650" y="57010"/>
                </a:lnTo>
                <a:lnTo>
                  <a:pt x="66700" y="57010"/>
                </a:lnTo>
                <a:lnTo>
                  <a:pt x="66720" y="57010"/>
                </a:lnTo>
                <a:lnTo>
                  <a:pt x="66740" y="57010"/>
                </a:lnTo>
                <a:lnTo>
                  <a:pt x="66740" y="57020"/>
                </a:lnTo>
                <a:lnTo>
                  <a:pt x="66750" y="57020"/>
                </a:lnTo>
                <a:lnTo>
                  <a:pt x="66750" y="57030"/>
                </a:lnTo>
                <a:lnTo>
                  <a:pt x="66760" y="57030"/>
                </a:lnTo>
                <a:lnTo>
                  <a:pt x="66760" y="57040"/>
                </a:lnTo>
                <a:lnTo>
                  <a:pt x="66750" y="57040"/>
                </a:lnTo>
                <a:lnTo>
                  <a:pt x="66750" y="57050"/>
                </a:lnTo>
                <a:lnTo>
                  <a:pt x="66740" y="57050"/>
                </a:lnTo>
                <a:lnTo>
                  <a:pt x="66740" y="57060"/>
                </a:lnTo>
                <a:lnTo>
                  <a:pt x="66730" y="57060"/>
                </a:lnTo>
                <a:lnTo>
                  <a:pt x="66730" y="57080"/>
                </a:lnTo>
                <a:lnTo>
                  <a:pt x="66730" y="57090"/>
                </a:lnTo>
                <a:lnTo>
                  <a:pt x="66730" y="57100"/>
                </a:lnTo>
                <a:lnTo>
                  <a:pt x="66730" y="57110"/>
                </a:lnTo>
                <a:lnTo>
                  <a:pt x="66740" y="57110"/>
                </a:lnTo>
                <a:lnTo>
                  <a:pt x="66740" y="57120"/>
                </a:lnTo>
                <a:lnTo>
                  <a:pt x="66740" y="57130"/>
                </a:lnTo>
                <a:lnTo>
                  <a:pt x="66750" y="57130"/>
                </a:lnTo>
                <a:lnTo>
                  <a:pt x="66750" y="57140"/>
                </a:lnTo>
                <a:lnTo>
                  <a:pt x="66780" y="57140"/>
                </a:lnTo>
                <a:lnTo>
                  <a:pt x="66790" y="57140"/>
                </a:lnTo>
                <a:lnTo>
                  <a:pt x="66790" y="57150"/>
                </a:lnTo>
                <a:lnTo>
                  <a:pt x="66800" y="57150"/>
                </a:lnTo>
                <a:lnTo>
                  <a:pt x="66800" y="57160"/>
                </a:lnTo>
                <a:lnTo>
                  <a:pt x="66810" y="57160"/>
                </a:lnTo>
                <a:lnTo>
                  <a:pt x="66810" y="57170"/>
                </a:lnTo>
                <a:lnTo>
                  <a:pt x="66820" y="57170"/>
                </a:lnTo>
                <a:lnTo>
                  <a:pt x="66820" y="57190"/>
                </a:lnTo>
                <a:lnTo>
                  <a:pt x="66820" y="57200"/>
                </a:lnTo>
                <a:lnTo>
                  <a:pt x="66820" y="57210"/>
                </a:lnTo>
                <a:lnTo>
                  <a:pt x="66840" y="57210"/>
                </a:lnTo>
                <a:lnTo>
                  <a:pt x="66880" y="57210"/>
                </a:lnTo>
                <a:lnTo>
                  <a:pt x="66880" y="57220"/>
                </a:lnTo>
                <a:lnTo>
                  <a:pt x="66870" y="57220"/>
                </a:lnTo>
                <a:lnTo>
                  <a:pt x="66870" y="57230"/>
                </a:lnTo>
                <a:lnTo>
                  <a:pt x="66870" y="57240"/>
                </a:lnTo>
                <a:lnTo>
                  <a:pt x="66880" y="57240"/>
                </a:lnTo>
                <a:lnTo>
                  <a:pt x="66880" y="57250"/>
                </a:lnTo>
                <a:lnTo>
                  <a:pt x="66880" y="57240"/>
                </a:lnTo>
                <a:lnTo>
                  <a:pt x="66890" y="57240"/>
                </a:lnTo>
                <a:lnTo>
                  <a:pt x="66890" y="57230"/>
                </a:lnTo>
                <a:lnTo>
                  <a:pt x="66900" y="57230"/>
                </a:lnTo>
                <a:lnTo>
                  <a:pt x="66900" y="57220"/>
                </a:lnTo>
                <a:lnTo>
                  <a:pt x="66910" y="57220"/>
                </a:lnTo>
                <a:lnTo>
                  <a:pt x="66910" y="57210"/>
                </a:lnTo>
                <a:lnTo>
                  <a:pt x="66930" y="57210"/>
                </a:lnTo>
                <a:lnTo>
                  <a:pt x="66930" y="57220"/>
                </a:lnTo>
                <a:lnTo>
                  <a:pt x="66940" y="57220"/>
                </a:lnTo>
                <a:lnTo>
                  <a:pt x="66940" y="57230"/>
                </a:lnTo>
                <a:lnTo>
                  <a:pt x="66930" y="57230"/>
                </a:lnTo>
                <a:lnTo>
                  <a:pt x="66920" y="57230"/>
                </a:lnTo>
                <a:lnTo>
                  <a:pt x="66920" y="57240"/>
                </a:lnTo>
                <a:lnTo>
                  <a:pt x="66920" y="57230"/>
                </a:lnTo>
                <a:lnTo>
                  <a:pt x="66910" y="57230"/>
                </a:lnTo>
                <a:lnTo>
                  <a:pt x="66910" y="57240"/>
                </a:lnTo>
                <a:lnTo>
                  <a:pt x="66910" y="57250"/>
                </a:lnTo>
                <a:lnTo>
                  <a:pt x="66910" y="57260"/>
                </a:lnTo>
                <a:lnTo>
                  <a:pt x="66890" y="57260"/>
                </a:lnTo>
                <a:lnTo>
                  <a:pt x="66890" y="57270"/>
                </a:lnTo>
                <a:lnTo>
                  <a:pt x="66880" y="57270"/>
                </a:lnTo>
                <a:lnTo>
                  <a:pt x="66880" y="57280"/>
                </a:lnTo>
                <a:lnTo>
                  <a:pt x="66860" y="57280"/>
                </a:lnTo>
                <a:lnTo>
                  <a:pt x="66860" y="57270"/>
                </a:lnTo>
                <a:lnTo>
                  <a:pt x="66850" y="57270"/>
                </a:lnTo>
                <a:lnTo>
                  <a:pt x="66850" y="57250"/>
                </a:lnTo>
                <a:lnTo>
                  <a:pt x="66840" y="57250"/>
                </a:lnTo>
                <a:lnTo>
                  <a:pt x="66840" y="57240"/>
                </a:lnTo>
                <a:lnTo>
                  <a:pt x="66830" y="57240"/>
                </a:lnTo>
                <a:lnTo>
                  <a:pt x="66830" y="57230"/>
                </a:lnTo>
                <a:lnTo>
                  <a:pt x="66800" y="57230"/>
                </a:lnTo>
                <a:lnTo>
                  <a:pt x="66730" y="57230"/>
                </a:lnTo>
                <a:lnTo>
                  <a:pt x="66710" y="57230"/>
                </a:lnTo>
                <a:lnTo>
                  <a:pt x="66690" y="57230"/>
                </a:lnTo>
                <a:lnTo>
                  <a:pt x="66690" y="57220"/>
                </a:lnTo>
                <a:lnTo>
                  <a:pt x="66680" y="57220"/>
                </a:lnTo>
                <a:lnTo>
                  <a:pt x="66690" y="57220"/>
                </a:lnTo>
                <a:lnTo>
                  <a:pt x="66700" y="57220"/>
                </a:lnTo>
                <a:lnTo>
                  <a:pt x="66700" y="57210"/>
                </a:lnTo>
                <a:lnTo>
                  <a:pt x="66720" y="57210"/>
                </a:lnTo>
                <a:lnTo>
                  <a:pt x="66730" y="57210"/>
                </a:lnTo>
                <a:lnTo>
                  <a:pt x="66730" y="57200"/>
                </a:lnTo>
                <a:lnTo>
                  <a:pt x="66720" y="57200"/>
                </a:lnTo>
                <a:lnTo>
                  <a:pt x="66710" y="57200"/>
                </a:lnTo>
                <a:lnTo>
                  <a:pt x="66710" y="57210"/>
                </a:lnTo>
                <a:lnTo>
                  <a:pt x="66690" y="57210"/>
                </a:lnTo>
                <a:lnTo>
                  <a:pt x="66670" y="57210"/>
                </a:lnTo>
                <a:lnTo>
                  <a:pt x="66620" y="57210"/>
                </a:lnTo>
                <a:lnTo>
                  <a:pt x="66620" y="57200"/>
                </a:lnTo>
                <a:lnTo>
                  <a:pt x="66610" y="57200"/>
                </a:lnTo>
                <a:lnTo>
                  <a:pt x="66610" y="57190"/>
                </a:lnTo>
                <a:lnTo>
                  <a:pt x="66600" y="57190"/>
                </a:lnTo>
                <a:lnTo>
                  <a:pt x="66600" y="57180"/>
                </a:lnTo>
                <a:lnTo>
                  <a:pt x="66590" y="57180"/>
                </a:lnTo>
                <a:lnTo>
                  <a:pt x="66590" y="57170"/>
                </a:lnTo>
                <a:lnTo>
                  <a:pt x="66580" y="57170"/>
                </a:lnTo>
                <a:lnTo>
                  <a:pt x="66580" y="57160"/>
                </a:lnTo>
                <a:lnTo>
                  <a:pt x="66590" y="57160"/>
                </a:lnTo>
                <a:lnTo>
                  <a:pt x="66590" y="57150"/>
                </a:lnTo>
                <a:lnTo>
                  <a:pt x="66600" y="57150"/>
                </a:lnTo>
                <a:lnTo>
                  <a:pt x="66600" y="57140"/>
                </a:lnTo>
                <a:lnTo>
                  <a:pt x="66610" y="57140"/>
                </a:lnTo>
                <a:lnTo>
                  <a:pt x="66610" y="57130"/>
                </a:lnTo>
                <a:lnTo>
                  <a:pt x="66620" y="57130"/>
                </a:lnTo>
                <a:lnTo>
                  <a:pt x="66630" y="57130"/>
                </a:lnTo>
                <a:lnTo>
                  <a:pt x="66630" y="57120"/>
                </a:lnTo>
                <a:lnTo>
                  <a:pt x="66640" y="57120"/>
                </a:lnTo>
                <a:lnTo>
                  <a:pt x="66650" y="57120"/>
                </a:lnTo>
                <a:lnTo>
                  <a:pt x="66660" y="57120"/>
                </a:lnTo>
                <a:lnTo>
                  <a:pt x="66660" y="57110"/>
                </a:lnTo>
                <a:lnTo>
                  <a:pt x="66670" y="57110"/>
                </a:lnTo>
                <a:lnTo>
                  <a:pt x="66670" y="57100"/>
                </a:lnTo>
                <a:lnTo>
                  <a:pt x="66680" y="57100"/>
                </a:lnTo>
                <a:lnTo>
                  <a:pt x="66680" y="57110"/>
                </a:lnTo>
                <a:lnTo>
                  <a:pt x="66670" y="57110"/>
                </a:lnTo>
                <a:lnTo>
                  <a:pt x="66680" y="57110"/>
                </a:lnTo>
                <a:lnTo>
                  <a:pt x="66680" y="57120"/>
                </a:lnTo>
                <a:lnTo>
                  <a:pt x="66680" y="57130"/>
                </a:lnTo>
                <a:lnTo>
                  <a:pt x="66690" y="57130"/>
                </a:lnTo>
                <a:lnTo>
                  <a:pt x="66700" y="57130"/>
                </a:lnTo>
                <a:lnTo>
                  <a:pt x="66710" y="57130"/>
                </a:lnTo>
                <a:lnTo>
                  <a:pt x="66710" y="57120"/>
                </a:lnTo>
                <a:lnTo>
                  <a:pt x="66710" y="57110"/>
                </a:lnTo>
                <a:lnTo>
                  <a:pt x="66710" y="57090"/>
                </a:lnTo>
                <a:lnTo>
                  <a:pt x="66710" y="57070"/>
                </a:lnTo>
                <a:lnTo>
                  <a:pt x="66710" y="57060"/>
                </a:lnTo>
                <a:lnTo>
                  <a:pt x="66700" y="57060"/>
                </a:lnTo>
                <a:lnTo>
                  <a:pt x="66700" y="57070"/>
                </a:lnTo>
                <a:lnTo>
                  <a:pt x="66690" y="57070"/>
                </a:lnTo>
                <a:lnTo>
                  <a:pt x="66680" y="57070"/>
                </a:lnTo>
                <a:lnTo>
                  <a:pt x="66670" y="57070"/>
                </a:lnTo>
                <a:lnTo>
                  <a:pt x="66670" y="57080"/>
                </a:lnTo>
                <a:lnTo>
                  <a:pt x="66660" y="57080"/>
                </a:lnTo>
                <a:lnTo>
                  <a:pt x="66660" y="57070"/>
                </a:lnTo>
                <a:lnTo>
                  <a:pt x="66660" y="57080"/>
                </a:lnTo>
                <a:lnTo>
                  <a:pt x="66650" y="57080"/>
                </a:lnTo>
                <a:lnTo>
                  <a:pt x="66640" y="57080"/>
                </a:lnTo>
                <a:lnTo>
                  <a:pt x="66640" y="57070"/>
                </a:lnTo>
                <a:lnTo>
                  <a:pt x="66660" y="57070"/>
                </a:lnTo>
                <a:lnTo>
                  <a:pt x="66670" y="57070"/>
                </a:lnTo>
                <a:lnTo>
                  <a:pt x="66670" y="57060"/>
                </a:lnTo>
                <a:lnTo>
                  <a:pt x="66680" y="57060"/>
                </a:lnTo>
                <a:lnTo>
                  <a:pt x="66680" y="57050"/>
                </a:lnTo>
                <a:lnTo>
                  <a:pt x="66670" y="57050"/>
                </a:lnTo>
                <a:lnTo>
                  <a:pt x="66670" y="57060"/>
                </a:lnTo>
                <a:lnTo>
                  <a:pt x="66660" y="57060"/>
                </a:lnTo>
                <a:lnTo>
                  <a:pt x="66620" y="57060"/>
                </a:lnTo>
                <a:lnTo>
                  <a:pt x="66620" y="57070"/>
                </a:lnTo>
                <a:lnTo>
                  <a:pt x="66600" y="57070"/>
                </a:lnTo>
                <a:lnTo>
                  <a:pt x="66590" y="57070"/>
                </a:lnTo>
                <a:lnTo>
                  <a:pt x="66590" y="57080"/>
                </a:lnTo>
                <a:lnTo>
                  <a:pt x="66580" y="57080"/>
                </a:lnTo>
                <a:lnTo>
                  <a:pt x="66570" y="57080"/>
                </a:lnTo>
                <a:lnTo>
                  <a:pt x="66570" y="57090"/>
                </a:lnTo>
                <a:lnTo>
                  <a:pt x="66560" y="57090"/>
                </a:lnTo>
                <a:lnTo>
                  <a:pt x="66560" y="57080"/>
                </a:lnTo>
                <a:lnTo>
                  <a:pt x="66510" y="57080"/>
                </a:lnTo>
                <a:lnTo>
                  <a:pt x="66510" y="57090"/>
                </a:lnTo>
                <a:lnTo>
                  <a:pt x="66460" y="57090"/>
                </a:lnTo>
                <a:lnTo>
                  <a:pt x="66460" y="57080"/>
                </a:lnTo>
                <a:lnTo>
                  <a:pt x="66360" y="57080"/>
                </a:lnTo>
                <a:lnTo>
                  <a:pt x="66350" y="57080"/>
                </a:lnTo>
                <a:lnTo>
                  <a:pt x="66340" y="57080"/>
                </a:lnTo>
                <a:lnTo>
                  <a:pt x="66340" y="57090"/>
                </a:lnTo>
                <a:lnTo>
                  <a:pt x="66330" y="57090"/>
                </a:lnTo>
                <a:lnTo>
                  <a:pt x="66330" y="57100"/>
                </a:lnTo>
                <a:lnTo>
                  <a:pt x="66380" y="57100"/>
                </a:lnTo>
                <a:lnTo>
                  <a:pt x="66400" y="57100"/>
                </a:lnTo>
                <a:lnTo>
                  <a:pt x="66410" y="57100"/>
                </a:lnTo>
                <a:lnTo>
                  <a:pt x="66410" y="57110"/>
                </a:lnTo>
                <a:lnTo>
                  <a:pt x="66440" y="57110"/>
                </a:lnTo>
                <a:lnTo>
                  <a:pt x="66460" y="57110"/>
                </a:lnTo>
                <a:lnTo>
                  <a:pt x="66460" y="57100"/>
                </a:lnTo>
                <a:lnTo>
                  <a:pt x="66480" y="57100"/>
                </a:lnTo>
                <a:lnTo>
                  <a:pt x="66490" y="57100"/>
                </a:lnTo>
                <a:lnTo>
                  <a:pt x="66530" y="57100"/>
                </a:lnTo>
                <a:lnTo>
                  <a:pt x="66530" y="57130"/>
                </a:lnTo>
                <a:lnTo>
                  <a:pt x="66530" y="57150"/>
                </a:lnTo>
                <a:lnTo>
                  <a:pt x="66540" y="57150"/>
                </a:lnTo>
                <a:lnTo>
                  <a:pt x="66540" y="57140"/>
                </a:lnTo>
                <a:lnTo>
                  <a:pt x="66540" y="57130"/>
                </a:lnTo>
                <a:lnTo>
                  <a:pt x="66550" y="57130"/>
                </a:lnTo>
                <a:lnTo>
                  <a:pt x="66550" y="57120"/>
                </a:lnTo>
                <a:lnTo>
                  <a:pt x="66560" y="57120"/>
                </a:lnTo>
                <a:lnTo>
                  <a:pt x="66560" y="57110"/>
                </a:lnTo>
                <a:lnTo>
                  <a:pt x="66580" y="57110"/>
                </a:lnTo>
                <a:lnTo>
                  <a:pt x="66580" y="57100"/>
                </a:lnTo>
                <a:lnTo>
                  <a:pt x="66590" y="57100"/>
                </a:lnTo>
                <a:lnTo>
                  <a:pt x="66600" y="57100"/>
                </a:lnTo>
                <a:lnTo>
                  <a:pt x="66600" y="57090"/>
                </a:lnTo>
                <a:lnTo>
                  <a:pt x="66600" y="57080"/>
                </a:lnTo>
                <a:lnTo>
                  <a:pt x="66610" y="57080"/>
                </a:lnTo>
                <a:lnTo>
                  <a:pt x="66620" y="57080"/>
                </a:lnTo>
                <a:lnTo>
                  <a:pt x="66620" y="57090"/>
                </a:lnTo>
                <a:lnTo>
                  <a:pt x="66620" y="57100"/>
                </a:lnTo>
                <a:lnTo>
                  <a:pt x="66630" y="57100"/>
                </a:lnTo>
                <a:lnTo>
                  <a:pt x="66630" y="57110"/>
                </a:lnTo>
                <a:lnTo>
                  <a:pt x="66610" y="57110"/>
                </a:lnTo>
                <a:lnTo>
                  <a:pt x="66600" y="57110"/>
                </a:lnTo>
                <a:lnTo>
                  <a:pt x="66600" y="57120"/>
                </a:lnTo>
                <a:lnTo>
                  <a:pt x="66590" y="57120"/>
                </a:lnTo>
                <a:lnTo>
                  <a:pt x="66590" y="57130"/>
                </a:lnTo>
                <a:lnTo>
                  <a:pt x="66580" y="57130"/>
                </a:lnTo>
                <a:lnTo>
                  <a:pt x="66570" y="57130"/>
                </a:lnTo>
                <a:lnTo>
                  <a:pt x="66570" y="57140"/>
                </a:lnTo>
                <a:lnTo>
                  <a:pt x="66580" y="57140"/>
                </a:lnTo>
                <a:lnTo>
                  <a:pt x="66580" y="57160"/>
                </a:lnTo>
                <a:lnTo>
                  <a:pt x="66580" y="57170"/>
                </a:lnTo>
                <a:lnTo>
                  <a:pt x="66570" y="57170"/>
                </a:lnTo>
                <a:lnTo>
                  <a:pt x="66570" y="57180"/>
                </a:lnTo>
                <a:lnTo>
                  <a:pt x="66560" y="57180"/>
                </a:lnTo>
                <a:lnTo>
                  <a:pt x="66550" y="57180"/>
                </a:lnTo>
                <a:lnTo>
                  <a:pt x="66550" y="57190"/>
                </a:lnTo>
                <a:lnTo>
                  <a:pt x="66550" y="57210"/>
                </a:lnTo>
                <a:lnTo>
                  <a:pt x="66550" y="57220"/>
                </a:lnTo>
                <a:lnTo>
                  <a:pt x="66520" y="57220"/>
                </a:lnTo>
                <a:lnTo>
                  <a:pt x="66500" y="57220"/>
                </a:lnTo>
                <a:lnTo>
                  <a:pt x="66500" y="57230"/>
                </a:lnTo>
                <a:lnTo>
                  <a:pt x="66510" y="57230"/>
                </a:lnTo>
                <a:lnTo>
                  <a:pt x="66510" y="57220"/>
                </a:lnTo>
                <a:lnTo>
                  <a:pt x="66510" y="57230"/>
                </a:lnTo>
                <a:lnTo>
                  <a:pt x="66520" y="57230"/>
                </a:lnTo>
                <a:lnTo>
                  <a:pt x="66520" y="57240"/>
                </a:lnTo>
                <a:lnTo>
                  <a:pt x="66530" y="57240"/>
                </a:lnTo>
                <a:lnTo>
                  <a:pt x="66540" y="57240"/>
                </a:lnTo>
                <a:lnTo>
                  <a:pt x="66540" y="57250"/>
                </a:lnTo>
                <a:lnTo>
                  <a:pt x="66550" y="57250"/>
                </a:lnTo>
                <a:lnTo>
                  <a:pt x="66560" y="57250"/>
                </a:lnTo>
                <a:lnTo>
                  <a:pt x="66560" y="57260"/>
                </a:lnTo>
                <a:lnTo>
                  <a:pt x="66570" y="57260"/>
                </a:lnTo>
                <a:lnTo>
                  <a:pt x="66570" y="57270"/>
                </a:lnTo>
                <a:lnTo>
                  <a:pt x="66570" y="57280"/>
                </a:lnTo>
                <a:lnTo>
                  <a:pt x="66580" y="57280"/>
                </a:lnTo>
                <a:lnTo>
                  <a:pt x="66590" y="57280"/>
                </a:lnTo>
                <a:lnTo>
                  <a:pt x="66610" y="57280"/>
                </a:lnTo>
                <a:lnTo>
                  <a:pt x="66610" y="57290"/>
                </a:lnTo>
                <a:lnTo>
                  <a:pt x="66620" y="57290"/>
                </a:lnTo>
                <a:lnTo>
                  <a:pt x="66630" y="57290"/>
                </a:lnTo>
                <a:lnTo>
                  <a:pt x="66630" y="57300"/>
                </a:lnTo>
                <a:lnTo>
                  <a:pt x="66640" y="57300"/>
                </a:lnTo>
                <a:lnTo>
                  <a:pt x="66640" y="57310"/>
                </a:lnTo>
                <a:lnTo>
                  <a:pt x="66650" y="57310"/>
                </a:lnTo>
                <a:lnTo>
                  <a:pt x="66660" y="57310"/>
                </a:lnTo>
                <a:lnTo>
                  <a:pt x="66660" y="57320"/>
                </a:lnTo>
                <a:lnTo>
                  <a:pt x="66670" y="57320"/>
                </a:lnTo>
                <a:lnTo>
                  <a:pt x="66670" y="57330"/>
                </a:lnTo>
                <a:lnTo>
                  <a:pt x="66680" y="57330"/>
                </a:lnTo>
                <a:lnTo>
                  <a:pt x="66680" y="57320"/>
                </a:lnTo>
                <a:lnTo>
                  <a:pt x="66690" y="57320"/>
                </a:lnTo>
                <a:lnTo>
                  <a:pt x="66700" y="57320"/>
                </a:lnTo>
                <a:lnTo>
                  <a:pt x="66700" y="57330"/>
                </a:lnTo>
                <a:lnTo>
                  <a:pt x="66720" y="57330"/>
                </a:lnTo>
                <a:lnTo>
                  <a:pt x="66730" y="57330"/>
                </a:lnTo>
                <a:lnTo>
                  <a:pt x="66730" y="57340"/>
                </a:lnTo>
                <a:lnTo>
                  <a:pt x="66740" y="57340"/>
                </a:lnTo>
                <a:lnTo>
                  <a:pt x="66740" y="57350"/>
                </a:lnTo>
                <a:lnTo>
                  <a:pt x="66750" y="57350"/>
                </a:lnTo>
                <a:lnTo>
                  <a:pt x="66750" y="57360"/>
                </a:lnTo>
                <a:lnTo>
                  <a:pt x="66750" y="57370"/>
                </a:lnTo>
                <a:lnTo>
                  <a:pt x="66760" y="57370"/>
                </a:lnTo>
                <a:lnTo>
                  <a:pt x="66760" y="57380"/>
                </a:lnTo>
                <a:lnTo>
                  <a:pt x="66760" y="57390"/>
                </a:lnTo>
                <a:lnTo>
                  <a:pt x="66770" y="57390"/>
                </a:lnTo>
                <a:lnTo>
                  <a:pt x="66770" y="57400"/>
                </a:lnTo>
                <a:lnTo>
                  <a:pt x="66780" y="57400"/>
                </a:lnTo>
                <a:lnTo>
                  <a:pt x="66790" y="57400"/>
                </a:lnTo>
                <a:lnTo>
                  <a:pt x="66790" y="57390"/>
                </a:lnTo>
                <a:lnTo>
                  <a:pt x="66800" y="57390"/>
                </a:lnTo>
                <a:lnTo>
                  <a:pt x="66790" y="57390"/>
                </a:lnTo>
                <a:lnTo>
                  <a:pt x="66790" y="57380"/>
                </a:lnTo>
                <a:lnTo>
                  <a:pt x="66790" y="57370"/>
                </a:lnTo>
                <a:lnTo>
                  <a:pt x="66790" y="57360"/>
                </a:lnTo>
                <a:lnTo>
                  <a:pt x="66800" y="57360"/>
                </a:lnTo>
                <a:lnTo>
                  <a:pt x="66800" y="57340"/>
                </a:lnTo>
                <a:lnTo>
                  <a:pt x="66800" y="57330"/>
                </a:lnTo>
                <a:lnTo>
                  <a:pt x="66790" y="57330"/>
                </a:lnTo>
                <a:lnTo>
                  <a:pt x="66790" y="57340"/>
                </a:lnTo>
                <a:lnTo>
                  <a:pt x="66780" y="57340"/>
                </a:lnTo>
                <a:lnTo>
                  <a:pt x="66770" y="57340"/>
                </a:lnTo>
                <a:lnTo>
                  <a:pt x="66750" y="57340"/>
                </a:lnTo>
                <a:lnTo>
                  <a:pt x="66750" y="57330"/>
                </a:lnTo>
                <a:lnTo>
                  <a:pt x="66740" y="57330"/>
                </a:lnTo>
                <a:lnTo>
                  <a:pt x="66730" y="57330"/>
                </a:lnTo>
                <a:lnTo>
                  <a:pt x="66730" y="57320"/>
                </a:lnTo>
                <a:lnTo>
                  <a:pt x="66730" y="57310"/>
                </a:lnTo>
                <a:lnTo>
                  <a:pt x="66710" y="57310"/>
                </a:lnTo>
                <a:lnTo>
                  <a:pt x="66700" y="57310"/>
                </a:lnTo>
                <a:lnTo>
                  <a:pt x="66690" y="57310"/>
                </a:lnTo>
                <a:lnTo>
                  <a:pt x="66680" y="57310"/>
                </a:lnTo>
                <a:lnTo>
                  <a:pt x="66680" y="57300"/>
                </a:lnTo>
                <a:lnTo>
                  <a:pt x="66660" y="57300"/>
                </a:lnTo>
                <a:lnTo>
                  <a:pt x="66650" y="57300"/>
                </a:lnTo>
                <a:lnTo>
                  <a:pt x="66650" y="57290"/>
                </a:lnTo>
                <a:lnTo>
                  <a:pt x="66640" y="57290"/>
                </a:lnTo>
                <a:lnTo>
                  <a:pt x="66640" y="57280"/>
                </a:lnTo>
                <a:lnTo>
                  <a:pt x="66620" y="57280"/>
                </a:lnTo>
                <a:lnTo>
                  <a:pt x="66620" y="57270"/>
                </a:lnTo>
                <a:lnTo>
                  <a:pt x="66610" y="57270"/>
                </a:lnTo>
                <a:lnTo>
                  <a:pt x="66610" y="57260"/>
                </a:lnTo>
                <a:lnTo>
                  <a:pt x="66610" y="57250"/>
                </a:lnTo>
                <a:lnTo>
                  <a:pt x="66620" y="57250"/>
                </a:lnTo>
                <a:lnTo>
                  <a:pt x="66630" y="57250"/>
                </a:lnTo>
                <a:lnTo>
                  <a:pt x="66650" y="57250"/>
                </a:lnTo>
                <a:lnTo>
                  <a:pt x="66660" y="57250"/>
                </a:lnTo>
                <a:lnTo>
                  <a:pt x="66660" y="57260"/>
                </a:lnTo>
                <a:lnTo>
                  <a:pt x="66660" y="57270"/>
                </a:lnTo>
                <a:lnTo>
                  <a:pt x="66670" y="57270"/>
                </a:lnTo>
                <a:lnTo>
                  <a:pt x="66670" y="57280"/>
                </a:lnTo>
                <a:lnTo>
                  <a:pt x="66680" y="57280"/>
                </a:lnTo>
                <a:lnTo>
                  <a:pt x="66680" y="57270"/>
                </a:lnTo>
                <a:lnTo>
                  <a:pt x="66700" y="57270"/>
                </a:lnTo>
                <a:lnTo>
                  <a:pt x="66710" y="57270"/>
                </a:lnTo>
                <a:lnTo>
                  <a:pt x="66740" y="57270"/>
                </a:lnTo>
                <a:lnTo>
                  <a:pt x="66740" y="57280"/>
                </a:lnTo>
                <a:lnTo>
                  <a:pt x="66760" y="57280"/>
                </a:lnTo>
                <a:lnTo>
                  <a:pt x="66760" y="57290"/>
                </a:lnTo>
                <a:lnTo>
                  <a:pt x="66780" y="57290"/>
                </a:lnTo>
                <a:lnTo>
                  <a:pt x="66780" y="57280"/>
                </a:lnTo>
                <a:lnTo>
                  <a:pt x="66790" y="57280"/>
                </a:lnTo>
                <a:lnTo>
                  <a:pt x="66800" y="57280"/>
                </a:lnTo>
                <a:lnTo>
                  <a:pt x="66800" y="57270"/>
                </a:lnTo>
                <a:lnTo>
                  <a:pt x="66800" y="57260"/>
                </a:lnTo>
                <a:lnTo>
                  <a:pt x="66820" y="57260"/>
                </a:lnTo>
                <a:lnTo>
                  <a:pt x="66830" y="57260"/>
                </a:lnTo>
                <a:lnTo>
                  <a:pt x="66830" y="57270"/>
                </a:lnTo>
                <a:lnTo>
                  <a:pt x="66840" y="57270"/>
                </a:lnTo>
                <a:lnTo>
                  <a:pt x="66840" y="57280"/>
                </a:lnTo>
                <a:lnTo>
                  <a:pt x="66860" y="57280"/>
                </a:lnTo>
                <a:lnTo>
                  <a:pt x="66860" y="57290"/>
                </a:lnTo>
                <a:lnTo>
                  <a:pt x="66860" y="57280"/>
                </a:lnTo>
                <a:lnTo>
                  <a:pt x="66870" y="57280"/>
                </a:lnTo>
                <a:lnTo>
                  <a:pt x="66900" y="57280"/>
                </a:lnTo>
                <a:lnTo>
                  <a:pt x="66900" y="57290"/>
                </a:lnTo>
                <a:lnTo>
                  <a:pt x="66910" y="57290"/>
                </a:lnTo>
                <a:lnTo>
                  <a:pt x="66930" y="57290"/>
                </a:lnTo>
                <a:lnTo>
                  <a:pt x="66930" y="57300"/>
                </a:lnTo>
                <a:lnTo>
                  <a:pt x="66930" y="57320"/>
                </a:lnTo>
                <a:lnTo>
                  <a:pt x="66920" y="57320"/>
                </a:lnTo>
                <a:lnTo>
                  <a:pt x="66920" y="57330"/>
                </a:lnTo>
                <a:lnTo>
                  <a:pt x="66920" y="57340"/>
                </a:lnTo>
                <a:lnTo>
                  <a:pt x="66910" y="57340"/>
                </a:lnTo>
                <a:lnTo>
                  <a:pt x="66910" y="57350"/>
                </a:lnTo>
                <a:lnTo>
                  <a:pt x="66920" y="57350"/>
                </a:lnTo>
                <a:lnTo>
                  <a:pt x="66920" y="57360"/>
                </a:lnTo>
                <a:lnTo>
                  <a:pt x="66930" y="57360"/>
                </a:lnTo>
                <a:lnTo>
                  <a:pt x="66930" y="57370"/>
                </a:lnTo>
                <a:lnTo>
                  <a:pt x="66910" y="57370"/>
                </a:lnTo>
                <a:lnTo>
                  <a:pt x="66870" y="57370"/>
                </a:lnTo>
                <a:lnTo>
                  <a:pt x="66870" y="57360"/>
                </a:lnTo>
                <a:lnTo>
                  <a:pt x="66860" y="57360"/>
                </a:lnTo>
                <a:lnTo>
                  <a:pt x="66860" y="57370"/>
                </a:lnTo>
                <a:lnTo>
                  <a:pt x="66850" y="57370"/>
                </a:lnTo>
                <a:lnTo>
                  <a:pt x="66850" y="57360"/>
                </a:lnTo>
                <a:lnTo>
                  <a:pt x="66840" y="57360"/>
                </a:lnTo>
                <a:lnTo>
                  <a:pt x="66840" y="57370"/>
                </a:lnTo>
                <a:lnTo>
                  <a:pt x="66840" y="57380"/>
                </a:lnTo>
                <a:lnTo>
                  <a:pt x="66840" y="57390"/>
                </a:lnTo>
                <a:lnTo>
                  <a:pt x="66830" y="57390"/>
                </a:lnTo>
                <a:lnTo>
                  <a:pt x="66830" y="57400"/>
                </a:lnTo>
                <a:lnTo>
                  <a:pt x="66820" y="57400"/>
                </a:lnTo>
                <a:lnTo>
                  <a:pt x="66820" y="57410"/>
                </a:lnTo>
                <a:lnTo>
                  <a:pt x="66820" y="57420"/>
                </a:lnTo>
                <a:lnTo>
                  <a:pt x="66830" y="57420"/>
                </a:lnTo>
                <a:lnTo>
                  <a:pt x="66830" y="57430"/>
                </a:lnTo>
                <a:lnTo>
                  <a:pt x="66840" y="57430"/>
                </a:lnTo>
                <a:lnTo>
                  <a:pt x="66840" y="57420"/>
                </a:lnTo>
                <a:lnTo>
                  <a:pt x="66840" y="57410"/>
                </a:lnTo>
                <a:lnTo>
                  <a:pt x="66850" y="57410"/>
                </a:lnTo>
                <a:lnTo>
                  <a:pt x="66850" y="57400"/>
                </a:lnTo>
                <a:lnTo>
                  <a:pt x="66840" y="57400"/>
                </a:lnTo>
                <a:lnTo>
                  <a:pt x="66840" y="57390"/>
                </a:lnTo>
                <a:lnTo>
                  <a:pt x="66860" y="57390"/>
                </a:lnTo>
                <a:lnTo>
                  <a:pt x="66870" y="57390"/>
                </a:lnTo>
                <a:lnTo>
                  <a:pt x="66870" y="57400"/>
                </a:lnTo>
                <a:lnTo>
                  <a:pt x="66880" y="57400"/>
                </a:lnTo>
                <a:lnTo>
                  <a:pt x="66880" y="57390"/>
                </a:lnTo>
                <a:lnTo>
                  <a:pt x="66890" y="57390"/>
                </a:lnTo>
                <a:lnTo>
                  <a:pt x="66890" y="57380"/>
                </a:lnTo>
                <a:lnTo>
                  <a:pt x="66890" y="57370"/>
                </a:lnTo>
                <a:lnTo>
                  <a:pt x="66900" y="57370"/>
                </a:lnTo>
                <a:lnTo>
                  <a:pt x="66900" y="57390"/>
                </a:lnTo>
                <a:lnTo>
                  <a:pt x="66890" y="57390"/>
                </a:lnTo>
                <a:lnTo>
                  <a:pt x="66890" y="57400"/>
                </a:lnTo>
                <a:lnTo>
                  <a:pt x="66900" y="57400"/>
                </a:lnTo>
                <a:lnTo>
                  <a:pt x="66900" y="57410"/>
                </a:lnTo>
                <a:lnTo>
                  <a:pt x="66920" y="57410"/>
                </a:lnTo>
                <a:lnTo>
                  <a:pt x="66920" y="57400"/>
                </a:lnTo>
                <a:lnTo>
                  <a:pt x="66930" y="57400"/>
                </a:lnTo>
                <a:lnTo>
                  <a:pt x="66930" y="57410"/>
                </a:lnTo>
                <a:lnTo>
                  <a:pt x="66940" y="57410"/>
                </a:lnTo>
                <a:lnTo>
                  <a:pt x="66940" y="57420"/>
                </a:lnTo>
                <a:lnTo>
                  <a:pt x="66940" y="57430"/>
                </a:lnTo>
                <a:lnTo>
                  <a:pt x="66930" y="57430"/>
                </a:lnTo>
                <a:lnTo>
                  <a:pt x="66920" y="57430"/>
                </a:lnTo>
                <a:lnTo>
                  <a:pt x="66920" y="57440"/>
                </a:lnTo>
                <a:lnTo>
                  <a:pt x="66900" y="57440"/>
                </a:lnTo>
                <a:lnTo>
                  <a:pt x="66900" y="57430"/>
                </a:lnTo>
                <a:lnTo>
                  <a:pt x="66890" y="57430"/>
                </a:lnTo>
                <a:lnTo>
                  <a:pt x="66890" y="57420"/>
                </a:lnTo>
                <a:lnTo>
                  <a:pt x="66880" y="57420"/>
                </a:lnTo>
                <a:lnTo>
                  <a:pt x="66880" y="57410"/>
                </a:lnTo>
                <a:lnTo>
                  <a:pt x="66870" y="57410"/>
                </a:lnTo>
                <a:lnTo>
                  <a:pt x="66870" y="57420"/>
                </a:lnTo>
                <a:lnTo>
                  <a:pt x="66860" y="57420"/>
                </a:lnTo>
                <a:lnTo>
                  <a:pt x="66850" y="57420"/>
                </a:lnTo>
                <a:lnTo>
                  <a:pt x="66850" y="57430"/>
                </a:lnTo>
                <a:lnTo>
                  <a:pt x="66840" y="57430"/>
                </a:lnTo>
                <a:lnTo>
                  <a:pt x="66840" y="57440"/>
                </a:lnTo>
                <a:lnTo>
                  <a:pt x="66820" y="57440"/>
                </a:lnTo>
                <a:lnTo>
                  <a:pt x="66820" y="57450"/>
                </a:lnTo>
                <a:lnTo>
                  <a:pt x="66810" y="57450"/>
                </a:lnTo>
                <a:lnTo>
                  <a:pt x="66810" y="57460"/>
                </a:lnTo>
                <a:lnTo>
                  <a:pt x="66790" y="57460"/>
                </a:lnTo>
                <a:lnTo>
                  <a:pt x="66790" y="57450"/>
                </a:lnTo>
                <a:lnTo>
                  <a:pt x="66780" y="57450"/>
                </a:lnTo>
                <a:lnTo>
                  <a:pt x="66770" y="57450"/>
                </a:lnTo>
                <a:lnTo>
                  <a:pt x="66760" y="57450"/>
                </a:lnTo>
                <a:lnTo>
                  <a:pt x="66760" y="57460"/>
                </a:lnTo>
                <a:lnTo>
                  <a:pt x="66750" y="57460"/>
                </a:lnTo>
                <a:lnTo>
                  <a:pt x="66750" y="57450"/>
                </a:lnTo>
                <a:lnTo>
                  <a:pt x="66740" y="57450"/>
                </a:lnTo>
                <a:lnTo>
                  <a:pt x="66730" y="57450"/>
                </a:lnTo>
                <a:lnTo>
                  <a:pt x="66730" y="57440"/>
                </a:lnTo>
                <a:lnTo>
                  <a:pt x="66720" y="57440"/>
                </a:lnTo>
                <a:lnTo>
                  <a:pt x="66710" y="57440"/>
                </a:lnTo>
                <a:lnTo>
                  <a:pt x="66710" y="57430"/>
                </a:lnTo>
                <a:lnTo>
                  <a:pt x="66700" y="57430"/>
                </a:lnTo>
                <a:lnTo>
                  <a:pt x="66700" y="57440"/>
                </a:lnTo>
                <a:lnTo>
                  <a:pt x="66680" y="57440"/>
                </a:lnTo>
                <a:lnTo>
                  <a:pt x="66680" y="57430"/>
                </a:lnTo>
                <a:lnTo>
                  <a:pt x="66670" y="57430"/>
                </a:lnTo>
                <a:lnTo>
                  <a:pt x="66670" y="57420"/>
                </a:lnTo>
                <a:lnTo>
                  <a:pt x="66660" y="57420"/>
                </a:lnTo>
                <a:lnTo>
                  <a:pt x="66660" y="57410"/>
                </a:lnTo>
                <a:lnTo>
                  <a:pt x="66650" y="57410"/>
                </a:lnTo>
                <a:lnTo>
                  <a:pt x="66650" y="57400"/>
                </a:lnTo>
                <a:lnTo>
                  <a:pt x="66650" y="57390"/>
                </a:lnTo>
                <a:lnTo>
                  <a:pt x="66640" y="57390"/>
                </a:lnTo>
                <a:lnTo>
                  <a:pt x="66640" y="57380"/>
                </a:lnTo>
                <a:lnTo>
                  <a:pt x="66630" y="57380"/>
                </a:lnTo>
                <a:lnTo>
                  <a:pt x="66630" y="57370"/>
                </a:lnTo>
                <a:lnTo>
                  <a:pt x="66620" y="57370"/>
                </a:lnTo>
                <a:lnTo>
                  <a:pt x="66620" y="57360"/>
                </a:lnTo>
                <a:lnTo>
                  <a:pt x="66610" y="57360"/>
                </a:lnTo>
                <a:lnTo>
                  <a:pt x="66600" y="57360"/>
                </a:lnTo>
                <a:lnTo>
                  <a:pt x="66600" y="57350"/>
                </a:lnTo>
                <a:lnTo>
                  <a:pt x="66590" y="57350"/>
                </a:lnTo>
                <a:lnTo>
                  <a:pt x="66590" y="57340"/>
                </a:lnTo>
                <a:lnTo>
                  <a:pt x="66580" y="57340"/>
                </a:lnTo>
                <a:lnTo>
                  <a:pt x="66570" y="57340"/>
                </a:lnTo>
                <a:lnTo>
                  <a:pt x="66570" y="57330"/>
                </a:lnTo>
                <a:lnTo>
                  <a:pt x="66560" y="57330"/>
                </a:lnTo>
                <a:lnTo>
                  <a:pt x="66550" y="57330"/>
                </a:lnTo>
                <a:lnTo>
                  <a:pt x="66550" y="57320"/>
                </a:lnTo>
                <a:lnTo>
                  <a:pt x="66540" y="57320"/>
                </a:lnTo>
                <a:lnTo>
                  <a:pt x="66530" y="57320"/>
                </a:lnTo>
                <a:lnTo>
                  <a:pt x="66530" y="57310"/>
                </a:lnTo>
                <a:lnTo>
                  <a:pt x="66520" y="57310"/>
                </a:lnTo>
                <a:lnTo>
                  <a:pt x="66510" y="57310"/>
                </a:lnTo>
                <a:lnTo>
                  <a:pt x="66510" y="57300"/>
                </a:lnTo>
                <a:lnTo>
                  <a:pt x="66500" y="57300"/>
                </a:lnTo>
                <a:lnTo>
                  <a:pt x="66490" y="57300"/>
                </a:lnTo>
                <a:lnTo>
                  <a:pt x="66490" y="57290"/>
                </a:lnTo>
                <a:lnTo>
                  <a:pt x="66480" y="57290"/>
                </a:lnTo>
                <a:lnTo>
                  <a:pt x="66480" y="57280"/>
                </a:lnTo>
                <a:lnTo>
                  <a:pt x="66470" y="57280"/>
                </a:lnTo>
                <a:lnTo>
                  <a:pt x="66470" y="57270"/>
                </a:lnTo>
                <a:lnTo>
                  <a:pt x="66460" y="57270"/>
                </a:lnTo>
                <a:lnTo>
                  <a:pt x="66460" y="57260"/>
                </a:lnTo>
                <a:lnTo>
                  <a:pt x="66460" y="57250"/>
                </a:lnTo>
                <a:lnTo>
                  <a:pt x="66450" y="57250"/>
                </a:lnTo>
                <a:lnTo>
                  <a:pt x="66440" y="57250"/>
                </a:lnTo>
                <a:lnTo>
                  <a:pt x="66440" y="57240"/>
                </a:lnTo>
                <a:lnTo>
                  <a:pt x="66430" y="57240"/>
                </a:lnTo>
                <a:lnTo>
                  <a:pt x="66430" y="57230"/>
                </a:lnTo>
                <a:lnTo>
                  <a:pt x="66420" y="57230"/>
                </a:lnTo>
                <a:lnTo>
                  <a:pt x="66420" y="57220"/>
                </a:lnTo>
                <a:lnTo>
                  <a:pt x="66410" y="57220"/>
                </a:lnTo>
                <a:lnTo>
                  <a:pt x="66400" y="57220"/>
                </a:lnTo>
                <a:lnTo>
                  <a:pt x="66400" y="57210"/>
                </a:lnTo>
                <a:lnTo>
                  <a:pt x="66380" y="57210"/>
                </a:lnTo>
                <a:lnTo>
                  <a:pt x="66360" y="57210"/>
                </a:lnTo>
                <a:lnTo>
                  <a:pt x="66350" y="57210"/>
                </a:lnTo>
                <a:lnTo>
                  <a:pt x="66340" y="57210"/>
                </a:lnTo>
                <a:lnTo>
                  <a:pt x="66330" y="57210"/>
                </a:lnTo>
                <a:lnTo>
                  <a:pt x="66330" y="57220"/>
                </a:lnTo>
                <a:lnTo>
                  <a:pt x="66310" y="57220"/>
                </a:lnTo>
                <a:lnTo>
                  <a:pt x="66300" y="57220"/>
                </a:lnTo>
                <a:lnTo>
                  <a:pt x="66300" y="57210"/>
                </a:lnTo>
                <a:lnTo>
                  <a:pt x="66290" y="57210"/>
                </a:lnTo>
                <a:lnTo>
                  <a:pt x="66270" y="57210"/>
                </a:lnTo>
                <a:lnTo>
                  <a:pt x="66260" y="57210"/>
                </a:lnTo>
                <a:lnTo>
                  <a:pt x="66260" y="57200"/>
                </a:lnTo>
                <a:lnTo>
                  <a:pt x="66250" y="57200"/>
                </a:lnTo>
                <a:lnTo>
                  <a:pt x="66250" y="57190"/>
                </a:lnTo>
                <a:lnTo>
                  <a:pt x="66240" y="57190"/>
                </a:lnTo>
                <a:lnTo>
                  <a:pt x="66230" y="57190"/>
                </a:lnTo>
                <a:lnTo>
                  <a:pt x="66220" y="57190"/>
                </a:lnTo>
                <a:lnTo>
                  <a:pt x="66220" y="57180"/>
                </a:lnTo>
                <a:lnTo>
                  <a:pt x="66200" y="57180"/>
                </a:lnTo>
                <a:lnTo>
                  <a:pt x="66200" y="57170"/>
                </a:lnTo>
                <a:lnTo>
                  <a:pt x="66190" y="57170"/>
                </a:lnTo>
                <a:lnTo>
                  <a:pt x="66190" y="57180"/>
                </a:lnTo>
                <a:lnTo>
                  <a:pt x="66170" y="57180"/>
                </a:lnTo>
                <a:lnTo>
                  <a:pt x="66160" y="57180"/>
                </a:lnTo>
                <a:lnTo>
                  <a:pt x="66160" y="57190"/>
                </a:lnTo>
                <a:lnTo>
                  <a:pt x="66170" y="57190"/>
                </a:lnTo>
                <a:lnTo>
                  <a:pt x="66170" y="57200"/>
                </a:lnTo>
                <a:lnTo>
                  <a:pt x="66180" y="57200"/>
                </a:lnTo>
                <a:lnTo>
                  <a:pt x="66180" y="57210"/>
                </a:lnTo>
                <a:lnTo>
                  <a:pt x="66190" y="57210"/>
                </a:lnTo>
                <a:lnTo>
                  <a:pt x="66180" y="57210"/>
                </a:lnTo>
                <a:lnTo>
                  <a:pt x="66180" y="57220"/>
                </a:lnTo>
                <a:lnTo>
                  <a:pt x="66190" y="57220"/>
                </a:lnTo>
                <a:lnTo>
                  <a:pt x="66190" y="57210"/>
                </a:lnTo>
                <a:lnTo>
                  <a:pt x="66200" y="57210"/>
                </a:lnTo>
                <a:lnTo>
                  <a:pt x="66210" y="57210"/>
                </a:lnTo>
                <a:lnTo>
                  <a:pt x="66210" y="57220"/>
                </a:lnTo>
                <a:lnTo>
                  <a:pt x="66210" y="57210"/>
                </a:lnTo>
                <a:lnTo>
                  <a:pt x="66230" y="57210"/>
                </a:lnTo>
                <a:lnTo>
                  <a:pt x="66230" y="57220"/>
                </a:lnTo>
                <a:lnTo>
                  <a:pt x="66240" y="57220"/>
                </a:lnTo>
                <a:lnTo>
                  <a:pt x="66250" y="57220"/>
                </a:lnTo>
                <a:lnTo>
                  <a:pt x="66250" y="57230"/>
                </a:lnTo>
                <a:lnTo>
                  <a:pt x="66260" y="57230"/>
                </a:lnTo>
                <a:lnTo>
                  <a:pt x="66260" y="57220"/>
                </a:lnTo>
                <a:lnTo>
                  <a:pt x="66270" y="57220"/>
                </a:lnTo>
                <a:lnTo>
                  <a:pt x="66270" y="57210"/>
                </a:lnTo>
                <a:lnTo>
                  <a:pt x="66280" y="57210"/>
                </a:lnTo>
                <a:lnTo>
                  <a:pt x="66280" y="57220"/>
                </a:lnTo>
                <a:lnTo>
                  <a:pt x="66290" y="57220"/>
                </a:lnTo>
                <a:lnTo>
                  <a:pt x="66290" y="57230"/>
                </a:lnTo>
                <a:lnTo>
                  <a:pt x="66300" y="57230"/>
                </a:lnTo>
                <a:lnTo>
                  <a:pt x="66320" y="57230"/>
                </a:lnTo>
                <a:lnTo>
                  <a:pt x="66330" y="57230"/>
                </a:lnTo>
                <a:lnTo>
                  <a:pt x="66340" y="57230"/>
                </a:lnTo>
                <a:lnTo>
                  <a:pt x="66340" y="57220"/>
                </a:lnTo>
                <a:lnTo>
                  <a:pt x="66350" y="57220"/>
                </a:lnTo>
                <a:lnTo>
                  <a:pt x="66360" y="57220"/>
                </a:lnTo>
                <a:lnTo>
                  <a:pt x="66370" y="57220"/>
                </a:lnTo>
                <a:lnTo>
                  <a:pt x="66370" y="57230"/>
                </a:lnTo>
                <a:lnTo>
                  <a:pt x="66380" y="57230"/>
                </a:lnTo>
                <a:lnTo>
                  <a:pt x="66380" y="57240"/>
                </a:lnTo>
                <a:lnTo>
                  <a:pt x="66400" y="57240"/>
                </a:lnTo>
                <a:lnTo>
                  <a:pt x="66400" y="57250"/>
                </a:lnTo>
                <a:lnTo>
                  <a:pt x="66410" y="57250"/>
                </a:lnTo>
                <a:lnTo>
                  <a:pt x="66420" y="57250"/>
                </a:lnTo>
                <a:lnTo>
                  <a:pt x="66420" y="57260"/>
                </a:lnTo>
                <a:lnTo>
                  <a:pt x="66420" y="57270"/>
                </a:lnTo>
                <a:lnTo>
                  <a:pt x="66410" y="57270"/>
                </a:lnTo>
                <a:lnTo>
                  <a:pt x="66410" y="57280"/>
                </a:lnTo>
                <a:lnTo>
                  <a:pt x="66410" y="57290"/>
                </a:lnTo>
                <a:lnTo>
                  <a:pt x="66420" y="57290"/>
                </a:lnTo>
                <a:lnTo>
                  <a:pt x="66420" y="57300"/>
                </a:lnTo>
                <a:lnTo>
                  <a:pt x="66430" y="57300"/>
                </a:lnTo>
                <a:lnTo>
                  <a:pt x="66430" y="57310"/>
                </a:lnTo>
                <a:lnTo>
                  <a:pt x="66440" y="57310"/>
                </a:lnTo>
                <a:lnTo>
                  <a:pt x="66450" y="57310"/>
                </a:lnTo>
                <a:lnTo>
                  <a:pt x="66450" y="57320"/>
                </a:lnTo>
                <a:lnTo>
                  <a:pt x="66460" y="57320"/>
                </a:lnTo>
                <a:lnTo>
                  <a:pt x="66460" y="57330"/>
                </a:lnTo>
                <a:lnTo>
                  <a:pt x="66480" y="57330"/>
                </a:lnTo>
                <a:lnTo>
                  <a:pt x="66480" y="57340"/>
                </a:lnTo>
                <a:lnTo>
                  <a:pt x="66490" y="57340"/>
                </a:lnTo>
                <a:lnTo>
                  <a:pt x="66500" y="57340"/>
                </a:lnTo>
                <a:lnTo>
                  <a:pt x="66500" y="57350"/>
                </a:lnTo>
                <a:lnTo>
                  <a:pt x="66510" y="57350"/>
                </a:lnTo>
                <a:lnTo>
                  <a:pt x="66510" y="57360"/>
                </a:lnTo>
                <a:lnTo>
                  <a:pt x="66520" y="57360"/>
                </a:lnTo>
                <a:lnTo>
                  <a:pt x="66520" y="57370"/>
                </a:lnTo>
                <a:lnTo>
                  <a:pt x="66540" y="57370"/>
                </a:lnTo>
                <a:lnTo>
                  <a:pt x="66550" y="57370"/>
                </a:lnTo>
                <a:lnTo>
                  <a:pt x="66580" y="57370"/>
                </a:lnTo>
                <a:lnTo>
                  <a:pt x="66580" y="57380"/>
                </a:lnTo>
                <a:lnTo>
                  <a:pt x="66580" y="57390"/>
                </a:lnTo>
                <a:lnTo>
                  <a:pt x="66590" y="57390"/>
                </a:lnTo>
                <a:lnTo>
                  <a:pt x="66600" y="57390"/>
                </a:lnTo>
                <a:lnTo>
                  <a:pt x="66600" y="57400"/>
                </a:lnTo>
                <a:lnTo>
                  <a:pt x="66610" y="57400"/>
                </a:lnTo>
                <a:lnTo>
                  <a:pt x="66620" y="57400"/>
                </a:lnTo>
                <a:lnTo>
                  <a:pt x="66620" y="57410"/>
                </a:lnTo>
                <a:lnTo>
                  <a:pt x="66630" y="57410"/>
                </a:lnTo>
                <a:lnTo>
                  <a:pt x="66640" y="57410"/>
                </a:lnTo>
                <a:lnTo>
                  <a:pt x="66640" y="57420"/>
                </a:lnTo>
                <a:lnTo>
                  <a:pt x="66650" y="57420"/>
                </a:lnTo>
                <a:lnTo>
                  <a:pt x="66650" y="57430"/>
                </a:lnTo>
                <a:lnTo>
                  <a:pt x="66660" y="57430"/>
                </a:lnTo>
                <a:lnTo>
                  <a:pt x="66670" y="57430"/>
                </a:lnTo>
                <a:lnTo>
                  <a:pt x="66670" y="57440"/>
                </a:lnTo>
                <a:lnTo>
                  <a:pt x="66680" y="57440"/>
                </a:lnTo>
                <a:lnTo>
                  <a:pt x="66680" y="57450"/>
                </a:lnTo>
                <a:lnTo>
                  <a:pt x="66690" y="57450"/>
                </a:lnTo>
                <a:lnTo>
                  <a:pt x="66700" y="57450"/>
                </a:lnTo>
                <a:lnTo>
                  <a:pt x="66710" y="57450"/>
                </a:lnTo>
                <a:lnTo>
                  <a:pt x="66730" y="57450"/>
                </a:lnTo>
                <a:lnTo>
                  <a:pt x="66730" y="57460"/>
                </a:lnTo>
                <a:lnTo>
                  <a:pt x="66740" y="57460"/>
                </a:lnTo>
                <a:lnTo>
                  <a:pt x="66740" y="57470"/>
                </a:lnTo>
                <a:lnTo>
                  <a:pt x="66760" y="57470"/>
                </a:lnTo>
                <a:lnTo>
                  <a:pt x="66770" y="57470"/>
                </a:lnTo>
                <a:lnTo>
                  <a:pt x="66770" y="57480"/>
                </a:lnTo>
                <a:lnTo>
                  <a:pt x="66780" y="57480"/>
                </a:lnTo>
                <a:lnTo>
                  <a:pt x="66780" y="57490"/>
                </a:lnTo>
                <a:lnTo>
                  <a:pt x="66790" y="57490"/>
                </a:lnTo>
                <a:lnTo>
                  <a:pt x="66800" y="57490"/>
                </a:lnTo>
                <a:lnTo>
                  <a:pt x="66800" y="57480"/>
                </a:lnTo>
                <a:lnTo>
                  <a:pt x="66810" y="57480"/>
                </a:lnTo>
                <a:lnTo>
                  <a:pt x="66820" y="57480"/>
                </a:lnTo>
                <a:lnTo>
                  <a:pt x="66820" y="57490"/>
                </a:lnTo>
                <a:lnTo>
                  <a:pt x="66840" y="57490"/>
                </a:lnTo>
                <a:lnTo>
                  <a:pt x="66840" y="57480"/>
                </a:lnTo>
                <a:lnTo>
                  <a:pt x="66850" y="57480"/>
                </a:lnTo>
                <a:lnTo>
                  <a:pt x="66850" y="57470"/>
                </a:lnTo>
                <a:lnTo>
                  <a:pt x="66860" y="57470"/>
                </a:lnTo>
                <a:lnTo>
                  <a:pt x="66860" y="57460"/>
                </a:lnTo>
                <a:lnTo>
                  <a:pt x="66870" y="57460"/>
                </a:lnTo>
                <a:lnTo>
                  <a:pt x="66890" y="57460"/>
                </a:lnTo>
                <a:lnTo>
                  <a:pt x="66900" y="57460"/>
                </a:lnTo>
                <a:lnTo>
                  <a:pt x="66900" y="57470"/>
                </a:lnTo>
                <a:lnTo>
                  <a:pt x="66890" y="57470"/>
                </a:lnTo>
                <a:lnTo>
                  <a:pt x="66890" y="57480"/>
                </a:lnTo>
                <a:lnTo>
                  <a:pt x="66880" y="57480"/>
                </a:lnTo>
                <a:lnTo>
                  <a:pt x="66880" y="57490"/>
                </a:lnTo>
                <a:lnTo>
                  <a:pt x="66890" y="57490"/>
                </a:lnTo>
                <a:lnTo>
                  <a:pt x="66890" y="57500"/>
                </a:lnTo>
                <a:lnTo>
                  <a:pt x="66900" y="57500"/>
                </a:lnTo>
                <a:lnTo>
                  <a:pt x="66910" y="57500"/>
                </a:lnTo>
                <a:lnTo>
                  <a:pt x="66930" y="57500"/>
                </a:lnTo>
                <a:lnTo>
                  <a:pt x="66930" y="57510"/>
                </a:lnTo>
                <a:lnTo>
                  <a:pt x="66940" y="57510"/>
                </a:lnTo>
                <a:lnTo>
                  <a:pt x="66940" y="57520"/>
                </a:lnTo>
                <a:lnTo>
                  <a:pt x="66930" y="57520"/>
                </a:lnTo>
                <a:lnTo>
                  <a:pt x="66920" y="57520"/>
                </a:lnTo>
                <a:lnTo>
                  <a:pt x="66920" y="57530"/>
                </a:lnTo>
                <a:lnTo>
                  <a:pt x="66930" y="57530"/>
                </a:lnTo>
                <a:lnTo>
                  <a:pt x="66930" y="57540"/>
                </a:lnTo>
                <a:lnTo>
                  <a:pt x="66930" y="57550"/>
                </a:lnTo>
                <a:lnTo>
                  <a:pt x="66940" y="57550"/>
                </a:lnTo>
                <a:lnTo>
                  <a:pt x="66940" y="57560"/>
                </a:lnTo>
                <a:lnTo>
                  <a:pt x="66960" y="57560"/>
                </a:lnTo>
                <a:lnTo>
                  <a:pt x="66960" y="57570"/>
                </a:lnTo>
                <a:lnTo>
                  <a:pt x="66970" y="57570"/>
                </a:lnTo>
                <a:lnTo>
                  <a:pt x="66970" y="57580"/>
                </a:lnTo>
                <a:lnTo>
                  <a:pt x="66980" y="57580"/>
                </a:lnTo>
                <a:lnTo>
                  <a:pt x="66980" y="57590"/>
                </a:lnTo>
                <a:lnTo>
                  <a:pt x="66990" y="57590"/>
                </a:lnTo>
                <a:lnTo>
                  <a:pt x="66990" y="57600"/>
                </a:lnTo>
                <a:lnTo>
                  <a:pt x="67000" y="57600"/>
                </a:lnTo>
                <a:lnTo>
                  <a:pt x="67010" y="57600"/>
                </a:lnTo>
                <a:lnTo>
                  <a:pt x="67010" y="57610"/>
                </a:lnTo>
                <a:lnTo>
                  <a:pt x="67010" y="57620"/>
                </a:lnTo>
                <a:lnTo>
                  <a:pt x="67020" y="57620"/>
                </a:lnTo>
                <a:lnTo>
                  <a:pt x="67020" y="57630"/>
                </a:lnTo>
                <a:lnTo>
                  <a:pt x="67020" y="57650"/>
                </a:lnTo>
                <a:lnTo>
                  <a:pt x="67030" y="57650"/>
                </a:lnTo>
                <a:lnTo>
                  <a:pt x="67040" y="57650"/>
                </a:lnTo>
                <a:lnTo>
                  <a:pt x="67040" y="57640"/>
                </a:lnTo>
                <a:lnTo>
                  <a:pt x="67050" y="57640"/>
                </a:lnTo>
                <a:lnTo>
                  <a:pt x="67050" y="57650"/>
                </a:lnTo>
                <a:lnTo>
                  <a:pt x="67040" y="57650"/>
                </a:lnTo>
                <a:lnTo>
                  <a:pt x="67040" y="57670"/>
                </a:lnTo>
                <a:lnTo>
                  <a:pt x="67050" y="57670"/>
                </a:lnTo>
                <a:lnTo>
                  <a:pt x="67050" y="57690"/>
                </a:lnTo>
                <a:lnTo>
                  <a:pt x="67060" y="57690"/>
                </a:lnTo>
                <a:lnTo>
                  <a:pt x="67060" y="57700"/>
                </a:lnTo>
                <a:lnTo>
                  <a:pt x="67070" y="57700"/>
                </a:lnTo>
                <a:lnTo>
                  <a:pt x="67070" y="57690"/>
                </a:lnTo>
                <a:lnTo>
                  <a:pt x="67070" y="57680"/>
                </a:lnTo>
                <a:lnTo>
                  <a:pt x="67080" y="57680"/>
                </a:lnTo>
                <a:lnTo>
                  <a:pt x="67080" y="57690"/>
                </a:lnTo>
                <a:lnTo>
                  <a:pt x="67080" y="57700"/>
                </a:lnTo>
                <a:lnTo>
                  <a:pt x="67090" y="57700"/>
                </a:lnTo>
                <a:lnTo>
                  <a:pt x="67090" y="57710"/>
                </a:lnTo>
                <a:lnTo>
                  <a:pt x="67090" y="57720"/>
                </a:lnTo>
                <a:lnTo>
                  <a:pt x="67100" y="57720"/>
                </a:lnTo>
                <a:lnTo>
                  <a:pt x="67100" y="57730"/>
                </a:lnTo>
                <a:lnTo>
                  <a:pt x="67120" y="57730"/>
                </a:lnTo>
                <a:lnTo>
                  <a:pt x="67120" y="57740"/>
                </a:lnTo>
                <a:lnTo>
                  <a:pt x="67120" y="57760"/>
                </a:lnTo>
                <a:lnTo>
                  <a:pt x="67130" y="57760"/>
                </a:lnTo>
                <a:lnTo>
                  <a:pt x="67130" y="57770"/>
                </a:lnTo>
                <a:lnTo>
                  <a:pt x="67150" y="57770"/>
                </a:lnTo>
                <a:lnTo>
                  <a:pt x="67150" y="57790"/>
                </a:lnTo>
                <a:lnTo>
                  <a:pt x="67180" y="57790"/>
                </a:lnTo>
                <a:lnTo>
                  <a:pt x="67200" y="57790"/>
                </a:lnTo>
                <a:lnTo>
                  <a:pt x="67200" y="57810"/>
                </a:lnTo>
                <a:lnTo>
                  <a:pt x="67210" y="57810"/>
                </a:lnTo>
                <a:lnTo>
                  <a:pt x="67220" y="57810"/>
                </a:lnTo>
                <a:lnTo>
                  <a:pt x="67220" y="57820"/>
                </a:lnTo>
                <a:lnTo>
                  <a:pt x="67230" y="57820"/>
                </a:lnTo>
                <a:lnTo>
                  <a:pt x="67240" y="57820"/>
                </a:lnTo>
                <a:lnTo>
                  <a:pt x="67240" y="57830"/>
                </a:lnTo>
                <a:lnTo>
                  <a:pt x="67250" y="57830"/>
                </a:lnTo>
                <a:lnTo>
                  <a:pt x="67250" y="57840"/>
                </a:lnTo>
                <a:lnTo>
                  <a:pt x="67260" y="57840"/>
                </a:lnTo>
                <a:lnTo>
                  <a:pt x="67260" y="57850"/>
                </a:lnTo>
                <a:lnTo>
                  <a:pt x="67270" y="57850"/>
                </a:lnTo>
                <a:lnTo>
                  <a:pt x="67270" y="57860"/>
                </a:lnTo>
                <a:lnTo>
                  <a:pt x="67280" y="57860"/>
                </a:lnTo>
                <a:lnTo>
                  <a:pt x="67280" y="57870"/>
                </a:lnTo>
                <a:lnTo>
                  <a:pt x="67290" y="57870"/>
                </a:lnTo>
                <a:lnTo>
                  <a:pt x="67290" y="57880"/>
                </a:lnTo>
                <a:lnTo>
                  <a:pt x="67300" y="57880"/>
                </a:lnTo>
                <a:lnTo>
                  <a:pt x="67300" y="57890"/>
                </a:lnTo>
                <a:lnTo>
                  <a:pt x="67310" y="57890"/>
                </a:lnTo>
                <a:lnTo>
                  <a:pt x="67320" y="57890"/>
                </a:lnTo>
                <a:lnTo>
                  <a:pt x="67320" y="57900"/>
                </a:lnTo>
                <a:lnTo>
                  <a:pt x="67320" y="57910"/>
                </a:lnTo>
                <a:lnTo>
                  <a:pt x="67330" y="57910"/>
                </a:lnTo>
                <a:lnTo>
                  <a:pt x="67340" y="57910"/>
                </a:lnTo>
                <a:lnTo>
                  <a:pt x="67360" y="57910"/>
                </a:lnTo>
                <a:lnTo>
                  <a:pt x="67360" y="57900"/>
                </a:lnTo>
                <a:lnTo>
                  <a:pt x="67370" y="57900"/>
                </a:lnTo>
                <a:lnTo>
                  <a:pt x="67380" y="57900"/>
                </a:lnTo>
                <a:lnTo>
                  <a:pt x="67380" y="57890"/>
                </a:lnTo>
                <a:lnTo>
                  <a:pt x="67390" y="57890"/>
                </a:lnTo>
                <a:lnTo>
                  <a:pt x="67400" y="57890"/>
                </a:lnTo>
                <a:lnTo>
                  <a:pt x="67400" y="57880"/>
                </a:lnTo>
                <a:lnTo>
                  <a:pt x="67410" y="57880"/>
                </a:lnTo>
                <a:lnTo>
                  <a:pt x="67420" y="57880"/>
                </a:lnTo>
                <a:lnTo>
                  <a:pt x="67420" y="57890"/>
                </a:lnTo>
                <a:lnTo>
                  <a:pt x="67430" y="57890"/>
                </a:lnTo>
                <a:lnTo>
                  <a:pt x="67430" y="57900"/>
                </a:lnTo>
                <a:lnTo>
                  <a:pt x="67440" y="57900"/>
                </a:lnTo>
                <a:lnTo>
                  <a:pt x="67440" y="57910"/>
                </a:lnTo>
                <a:lnTo>
                  <a:pt x="67410" y="57910"/>
                </a:lnTo>
                <a:lnTo>
                  <a:pt x="67410" y="57900"/>
                </a:lnTo>
                <a:lnTo>
                  <a:pt x="67400" y="57900"/>
                </a:lnTo>
                <a:lnTo>
                  <a:pt x="67400" y="57910"/>
                </a:lnTo>
                <a:lnTo>
                  <a:pt x="67390" y="57910"/>
                </a:lnTo>
                <a:lnTo>
                  <a:pt x="67380" y="57910"/>
                </a:lnTo>
                <a:lnTo>
                  <a:pt x="67380" y="57920"/>
                </a:lnTo>
                <a:lnTo>
                  <a:pt x="67370" y="57920"/>
                </a:lnTo>
                <a:lnTo>
                  <a:pt x="67370" y="57930"/>
                </a:lnTo>
                <a:lnTo>
                  <a:pt x="67360" y="57930"/>
                </a:lnTo>
                <a:lnTo>
                  <a:pt x="67360" y="57940"/>
                </a:lnTo>
                <a:lnTo>
                  <a:pt x="67360" y="57950"/>
                </a:lnTo>
                <a:lnTo>
                  <a:pt x="67370" y="57950"/>
                </a:lnTo>
                <a:lnTo>
                  <a:pt x="67380" y="57950"/>
                </a:lnTo>
                <a:lnTo>
                  <a:pt x="67380" y="57960"/>
                </a:lnTo>
                <a:lnTo>
                  <a:pt x="67380" y="57970"/>
                </a:lnTo>
                <a:lnTo>
                  <a:pt x="67380" y="57980"/>
                </a:lnTo>
                <a:lnTo>
                  <a:pt x="67390" y="57980"/>
                </a:lnTo>
                <a:lnTo>
                  <a:pt x="67390" y="57970"/>
                </a:lnTo>
                <a:lnTo>
                  <a:pt x="67400" y="57970"/>
                </a:lnTo>
                <a:lnTo>
                  <a:pt x="67400" y="57980"/>
                </a:lnTo>
                <a:lnTo>
                  <a:pt x="67410" y="57980"/>
                </a:lnTo>
                <a:lnTo>
                  <a:pt x="67410" y="57990"/>
                </a:lnTo>
                <a:lnTo>
                  <a:pt x="67420" y="57990"/>
                </a:lnTo>
                <a:lnTo>
                  <a:pt x="67430" y="57990"/>
                </a:lnTo>
                <a:lnTo>
                  <a:pt x="67430" y="58000"/>
                </a:lnTo>
                <a:lnTo>
                  <a:pt x="67440" y="58000"/>
                </a:lnTo>
                <a:lnTo>
                  <a:pt x="67440" y="58010"/>
                </a:lnTo>
                <a:lnTo>
                  <a:pt x="67450" y="58010"/>
                </a:lnTo>
                <a:lnTo>
                  <a:pt x="67450" y="58020"/>
                </a:lnTo>
                <a:lnTo>
                  <a:pt x="67450" y="58030"/>
                </a:lnTo>
                <a:lnTo>
                  <a:pt x="67460" y="58030"/>
                </a:lnTo>
                <a:lnTo>
                  <a:pt x="67460" y="58040"/>
                </a:lnTo>
                <a:lnTo>
                  <a:pt x="67470" y="58040"/>
                </a:lnTo>
                <a:lnTo>
                  <a:pt x="67480" y="58040"/>
                </a:lnTo>
                <a:lnTo>
                  <a:pt x="67480" y="58050"/>
                </a:lnTo>
                <a:lnTo>
                  <a:pt x="67490" y="58050"/>
                </a:lnTo>
                <a:lnTo>
                  <a:pt x="67490" y="58060"/>
                </a:lnTo>
                <a:lnTo>
                  <a:pt x="67500" y="58060"/>
                </a:lnTo>
                <a:lnTo>
                  <a:pt x="67500" y="58050"/>
                </a:lnTo>
                <a:lnTo>
                  <a:pt x="67510" y="58050"/>
                </a:lnTo>
                <a:lnTo>
                  <a:pt x="67510" y="58030"/>
                </a:lnTo>
                <a:lnTo>
                  <a:pt x="67510" y="58020"/>
                </a:lnTo>
                <a:lnTo>
                  <a:pt x="67520" y="58020"/>
                </a:lnTo>
                <a:lnTo>
                  <a:pt x="67520" y="58030"/>
                </a:lnTo>
                <a:lnTo>
                  <a:pt x="67530" y="58030"/>
                </a:lnTo>
                <a:lnTo>
                  <a:pt x="67530" y="58040"/>
                </a:lnTo>
                <a:lnTo>
                  <a:pt x="67530" y="58050"/>
                </a:lnTo>
                <a:lnTo>
                  <a:pt x="67530" y="58060"/>
                </a:lnTo>
                <a:lnTo>
                  <a:pt x="67540" y="58060"/>
                </a:lnTo>
                <a:lnTo>
                  <a:pt x="67540" y="58080"/>
                </a:lnTo>
                <a:lnTo>
                  <a:pt x="67550" y="58080"/>
                </a:lnTo>
                <a:lnTo>
                  <a:pt x="67560" y="58080"/>
                </a:lnTo>
                <a:lnTo>
                  <a:pt x="67560" y="58070"/>
                </a:lnTo>
                <a:lnTo>
                  <a:pt x="67560" y="58030"/>
                </a:lnTo>
                <a:lnTo>
                  <a:pt x="67560" y="58020"/>
                </a:lnTo>
                <a:lnTo>
                  <a:pt x="67550" y="58020"/>
                </a:lnTo>
                <a:lnTo>
                  <a:pt x="67550" y="58010"/>
                </a:lnTo>
                <a:lnTo>
                  <a:pt x="67540" y="58010"/>
                </a:lnTo>
                <a:lnTo>
                  <a:pt x="67540" y="58000"/>
                </a:lnTo>
                <a:lnTo>
                  <a:pt x="67530" y="58000"/>
                </a:lnTo>
                <a:lnTo>
                  <a:pt x="67520" y="58000"/>
                </a:lnTo>
                <a:lnTo>
                  <a:pt x="67520" y="57990"/>
                </a:lnTo>
                <a:lnTo>
                  <a:pt x="67510" y="57990"/>
                </a:lnTo>
                <a:lnTo>
                  <a:pt x="67490" y="57990"/>
                </a:lnTo>
                <a:lnTo>
                  <a:pt x="67490" y="57980"/>
                </a:lnTo>
                <a:lnTo>
                  <a:pt x="67470" y="57980"/>
                </a:lnTo>
                <a:lnTo>
                  <a:pt x="67470" y="57990"/>
                </a:lnTo>
                <a:lnTo>
                  <a:pt x="67460" y="57990"/>
                </a:lnTo>
                <a:lnTo>
                  <a:pt x="67460" y="58000"/>
                </a:lnTo>
                <a:lnTo>
                  <a:pt x="67450" y="58000"/>
                </a:lnTo>
                <a:lnTo>
                  <a:pt x="67440" y="58000"/>
                </a:lnTo>
                <a:lnTo>
                  <a:pt x="67440" y="57990"/>
                </a:lnTo>
                <a:lnTo>
                  <a:pt x="67440" y="57980"/>
                </a:lnTo>
                <a:lnTo>
                  <a:pt x="67430" y="57980"/>
                </a:lnTo>
                <a:lnTo>
                  <a:pt x="67420" y="57980"/>
                </a:lnTo>
                <a:lnTo>
                  <a:pt x="67420" y="57970"/>
                </a:lnTo>
                <a:lnTo>
                  <a:pt x="67420" y="57960"/>
                </a:lnTo>
                <a:lnTo>
                  <a:pt x="67430" y="57960"/>
                </a:lnTo>
                <a:lnTo>
                  <a:pt x="67430" y="57950"/>
                </a:lnTo>
                <a:lnTo>
                  <a:pt x="67440" y="57950"/>
                </a:lnTo>
                <a:lnTo>
                  <a:pt x="67450" y="57950"/>
                </a:lnTo>
                <a:lnTo>
                  <a:pt x="67450" y="57940"/>
                </a:lnTo>
                <a:lnTo>
                  <a:pt x="67460" y="57940"/>
                </a:lnTo>
                <a:lnTo>
                  <a:pt x="67460" y="57930"/>
                </a:lnTo>
                <a:lnTo>
                  <a:pt x="67460" y="57920"/>
                </a:lnTo>
                <a:lnTo>
                  <a:pt x="67470" y="57920"/>
                </a:lnTo>
                <a:lnTo>
                  <a:pt x="67470" y="57910"/>
                </a:lnTo>
                <a:lnTo>
                  <a:pt x="67480" y="57910"/>
                </a:lnTo>
                <a:lnTo>
                  <a:pt x="67480" y="57890"/>
                </a:lnTo>
                <a:lnTo>
                  <a:pt x="67470" y="57890"/>
                </a:lnTo>
                <a:lnTo>
                  <a:pt x="67450" y="57890"/>
                </a:lnTo>
                <a:lnTo>
                  <a:pt x="67440" y="57890"/>
                </a:lnTo>
                <a:lnTo>
                  <a:pt x="67440" y="57880"/>
                </a:lnTo>
                <a:lnTo>
                  <a:pt x="67450" y="57880"/>
                </a:lnTo>
                <a:lnTo>
                  <a:pt x="67450" y="57870"/>
                </a:lnTo>
                <a:lnTo>
                  <a:pt x="67470" y="57870"/>
                </a:lnTo>
                <a:lnTo>
                  <a:pt x="67470" y="57860"/>
                </a:lnTo>
                <a:lnTo>
                  <a:pt x="67460" y="57860"/>
                </a:lnTo>
                <a:lnTo>
                  <a:pt x="67460" y="57830"/>
                </a:lnTo>
                <a:lnTo>
                  <a:pt x="67450" y="57830"/>
                </a:lnTo>
                <a:lnTo>
                  <a:pt x="67430" y="57830"/>
                </a:lnTo>
                <a:lnTo>
                  <a:pt x="67430" y="57800"/>
                </a:lnTo>
                <a:lnTo>
                  <a:pt x="67420" y="57800"/>
                </a:lnTo>
                <a:lnTo>
                  <a:pt x="67420" y="57810"/>
                </a:lnTo>
                <a:lnTo>
                  <a:pt x="67410" y="57810"/>
                </a:lnTo>
                <a:lnTo>
                  <a:pt x="67410" y="57800"/>
                </a:lnTo>
                <a:lnTo>
                  <a:pt x="67410" y="57790"/>
                </a:lnTo>
                <a:lnTo>
                  <a:pt x="67410" y="57780"/>
                </a:lnTo>
                <a:lnTo>
                  <a:pt x="67400" y="57780"/>
                </a:lnTo>
                <a:lnTo>
                  <a:pt x="67400" y="57770"/>
                </a:lnTo>
                <a:lnTo>
                  <a:pt x="67390" y="57770"/>
                </a:lnTo>
                <a:lnTo>
                  <a:pt x="67390" y="57760"/>
                </a:lnTo>
                <a:lnTo>
                  <a:pt x="67370" y="57760"/>
                </a:lnTo>
                <a:lnTo>
                  <a:pt x="67370" y="57750"/>
                </a:lnTo>
                <a:lnTo>
                  <a:pt x="67380" y="57750"/>
                </a:lnTo>
                <a:lnTo>
                  <a:pt x="67370" y="57750"/>
                </a:lnTo>
                <a:lnTo>
                  <a:pt x="67370" y="57740"/>
                </a:lnTo>
                <a:lnTo>
                  <a:pt x="67360" y="57740"/>
                </a:lnTo>
                <a:lnTo>
                  <a:pt x="67360" y="57750"/>
                </a:lnTo>
                <a:lnTo>
                  <a:pt x="67350" y="57750"/>
                </a:lnTo>
                <a:lnTo>
                  <a:pt x="67340" y="57750"/>
                </a:lnTo>
                <a:lnTo>
                  <a:pt x="67330" y="57750"/>
                </a:lnTo>
                <a:lnTo>
                  <a:pt x="67330" y="57760"/>
                </a:lnTo>
                <a:lnTo>
                  <a:pt x="67320" y="57760"/>
                </a:lnTo>
                <a:lnTo>
                  <a:pt x="67320" y="57770"/>
                </a:lnTo>
                <a:lnTo>
                  <a:pt x="67310" y="57770"/>
                </a:lnTo>
                <a:lnTo>
                  <a:pt x="67310" y="57750"/>
                </a:lnTo>
                <a:lnTo>
                  <a:pt x="67320" y="57750"/>
                </a:lnTo>
                <a:lnTo>
                  <a:pt x="67330" y="57750"/>
                </a:lnTo>
                <a:lnTo>
                  <a:pt x="67330" y="57740"/>
                </a:lnTo>
                <a:lnTo>
                  <a:pt x="67340" y="57740"/>
                </a:lnTo>
                <a:lnTo>
                  <a:pt x="67340" y="57730"/>
                </a:lnTo>
                <a:lnTo>
                  <a:pt x="67350" y="57730"/>
                </a:lnTo>
                <a:lnTo>
                  <a:pt x="67360" y="57730"/>
                </a:lnTo>
                <a:lnTo>
                  <a:pt x="67360" y="57710"/>
                </a:lnTo>
                <a:lnTo>
                  <a:pt x="67350" y="57710"/>
                </a:lnTo>
                <a:lnTo>
                  <a:pt x="67350" y="57700"/>
                </a:lnTo>
                <a:lnTo>
                  <a:pt x="67340" y="57700"/>
                </a:lnTo>
                <a:lnTo>
                  <a:pt x="67340" y="57690"/>
                </a:lnTo>
                <a:lnTo>
                  <a:pt x="67330" y="57690"/>
                </a:lnTo>
                <a:lnTo>
                  <a:pt x="67330" y="57700"/>
                </a:lnTo>
                <a:lnTo>
                  <a:pt x="67320" y="57700"/>
                </a:lnTo>
                <a:lnTo>
                  <a:pt x="67320" y="57690"/>
                </a:lnTo>
                <a:lnTo>
                  <a:pt x="67310" y="57690"/>
                </a:lnTo>
                <a:lnTo>
                  <a:pt x="67320" y="57690"/>
                </a:lnTo>
                <a:lnTo>
                  <a:pt x="67320" y="57680"/>
                </a:lnTo>
                <a:lnTo>
                  <a:pt x="67320" y="57670"/>
                </a:lnTo>
                <a:lnTo>
                  <a:pt x="67320" y="57660"/>
                </a:lnTo>
                <a:lnTo>
                  <a:pt x="67310" y="57660"/>
                </a:lnTo>
                <a:lnTo>
                  <a:pt x="67310" y="57650"/>
                </a:lnTo>
                <a:lnTo>
                  <a:pt x="67300" y="57650"/>
                </a:lnTo>
                <a:lnTo>
                  <a:pt x="67300" y="57640"/>
                </a:lnTo>
                <a:lnTo>
                  <a:pt x="67290" y="57640"/>
                </a:lnTo>
                <a:lnTo>
                  <a:pt x="67280" y="57640"/>
                </a:lnTo>
                <a:lnTo>
                  <a:pt x="67270" y="57640"/>
                </a:lnTo>
                <a:lnTo>
                  <a:pt x="67270" y="57630"/>
                </a:lnTo>
                <a:lnTo>
                  <a:pt x="67260" y="57630"/>
                </a:lnTo>
                <a:lnTo>
                  <a:pt x="67260" y="57620"/>
                </a:lnTo>
                <a:lnTo>
                  <a:pt x="67260" y="57610"/>
                </a:lnTo>
                <a:lnTo>
                  <a:pt x="67250" y="57610"/>
                </a:lnTo>
                <a:lnTo>
                  <a:pt x="67240" y="57610"/>
                </a:lnTo>
                <a:lnTo>
                  <a:pt x="67240" y="57590"/>
                </a:lnTo>
                <a:lnTo>
                  <a:pt x="67230" y="57590"/>
                </a:lnTo>
                <a:lnTo>
                  <a:pt x="67230" y="57580"/>
                </a:lnTo>
                <a:lnTo>
                  <a:pt x="67230" y="57570"/>
                </a:lnTo>
                <a:lnTo>
                  <a:pt x="67220" y="57570"/>
                </a:lnTo>
                <a:lnTo>
                  <a:pt x="67220" y="57560"/>
                </a:lnTo>
                <a:lnTo>
                  <a:pt x="67210" y="57560"/>
                </a:lnTo>
                <a:lnTo>
                  <a:pt x="67210" y="57550"/>
                </a:lnTo>
                <a:lnTo>
                  <a:pt x="67200" y="57550"/>
                </a:lnTo>
                <a:lnTo>
                  <a:pt x="67200" y="57570"/>
                </a:lnTo>
                <a:lnTo>
                  <a:pt x="67200" y="57560"/>
                </a:lnTo>
                <a:lnTo>
                  <a:pt x="67190" y="57560"/>
                </a:lnTo>
                <a:lnTo>
                  <a:pt x="67190" y="57550"/>
                </a:lnTo>
                <a:lnTo>
                  <a:pt x="67180" y="57550"/>
                </a:lnTo>
                <a:lnTo>
                  <a:pt x="67180" y="57540"/>
                </a:lnTo>
                <a:lnTo>
                  <a:pt x="67160" y="57540"/>
                </a:lnTo>
                <a:lnTo>
                  <a:pt x="67140" y="57540"/>
                </a:lnTo>
                <a:lnTo>
                  <a:pt x="67140" y="57530"/>
                </a:lnTo>
                <a:lnTo>
                  <a:pt x="67130" y="57530"/>
                </a:lnTo>
                <a:lnTo>
                  <a:pt x="67130" y="57520"/>
                </a:lnTo>
                <a:lnTo>
                  <a:pt x="67110" y="57520"/>
                </a:lnTo>
                <a:lnTo>
                  <a:pt x="67110" y="57530"/>
                </a:lnTo>
                <a:lnTo>
                  <a:pt x="67100" y="57530"/>
                </a:lnTo>
                <a:lnTo>
                  <a:pt x="67100" y="57520"/>
                </a:lnTo>
                <a:lnTo>
                  <a:pt x="67090" y="57520"/>
                </a:lnTo>
                <a:lnTo>
                  <a:pt x="67090" y="57510"/>
                </a:lnTo>
                <a:lnTo>
                  <a:pt x="67060" y="57510"/>
                </a:lnTo>
                <a:lnTo>
                  <a:pt x="67060" y="57520"/>
                </a:lnTo>
                <a:lnTo>
                  <a:pt x="67050" y="57520"/>
                </a:lnTo>
                <a:lnTo>
                  <a:pt x="67040" y="57520"/>
                </a:lnTo>
                <a:lnTo>
                  <a:pt x="67030" y="57520"/>
                </a:lnTo>
                <a:lnTo>
                  <a:pt x="67030" y="57530"/>
                </a:lnTo>
                <a:lnTo>
                  <a:pt x="67010" y="57530"/>
                </a:lnTo>
                <a:lnTo>
                  <a:pt x="67000" y="57530"/>
                </a:lnTo>
                <a:lnTo>
                  <a:pt x="67000" y="57520"/>
                </a:lnTo>
                <a:lnTo>
                  <a:pt x="66990" y="57520"/>
                </a:lnTo>
                <a:lnTo>
                  <a:pt x="66990" y="57510"/>
                </a:lnTo>
                <a:lnTo>
                  <a:pt x="67000" y="57510"/>
                </a:lnTo>
                <a:lnTo>
                  <a:pt x="67010" y="57510"/>
                </a:lnTo>
                <a:lnTo>
                  <a:pt x="67020" y="57510"/>
                </a:lnTo>
                <a:lnTo>
                  <a:pt x="67020" y="57520"/>
                </a:lnTo>
                <a:lnTo>
                  <a:pt x="67030" y="57520"/>
                </a:lnTo>
                <a:lnTo>
                  <a:pt x="67030" y="57510"/>
                </a:lnTo>
                <a:lnTo>
                  <a:pt x="67040" y="57510"/>
                </a:lnTo>
                <a:lnTo>
                  <a:pt x="67040" y="57500"/>
                </a:lnTo>
                <a:lnTo>
                  <a:pt x="67050" y="57500"/>
                </a:lnTo>
                <a:lnTo>
                  <a:pt x="67050" y="57510"/>
                </a:lnTo>
                <a:lnTo>
                  <a:pt x="67060" y="57510"/>
                </a:lnTo>
                <a:lnTo>
                  <a:pt x="67110" y="57510"/>
                </a:lnTo>
                <a:lnTo>
                  <a:pt x="67130" y="57510"/>
                </a:lnTo>
                <a:lnTo>
                  <a:pt x="67130" y="57520"/>
                </a:lnTo>
                <a:lnTo>
                  <a:pt x="67140" y="57520"/>
                </a:lnTo>
                <a:lnTo>
                  <a:pt x="67150" y="57520"/>
                </a:lnTo>
                <a:lnTo>
                  <a:pt x="67160" y="57520"/>
                </a:lnTo>
                <a:lnTo>
                  <a:pt x="67180" y="57520"/>
                </a:lnTo>
                <a:lnTo>
                  <a:pt x="67180" y="57530"/>
                </a:lnTo>
                <a:lnTo>
                  <a:pt x="67190" y="57530"/>
                </a:lnTo>
                <a:lnTo>
                  <a:pt x="67200" y="57530"/>
                </a:lnTo>
                <a:lnTo>
                  <a:pt x="67200" y="57540"/>
                </a:lnTo>
                <a:lnTo>
                  <a:pt x="67210" y="57540"/>
                </a:lnTo>
                <a:lnTo>
                  <a:pt x="67220" y="57540"/>
                </a:lnTo>
                <a:lnTo>
                  <a:pt x="67220" y="57550"/>
                </a:lnTo>
                <a:lnTo>
                  <a:pt x="67230" y="57550"/>
                </a:lnTo>
                <a:lnTo>
                  <a:pt x="67240" y="57550"/>
                </a:lnTo>
                <a:lnTo>
                  <a:pt x="67240" y="57560"/>
                </a:lnTo>
                <a:lnTo>
                  <a:pt x="67240" y="57570"/>
                </a:lnTo>
                <a:lnTo>
                  <a:pt x="67250" y="57570"/>
                </a:lnTo>
                <a:lnTo>
                  <a:pt x="67250" y="57580"/>
                </a:lnTo>
                <a:lnTo>
                  <a:pt x="67260" y="57580"/>
                </a:lnTo>
                <a:lnTo>
                  <a:pt x="67260" y="57600"/>
                </a:lnTo>
                <a:lnTo>
                  <a:pt x="67270" y="57600"/>
                </a:lnTo>
                <a:lnTo>
                  <a:pt x="67270" y="57610"/>
                </a:lnTo>
                <a:lnTo>
                  <a:pt x="67280" y="57610"/>
                </a:lnTo>
                <a:lnTo>
                  <a:pt x="67280" y="57620"/>
                </a:lnTo>
                <a:lnTo>
                  <a:pt x="67290" y="57620"/>
                </a:lnTo>
                <a:lnTo>
                  <a:pt x="67290" y="57630"/>
                </a:lnTo>
                <a:lnTo>
                  <a:pt x="67300" y="57630"/>
                </a:lnTo>
                <a:lnTo>
                  <a:pt x="67310" y="57630"/>
                </a:lnTo>
                <a:lnTo>
                  <a:pt x="67320" y="57630"/>
                </a:lnTo>
                <a:lnTo>
                  <a:pt x="67320" y="57640"/>
                </a:lnTo>
                <a:lnTo>
                  <a:pt x="67320" y="57650"/>
                </a:lnTo>
                <a:lnTo>
                  <a:pt x="67330" y="57650"/>
                </a:lnTo>
                <a:lnTo>
                  <a:pt x="67330" y="57660"/>
                </a:lnTo>
                <a:lnTo>
                  <a:pt x="67340" y="57660"/>
                </a:lnTo>
                <a:lnTo>
                  <a:pt x="67340" y="57670"/>
                </a:lnTo>
                <a:lnTo>
                  <a:pt x="67330" y="57670"/>
                </a:lnTo>
                <a:lnTo>
                  <a:pt x="67330" y="57680"/>
                </a:lnTo>
                <a:lnTo>
                  <a:pt x="67340" y="57680"/>
                </a:lnTo>
                <a:lnTo>
                  <a:pt x="67340" y="57690"/>
                </a:lnTo>
                <a:lnTo>
                  <a:pt x="67350" y="57690"/>
                </a:lnTo>
                <a:lnTo>
                  <a:pt x="67350" y="57700"/>
                </a:lnTo>
                <a:lnTo>
                  <a:pt x="67360" y="57700"/>
                </a:lnTo>
                <a:lnTo>
                  <a:pt x="67360" y="57710"/>
                </a:lnTo>
                <a:lnTo>
                  <a:pt x="67370" y="57710"/>
                </a:lnTo>
                <a:lnTo>
                  <a:pt x="67380" y="57710"/>
                </a:lnTo>
                <a:lnTo>
                  <a:pt x="67380" y="57700"/>
                </a:lnTo>
                <a:lnTo>
                  <a:pt x="67380" y="57690"/>
                </a:lnTo>
                <a:lnTo>
                  <a:pt x="67390" y="57690"/>
                </a:lnTo>
                <a:lnTo>
                  <a:pt x="67390" y="57680"/>
                </a:lnTo>
                <a:lnTo>
                  <a:pt x="67400" y="57680"/>
                </a:lnTo>
                <a:lnTo>
                  <a:pt x="67410" y="57680"/>
                </a:lnTo>
                <a:lnTo>
                  <a:pt x="67410" y="57670"/>
                </a:lnTo>
                <a:lnTo>
                  <a:pt x="67410" y="57650"/>
                </a:lnTo>
                <a:lnTo>
                  <a:pt x="67400" y="57650"/>
                </a:lnTo>
                <a:lnTo>
                  <a:pt x="67400" y="57640"/>
                </a:lnTo>
                <a:lnTo>
                  <a:pt x="67400" y="57620"/>
                </a:lnTo>
                <a:lnTo>
                  <a:pt x="67390" y="57620"/>
                </a:lnTo>
                <a:lnTo>
                  <a:pt x="67390" y="57600"/>
                </a:lnTo>
                <a:lnTo>
                  <a:pt x="67390" y="57590"/>
                </a:lnTo>
                <a:lnTo>
                  <a:pt x="67390" y="57580"/>
                </a:lnTo>
                <a:lnTo>
                  <a:pt x="67380" y="57580"/>
                </a:lnTo>
                <a:lnTo>
                  <a:pt x="67380" y="57570"/>
                </a:lnTo>
                <a:lnTo>
                  <a:pt x="67380" y="57560"/>
                </a:lnTo>
                <a:lnTo>
                  <a:pt x="67380" y="57550"/>
                </a:lnTo>
                <a:lnTo>
                  <a:pt x="67370" y="57550"/>
                </a:lnTo>
                <a:lnTo>
                  <a:pt x="67370" y="57540"/>
                </a:lnTo>
                <a:lnTo>
                  <a:pt x="67360" y="57540"/>
                </a:lnTo>
                <a:lnTo>
                  <a:pt x="67360" y="57530"/>
                </a:lnTo>
                <a:lnTo>
                  <a:pt x="67360" y="57510"/>
                </a:lnTo>
                <a:lnTo>
                  <a:pt x="67350" y="57510"/>
                </a:lnTo>
                <a:lnTo>
                  <a:pt x="67350" y="57500"/>
                </a:lnTo>
                <a:lnTo>
                  <a:pt x="67340" y="57500"/>
                </a:lnTo>
                <a:lnTo>
                  <a:pt x="67340" y="57490"/>
                </a:lnTo>
                <a:lnTo>
                  <a:pt x="67340" y="57500"/>
                </a:lnTo>
                <a:lnTo>
                  <a:pt x="67330" y="57500"/>
                </a:lnTo>
                <a:lnTo>
                  <a:pt x="67320" y="57500"/>
                </a:lnTo>
                <a:lnTo>
                  <a:pt x="67320" y="57480"/>
                </a:lnTo>
                <a:lnTo>
                  <a:pt x="67330" y="57480"/>
                </a:lnTo>
                <a:lnTo>
                  <a:pt x="67330" y="57460"/>
                </a:lnTo>
                <a:lnTo>
                  <a:pt x="67330" y="57450"/>
                </a:lnTo>
                <a:lnTo>
                  <a:pt x="67310" y="57450"/>
                </a:lnTo>
                <a:lnTo>
                  <a:pt x="67310" y="57460"/>
                </a:lnTo>
                <a:lnTo>
                  <a:pt x="67310" y="57450"/>
                </a:lnTo>
                <a:lnTo>
                  <a:pt x="67300" y="57450"/>
                </a:lnTo>
                <a:lnTo>
                  <a:pt x="67280" y="57450"/>
                </a:lnTo>
                <a:lnTo>
                  <a:pt x="67270" y="57450"/>
                </a:lnTo>
                <a:lnTo>
                  <a:pt x="67270" y="57440"/>
                </a:lnTo>
                <a:lnTo>
                  <a:pt x="67260" y="57440"/>
                </a:lnTo>
                <a:lnTo>
                  <a:pt x="67250" y="57440"/>
                </a:lnTo>
                <a:lnTo>
                  <a:pt x="67230" y="57440"/>
                </a:lnTo>
                <a:lnTo>
                  <a:pt x="67230" y="57430"/>
                </a:lnTo>
                <a:lnTo>
                  <a:pt x="67230" y="57420"/>
                </a:lnTo>
                <a:lnTo>
                  <a:pt x="67220" y="57420"/>
                </a:lnTo>
                <a:lnTo>
                  <a:pt x="67210" y="57420"/>
                </a:lnTo>
                <a:lnTo>
                  <a:pt x="67210" y="57410"/>
                </a:lnTo>
                <a:lnTo>
                  <a:pt x="67200" y="57410"/>
                </a:lnTo>
                <a:lnTo>
                  <a:pt x="67200" y="57420"/>
                </a:lnTo>
                <a:lnTo>
                  <a:pt x="67190" y="57420"/>
                </a:lnTo>
                <a:lnTo>
                  <a:pt x="67180" y="57420"/>
                </a:lnTo>
                <a:lnTo>
                  <a:pt x="67180" y="57400"/>
                </a:lnTo>
                <a:lnTo>
                  <a:pt x="67170" y="57400"/>
                </a:lnTo>
                <a:lnTo>
                  <a:pt x="67160" y="57400"/>
                </a:lnTo>
                <a:lnTo>
                  <a:pt x="67160" y="57390"/>
                </a:lnTo>
                <a:lnTo>
                  <a:pt x="67150" y="57390"/>
                </a:lnTo>
                <a:lnTo>
                  <a:pt x="67150" y="57380"/>
                </a:lnTo>
                <a:lnTo>
                  <a:pt x="67140" y="57380"/>
                </a:lnTo>
                <a:lnTo>
                  <a:pt x="67140" y="57400"/>
                </a:lnTo>
                <a:lnTo>
                  <a:pt x="67130" y="57400"/>
                </a:lnTo>
                <a:lnTo>
                  <a:pt x="67130" y="57390"/>
                </a:lnTo>
                <a:lnTo>
                  <a:pt x="67050" y="57390"/>
                </a:lnTo>
                <a:lnTo>
                  <a:pt x="67050" y="57380"/>
                </a:lnTo>
                <a:lnTo>
                  <a:pt x="67040" y="57380"/>
                </a:lnTo>
                <a:lnTo>
                  <a:pt x="67040" y="57390"/>
                </a:lnTo>
                <a:lnTo>
                  <a:pt x="67040" y="57400"/>
                </a:lnTo>
                <a:lnTo>
                  <a:pt x="67030" y="57400"/>
                </a:lnTo>
                <a:lnTo>
                  <a:pt x="67020" y="57400"/>
                </a:lnTo>
                <a:lnTo>
                  <a:pt x="67010" y="57400"/>
                </a:lnTo>
                <a:lnTo>
                  <a:pt x="67010" y="57370"/>
                </a:lnTo>
                <a:lnTo>
                  <a:pt x="67000" y="57370"/>
                </a:lnTo>
                <a:lnTo>
                  <a:pt x="67000" y="57360"/>
                </a:lnTo>
                <a:lnTo>
                  <a:pt x="67000" y="57340"/>
                </a:lnTo>
                <a:lnTo>
                  <a:pt x="66990" y="57340"/>
                </a:lnTo>
                <a:lnTo>
                  <a:pt x="66990" y="57330"/>
                </a:lnTo>
                <a:lnTo>
                  <a:pt x="66990" y="57320"/>
                </a:lnTo>
                <a:lnTo>
                  <a:pt x="66980" y="57320"/>
                </a:lnTo>
                <a:lnTo>
                  <a:pt x="66990" y="57320"/>
                </a:lnTo>
                <a:lnTo>
                  <a:pt x="66990" y="57310"/>
                </a:lnTo>
                <a:lnTo>
                  <a:pt x="66980" y="57310"/>
                </a:lnTo>
                <a:lnTo>
                  <a:pt x="66980" y="57300"/>
                </a:lnTo>
                <a:lnTo>
                  <a:pt x="66990" y="57300"/>
                </a:lnTo>
                <a:lnTo>
                  <a:pt x="67000" y="57300"/>
                </a:lnTo>
                <a:lnTo>
                  <a:pt x="67010" y="57300"/>
                </a:lnTo>
                <a:lnTo>
                  <a:pt x="67010" y="57310"/>
                </a:lnTo>
                <a:lnTo>
                  <a:pt x="67010" y="57320"/>
                </a:lnTo>
                <a:lnTo>
                  <a:pt x="67020" y="57320"/>
                </a:lnTo>
                <a:lnTo>
                  <a:pt x="67020" y="57310"/>
                </a:lnTo>
                <a:lnTo>
                  <a:pt x="67040" y="57310"/>
                </a:lnTo>
                <a:lnTo>
                  <a:pt x="67040" y="57320"/>
                </a:lnTo>
                <a:lnTo>
                  <a:pt x="67060" y="57320"/>
                </a:lnTo>
                <a:lnTo>
                  <a:pt x="67070" y="57320"/>
                </a:lnTo>
                <a:lnTo>
                  <a:pt x="67070" y="57330"/>
                </a:lnTo>
                <a:lnTo>
                  <a:pt x="67070" y="57340"/>
                </a:lnTo>
                <a:lnTo>
                  <a:pt x="67080" y="57340"/>
                </a:lnTo>
                <a:lnTo>
                  <a:pt x="67090" y="57340"/>
                </a:lnTo>
                <a:lnTo>
                  <a:pt x="67090" y="57350"/>
                </a:lnTo>
                <a:lnTo>
                  <a:pt x="67130" y="57350"/>
                </a:lnTo>
                <a:lnTo>
                  <a:pt x="67130" y="57360"/>
                </a:lnTo>
                <a:lnTo>
                  <a:pt x="67150" y="57360"/>
                </a:lnTo>
                <a:lnTo>
                  <a:pt x="67160" y="57360"/>
                </a:lnTo>
                <a:lnTo>
                  <a:pt x="67170" y="57360"/>
                </a:lnTo>
                <a:lnTo>
                  <a:pt x="67170" y="57370"/>
                </a:lnTo>
                <a:lnTo>
                  <a:pt x="67170" y="57380"/>
                </a:lnTo>
                <a:lnTo>
                  <a:pt x="67180" y="57380"/>
                </a:lnTo>
                <a:lnTo>
                  <a:pt x="67180" y="57390"/>
                </a:lnTo>
                <a:lnTo>
                  <a:pt x="67190" y="57390"/>
                </a:lnTo>
                <a:lnTo>
                  <a:pt x="67210" y="57390"/>
                </a:lnTo>
                <a:lnTo>
                  <a:pt x="67220" y="57390"/>
                </a:lnTo>
                <a:lnTo>
                  <a:pt x="67220" y="57400"/>
                </a:lnTo>
                <a:lnTo>
                  <a:pt x="67230" y="57400"/>
                </a:lnTo>
                <a:lnTo>
                  <a:pt x="67230" y="57410"/>
                </a:lnTo>
                <a:lnTo>
                  <a:pt x="67240" y="57410"/>
                </a:lnTo>
                <a:lnTo>
                  <a:pt x="67240" y="57420"/>
                </a:lnTo>
                <a:lnTo>
                  <a:pt x="67250" y="57420"/>
                </a:lnTo>
                <a:lnTo>
                  <a:pt x="67250" y="57430"/>
                </a:lnTo>
                <a:lnTo>
                  <a:pt x="67270" y="57430"/>
                </a:lnTo>
                <a:lnTo>
                  <a:pt x="67270" y="57440"/>
                </a:lnTo>
                <a:lnTo>
                  <a:pt x="67280" y="57440"/>
                </a:lnTo>
                <a:lnTo>
                  <a:pt x="67290" y="57440"/>
                </a:lnTo>
                <a:lnTo>
                  <a:pt x="67300" y="57440"/>
                </a:lnTo>
                <a:lnTo>
                  <a:pt x="67320" y="57440"/>
                </a:lnTo>
                <a:lnTo>
                  <a:pt x="67350" y="57440"/>
                </a:lnTo>
                <a:lnTo>
                  <a:pt x="67350" y="57450"/>
                </a:lnTo>
                <a:lnTo>
                  <a:pt x="67360" y="57450"/>
                </a:lnTo>
                <a:lnTo>
                  <a:pt x="67360" y="57470"/>
                </a:lnTo>
                <a:lnTo>
                  <a:pt x="67370" y="57470"/>
                </a:lnTo>
                <a:lnTo>
                  <a:pt x="67360" y="57470"/>
                </a:lnTo>
                <a:lnTo>
                  <a:pt x="67370" y="57470"/>
                </a:lnTo>
                <a:lnTo>
                  <a:pt x="67370" y="57490"/>
                </a:lnTo>
                <a:lnTo>
                  <a:pt x="67380" y="57490"/>
                </a:lnTo>
                <a:lnTo>
                  <a:pt x="67380" y="57500"/>
                </a:lnTo>
                <a:lnTo>
                  <a:pt x="67380" y="57510"/>
                </a:lnTo>
                <a:lnTo>
                  <a:pt x="67390" y="57510"/>
                </a:lnTo>
                <a:lnTo>
                  <a:pt x="67390" y="57520"/>
                </a:lnTo>
                <a:lnTo>
                  <a:pt x="67390" y="57530"/>
                </a:lnTo>
                <a:lnTo>
                  <a:pt x="67400" y="57530"/>
                </a:lnTo>
                <a:lnTo>
                  <a:pt x="67400" y="57540"/>
                </a:lnTo>
                <a:lnTo>
                  <a:pt x="67400" y="57550"/>
                </a:lnTo>
                <a:lnTo>
                  <a:pt x="67410" y="57550"/>
                </a:lnTo>
                <a:lnTo>
                  <a:pt x="67410" y="57570"/>
                </a:lnTo>
                <a:lnTo>
                  <a:pt x="67410" y="57590"/>
                </a:lnTo>
                <a:lnTo>
                  <a:pt x="67410" y="57600"/>
                </a:lnTo>
                <a:lnTo>
                  <a:pt x="67420" y="57600"/>
                </a:lnTo>
                <a:lnTo>
                  <a:pt x="67420" y="57630"/>
                </a:lnTo>
                <a:lnTo>
                  <a:pt x="67430" y="57630"/>
                </a:lnTo>
                <a:lnTo>
                  <a:pt x="67430" y="57640"/>
                </a:lnTo>
                <a:lnTo>
                  <a:pt x="67430" y="57650"/>
                </a:lnTo>
                <a:lnTo>
                  <a:pt x="67440" y="57650"/>
                </a:lnTo>
                <a:lnTo>
                  <a:pt x="67440" y="57660"/>
                </a:lnTo>
                <a:lnTo>
                  <a:pt x="67450" y="57660"/>
                </a:lnTo>
                <a:lnTo>
                  <a:pt x="67450" y="57670"/>
                </a:lnTo>
                <a:lnTo>
                  <a:pt x="67440" y="57670"/>
                </a:lnTo>
                <a:lnTo>
                  <a:pt x="67440" y="57680"/>
                </a:lnTo>
                <a:lnTo>
                  <a:pt x="67430" y="57680"/>
                </a:lnTo>
                <a:lnTo>
                  <a:pt x="67420" y="57680"/>
                </a:lnTo>
                <a:lnTo>
                  <a:pt x="67420" y="57690"/>
                </a:lnTo>
                <a:lnTo>
                  <a:pt x="67410" y="57690"/>
                </a:lnTo>
                <a:lnTo>
                  <a:pt x="67410" y="57700"/>
                </a:lnTo>
                <a:lnTo>
                  <a:pt x="67400" y="57700"/>
                </a:lnTo>
                <a:lnTo>
                  <a:pt x="67390" y="57700"/>
                </a:lnTo>
                <a:lnTo>
                  <a:pt x="67390" y="57710"/>
                </a:lnTo>
                <a:lnTo>
                  <a:pt x="67380" y="57710"/>
                </a:lnTo>
                <a:lnTo>
                  <a:pt x="67380" y="57720"/>
                </a:lnTo>
                <a:lnTo>
                  <a:pt x="67380" y="57730"/>
                </a:lnTo>
                <a:lnTo>
                  <a:pt x="67380" y="57740"/>
                </a:lnTo>
                <a:lnTo>
                  <a:pt x="67390" y="57740"/>
                </a:lnTo>
                <a:lnTo>
                  <a:pt x="67400" y="57740"/>
                </a:lnTo>
                <a:lnTo>
                  <a:pt x="67400" y="57750"/>
                </a:lnTo>
                <a:lnTo>
                  <a:pt x="67410" y="57750"/>
                </a:lnTo>
                <a:lnTo>
                  <a:pt x="67410" y="57760"/>
                </a:lnTo>
                <a:lnTo>
                  <a:pt x="67420" y="57760"/>
                </a:lnTo>
                <a:lnTo>
                  <a:pt x="67420" y="57770"/>
                </a:lnTo>
                <a:lnTo>
                  <a:pt x="67420" y="57780"/>
                </a:lnTo>
                <a:lnTo>
                  <a:pt x="67430" y="57780"/>
                </a:lnTo>
                <a:lnTo>
                  <a:pt x="67430" y="57790"/>
                </a:lnTo>
                <a:lnTo>
                  <a:pt x="67440" y="57790"/>
                </a:lnTo>
                <a:lnTo>
                  <a:pt x="67440" y="57800"/>
                </a:lnTo>
                <a:lnTo>
                  <a:pt x="67450" y="57800"/>
                </a:lnTo>
                <a:lnTo>
                  <a:pt x="67450" y="57810"/>
                </a:lnTo>
                <a:lnTo>
                  <a:pt x="67460" y="57810"/>
                </a:lnTo>
                <a:lnTo>
                  <a:pt x="67460" y="57820"/>
                </a:lnTo>
                <a:lnTo>
                  <a:pt x="67460" y="57830"/>
                </a:lnTo>
                <a:lnTo>
                  <a:pt x="67470" y="57830"/>
                </a:lnTo>
                <a:lnTo>
                  <a:pt x="67480" y="57830"/>
                </a:lnTo>
                <a:lnTo>
                  <a:pt x="67480" y="57840"/>
                </a:lnTo>
                <a:lnTo>
                  <a:pt x="67480" y="57850"/>
                </a:lnTo>
                <a:lnTo>
                  <a:pt x="67480" y="57860"/>
                </a:lnTo>
                <a:lnTo>
                  <a:pt x="67490" y="57860"/>
                </a:lnTo>
                <a:lnTo>
                  <a:pt x="67490" y="57870"/>
                </a:lnTo>
                <a:lnTo>
                  <a:pt x="67480" y="57870"/>
                </a:lnTo>
                <a:lnTo>
                  <a:pt x="67490" y="57870"/>
                </a:lnTo>
                <a:lnTo>
                  <a:pt x="67490" y="57880"/>
                </a:lnTo>
                <a:lnTo>
                  <a:pt x="67490" y="57890"/>
                </a:lnTo>
                <a:lnTo>
                  <a:pt x="67490" y="57910"/>
                </a:lnTo>
                <a:lnTo>
                  <a:pt x="67490" y="57920"/>
                </a:lnTo>
                <a:lnTo>
                  <a:pt x="67480" y="57920"/>
                </a:lnTo>
                <a:lnTo>
                  <a:pt x="67480" y="57930"/>
                </a:lnTo>
                <a:lnTo>
                  <a:pt x="67470" y="57930"/>
                </a:lnTo>
                <a:lnTo>
                  <a:pt x="67470" y="57940"/>
                </a:lnTo>
                <a:lnTo>
                  <a:pt x="67470" y="57950"/>
                </a:lnTo>
                <a:lnTo>
                  <a:pt x="67460" y="57950"/>
                </a:lnTo>
                <a:lnTo>
                  <a:pt x="67460" y="57960"/>
                </a:lnTo>
                <a:lnTo>
                  <a:pt x="67470" y="57960"/>
                </a:lnTo>
                <a:lnTo>
                  <a:pt x="67490" y="57960"/>
                </a:lnTo>
                <a:lnTo>
                  <a:pt x="67490" y="57950"/>
                </a:lnTo>
                <a:lnTo>
                  <a:pt x="67500" y="57950"/>
                </a:lnTo>
                <a:lnTo>
                  <a:pt x="67500" y="57940"/>
                </a:lnTo>
                <a:lnTo>
                  <a:pt x="67510" y="57940"/>
                </a:lnTo>
                <a:lnTo>
                  <a:pt x="67510" y="57930"/>
                </a:lnTo>
                <a:lnTo>
                  <a:pt x="67510" y="57920"/>
                </a:lnTo>
                <a:lnTo>
                  <a:pt x="67510" y="57910"/>
                </a:lnTo>
                <a:lnTo>
                  <a:pt x="67520" y="57910"/>
                </a:lnTo>
                <a:lnTo>
                  <a:pt x="67520" y="57900"/>
                </a:lnTo>
                <a:lnTo>
                  <a:pt x="67530" y="57900"/>
                </a:lnTo>
                <a:lnTo>
                  <a:pt x="67530" y="57890"/>
                </a:lnTo>
                <a:lnTo>
                  <a:pt x="67520" y="57890"/>
                </a:lnTo>
                <a:lnTo>
                  <a:pt x="67520" y="57880"/>
                </a:lnTo>
                <a:lnTo>
                  <a:pt x="67530" y="57880"/>
                </a:lnTo>
                <a:lnTo>
                  <a:pt x="67530" y="57870"/>
                </a:lnTo>
                <a:lnTo>
                  <a:pt x="67540" y="57870"/>
                </a:lnTo>
                <a:lnTo>
                  <a:pt x="67540" y="57860"/>
                </a:lnTo>
                <a:lnTo>
                  <a:pt x="67560" y="57860"/>
                </a:lnTo>
                <a:lnTo>
                  <a:pt x="67570" y="57860"/>
                </a:lnTo>
                <a:lnTo>
                  <a:pt x="67570" y="57870"/>
                </a:lnTo>
                <a:lnTo>
                  <a:pt x="67580" y="57870"/>
                </a:lnTo>
                <a:lnTo>
                  <a:pt x="67580" y="57880"/>
                </a:lnTo>
                <a:lnTo>
                  <a:pt x="67590" y="57880"/>
                </a:lnTo>
                <a:lnTo>
                  <a:pt x="67600" y="57880"/>
                </a:lnTo>
                <a:lnTo>
                  <a:pt x="67610" y="57880"/>
                </a:lnTo>
                <a:lnTo>
                  <a:pt x="67610" y="57910"/>
                </a:lnTo>
                <a:lnTo>
                  <a:pt x="67610" y="57920"/>
                </a:lnTo>
                <a:lnTo>
                  <a:pt x="67610" y="57940"/>
                </a:lnTo>
                <a:lnTo>
                  <a:pt x="67620" y="57940"/>
                </a:lnTo>
                <a:lnTo>
                  <a:pt x="67620" y="57950"/>
                </a:lnTo>
                <a:lnTo>
                  <a:pt x="67620" y="57980"/>
                </a:lnTo>
                <a:lnTo>
                  <a:pt x="67620" y="57990"/>
                </a:lnTo>
                <a:lnTo>
                  <a:pt x="67620" y="58000"/>
                </a:lnTo>
                <a:lnTo>
                  <a:pt x="67630" y="58000"/>
                </a:lnTo>
                <a:lnTo>
                  <a:pt x="67640" y="58000"/>
                </a:lnTo>
                <a:lnTo>
                  <a:pt x="67650" y="58000"/>
                </a:lnTo>
                <a:lnTo>
                  <a:pt x="67650" y="58010"/>
                </a:lnTo>
                <a:lnTo>
                  <a:pt x="67640" y="58010"/>
                </a:lnTo>
                <a:lnTo>
                  <a:pt x="67640" y="58020"/>
                </a:lnTo>
                <a:lnTo>
                  <a:pt x="67640" y="58050"/>
                </a:lnTo>
                <a:lnTo>
                  <a:pt x="67650" y="58050"/>
                </a:lnTo>
                <a:lnTo>
                  <a:pt x="67650" y="58040"/>
                </a:lnTo>
                <a:lnTo>
                  <a:pt x="67650" y="58030"/>
                </a:lnTo>
                <a:lnTo>
                  <a:pt x="67660" y="58030"/>
                </a:lnTo>
                <a:lnTo>
                  <a:pt x="67660" y="58020"/>
                </a:lnTo>
                <a:lnTo>
                  <a:pt x="67670" y="58020"/>
                </a:lnTo>
                <a:lnTo>
                  <a:pt x="67670" y="58010"/>
                </a:lnTo>
                <a:lnTo>
                  <a:pt x="67670" y="58000"/>
                </a:lnTo>
                <a:lnTo>
                  <a:pt x="67670" y="57990"/>
                </a:lnTo>
                <a:lnTo>
                  <a:pt x="67680" y="57990"/>
                </a:lnTo>
                <a:lnTo>
                  <a:pt x="67670" y="57990"/>
                </a:lnTo>
                <a:lnTo>
                  <a:pt x="67670" y="57980"/>
                </a:lnTo>
                <a:lnTo>
                  <a:pt x="67670" y="57970"/>
                </a:lnTo>
                <a:lnTo>
                  <a:pt x="67660" y="57970"/>
                </a:lnTo>
                <a:lnTo>
                  <a:pt x="67670" y="57970"/>
                </a:lnTo>
                <a:lnTo>
                  <a:pt x="67670" y="57960"/>
                </a:lnTo>
                <a:lnTo>
                  <a:pt x="67690" y="57960"/>
                </a:lnTo>
                <a:lnTo>
                  <a:pt x="67690" y="57970"/>
                </a:lnTo>
                <a:lnTo>
                  <a:pt x="67690" y="57990"/>
                </a:lnTo>
                <a:lnTo>
                  <a:pt x="67690" y="58000"/>
                </a:lnTo>
                <a:lnTo>
                  <a:pt x="67710" y="58000"/>
                </a:lnTo>
                <a:lnTo>
                  <a:pt x="67710" y="57990"/>
                </a:lnTo>
                <a:lnTo>
                  <a:pt x="67720" y="57990"/>
                </a:lnTo>
                <a:lnTo>
                  <a:pt x="67730" y="57990"/>
                </a:lnTo>
                <a:lnTo>
                  <a:pt x="67730" y="57980"/>
                </a:lnTo>
                <a:lnTo>
                  <a:pt x="67740" y="57980"/>
                </a:lnTo>
                <a:lnTo>
                  <a:pt x="67740" y="57960"/>
                </a:lnTo>
                <a:lnTo>
                  <a:pt x="67730" y="57960"/>
                </a:lnTo>
                <a:lnTo>
                  <a:pt x="67730" y="57950"/>
                </a:lnTo>
                <a:lnTo>
                  <a:pt x="67740" y="57950"/>
                </a:lnTo>
                <a:lnTo>
                  <a:pt x="67740" y="57940"/>
                </a:lnTo>
                <a:lnTo>
                  <a:pt x="67760" y="57940"/>
                </a:lnTo>
                <a:lnTo>
                  <a:pt x="67760" y="57950"/>
                </a:lnTo>
                <a:lnTo>
                  <a:pt x="67760" y="57960"/>
                </a:lnTo>
                <a:lnTo>
                  <a:pt x="67780" y="57960"/>
                </a:lnTo>
                <a:lnTo>
                  <a:pt x="67780" y="57970"/>
                </a:lnTo>
                <a:lnTo>
                  <a:pt x="67790" y="57970"/>
                </a:lnTo>
                <a:lnTo>
                  <a:pt x="67790" y="57980"/>
                </a:lnTo>
                <a:lnTo>
                  <a:pt x="67790" y="57990"/>
                </a:lnTo>
                <a:lnTo>
                  <a:pt x="67800" y="57990"/>
                </a:lnTo>
                <a:lnTo>
                  <a:pt x="67800" y="58000"/>
                </a:lnTo>
                <a:lnTo>
                  <a:pt x="67810" y="58000"/>
                </a:lnTo>
                <a:lnTo>
                  <a:pt x="67810" y="58010"/>
                </a:lnTo>
                <a:lnTo>
                  <a:pt x="67810" y="58020"/>
                </a:lnTo>
                <a:lnTo>
                  <a:pt x="67820" y="58020"/>
                </a:lnTo>
                <a:lnTo>
                  <a:pt x="67820" y="58030"/>
                </a:lnTo>
                <a:lnTo>
                  <a:pt x="67820" y="58040"/>
                </a:lnTo>
                <a:lnTo>
                  <a:pt x="67830" y="58040"/>
                </a:lnTo>
                <a:lnTo>
                  <a:pt x="67830" y="58080"/>
                </a:lnTo>
                <a:lnTo>
                  <a:pt x="67830" y="58090"/>
                </a:lnTo>
                <a:lnTo>
                  <a:pt x="67830" y="58110"/>
                </a:lnTo>
                <a:lnTo>
                  <a:pt x="67840" y="58110"/>
                </a:lnTo>
                <a:lnTo>
                  <a:pt x="67830" y="58110"/>
                </a:lnTo>
                <a:lnTo>
                  <a:pt x="67820" y="58110"/>
                </a:lnTo>
                <a:lnTo>
                  <a:pt x="67820" y="58120"/>
                </a:lnTo>
                <a:lnTo>
                  <a:pt x="67800" y="58120"/>
                </a:lnTo>
                <a:lnTo>
                  <a:pt x="67790" y="58120"/>
                </a:lnTo>
                <a:lnTo>
                  <a:pt x="67790" y="58140"/>
                </a:lnTo>
                <a:lnTo>
                  <a:pt x="67790" y="58150"/>
                </a:lnTo>
                <a:lnTo>
                  <a:pt x="67800" y="58150"/>
                </a:lnTo>
                <a:lnTo>
                  <a:pt x="67810" y="58150"/>
                </a:lnTo>
                <a:lnTo>
                  <a:pt x="67810" y="58170"/>
                </a:lnTo>
                <a:lnTo>
                  <a:pt x="67820" y="58170"/>
                </a:lnTo>
                <a:lnTo>
                  <a:pt x="67830" y="58170"/>
                </a:lnTo>
                <a:lnTo>
                  <a:pt x="67830" y="58160"/>
                </a:lnTo>
                <a:lnTo>
                  <a:pt x="67820" y="58160"/>
                </a:lnTo>
                <a:lnTo>
                  <a:pt x="67810" y="58160"/>
                </a:lnTo>
                <a:lnTo>
                  <a:pt x="67810" y="58150"/>
                </a:lnTo>
                <a:lnTo>
                  <a:pt x="67830" y="58150"/>
                </a:lnTo>
                <a:lnTo>
                  <a:pt x="67830" y="58160"/>
                </a:lnTo>
                <a:lnTo>
                  <a:pt x="67840" y="58160"/>
                </a:lnTo>
                <a:lnTo>
                  <a:pt x="67840" y="58170"/>
                </a:lnTo>
                <a:lnTo>
                  <a:pt x="67850" y="58170"/>
                </a:lnTo>
                <a:lnTo>
                  <a:pt x="67850" y="58180"/>
                </a:lnTo>
                <a:lnTo>
                  <a:pt x="67850" y="58190"/>
                </a:lnTo>
                <a:lnTo>
                  <a:pt x="67850" y="58200"/>
                </a:lnTo>
                <a:lnTo>
                  <a:pt x="67840" y="58200"/>
                </a:lnTo>
                <a:lnTo>
                  <a:pt x="67830" y="58200"/>
                </a:lnTo>
                <a:lnTo>
                  <a:pt x="67830" y="58190"/>
                </a:lnTo>
                <a:lnTo>
                  <a:pt x="67820" y="58190"/>
                </a:lnTo>
                <a:lnTo>
                  <a:pt x="67820" y="58200"/>
                </a:lnTo>
                <a:lnTo>
                  <a:pt x="67820" y="58210"/>
                </a:lnTo>
                <a:lnTo>
                  <a:pt x="67820" y="58220"/>
                </a:lnTo>
                <a:lnTo>
                  <a:pt x="67830" y="58220"/>
                </a:lnTo>
                <a:lnTo>
                  <a:pt x="67830" y="58230"/>
                </a:lnTo>
                <a:lnTo>
                  <a:pt x="67840" y="58230"/>
                </a:lnTo>
                <a:lnTo>
                  <a:pt x="67840" y="58240"/>
                </a:lnTo>
                <a:lnTo>
                  <a:pt x="67850" y="58240"/>
                </a:lnTo>
                <a:lnTo>
                  <a:pt x="67850" y="58250"/>
                </a:lnTo>
                <a:lnTo>
                  <a:pt x="67860" y="58250"/>
                </a:lnTo>
                <a:lnTo>
                  <a:pt x="67860" y="58260"/>
                </a:lnTo>
                <a:lnTo>
                  <a:pt x="67860" y="58250"/>
                </a:lnTo>
                <a:lnTo>
                  <a:pt x="67870" y="58250"/>
                </a:lnTo>
                <a:lnTo>
                  <a:pt x="67870" y="58260"/>
                </a:lnTo>
                <a:lnTo>
                  <a:pt x="67870" y="58250"/>
                </a:lnTo>
                <a:lnTo>
                  <a:pt x="67910" y="58250"/>
                </a:lnTo>
                <a:lnTo>
                  <a:pt x="67910" y="58260"/>
                </a:lnTo>
                <a:lnTo>
                  <a:pt x="67920" y="58260"/>
                </a:lnTo>
                <a:lnTo>
                  <a:pt x="67920" y="58270"/>
                </a:lnTo>
                <a:lnTo>
                  <a:pt x="67930" y="58270"/>
                </a:lnTo>
                <a:lnTo>
                  <a:pt x="67930" y="58280"/>
                </a:lnTo>
                <a:lnTo>
                  <a:pt x="67940" y="58280"/>
                </a:lnTo>
                <a:lnTo>
                  <a:pt x="67940" y="58290"/>
                </a:lnTo>
                <a:lnTo>
                  <a:pt x="67980" y="58290"/>
                </a:lnTo>
                <a:lnTo>
                  <a:pt x="67980" y="58280"/>
                </a:lnTo>
                <a:lnTo>
                  <a:pt x="68000" y="58280"/>
                </a:lnTo>
                <a:lnTo>
                  <a:pt x="68000" y="58270"/>
                </a:lnTo>
                <a:lnTo>
                  <a:pt x="68030" y="58270"/>
                </a:lnTo>
                <a:lnTo>
                  <a:pt x="68050" y="58270"/>
                </a:lnTo>
                <a:lnTo>
                  <a:pt x="68050" y="58280"/>
                </a:lnTo>
                <a:lnTo>
                  <a:pt x="68040" y="58280"/>
                </a:lnTo>
                <a:lnTo>
                  <a:pt x="68040" y="58290"/>
                </a:lnTo>
                <a:lnTo>
                  <a:pt x="68050" y="58290"/>
                </a:lnTo>
                <a:lnTo>
                  <a:pt x="68050" y="58300"/>
                </a:lnTo>
                <a:lnTo>
                  <a:pt x="68060" y="58300"/>
                </a:lnTo>
                <a:lnTo>
                  <a:pt x="68070" y="58300"/>
                </a:lnTo>
                <a:lnTo>
                  <a:pt x="68080" y="58300"/>
                </a:lnTo>
                <a:lnTo>
                  <a:pt x="68090" y="58300"/>
                </a:lnTo>
                <a:lnTo>
                  <a:pt x="68090" y="58290"/>
                </a:lnTo>
                <a:lnTo>
                  <a:pt x="68100" y="58290"/>
                </a:lnTo>
                <a:lnTo>
                  <a:pt x="68110" y="58290"/>
                </a:lnTo>
                <a:lnTo>
                  <a:pt x="68110" y="58280"/>
                </a:lnTo>
                <a:lnTo>
                  <a:pt x="68100" y="58280"/>
                </a:lnTo>
                <a:lnTo>
                  <a:pt x="68100" y="58270"/>
                </a:lnTo>
                <a:lnTo>
                  <a:pt x="68080" y="58270"/>
                </a:lnTo>
                <a:lnTo>
                  <a:pt x="68070" y="58270"/>
                </a:lnTo>
                <a:lnTo>
                  <a:pt x="68070" y="58260"/>
                </a:lnTo>
                <a:lnTo>
                  <a:pt x="68060" y="58260"/>
                </a:lnTo>
                <a:lnTo>
                  <a:pt x="68050" y="58260"/>
                </a:lnTo>
                <a:lnTo>
                  <a:pt x="68040" y="58260"/>
                </a:lnTo>
                <a:lnTo>
                  <a:pt x="68040" y="58250"/>
                </a:lnTo>
                <a:lnTo>
                  <a:pt x="68020" y="58250"/>
                </a:lnTo>
                <a:lnTo>
                  <a:pt x="68010" y="58250"/>
                </a:lnTo>
                <a:lnTo>
                  <a:pt x="68010" y="58240"/>
                </a:lnTo>
                <a:lnTo>
                  <a:pt x="68000" y="58240"/>
                </a:lnTo>
                <a:lnTo>
                  <a:pt x="68000" y="58230"/>
                </a:lnTo>
                <a:lnTo>
                  <a:pt x="68000" y="58240"/>
                </a:lnTo>
                <a:lnTo>
                  <a:pt x="67990" y="58240"/>
                </a:lnTo>
                <a:lnTo>
                  <a:pt x="67990" y="58230"/>
                </a:lnTo>
                <a:lnTo>
                  <a:pt x="67980" y="58230"/>
                </a:lnTo>
                <a:lnTo>
                  <a:pt x="67970" y="58230"/>
                </a:lnTo>
                <a:lnTo>
                  <a:pt x="67970" y="58220"/>
                </a:lnTo>
                <a:lnTo>
                  <a:pt x="67970" y="58230"/>
                </a:lnTo>
                <a:lnTo>
                  <a:pt x="67960" y="58230"/>
                </a:lnTo>
                <a:lnTo>
                  <a:pt x="67960" y="58220"/>
                </a:lnTo>
                <a:lnTo>
                  <a:pt x="67950" y="58220"/>
                </a:lnTo>
                <a:lnTo>
                  <a:pt x="67950" y="58210"/>
                </a:lnTo>
                <a:lnTo>
                  <a:pt x="67950" y="58190"/>
                </a:lnTo>
                <a:lnTo>
                  <a:pt x="67960" y="58190"/>
                </a:lnTo>
                <a:lnTo>
                  <a:pt x="67960" y="58180"/>
                </a:lnTo>
                <a:lnTo>
                  <a:pt x="67950" y="58180"/>
                </a:lnTo>
                <a:lnTo>
                  <a:pt x="67950" y="58170"/>
                </a:lnTo>
                <a:lnTo>
                  <a:pt x="67950" y="58160"/>
                </a:lnTo>
                <a:lnTo>
                  <a:pt x="67930" y="58160"/>
                </a:lnTo>
                <a:lnTo>
                  <a:pt x="67940" y="58160"/>
                </a:lnTo>
                <a:lnTo>
                  <a:pt x="67940" y="58150"/>
                </a:lnTo>
                <a:lnTo>
                  <a:pt x="67930" y="58150"/>
                </a:lnTo>
                <a:lnTo>
                  <a:pt x="67920" y="58150"/>
                </a:lnTo>
                <a:lnTo>
                  <a:pt x="67920" y="58140"/>
                </a:lnTo>
                <a:lnTo>
                  <a:pt x="67910" y="58140"/>
                </a:lnTo>
                <a:lnTo>
                  <a:pt x="67900" y="58140"/>
                </a:lnTo>
                <a:lnTo>
                  <a:pt x="67890" y="58140"/>
                </a:lnTo>
                <a:lnTo>
                  <a:pt x="67890" y="58130"/>
                </a:lnTo>
                <a:lnTo>
                  <a:pt x="67880" y="58130"/>
                </a:lnTo>
                <a:lnTo>
                  <a:pt x="67870" y="58130"/>
                </a:lnTo>
                <a:lnTo>
                  <a:pt x="67870" y="58120"/>
                </a:lnTo>
                <a:lnTo>
                  <a:pt x="67860" y="58120"/>
                </a:lnTo>
                <a:lnTo>
                  <a:pt x="67850" y="58120"/>
                </a:lnTo>
                <a:lnTo>
                  <a:pt x="67850" y="58100"/>
                </a:lnTo>
                <a:lnTo>
                  <a:pt x="67840" y="58100"/>
                </a:lnTo>
                <a:lnTo>
                  <a:pt x="67840" y="58070"/>
                </a:lnTo>
                <a:lnTo>
                  <a:pt x="67840" y="58050"/>
                </a:lnTo>
                <a:lnTo>
                  <a:pt x="67840" y="58030"/>
                </a:lnTo>
                <a:lnTo>
                  <a:pt x="67840" y="58020"/>
                </a:lnTo>
                <a:lnTo>
                  <a:pt x="67840" y="58000"/>
                </a:lnTo>
                <a:lnTo>
                  <a:pt x="67840" y="57980"/>
                </a:lnTo>
                <a:lnTo>
                  <a:pt x="67840" y="57970"/>
                </a:lnTo>
                <a:lnTo>
                  <a:pt x="67830" y="57970"/>
                </a:lnTo>
                <a:lnTo>
                  <a:pt x="67830" y="57960"/>
                </a:lnTo>
                <a:lnTo>
                  <a:pt x="67830" y="57950"/>
                </a:lnTo>
                <a:lnTo>
                  <a:pt x="67820" y="57950"/>
                </a:lnTo>
                <a:lnTo>
                  <a:pt x="67820" y="57940"/>
                </a:lnTo>
                <a:lnTo>
                  <a:pt x="67810" y="57940"/>
                </a:lnTo>
                <a:lnTo>
                  <a:pt x="67810" y="57930"/>
                </a:lnTo>
                <a:lnTo>
                  <a:pt x="67800" y="57930"/>
                </a:lnTo>
                <a:lnTo>
                  <a:pt x="67800" y="57920"/>
                </a:lnTo>
                <a:lnTo>
                  <a:pt x="67810" y="57920"/>
                </a:lnTo>
                <a:lnTo>
                  <a:pt x="67800" y="57920"/>
                </a:lnTo>
                <a:lnTo>
                  <a:pt x="67800" y="57910"/>
                </a:lnTo>
                <a:lnTo>
                  <a:pt x="67800" y="57890"/>
                </a:lnTo>
                <a:lnTo>
                  <a:pt x="67800" y="57880"/>
                </a:lnTo>
                <a:lnTo>
                  <a:pt x="67790" y="57880"/>
                </a:lnTo>
                <a:lnTo>
                  <a:pt x="67790" y="57870"/>
                </a:lnTo>
                <a:lnTo>
                  <a:pt x="67790" y="57860"/>
                </a:lnTo>
                <a:lnTo>
                  <a:pt x="67780" y="57860"/>
                </a:lnTo>
                <a:lnTo>
                  <a:pt x="67780" y="57850"/>
                </a:lnTo>
                <a:lnTo>
                  <a:pt x="67780" y="57840"/>
                </a:lnTo>
                <a:lnTo>
                  <a:pt x="67780" y="57830"/>
                </a:lnTo>
                <a:lnTo>
                  <a:pt x="67770" y="57830"/>
                </a:lnTo>
                <a:lnTo>
                  <a:pt x="67760" y="57830"/>
                </a:lnTo>
                <a:lnTo>
                  <a:pt x="67760" y="57820"/>
                </a:lnTo>
                <a:lnTo>
                  <a:pt x="67760" y="57810"/>
                </a:lnTo>
                <a:lnTo>
                  <a:pt x="67750" y="57810"/>
                </a:lnTo>
                <a:lnTo>
                  <a:pt x="67750" y="57800"/>
                </a:lnTo>
                <a:lnTo>
                  <a:pt x="67750" y="57790"/>
                </a:lnTo>
                <a:lnTo>
                  <a:pt x="67740" y="57790"/>
                </a:lnTo>
                <a:lnTo>
                  <a:pt x="67740" y="57780"/>
                </a:lnTo>
                <a:lnTo>
                  <a:pt x="67740" y="57770"/>
                </a:lnTo>
                <a:lnTo>
                  <a:pt x="67730" y="57770"/>
                </a:lnTo>
                <a:lnTo>
                  <a:pt x="67720" y="57770"/>
                </a:lnTo>
                <a:lnTo>
                  <a:pt x="67720" y="57790"/>
                </a:lnTo>
                <a:lnTo>
                  <a:pt x="67710" y="57790"/>
                </a:lnTo>
                <a:lnTo>
                  <a:pt x="67710" y="57760"/>
                </a:lnTo>
                <a:lnTo>
                  <a:pt x="67710" y="57750"/>
                </a:lnTo>
                <a:lnTo>
                  <a:pt x="67700" y="57750"/>
                </a:lnTo>
                <a:lnTo>
                  <a:pt x="67700" y="57740"/>
                </a:lnTo>
                <a:lnTo>
                  <a:pt x="67710" y="57740"/>
                </a:lnTo>
                <a:lnTo>
                  <a:pt x="67710" y="57730"/>
                </a:lnTo>
                <a:lnTo>
                  <a:pt x="67700" y="57730"/>
                </a:lnTo>
                <a:lnTo>
                  <a:pt x="67700" y="57720"/>
                </a:lnTo>
                <a:lnTo>
                  <a:pt x="67700" y="57710"/>
                </a:lnTo>
                <a:lnTo>
                  <a:pt x="67700" y="57700"/>
                </a:lnTo>
                <a:lnTo>
                  <a:pt x="67690" y="57700"/>
                </a:lnTo>
                <a:lnTo>
                  <a:pt x="67690" y="57690"/>
                </a:lnTo>
                <a:lnTo>
                  <a:pt x="67680" y="57690"/>
                </a:lnTo>
                <a:lnTo>
                  <a:pt x="67600" y="57690"/>
                </a:lnTo>
                <a:lnTo>
                  <a:pt x="67600" y="57700"/>
                </a:lnTo>
                <a:lnTo>
                  <a:pt x="67580" y="57700"/>
                </a:lnTo>
                <a:lnTo>
                  <a:pt x="67580" y="57690"/>
                </a:lnTo>
                <a:lnTo>
                  <a:pt x="67560" y="57690"/>
                </a:lnTo>
                <a:lnTo>
                  <a:pt x="67550" y="57690"/>
                </a:lnTo>
                <a:lnTo>
                  <a:pt x="67550" y="57680"/>
                </a:lnTo>
                <a:lnTo>
                  <a:pt x="67540" y="57680"/>
                </a:lnTo>
                <a:lnTo>
                  <a:pt x="67520" y="57680"/>
                </a:lnTo>
                <a:lnTo>
                  <a:pt x="67520" y="57670"/>
                </a:lnTo>
                <a:lnTo>
                  <a:pt x="67500" y="57670"/>
                </a:lnTo>
                <a:lnTo>
                  <a:pt x="67500" y="57680"/>
                </a:lnTo>
                <a:lnTo>
                  <a:pt x="67480" y="57680"/>
                </a:lnTo>
                <a:lnTo>
                  <a:pt x="67470" y="57680"/>
                </a:lnTo>
                <a:lnTo>
                  <a:pt x="67460" y="57680"/>
                </a:lnTo>
                <a:lnTo>
                  <a:pt x="67460" y="57670"/>
                </a:lnTo>
                <a:lnTo>
                  <a:pt x="67470" y="57670"/>
                </a:lnTo>
                <a:lnTo>
                  <a:pt x="67470" y="57660"/>
                </a:lnTo>
                <a:lnTo>
                  <a:pt x="67480" y="57660"/>
                </a:lnTo>
                <a:lnTo>
                  <a:pt x="67520" y="57660"/>
                </a:lnTo>
                <a:lnTo>
                  <a:pt x="67520" y="57650"/>
                </a:lnTo>
                <a:lnTo>
                  <a:pt x="67530" y="57650"/>
                </a:lnTo>
                <a:lnTo>
                  <a:pt x="67530" y="57660"/>
                </a:lnTo>
                <a:lnTo>
                  <a:pt x="67550" y="57660"/>
                </a:lnTo>
                <a:lnTo>
                  <a:pt x="67560" y="57660"/>
                </a:lnTo>
                <a:lnTo>
                  <a:pt x="67590" y="57660"/>
                </a:lnTo>
                <a:lnTo>
                  <a:pt x="67590" y="57670"/>
                </a:lnTo>
                <a:lnTo>
                  <a:pt x="67620" y="57670"/>
                </a:lnTo>
                <a:lnTo>
                  <a:pt x="67630" y="57670"/>
                </a:lnTo>
                <a:lnTo>
                  <a:pt x="67630" y="57680"/>
                </a:lnTo>
                <a:lnTo>
                  <a:pt x="67650" y="57680"/>
                </a:lnTo>
                <a:lnTo>
                  <a:pt x="67690" y="57680"/>
                </a:lnTo>
                <a:lnTo>
                  <a:pt x="67690" y="57670"/>
                </a:lnTo>
                <a:lnTo>
                  <a:pt x="67710" y="57670"/>
                </a:lnTo>
                <a:lnTo>
                  <a:pt x="67720" y="57670"/>
                </a:lnTo>
                <a:lnTo>
                  <a:pt x="67720" y="57680"/>
                </a:lnTo>
                <a:lnTo>
                  <a:pt x="67730" y="57680"/>
                </a:lnTo>
                <a:lnTo>
                  <a:pt x="67730" y="57690"/>
                </a:lnTo>
                <a:lnTo>
                  <a:pt x="67720" y="57690"/>
                </a:lnTo>
                <a:lnTo>
                  <a:pt x="67720" y="57700"/>
                </a:lnTo>
                <a:lnTo>
                  <a:pt x="67730" y="57700"/>
                </a:lnTo>
                <a:lnTo>
                  <a:pt x="67730" y="57710"/>
                </a:lnTo>
                <a:lnTo>
                  <a:pt x="67720" y="57710"/>
                </a:lnTo>
                <a:lnTo>
                  <a:pt x="67720" y="57730"/>
                </a:lnTo>
                <a:lnTo>
                  <a:pt x="67730" y="57730"/>
                </a:lnTo>
                <a:lnTo>
                  <a:pt x="67730" y="57740"/>
                </a:lnTo>
                <a:lnTo>
                  <a:pt x="67730" y="57750"/>
                </a:lnTo>
                <a:lnTo>
                  <a:pt x="67740" y="57750"/>
                </a:lnTo>
                <a:lnTo>
                  <a:pt x="67740" y="57760"/>
                </a:lnTo>
                <a:lnTo>
                  <a:pt x="67750" y="57760"/>
                </a:lnTo>
                <a:lnTo>
                  <a:pt x="67750" y="57770"/>
                </a:lnTo>
                <a:lnTo>
                  <a:pt x="67760" y="57770"/>
                </a:lnTo>
                <a:lnTo>
                  <a:pt x="67760" y="57790"/>
                </a:lnTo>
                <a:lnTo>
                  <a:pt x="67770" y="57790"/>
                </a:lnTo>
                <a:lnTo>
                  <a:pt x="67770" y="57800"/>
                </a:lnTo>
                <a:lnTo>
                  <a:pt x="67770" y="57810"/>
                </a:lnTo>
                <a:lnTo>
                  <a:pt x="67780" y="57810"/>
                </a:lnTo>
                <a:lnTo>
                  <a:pt x="67780" y="57820"/>
                </a:lnTo>
                <a:lnTo>
                  <a:pt x="67790" y="57820"/>
                </a:lnTo>
                <a:lnTo>
                  <a:pt x="67790" y="57830"/>
                </a:lnTo>
                <a:lnTo>
                  <a:pt x="67790" y="57840"/>
                </a:lnTo>
                <a:lnTo>
                  <a:pt x="67800" y="57840"/>
                </a:lnTo>
                <a:lnTo>
                  <a:pt x="67800" y="57850"/>
                </a:lnTo>
                <a:lnTo>
                  <a:pt x="67800" y="57860"/>
                </a:lnTo>
                <a:lnTo>
                  <a:pt x="67800" y="57870"/>
                </a:lnTo>
                <a:lnTo>
                  <a:pt x="67810" y="57870"/>
                </a:lnTo>
                <a:lnTo>
                  <a:pt x="67810" y="57880"/>
                </a:lnTo>
                <a:lnTo>
                  <a:pt x="67810" y="57900"/>
                </a:lnTo>
                <a:lnTo>
                  <a:pt x="67820" y="57900"/>
                </a:lnTo>
                <a:lnTo>
                  <a:pt x="67820" y="57910"/>
                </a:lnTo>
                <a:lnTo>
                  <a:pt x="67830" y="57910"/>
                </a:lnTo>
                <a:lnTo>
                  <a:pt x="67830" y="57920"/>
                </a:lnTo>
                <a:lnTo>
                  <a:pt x="67830" y="57930"/>
                </a:lnTo>
                <a:lnTo>
                  <a:pt x="67840" y="57930"/>
                </a:lnTo>
                <a:lnTo>
                  <a:pt x="67840" y="57940"/>
                </a:lnTo>
                <a:lnTo>
                  <a:pt x="67850" y="57940"/>
                </a:lnTo>
                <a:lnTo>
                  <a:pt x="67850" y="57960"/>
                </a:lnTo>
                <a:lnTo>
                  <a:pt x="67860" y="57960"/>
                </a:lnTo>
                <a:lnTo>
                  <a:pt x="67860" y="57950"/>
                </a:lnTo>
                <a:lnTo>
                  <a:pt x="67870" y="57950"/>
                </a:lnTo>
                <a:lnTo>
                  <a:pt x="67880" y="57950"/>
                </a:lnTo>
                <a:lnTo>
                  <a:pt x="67880" y="57940"/>
                </a:lnTo>
                <a:lnTo>
                  <a:pt x="67880" y="57930"/>
                </a:lnTo>
                <a:lnTo>
                  <a:pt x="67880" y="57920"/>
                </a:lnTo>
                <a:lnTo>
                  <a:pt x="67880" y="57910"/>
                </a:lnTo>
                <a:lnTo>
                  <a:pt x="67890" y="57910"/>
                </a:lnTo>
                <a:lnTo>
                  <a:pt x="67890" y="57900"/>
                </a:lnTo>
                <a:lnTo>
                  <a:pt x="67890" y="57890"/>
                </a:lnTo>
                <a:lnTo>
                  <a:pt x="67900" y="57890"/>
                </a:lnTo>
                <a:lnTo>
                  <a:pt x="67900" y="57860"/>
                </a:lnTo>
                <a:lnTo>
                  <a:pt x="67900" y="57850"/>
                </a:lnTo>
                <a:lnTo>
                  <a:pt x="67900" y="57830"/>
                </a:lnTo>
                <a:lnTo>
                  <a:pt x="67900" y="57820"/>
                </a:lnTo>
                <a:lnTo>
                  <a:pt x="67890" y="57820"/>
                </a:lnTo>
                <a:lnTo>
                  <a:pt x="67890" y="57810"/>
                </a:lnTo>
                <a:lnTo>
                  <a:pt x="67890" y="57800"/>
                </a:lnTo>
                <a:lnTo>
                  <a:pt x="67900" y="57800"/>
                </a:lnTo>
                <a:lnTo>
                  <a:pt x="67900" y="57820"/>
                </a:lnTo>
                <a:lnTo>
                  <a:pt x="67910" y="57820"/>
                </a:lnTo>
                <a:lnTo>
                  <a:pt x="67910" y="57840"/>
                </a:lnTo>
                <a:lnTo>
                  <a:pt x="67910" y="57850"/>
                </a:lnTo>
                <a:lnTo>
                  <a:pt x="67930" y="57850"/>
                </a:lnTo>
                <a:lnTo>
                  <a:pt x="67930" y="57830"/>
                </a:lnTo>
                <a:lnTo>
                  <a:pt x="67930" y="57850"/>
                </a:lnTo>
                <a:lnTo>
                  <a:pt x="67940" y="57850"/>
                </a:lnTo>
                <a:lnTo>
                  <a:pt x="67940" y="57890"/>
                </a:lnTo>
                <a:lnTo>
                  <a:pt x="67940" y="57900"/>
                </a:lnTo>
                <a:lnTo>
                  <a:pt x="67950" y="57900"/>
                </a:lnTo>
                <a:lnTo>
                  <a:pt x="67950" y="57910"/>
                </a:lnTo>
                <a:lnTo>
                  <a:pt x="67950" y="57930"/>
                </a:lnTo>
                <a:lnTo>
                  <a:pt x="67940" y="57930"/>
                </a:lnTo>
                <a:lnTo>
                  <a:pt x="67940" y="57920"/>
                </a:lnTo>
                <a:lnTo>
                  <a:pt x="67930" y="57920"/>
                </a:lnTo>
                <a:lnTo>
                  <a:pt x="67930" y="57910"/>
                </a:lnTo>
                <a:lnTo>
                  <a:pt x="67910" y="57910"/>
                </a:lnTo>
                <a:lnTo>
                  <a:pt x="67910" y="57920"/>
                </a:lnTo>
                <a:lnTo>
                  <a:pt x="67900" y="57920"/>
                </a:lnTo>
                <a:lnTo>
                  <a:pt x="67900" y="57930"/>
                </a:lnTo>
                <a:lnTo>
                  <a:pt x="67900" y="57940"/>
                </a:lnTo>
                <a:lnTo>
                  <a:pt x="67910" y="57940"/>
                </a:lnTo>
                <a:lnTo>
                  <a:pt x="67910" y="57950"/>
                </a:lnTo>
                <a:lnTo>
                  <a:pt x="67920" y="57950"/>
                </a:lnTo>
                <a:lnTo>
                  <a:pt x="67920" y="57940"/>
                </a:lnTo>
                <a:lnTo>
                  <a:pt x="67930" y="57940"/>
                </a:lnTo>
                <a:lnTo>
                  <a:pt x="67950" y="57940"/>
                </a:lnTo>
                <a:lnTo>
                  <a:pt x="67960" y="57940"/>
                </a:lnTo>
                <a:lnTo>
                  <a:pt x="67960" y="57890"/>
                </a:lnTo>
                <a:lnTo>
                  <a:pt x="67960" y="57880"/>
                </a:lnTo>
                <a:lnTo>
                  <a:pt x="67950" y="57880"/>
                </a:lnTo>
                <a:lnTo>
                  <a:pt x="67950" y="57870"/>
                </a:lnTo>
                <a:lnTo>
                  <a:pt x="67950" y="57850"/>
                </a:lnTo>
                <a:lnTo>
                  <a:pt x="67950" y="57840"/>
                </a:lnTo>
                <a:lnTo>
                  <a:pt x="67940" y="57840"/>
                </a:lnTo>
                <a:lnTo>
                  <a:pt x="67940" y="57830"/>
                </a:lnTo>
                <a:lnTo>
                  <a:pt x="67940" y="57820"/>
                </a:lnTo>
                <a:lnTo>
                  <a:pt x="67930" y="57820"/>
                </a:lnTo>
                <a:lnTo>
                  <a:pt x="67930" y="57810"/>
                </a:lnTo>
                <a:lnTo>
                  <a:pt x="67920" y="57810"/>
                </a:lnTo>
                <a:lnTo>
                  <a:pt x="67920" y="57770"/>
                </a:lnTo>
                <a:lnTo>
                  <a:pt x="67900" y="57770"/>
                </a:lnTo>
                <a:lnTo>
                  <a:pt x="67900" y="57750"/>
                </a:lnTo>
                <a:lnTo>
                  <a:pt x="67900" y="57740"/>
                </a:lnTo>
                <a:lnTo>
                  <a:pt x="67900" y="57730"/>
                </a:lnTo>
                <a:lnTo>
                  <a:pt x="67910" y="57730"/>
                </a:lnTo>
                <a:lnTo>
                  <a:pt x="67910" y="57750"/>
                </a:lnTo>
                <a:lnTo>
                  <a:pt x="67910" y="57760"/>
                </a:lnTo>
                <a:lnTo>
                  <a:pt x="67920" y="57760"/>
                </a:lnTo>
                <a:lnTo>
                  <a:pt x="67920" y="57750"/>
                </a:lnTo>
                <a:lnTo>
                  <a:pt x="67920" y="57740"/>
                </a:lnTo>
                <a:lnTo>
                  <a:pt x="67920" y="57730"/>
                </a:lnTo>
                <a:lnTo>
                  <a:pt x="67920" y="57710"/>
                </a:lnTo>
                <a:lnTo>
                  <a:pt x="67910" y="57710"/>
                </a:lnTo>
                <a:lnTo>
                  <a:pt x="67900" y="57710"/>
                </a:lnTo>
                <a:lnTo>
                  <a:pt x="67900" y="57700"/>
                </a:lnTo>
                <a:lnTo>
                  <a:pt x="67890" y="57700"/>
                </a:lnTo>
                <a:lnTo>
                  <a:pt x="67890" y="57690"/>
                </a:lnTo>
                <a:lnTo>
                  <a:pt x="67880" y="57690"/>
                </a:lnTo>
                <a:lnTo>
                  <a:pt x="67870" y="57690"/>
                </a:lnTo>
                <a:lnTo>
                  <a:pt x="67870" y="57680"/>
                </a:lnTo>
                <a:lnTo>
                  <a:pt x="67860" y="57680"/>
                </a:lnTo>
                <a:lnTo>
                  <a:pt x="67860" y="57670"/>
                </a:lnTo>
                <a:lnTo>
                  <a:pt x="67860" y="57660"/>
                </a:lnTo>
                <a:lnTo>
                  <a:pt x="67850" y="57660"/>
                </a:lnTo>
                <a:lnTo>
                  <a:pt x="67840" y="57660"/>
                </a:lnTo>
                <a:lnTo>
                  <a:pt x="67840" y="57650"/>
                </a:lnTo>
                <a:lnTo>
                  <a:pt x="67830" y="57650"/>
                </a:lnTo>
                <a:lnTo>
                  <a:pt x="67820" y="57650"/>
                </a:lnTo>
                <a:lnTo>
                  <a:pt x="67810" y="57650"/>
                </a:lnTo>
                <a:lnTo>
                  <a:pt x="67810" y="57640"/>
                </a:lnTo>
                <a:lnTo>
                  <a:pt x="67800" y="57640"/>
                </a:lnTo>
                <a:lnTo>
                  <a:pt x="67810" y="57640"/>
                </a:lnTo>
                <a:lnTo>
                  <a:pt x="67810" y="57630"/>
                </a:lnTo>
                <a:lnTo>
                  <a:pt x="67810" y="57620"/>
                </a:lnTo>
                <a:lnTo>
                  <a:pt x="67800" y="57620"/>
                </a:lnTo>
                <a:lnTo>
                  <a:pt x="67780" y="57620"/>
                </a:lnTo>
                <a:lnTo>
                  <a:pt x="67780" y="57610"/>
                </a:lnTo>
                <a:lnTo>
                  <a:pt x="67770" y="57610"/>
                </a:lnTo>
                <a:lnTo>
                  <a:pt x="67770" y="57600"/>
                </a:lnTo>
                <a:lnTo>
                  <a:pt x="67770" y="57590"/>
                </a:lnTo>
                <a:lnTo>
                  <a:pt x="67770" y="57580"/>
                </a:lnTo>
                <a:lnTo>
                  <a:pt x="67760" y="57580"/>
                </a:lnTo>
                <a:lnTo>
                  <a:pt x="67750" y="57580"/>
                </a:lnTo>
                <a:lnTo>
                  <a:pt x="67740" y="57580"/>
                </a:lnTo>
                <a:lnTo>
                  <a:pt x="67740" y="57570"/>
                </a:lnTo>
                <a:lnTo>
                  <a:pt x="67710" y="57570"/>
                </a:lnTo>
                <a:lnTo>
                  <a:pt x="67690" y="57570"/>
                </a:lnTo>
                <a:lnTo>
                  <a:pt x="67690" y="57560"/>
                </a:lnTo>
                <a:lnTo>
                  <a:pt x="67680" y="57560"/>
                </a:lnTo>
                <a:lnTo>
                  <a:pt x="67680" y="57550"/>
                </a:lnTo>
                <a:lnTo>
                  <a:pt x="67680" y="57540"/>
                </a:lnTo>
                <a:lnTo>
                  <a:pt x="67660" y="57540"/>
                </a:lnTo>
                <a:lnTo>
                  <a:pt x="67660" y="57550"/>
                </a:lnTo>
                <a:lnTo>
                  <a:pt x="67650" y="57550"/>
                </a:lnTo>
                <a:lnTo>
                  <a:pt x="67650" y="57540"/>
                </a:lnTo>
                <a:lnTo>
                  <a:pt x="67640" y="57540"/>
                </a:lnTo>
                <a:lnTo>
                  <a:pt x="67640" y="57530"/>
                </a:lnTo>
                <a:lnTo>
                  <a:pt x="67620" y="57530"/>
                </a:lnTo>
                <a:lnTo>
                  <a:pt x="67620" y="57520"/>
                </a:lnTo>
                <a:lnTo>
                  <a:pt x="67620" y="57510"/>
                </a:lnTo>
                <a:lnTo>
                  <a:pt x="67630" y="57510"/>
                </a:lnTo>
                <a:lnTo>
                  <a:pt x="67630" y="57500"/>
                </a:lnTo>
                <a:lnTo>
                  <a:pt x="67640" y="57500"/>
                </a:lnTo>
                <a:lnTo>
                  <a:pt x="67640" y="57490"/>
                </a:lnTo>
                <a:lnTo>
                  <a:pt x="67630" y="57490"/>
                </a:lnTo>
                <a:lnTo>
                  <a:pt x="67630" y="57480"/>
                </a:lnTo>
                <a:lnTo>
                  <a:pt x="67640" y="57480"/>
                </a:lnTo>
                <a:lnTo>
                  <a:pt x="67630" y="57480"/>
                </a:lnTo>
                <a:lnTo>
                  <a:pt x="67630" y="57470"/>
                </a:lnTo>
                <a:lnTo>
                  <a:pt x="67620" y="57470"/>
                </a:lnTo>
                <a:lnTo>
                  <a:pt x="67620" y="57460"/>
                </a:lnTo>
                <a:lnTo>
                  <a:pt x="67610" y="57460"/>
                </a:lnTo>
                <a:lnTo>
                  <a:pt x="67610" y="57450"/>
                </a:lnTo>
                <a:lnTo>
                  <a:pt x="67600" y="57450"/>
                </a:lnTo>
                <a:lnTo>
                  <a:pt x="67600" y="57440"/>
                </a:lnTo>
                <a:lnTo>
                  <a:pt x="67590" y="57440"/>
                </a:lnTo>
                <a:lnTo>
                  <a:pt x="67590" y="57430"/>
                </a:lnTo>
                <a:lnTo>
                  <a:pt x="67600" y="57430"/>
                </a:lnTo>
                <a:lnTo>
                  <a:pt x="67600" y="57420"/>
                </a:lnTo>
                <a:lnTo>
                  <a:pt x="67600" y="57410"/>
                </a:lnTo>
                <a:lnTo>
                  <a:pt x="67600" y="57390"/>
                </a:lnTo>
                <a:lnTo>
                  <a:pt x="67600" y="57370"/>
                </a:lnTo>
                <a:lnTo>
                  <a:pt x="67590" y="57370"/>
                </a:lnTo>
                <a:lnTo>
                  <a:pt x="67590" y="57360"/>
                </a:lnTo>
                <a:lnTo>
                  <a:pt x="67580" y="57360"/>
                </a:lnTo>
                <a:lnTo>
                  <a:pt x="67580" y="57350"/>
                </a:lnTo>
                <a:lnTo>
                  <a:pt x="67570" y="57350"/>
                </a:lnTo>
                <a:lnTo>
                  <a:pt x="67570" y="57340"/>
                </a:lnTo>
                <a:lnTo>
                  <a:pt x="67560" y="57340"/>
                </a:lnTo>
                <a:lnTo>
                  <a:pt x="67560" y="57330"/>
                </a:lnTo>
                <a:lnTo>
                  <a:pt x="67550" y="57330"/>
                </a:lnTo>
                <a:lnTo>
                  <a:pt x="67540" y="57330"/>
                </a:lnTo>
                <a:lnTo>
                  <a:pt x="67540" y="57320"/>
                </a:lnTo>
                <a:lnTo>
                  <a:pt x="67530" y="57320"/>
                </a:lnTo>
                <a:lnTo>
                  <a:pt x="67530" y="57310"/>
                </a:lnTo>
                <a:lnTo>
                  <a:pt x="67520" y="57310"/>
                </a:lnTo>
                <a:lnTo>
                  <a:pt x="67510" y="57310"/>
                </a:lnTo>
                <a:lnTo>
                  <a:pt x="67510" y="57300"/>
                </a:lnTo>
                <a:lnTo>
                  <a:pt x="67500" y="57300"/>
                </a:lnTo>
                <a:lnTo>
                  <a:pt x="67500" y="57290"/>
                </a:lnTo>
                <a:lnTo>
                  <a:pt x="67490" y="57290"/>
                </a:lnTo>
                <a:lnTo>
                  <a:pt x="67480" y="57290"/>
                </a:lnTo>
                <a:lnTo>
                  <a:pt x="67470" y="57290"/>
                </a:lnTo>
                <a:lnTo>
                  <a:pt x="67470" y="57280"/>
                </a:lnTo>
                <a:lnTo>
                  <a:pt x="67450" y="57280"/>
                </a:lnTo>
                <a:lnTo>
                  <a:pt x="67440" y="57280"/>
                </a:lnTo>
                <a:lnTo>
                  <a:pt x="67420" y="57280"/>
                </a:lnTo>
                <a:lnTo>
                  <a:pt x="67410" y="57280"/>
                </a:lnTo>
                <a:lnTo>
                  <a:pt x="67400" y="57280"/>
                </a:lnTo>
                <a:lnTo>
                  <a:pt x="67400" y="57270"/>
                </a:lnTo>
                <a:lnTo>
                  <a:pt x="67380" y="57270"/>
                </a:lnTo>
                <a:lnTo>
                  <a:pt x="67370" y="57270"/>
                </a:lnTo>
                <a:lnTo>
                  <a:pt x="67340" y="57270"/>
                </a:lnTo>
                <a:lnTo>
                  <a:pt x="67340" y="57260"/>
                </a:lnTo>
                <a:lnTo>
                  <a:pt x="67330" y="57260"/>
                </a:lnTo>
                <a:lnTo>
                  <a:pt x="67270" y="57260"/>
                </a:lnTo>
                <a:lnTo>
                  <a:pt x="67270" y="57250"/>
                </a:lnTo>
                <a:lnTo>
                  <a:pt x="67270" y="57240"/>
                </a:lnTo>
                <a:lnTo>
                  <a:pt x="67280" y="57240"/>
                </a:lnTo>
                <a:lnTo>
                  <a:pt x="67290" y="57240"/>
                </a:lnTo>
                <a:lnTo>
                  <a:pt x="67290" y="57220"/>
                </a:lnTo>
                <a:lnTo>
                  <a:pt x="67280" y="57220"/>
                </a:lnTo>
                <a:lnTo>
                  <a:pt x="67290" y="57220"/>
                </a:lnTo>
                <a:lnTo>
                  <a:pt x="67290" y="57200"/>
                </a:lnTo>
                <a:lnTo>
                  <a:pt x="67270" y="57200"/>
                </a:lnTo>
                <a:lnTo>
                  <a:pt x="67270" y="57210"/>
                </a:lnTo>
                <a:lnTo>
                  <a:pt x="67270" y="57220"/>
                </a:lnTo>
                <a:lnTo>
                  <a:pt x="67260" y="57220"/>
                </a:lnTo>
                <a:lnTo>
                  <a:pt x="67250" y="57220"/>
                </a:lnTo>
                <a:lnTo>
                  <a:pt x="67250" y="57200"/>
                </a:lnTo>
                <a:lnTo>
                  <a:pt x="67250" y="57190"/>
                </a:lnTo>
                <a:lnTo>
                  <a:pt x="67260" y="57190"/>
                </a:lnTo>
                <a:lnTo>
                  <a:pt x="67260" y="57180"/>
                </a:lnTo>
                <a:lnTo>
                  <a:pt x="67260" y="57160"/>
                </a:lnTo>
                <a:lnTo>
                  <a:pt x="67270" y="57160"/>
                </a:lnTo>
                <a:lnTo>
                  <a:pt x="67260" y="57160"/>
                </a:lnTo>
                <a:lnTo>
                  <a:pt x="67260" y="57150"/>
                </a:lnTo>
                <a:lnTo>
                  <a:pt x="67260" y="57140"/>
                </a:lnTo>
                <a:lnTo>
                  <a:pt x="67260" y="57130"/>
                </a:lnTo>
                <a:lnTo>
                  <a:pt x="67260" y="57120"/>
                </a:lnTo>
                <a:lnTo>
                  <a:pt x="67260" y="57110"/>
                </a:lnTo>
                <a:lnTo>
                  <a:pt x="67250" y="57110"/>
                </a:lnTo>
                <a:lnTo>
                  <a:pt x="67250" y="57100"/>
                </a:lnTo>
                <a:lnTo>
                  <a:pt x="67230" y="57100"/>
                </a:lnTo>
                <a:lnTo>
                  <a:pt x="67230" y="57090"/>
                </a:lnTo>
                <a:lnTo>
                  <a:pt x="67220" y="57090"/>
                </a:lnTo>
                <a:lnTo>
                  <a:pt x="67210" y="57090"/>
                </a:lnTo>
                <a:lnTo>
                  <a:pt x="67210" y="57080"/>
                </a:lnTo>
                <a:lnTo>
                  <a:pt x="67210" y="57090"/>
                </a:lnTo>
                <a:lnTo>
                  <a:pt x="67200" y="57090"/>
                </a:lnTo>
                <a:lnTo>
                  <a:pt x="67200" y="57080"/>
                </a:lnTo>
                <a:lnTo>
                  <a:pt x="67180" y="57080"/>
                </a:lnTo>
                <a:lnTo>
                  <a:pt x="67160" y="57080"/>
                </a:lnTo>
                <a:lnTo>
                  <a:pt x="67130" y="57080"/>
                </a:lnTo>
                <a:lnTo>
                  <a:pt x="67130" y="57090"/>
                </a:lnTo>
                <a:lnTo>
                  <a:pt x="67120" y="57090"/>
                </a:lnTo>
                <a:lnTo>
                  <a:pt x="67100" y="57090"/>
                </a:lnTo>
                <a:lnTo>
                  <a:pt x="67100" y="57080"/>
                </a:lnTo>
                <a:lnTo>
                  <a:pt x="67090" y="57080"/>
                </a:lnTo>
                <a:lnTo>
                  <a:pt x="67090" y="57070"/>
                </a:lnTo>
                <a:lnTo>
                  <a:pt x="67080" y="57070"/>
                </a:lnTo>
                <a:lnTo>
                  <a:pt x="67080" y="57050"/>
                </a:lnTo>
                <a:lnTo>
                  <a:pt x="67080" y="57040"/>
                </a:lnTo>
                <a:lnTo>
                  <a:pt x="67080" y="57030"/>
                </a:lnTo>
                <a:lnTo>
                  <a:pt x="67070" y="57030"/>
                </a:lnTo>
                <a:lnTo>
                  <a:pt x="67070" y="57020"/>
                </a:lnTo>
                <a:lnTo>
                  <a:pt x="67070" y="57010"/>
                </a:lnTo>
                <a:lnTo>
                  <a:pt x="67070" y="57000"/>
                </a:lnTo>
                <a:lnTo>
                  <a:pt x="67080" y="57000"/>
                </a:lnTo>
                <a:lnTo>
                  <a:pt x="67080" y="56990"/>
                </a:lnTo>
                <a:lnTo>
                  <a:pt x="67080" y="56980"/>
                </a:lnTo>
                <a:lnTo>
                  <a:pt x="67070" y="56980"/>
                </a:lnTo>
                <a:lnTo>
                  <a:pt x="67070" y="56970"/>
                </a:lnTo>
                <a:lnTo>
                  <a:pt x="67070" y="56960"/>
                </a:lnTo>
                <a:lnTo>
                  <a:pt x="67060" y="56960"/>
                </a:lnTo>
                <a:lnTo>
                  <a:pt x="67050" y="56960"/>
                </a:lnTo>
                <a:lnTo>
                  <a:pt x="67050" y="56950"/>
                </a:lnTo>
                <a:lnTo>
                  <a:pt x="67040" y="56950"/>
                </a:lnTo>
                <a:lnTo>
                  <a:pt x="67040" y="56940"/>
                </a:lnTo>
                <a:lnTo>
                  <a:pt x="67030" y="56940"/>
                </a:lnTo>
                <a:lnTo>
                  <a:pt x="67020" y="56940"/>
                </a:lnTo>
                <a:lnTo>
                  <a:pt x="67020" y="56930"/>
                </a:lnTo>
                <a:lnTo>
                  <a:pt x="67020" y="56910"/>
                </a:lnTo>
                <a:lnTo>
                  <a:pt x="67030" y="56910"/>
                </a:lnTo>
                <a:lnTo>
                  <a:pt x="67030" y="56900"/>
                </a:lnTo>
                <a:lnTo>
                  <a:pt x="67020" y="56900"/>
                </a:lnTo>
                <a:lnTo>
                  <a:pt x="67020" y="56890"/>
                </a:lnTo>
                <a:lnTo>
                  <a:pt x="67010" y="56890"/>
                </a:lnTo>
                <a:lnTo>
                  <a:pt x="67000" y="56890"/>
                </a:lnTo>
                <a:lnTo>
                  <a:pt x="67000" y="56880"/>
                </a:lnTo>
                <a:lnTo>
                  <a:pt x="66990" y="56880"/>
                </a:lnTo>
                <a:lnTo>
                  <a:pt x="66990" y="56870"/>
                </a:lnTo>
                <a:lnTo>
                  <a:pt x="66980" y="56870"/>
                </a:lnTo>
                <a:lnTo>
                  <a:pt x="66980" y="56860"/>
                </a:lnTo>
                <a:lnTo>
                  <a:pt x="66980" y="56850"/>
                </a:lnTo>
                <a:lnTo>
                  <a:pt x="66970" y="56850"/>
                </a:lnTo>
                <a:lnTo>
                  <a:pt x="66970" y="56840"/>
                </a:lnTo>
                <a:lnTo>
                  <a:pt x="66960" y="56840"/>
                </a:lnTo>
                <a:lnTo>
                  <a:pt x="66960" y="56830"/>
                </a:lnTo>
                <a:lnTo>
                  <a:pt x="66960" y="56820"/>
                </a:lnTo>
                <a:lnTo>
                  <a:pt x="66960" y="56810"/>
                </a:lnTo>
                <a:lnTo>
                  <a:pt x="66960" y="56800"/>
                </a:lnTo>
                <a:lnTo>
                  <a:pt x="66960" y="56790"/>
                </a:lnTo>
                <a:lnTo>
                  <a:pt x="66970" y="56790"/>
                </a:lnTo>
                <a:lnTo>
                  <a:pt x="66970" y="56770"/>
                </a:lnTo>
                <a:lnTo>
                  <a:pt x="66970" y="56760"/>
                </a:lnTo>
                <a:lnTo>
                  <a:pt x="66970" y="56740"/>
                </a:lnTo>
                <a:lnTo>
                  <a:pt x="66970" y="56730"/>
                </a:lnTo>
                <a:lnTo>
                  <a:pt x="66970" y="56720"/>
                </a:lnTo>
                <a:lnTo>
                  <a:pt x="66980" y="56720"/>
                </a:lnTo>
                <a:lnTo>
                  <a:pt x="66980" y="56710"/>
                </a:lnTo>
                <a:lnTo>
                  <a:pt x="66980" y="56700"/>
                </a:lnTo>
                <a:lnTo>
                  <a:pt x="66990" y="56700"/>
                </a:lnTo>
                <a:lnTo>
                  <a:pt x="66990" y="56690"/>
                </a:lnTo>
                <a:lnTo>
                  <a:pt x="66990" y="56680"/>
                </a:lnTo>
                <a:lnTo>
                  <a:pt x="67000" y="56680"/>
                </a:lnTo>
                <a:lnTo>
                  <a:pt x="67000" y="56670"/>
                </a:lnTo>
                <a:lnTo>
                  <a:pt x="67040" y="56670"/>
                </a:lnTo>
                <a:lnTo>
                  <a:pt x="67060" y="56670"/>
                </a:lnTo>
                <a:lnTo>
                  <a:pt x="67060" y="56660"/>
                </a:lnTo>
                <a:lnTo>
                  <a:pt x="67080" y="56660"/>
                </a:lnTo>
                <a:lnTo>
                  <a:pt x="67080" y="56650"/>
                </a:lnTo>
                <a:lnTo>
                  <a:pt x="67080" y="56640"/>
                </a:lnTo>
                <a:lnTo>
                  <a:pt x="67100" y="56640"/>
                </a:lnTo>
                <a:lnTo>
                  <a:pt x="67100" y="56630"/>
                </a:lnTo>
                <a:lnTo>
                  <a:pt x="67110" y="56630"/>
                </a:lnTo>
                <a:lnTo>
                  <a:pt x="67110" y="56620"/>
                </a:lnTo>
                <a:lnTo>
                  <a:pt x="67110" y="56610"/>
                </a:lnTo>
                <a:lnTo>
                  <a:pt x="67110" y="56600"/>
                </a:lnTo>
                <a:lnTo>
                  <a:pt x="67100" y="56600"/>
                </a:lnTo>
                <a:lnTo>
                  <a:pt x="67100" y="56610"/>
                </a:lnTo>
                <a:lnTo>
                  <a:pt x="67090" y="56610"/>
                </a:lnTo>
                <a:lnTo>
                  <a:pt x="67090" y="56620"/>
                </a:lnTo>
                <a:lnTo>
                  <a:pt x="67090" y="56610"/>
                </a:lnTo>
                <a:lnTo>
                  <a:pt x="67080" y="56610"/>
                </a:lnTo>
                <a:lnTo>
                  <a:pt x="67080" y="56590"/>
                </a:lnTo>
                <a:lnTo>
                  <a:pt x="67070" y="56590"/>
                </a:lnTo>
                <a:lnTo>
                  <a:pt x="67070" y="56570"/>
                </a:lnTo>
                <a:lnTo>
                  <a:pt x="67070" y="56560"/>
                </a:lnTo>
                <a:lnTo>
                  <a:pt x="67050" y="56560"/>
                </a:lnTo>
                <a:lnTo>
                  <a:pt x="67050" y="56570"/>
                </a:lnTo>
                <a:lnTo>
                  <a:pt x="67040" y="56570"/>
                </a:lnTo>
                <a:lnTo>
                  <a:pt x="67040" y="56580"/>
                </a:lnTo>
                <a:lnTo>
                  <a:pt x="67030" y="56580"/>
                </a:lnTo>
                <a:lnTo>
                  <a:pt x="67020" y="56580"/>
                </a:lnTo>
                <a:lnTo>
                  <a:pt x="67010" y="56580"/>
                </a:lnTo>
                <a:lnTo>
                  <a:pt x="67010" y="56590"/>
                </a:lnTo>
                <a:lnTo>
                  <a:pt x="67000" y="56590"/>
                </a:lnTo>
                <a:lnTo>
                  <a:pt x="67000" y="56600"/>
                </a:lnTo>
                <a:lnTo>
                  <a:pt x="66990" y="56600"/>
                </a:lnTo>
                <a:lnTo>
                  <a:pt x="66990" y="56590"/>
                </a:lnTo>
                <a:lnTo>
                  <a:pt x="66990" y="56580"/>
                </a:lnTo>
                <a:lnTo>
                  <a:pt x="66970" y="56580"/>
                </a:lnTo>
                <a:lnTo>
                  <a:pt x="66960" y="56580"/>
                </a:lnTo>
                <a:lnTo>
                  <a:pt x="66960" y="56560"/>
                </a:lnTo>
                <a:lnTo>
                  <a:pt x="66960" y="56550"/>
                </a:lnTo>
                <a:lnTo>
                  <a:pt x="66960" y="56540"/>
                </a:lnTo>
                <a:lnTo>
                  <a:pt x="66960" y="56520"/>
                </a:lnTo>
                <a:lnTo>
                  <a:pt x="66970" y="56520"/>
                </a:lnTo>
                <a:lnTo>
                  <a:pt x="66970" y="56510"/>
                </a:lnTo>
                <a:lnTo>
                  <a:pt x="66960" y="56510"/>
                </a:lnTo>
                <a:lnTo>
                  <a:pt x="66960" y="56500"/>
                </a:lnTo>
                <a:lnTo>
                  <a:pt x="66960" y="56490"/>
                </a:lnTo>
                <a:lnTo>
                  <a:pt x="66960" y="56480"/>
                </a:lnTo>
                <a:lnTo>
                  <a:pt x="66950" y="56480"/>
                </a:lnTo>
                <a:lnTo>
                  <a:pt x="66950" y="56470"/>
                </a:lnTo>
                <a:lnTo>
                  <a:pt x="66960" y="56470"/>
                </a:lnTo>
                <a:lnTo>
                  <a:pt x="66950" y="56470"/>
                </a:lnTo>
                <a:lnTo>
                  <a:pt x="66950" y="56440"/>
                </a:lnTo>
                <a:lnTo>
                  <a:pt x="66940" y="56440"/>
                </a:lnTo>
                <a:lnTo>
                  <a:pt x="66940" y="56430"/>
                </a:lnTo>
                <a:lnTo>
                  <a:pt x="66930" y="56430"/>
                </a:lnTo>
                <a:lnTo>
                  <a:pt x="66930" y="56410"/>
                </a:lnTo>
                <a:lnTo>
                  <a:pt x="66930" y="56400"/>
                </a:lnTo>
                <a:lnTo>
                  <a:pt x="66940" y="56400"/>
                </a:lnTo>
                <a:lnTo>
                  <a:pt x="66940" y="56390"/>
                </a:lnTo>
                <a:lnTo>
                  <a:pt x="66940" y="56380"/>
                </a:lnTo>
                <a:lnTo>
                  <a:pt x="66930" y="56380"/>
                </a:lnTo>
                <a:lnTo>
                  <a:pt x="66930" y="56370"/>
                </a:lnTo>
                <a:lnTo>
                  <a:pt x="66910" y="56370"/>
                </a:lnTo>
                <a:lnTo>
                  <a:pt x="66910" y="56360"/>
                </a:lnTo>
                <a:lnTo>
                  <a:pt x="66890" y="56360"/>
                </a:lnTo>
                <a:lnTo>
                  <a:pt x="66890" y="56370"/>
                </a:lnTo>
                <a:lnTo>
                  <a:pt x="66880" y="56370"/>
                </a:lnTo>
                <a:lnTo>
                  <a:pt x="66880" y="56380"/>
                </a:lnTo>
                <a:lnTo>
                  <a:pt x="66880" y="56390"/>
                </a:lnTo>
                <a:lnTo>
                  <a:pt x="66870" y="56390"/>
                </a:lnTo>
                <a:lnTo>
                  <a:pt x="66860" y="56390"/>
                </a:lnTo>
                <a:lnTo>
                  <a:pt x="66860" y="56400"/>
                </a:lnTo>
                <a:lnTo>
                  <a:pt x="66850" y="56400"/>
                </a:lnTo>
                <a:lnTo>
                  <a:pt x="66830" y="56400"/>
                </a:lnTo>
                <a:lnTo>
                  <a:pt x="66830" y="56390"/>
                </a:lnTo>
                <a:lnTo>
                  <a:pt x="66830" y="56370"/>
                </a:lnTo>
                <a:lnTo>
                  <a:pt x="66830" y="56360"/>
                </a:lnTo>
                <a:lnTo>
                  <a:pt x="66840" y="56360"/>
                </a:lnTo>
                <a:lnTo>
                  <a:pt x="66840" y="56350"/>
                </a:lnTo>
                <a:lnTo>
                  <a:pt x="66850" y="56350"/>
                </a:lnTo>
                <a:lnTo>
                  <a:pt x="66860" y="56350"/>
                </a:lnTo>
                <a:lnTo>
                  <a:pt x="66870" y="56350"/>
                </a:lnTo>
                <a:lnTo>
                  <a:pt x="66870" y="56340"/>
                </a:lnTo>
                <a:lnTo>
                  <a:pt x="66880" y="56340"/>
                </a:lnTo>
                <a:lnTo>
                  <a:pt x="66880" y="56330"/>
                </a:lnTo>
                <a:lnTo>
                  <a:pt x="66890" y="56330"/>
                </a:lnTo>
                <a:lnTo>
                  <a:pt x="66890" y="56320"/>
                </a:lnTo>
                <a:lnTo>
                  <a:pt x="66890" y="56310"/>
                </a:lnTo>
                <a:lnTo>
                  <a:pt x="66900" y="56310"/>
                </a:lnTo>
                <a:lnTo>
                  <a:pt x="66910" y="56310"/>
                </a:lnTo>
                <a:lnTo>
                  <a:pt x="66930" y="56310"/>
                </a:lnTo>
                <a:lnTo>
                  <a:pt x="66940" y="56310"/>
                </a:lnTo>
                <a:lnTo>
                  <a:pt x="66940" y="56300"/>
                </a:lnTo>
                <a:lnTo>
                  <a:pt x="66950" y="56300"/>
                </a:lnTo>
                <a:lnTo>
                  <a:pt x="66960" y="56300"/>
                </a:lnTo>
                <a:lnTo>
                  <a:pt x="66960" y="56310"/>
                </a:lnTo>
                <a:lnTo>
                  <a:pt x="66960" y="56320"/>
                </a:lnTo>
                <a:lnTo>
                  <a:pt x="66970" y="56320"/>
                </a:lnTo>
                <a:lnTo>
                  <a:pt x="66970" y="56330"/>
                </a:lnTo>
                <a:lnTo>
                  <a:pt x="66980" y="56330"/>
                </a:lnTo>
                <a:lnTo>
                  <a:pt x="66980" y="56320"/>
                </a:lnTo>
                <a:lnTo>
                  <a:pt x="66980" y="56310"/>
                </a:lnTo>
                <a:lnTo>
                  <a:pt x="66990" y="56310"/>
                </a:lnTo>
                <a:lnTo>
                  <a:pt x="66990" y="56300"/>
                </a:lnTo>
                <a:lnTo>
                  <a:pt x="66990" y="56290"/>
                </a:lnTo>
                <a:lnTo>
                  <a:pt x="67000" y="56290"/>
                </a:lnTo>
                <a:lnTo>
                  <a:pt x="67000" y="56280"/>
                </a:lnTo>
                <a:lnTo>
                  <a:pt x="67000" y="56270"/>
                </a:lnTo>
                <a:lnTo>
                  <a:pt x="67010" y="56270"/>
                </a:lnTo>
                <a:lnTo>
                  <a:pt x="67010" y="56260"/>
                </a:lnTo>
                <a:lnTo>
                  <a:pt x="67010" y="56250"/>
                </a:lnTo>
                <a:lnTo>
                  <a:pt x="67010" y="56240"/>
                </a:lnTo>
                <a:lnTo>
                  <a:pt x="67020" y="56240"/>
                </a:lnTo>
                <a:lnTo>
                  <a:pt x="67020" y="56230"/>
                </a:lnTo>
                <a:lnTo>
                  <a:pt x="67020" y="56220"/>
                </a:lnTo>
                <a:lnTo>
                  <a:pt x="67030" y="56220"/>
                </a:lnTo>
                <a:lnTo>
                  <a:pt x="67040" y="56220"/>
                </a:lnTo>
                <a:lnTo>
                  <a:pt x="67050" y="56220"/>
                </a:lnTo>
                <a:lnTo>
                  <a:pt x="67050" y="56210"/>
                </a:lnTo>
                <a:lnTo>
                  <a:pt x="67060" y="56210"/>
                </a:lnTo>
                <a:lnTo>
                  <a:pt x="67070" y="56210"/>
                </a:lnTo>
                <a:lnTo>
                  <a:pt x="67080" y="56210"/>
                </a:lnTo>
                <a:lnTo>
                  <a:pt x="67080" y="56200"/>
                </a:lnTo>
                <a:lnTo>
                  <a:pt x="67090" y="56200"/>
                </a:lnTo>
                <a:lnTo>
                  <a:pt x="67090" y="56190"/>
                </a:lnTo>
                <a:lnTo>
                  <a:pt x="67100" y="56190"/>
                </a:lnTo>
                <a:lnTo>
                  <a:pt x="67100" y="56180"/>
                </a:lnTo>
                <a:lnTo>
                  <a:pt x="67110" y="56180"/>
                </a:lnTo>
                <a:lnTo>
                  <a:pt x="67110" y="56170"/>
                </a:lnTo>
                <a:lnTo>
                  <a:pt x="67120" y="56170"/>
                </a:lnTo>
                <a:lnTo>
                  <a:pt x="67120" y="56160"/>
                </a:lnTo>
                <a:lnTo>
                  <a:pt x="67120" y="56150"/>
                </a:lnTo>
                <a:lnTo>
                  <a:pt x="67130" y="56150"/>
                </a:lnTo>
                <a:lnTo>
                  <a:pt x="67130" y="56140"/>
                </a:lnTo>
                <a:lnTo>
                  <a:pt x="67140" y="56140"/>
                </a:lnTo>
                <a:lnTo>
                  <a:pt x="67140" y="56130"/>
                </a:lnTo>
                <a:lnTo>
                  <a:pt x="67150" y="56130"/>
                </a:lnTo>
                <a:lnTo>
                  <a:pt x="67150" y="56120"/>
                </a:lnTo>
                <a:lnTo>
                  <a:pt x="67160" y="56120"/>
                </a:lnTo>
                <a:lnTo>
                  <a:pt x="67170" y="56120"/>
                </a:lnTo>
                <a:lnTo>
                  <a:pt x="67170" y="56110"/>
                </a:lnTo>
                <a:lnTo>
                  <a:pt x="67180" y="56110"/>
                </a:lnTo>
                <a:lnTo>
                  <a:pt x="67180" y="56100"/>
                </a:lnTo>
                <a:lnTo>
                  <a:pt x="67190" y="56100"/>
                </a:lnTo>
                <a:lnTo>
                  <a:pt x="67190" y="56090"/>
                </a:lnTo>
                <a:lnTo>
                  <a:pt x="67200" y="56090"/>
                </a:lnTo>
                <a:lnTo>
                  <a:pt x="67200" y="56080"/>
                </a:lnTo>
                <a:lnTo>
                  <a:pt x="67210" y="56080"/>
                </a:lnTo>
                <a:lnTo>
                  <a:pt x="67220" y="56080"/>
                </a:lnTo>
                <a:lnTo>
                  <a:pt x="67220" y="56070"/>
                </a:lnTo>
                <a:lnTo>
                  <a:pt x="67230" y="56070"/>
                </a:lnTo>
                <a:lnTo>
                  <a:pt x="67240" y="56070"/>
                </a:lnTo>
                <a:lnTo>
                  <a:pt x="67240" y="56060"/>
                </a:lnTo>
                <a:lnTo>
                  <a:pt x="67250" y="56060"/>
                </a:lnTo>
                <a:lnTo>
                  <a:pt x="67250" y="56050"/>
                </a:lnTo>
                <a:lnTo>
                  <a:pt x="67250" y="56040"/>
                </a:lnTo>
                <a:lnTo>
                  <a:pt x="67270" y="56040"/>
                </a:lnTo>
                <a:lnTo>
                  <a:pt x="67280" y="56040"/>
                </a:lnTo>
                <a:lnTo>
                  <a:pt x="67280" y="56030"/>
                </a:lnTo>
                <a:lnTo>
                  <a:pt x="67290" y="56030"/>
                </a:lnTo>
                <a:lnTo>
                  <a:pt x="67290" y="56020"/>
                </a:lnTo>
                <a:lnTo>
                  <a:pt x="67300" y="56020"/>
                </a:lnTo>
                <a:lnTo>
                  <a:pt x="67300" y="56010"/>
                </a:lnTo>
                <a:lnTo>
                  <a:pt x="67310" y="56010"/>
                </a:lnTo>
                <a:lnTo>
                  <a:pt x="67310" y="56000"/>
                </a:lnTo>
                <a:lnTo>
                  <a:pt x="67320" y="56000"/>
                </a:lnTo>
                <a:lnTo>
                  <a:pt x="67320" y="55990"/>
                </a:lnTo>
                <a:lnTo>
                  <a:pt x="67320" y="55980"/>
                </a:lnTo>
                <a:lnTo>
                  <a:pt x="67330" y="55980"/>
                </a:lnTo>
                <a:lnTo>
                  <a:pt x="67330" y="55970"/>
                </a:lnTo>
                <a:lnTo>
                  <a:pt x="67340" y="55970"/>
                </a:lnTo>
                <a:lnTo>
                  <a:pt x="67340" y="55960"/>
                </a:lnTo>
                <a:lnTo>
                  <a:pt x="67350" y="55960"/>
                </a:lnTo>
                <a:lnTo>
                  <a:pt x="67350" y="55940"/>
                </a:lnTo>
                <a:lnTo>
                  <a:pt x="67350" y="55930"/>
                </a:lnTo>
                <a:lnTo>
                  <a:pt x="67360" y="55930"/>
                </a:lnTo>
                <a:lnTo>
                  <a:pt x="67370" y="55930"/>
                </a:lnTo>
                <a:lnTo>
                  <a:pt x="67370" y="55920"/>
                </a:lnTo>
                <a:lnTo>
                  <a:pt x="67380" y="55920"/>
                </a:lnTo>
                <a:lnTo>
                  <a:pt x="67380" y="55910"/>
                </a:lnTo>
                <a:lnTo>
                  <a:pt x="67380" y="55900"/>
                </a:lnTo>
                <a:lnTo>
                  <a:pt x="67390" y="55900"/>
                </a:lnTo>
                <a:lnTo>
                  <a:pt x="67390" y="55890"/>
                </a:lnTo>
                <a:lnTo>
                  <a:pt x="67390" y="55870"/>
                </a:lnTo>
                <a:lnTo>
                  <a:pt x="67400" y="55870"/>
                </a:lnTo>
                <a:lnTo>
                  <a:pt x="67400" y="55860"/>
                </a:lnTo>
                <a:lnTo>
                  <a:pt x="67430" y="55860"/>
                </a:lnTo>
                <a:lnTo>
                  <a:pt x="67430" y="55870"/>
                </a:lnTo>
                <a:lnTo>
                  <a:pt x="67440" y="55870"/>
                </a:lnTo>
                <a:lnTo>
                  <a:pt x="67440" y="55860"/>
                </a:lnTo>
                <a:lnTo>
                  <a:pt x="67450" y="55860"/>
                </a:lnTo>
                <a:lnTo>
                  <a:pt x="67450" y="55850"/>
                </a:lnTo>
                <a:lnTo>
                  <a:pt x="67450" y="55840"/>
                </a:lnTo>
                <a:lnTo>
                  <a:pt x="67460" y="55840"/>
                </a:lnTo>
                <a:lnTo>
                  <a:pt x="67460" y="55830"/>
                </a:lnTo>
                <a:lnTo>
                  <a:pt x="67450" y="55830"/>
                </a:lnTo>
                <a:lnTo>
                  <a:pt x="67450" y="55820"/>
                </a:lnTo>
                <a:lnTo>
                  <a:pt x="67450" y="55810"/>
                </a:lnTo>
                <a:lnTo>
                  <a:pt x="67440" y="55810"/>
                </a:lnTo>
                <a:lnTo>
                  <a:pt x="67440" y="55800"/>
                </a:lnTo>
                <a:lnTo>
                  <a:pt x="67450" y="55800"/>
                </a:lnTo>
                <a:lnTo>
                  <a:pt x="67450" y="55780"/>
                </a:lnTo>
                <a:lnTo>
                  <a:pt x="67450" y="55770"/>
                </a:lnTo>
                <a:lnTo>
                  <a:pt x="67450" y="55760"/>
                </a:lnTo>
                <a:lnTo>
                  <a:pt x="67440" y="55760"/>
                </a:lnTo>
                <a:lnTo>
                  <a:pt x="67440" y="55730"/>
                </a:lnTo>
                <a:lnTo>
                  <a:pt x="67440" y="55720"/>
                </a:lnTo>
                <a:lnTo>
                  <a:pt x="67440" y="55710"/>
                </a:lnTo>
                <a:lnTo>
                  <a:pt x="67430" y="55710"/>
                </a:lnTo>
                <a:lnTo>
                  <a:pt x="67430" y="55690"/>
                </a:lnTo>
                <a:lnTo>
                  <a:pt x="67420" y="55690"/>
                </a:lnTo>
                <a:lnTo>
                  <a:pt x="67420" y="55680"/>
                </a:lnTo>
                <a:lnTo>
                  <a:pt x="67410" y="55680"/>
                </a:lnTo>
                <a:lnTo>
                  <a:pt x="67400" y="55680"/>
                </a:lnTo>
                <a:lnTo>
                  <a:pt x="67400" y="55670"/>
                </a:lnTo>
                <a:lnTo>
                  <a:pt x="67390" y="55670"/>
                </a:lnTo>
                <a:lnTo>
                  <a:pt x="67390" y="55660"/>
                </a:lnTo>
                <a:lnTo>
                  <a:pt x="67380" y="55660"/>
                </a:lnTo>
                <a:lnTo>
                  <a:pt x="67380" y="55640"/>
                </a:lnTo>
                <a:lnTo>
                  <a:pt x="67380" y="55630"/>
                </a:lnTo>
                <a:lnTo>
                  <a:pt x="67380" y="55620"/>
                </a:lnTo>
                <a:lnTo>
                  <a:pt x="67360" y="55620"/>
                </a:lnTo>
                <a:lnTo>
                  <a:pt x="67350" y="55620"/>
                </a:lnTo>
                <a:lnTo>
                  <a:pt x="67350" y="55610"/>
                </a:lnTo>
                <a:lnTo>
                  <a:pt x="67330" y="55610"/>
                </a:lnTo>
                <a:lnTo>
                  <a:pt x="67330" y="55620"/>
                </a:lnTo>
                <a:lnTo>
                  <a:pt x="67310" y="55620"/>
                </a:lnTo>
                <a:lnTo>
                  <a:pt x="67310" y="55610"/>
                </a:lnTo>
                <a:lnTo>
                  <a:pt x="67310" y="55620"/>
                </a:lnTo>
                <a:lnTo>
                  <a:pt x="67300" y="55620"/>
                </a:lnTo>
                <a:lnTo>
                  <a:pt x="67290" y="55620"/>
                </a:lnTo>
                <a:lnTo>
                  <a:pt x="67280" y="55620"/>
                </a:lnTo>
                <a:lnTo>
                  <a:pt x="67280" y="55630"/>
                </a:lnTo>
                <a:lnTo>
                  <a:pt x="67270" y="55630"/>
                </a:lnTo>
                <a:lnTo>
                  <a:pt x="67260" y="55630"/>
                </a:lnTo>
                <a:lnTo>
                  <a:pt x="67260" y="55640"/>
                </a:lnTo>
                <a:lnTo>
                  <a:pt x="67250" y="55640"/>
                </a:lnTo>
                <a:lnTo>
                  <a:pt x="67250" y="55650"/>
                </a:lnTo>
                <a:lnTo>
                  <a:pt x="67240" y="55650"/>
                </a:lnTo>
                <a:lnTo>
                  <a:pt x="67240" y="55660"/>
                </a:lnTo>
                <a:lnTo>
                  <a:pt x="67230" y="55660"/>
                </a:lnTo>
                <a:lnTo>
                  <a:pt x="67230" y="55650"/>
                </a:lnTo>
                <a:lnTo>
                  <a:pt x="67230" y="55640"/>
                </a:lnTo>
                <a:lnTo>
                  <a:pt x="67220" y="55640"/>
                </a:lnTo>
                <a:lnTo>
                  <a:pt x="67220" y="55630"/>
                </a:lnTo>
                <a:lnTo>
                  <a:pt x="67230" y="55630"/>
                </a:lnTo>
                <a:lnTo>
                  <a:pt x="67230" y="55620"/>
                </a:lnTo>
                <a:lnTo>
                  <a:pt x="67220" y="55620"/>
                </a:lnTo>
                <a:lnTo>
                  <a:pt x="67220" y="55600"/>
                </a:lnTo>
                <a:lnTo>
                  <a:pt x="67230" y="55600"/>
                </a:lnTo>
                <a:lnTo>
                  <a:pt x="67230" y="55590"/>
                </a:lnTo>
                <a:lnTo>
                  <a:pt x="67240" y="55590"/>
                </a:lnTo>
                <a:lnTo>
                  <a:pt x="67240" y="55580"/>
                </a:lnTo>
                <a:lnTo>
                  <a:pt x="67240" y="55570"/>
                </a:lnTo>
                <a:lnTo>
                  <a:pt x="67250" y="55570"/>
                </a:lnTo>
                <a:lnTo>
                  <a:pt x="67250" y="55560"/>
                </a:lnTo>
                <a:lnTo>
                  <a:pt x="67250" y="55550"/>
                </a:lnTo>
                <a:lnTo>
                  <a:pt x="67260" y="55550"/>
                </a:lnTo>
                <a:lnTo>
                  <a:pt x="67260" y="55540"/>
                </a:lnTo>
                <a:lnTo>
                  <a:pt x="67270" y="55540"/>
                </a:lnTo>
                <a:lnTo>
                  <a:pt x="67270" y="55520"/>
                </a:lnTo>
                <a:lnTo>
                  <a:pt x="67270" y="55500"/>
                </a:lnTo>
                <a:lnTo>
                  <a:pt x="67270" y="55480"/>
                </a:lnTo>
                <a:lnTo>
                  <a:pt x="67270" y="55470"/>
                </a:lnTo>
                <a:lnTo>
                  <a:pt x="67260" y="55470"/>
                </a:lnTo>
                <a:lnTo>
                  <a:pt x="67260" y="55460"/>
                </a:lnTo>
                <a:lnTo>
                  <a:pt x="67250" y="55460"/>
                </a:lnTo>
                <a:lnTo>
                  <a:pt x="67250" y="55450"/>
                </a:lnTo>
                <a:lnTo>
                  <a:pt x="67250" y="55430"/>
                </a:lnTo>
                <a:lnTo>
                  <a:pt x="67240" y="55430"/>
                </a:lnTo>
                <a:lnTo>
                  <a:pt x="67240" y="55420"/>
                </a:lnTo>
                <a:lnTo>
                  <a:pt x="67230" y="55420"/>
                </a:lnTo>
                <a:lnTo>
                  <a:pt x="67230" y="55410"/>
                </a:lnTo>
                <a:lnTo>
                  <a:pt x="67220" y="55410"/>
                </a:lnTo>
                <a:lnTo>
                  <a:pt x="67210" y="55410"/>
                </a:lnTo>
                <a:lnTo>
                  <a:pt x="67190" y="55410"/>
                </a:lnTo>
                <a:lnTo>
                  <a:pt x="67190" y="55400"/>
                </a:lnTo>
                <a:lnTo>
                  <a:pt x="67190" y="55390"/>
                </a:lnTo>
                <a:lnTo>
                  <a:pt x="67180" y="55390"/>
                </a:lnTo>
                <a:lnTo>
                  <a:pt x="67180" y="55380"/>
                </a:lnTo>
                <a:lnTo>
                  <a:pt x="67180" y="55370"/>
                </a:lnTo>
                <a:lnTo>
                  <a:pt x="67180" y="55350"/>
                </a:lnTo>
                <a:lnTo>
                  <a:pt x="67170" y="55350"/>
                </a:lnTo>
                <a:lnTo>
                  <a:pt x="67170" y="55340"/>
                </a:lnTo>
                <a:lnTo>
                  <a:pt x="67160" y="55340"/>
                </a:lnTo>
                <a:lnTo>
                  <a:pt x="67160" y="55330"/>
                </a:lnTo>
                <a:lnTo>
                  <a:pt x="67170" y="55330"/>
                </a:lnTo>
                <a:lnTo>
                  <a:pt x="67170" y="55320"/>
                </a:lnTo>
                <a:lnTo>
                  <a:pt x="67170" y="55330"/>
                </a:lnTo>
                <a:lnTo>
                  <a:pt x="67190" y="55330"/>
                </a:lnTo>
                <a:lnTo>
                  <a:pt x="67200" y="55330"/>
                </a:lnTo>
                <a:lnTo>
                  <a:pt x="67200" y="55340"/>
                </a:lnTo>
                <a:lnTo>
                  <a:pt x="67220" y="55340"/>
                </a:lnTo>
                <a:lnTo>
                  <a:pt x="67230" y="55340"/>
                </a:lnTo>
                <a:lnTo>
                  <a:pt x="67260" y="55340"/>
                </a:lnTo>
                <a:lnTo>
                  <a:pt x="67260" y="55330"/>
                </a:lnTo>
                <a:lnTo>
                  <a:pt x="67270" y="55330"/>
                </a:lnTo>
                <a:lnTo>
                  <a:pt x="67270" y="55310"/>
                </a:lnTo>
                <a:lnTo>
                  <a:pt x="67280" y="55310"/>
                </a:lnTo>
                <a:lnTo>
                  <a:pt x="67280" y="55300"/>
                </a:lnTo>
                <a:lnTo>
                  <a:pt x="67280" y="55290"/>
                </a:lnTo>
                <a:lnTo>
                  <a:pt x="67280" y="55280"/>
                </a:lnTo>
                <a:lnTo>
                  <a:pt x="67290" y="55280"/>
                </a:lnTo>
                <a:lnTo>
                  <a:pt x="67290" y="55270"/>
                </a:lnTo>
                <a:lnTo>
                  <a:pt x="67280" y="55270"/>
                </a:lnTo>
                <a:lnTo>
                  <a:pt x="67280" y="55250"/>
                </a:lnTo>
                <a:lnTo>
                  <a:pt x="67280" y="55240"/>
                </a:lnTo>
                <a:lnTo>
                  <a:pt x="67280" y="55220"/>
                </a:lnTo>
                <a:lnTo>
                  <a:pt x="67270" y="55220"/>
                </a:lnTo>
                <a:lnTo>
                  <a:pt x="67270" y="55210"/>
                </a:lnTo>
                <a:lnTo>
                  <a:pt x="67260" y="55210"/>
                </a:lnTo>
                <a:lnTo>
                  <a:pt x="67250" y="55210"/>
                </a:lnTo>
                <a:lnTo>
                  <a:pt x="67250" y="55200"/>
                </a:lnTo>
                <a:lnTo>
                  <a:pt x="67250" y="55170"/>
                </a:lnTo>
                <a:lnTo>
                  <a:pt x="67250" y="55150"/>
                </a:lnTo>
                <a:lnTo>
                  <a:pt x="67240" y="55150"/>
                </a:lnTo>
                <a:lnTo>
                  <a:pt x="67240" y="55140"/>
                </a:lnTo>
                <a:lnTo>
                  <a:pt x="67240" y="55130"/>
                </a:lnTo>
                <a:lnTo>
                  <a:pt x="67230" y="55130"/>
                </a:lnTo>
                <a:lnTo>
                  <a:pt x="67240" y="55130"/>
                </a:lnTo>
                <a:lnTo>
                  <a:pt x="67240" y="55120"/>
                </a:lnTo>
                <a:lnTo>
                  <a:pt x="67240" y="55100"/>
                </a:lnTo>
                <a:lnTo>
                  <a:pt x="67240" y="55090"/>
                </a:lnTo>
                <a:lnTo>
                  <a:pt x="67240" y="55080"/>
                </a:lnTo>
                <a:lnTo>
                  <a:pt x="67240" y="55070"/>
                </a:lnTo>
                <a:lnTo>
                  <a:pt x="67240" y="55060"/>
                </a:lnTo>
                <a:lnTo>
                  <a:pt x="67240" y="55050"/>
                </a:lnTo>
                <a:lnTo>
                  <a:pt x="67240" y="55040"/>
                </a:lnTo>
                <a:lnTo>
                  <a:pt x="67230" y="55040"/>
                </a:lnTo>
                <a:lnTo>
                  <a:pt x="67230" y="55030"/>
                </a:lnTo>
                <a:lnTo>
                  <a:pt x="67230" y="55020"/>
                </a:lnTo>
                <a:lnTo>
                  <a:pt x="67220" y="55020"/>
                </a:lnTo>
                <a:lnTo>
                  <a:pt x="67220" y="55010"/>
                </a:lnTo>
                <a:lnTo>
                  <a:pt x="67220" y="55000"/>
                </a:lnTo>
                <a:lnTo>
                  <a:pt x="67210" y="55000"/>
                </a:lnTo>
                <a:lnTo>
                  <a:pt x="67210" y="54990"/>
                </a:lnTo>
                <a:lnTo>
                  <a:pt x="67200" y="54990"/>
                </a:lnTo>
                <a:lnTo>
                  <a:pt x="67200" y="54980"/>
                </a:lnTo>
                <a:lnTo>
                  <a:pt x="67200" y="54970"/>
                </a:lnTo>
                <a:lnTo>
                  <a:pt x="67190" y="54970"/>
                </a:lnTo>
                <a:lnTo>
                  <a:pt x="67180" y="54970"/>
                </a:lnTo>
                <a:lnTo>
                  <a:pt x="67180" y="54960"/>
                </a:lnTo>
                <a:lnTo>
                  <a:pt x="67180" y="54950"/>
                </a:lnTo>
                <a:lnTo>
                  <a:pt x="67180" y="54940"/>
                </a:lnTo>
                <a:lnTo>
                  <a:pt x="67170" y="54940"/>
                </a:lnTo>
                <a:lnTo>
                  <a:pt x="67170" y="54930"/>
                </a:lnTo>
                <a:lnTo>
                  <a:pt x="67170" y="54910"/>
                </a:lnTo>
                <a:lnTo>
                  <a:pt x="67170" y="54890"/>
                </a:lnTo>
                <a:lnTo>
                  <a:pt x="67160" y="54890"/>
                </a:lnTo>
                <a:lnTo>
                  <a:pt x="67160" y="54860"/>
                </a:lnTo>
                <a:lnTo>
                  <a:pt x="67150" y="54860"/>
                </a:lnTo>
                <a:lnTo>
                  <a:pt x="67150" y="54850"/>
                </a:lnTo>
                <a:lnTo>
                  <a:pt x="67150" y="54840"/>
                </a:lnTo>
                <a:lnTo>
                  <a:pt x="67140" y="54840"/>
                </a:lnTo>
                <a:lnTo>
                  <a:pt x="67140" y="54830"/>
                </a:lnTo>
                <a:lnTo>
                  <a:pt x="67140" y="54820"/>
                </a:lnTo>
                <a:lnTo>
                  <a:pt x="67130" y="54820"/>
                </a:lnTo>
                <a:lnTo>
                  <a:pt x="67130" y="54810"/>
                </a:lnTo>
                <a:lnTo>
                  <a:pt x="67130" y="54800"/>
                </a:lnTo>
                <a:lnTo>
                  <a:pt x="67120" y="54800"/>
                </a:lnTo>
                <a:lnTo>
                  <a:pt x="67120" y="54790"/>
                </a:lnTo>
                <a:lnTo>
                  <a:pt x="67110" y="54790"/>
                </a:lnTo>
                <a:lnTo>
                  <a:pt x="67110" y="54780"/>
                </a:lnTo>
                <a:lnTo>
                  <a:pt x="67110" y="54770"/>
                </a:lnTo>
                <a:lnTo>
                  <a:pt x="67110" y="54760"/>
                </a:lnTo>
                <a:lnTo>
                  <a:pt x="67110" y="54750"/>
                </a:lnTo>
                <a:lnTo>
                  <a:pt x="67100" y="54750"/>
                </a:lnTo>
                <a:lnTo>
                  <a:pt x="67100" y="54740"/>
                </a:lnTo>
                <a:lnTo>
                  <a:pt x="67100" y="54730"/>
                </a:lnTo>
                <a:lnTo>
                  <a:pt x="67090" y="54730"/>
                </a:lnTo>
                <a:lnTo>
                  <a:pt x="67090" y="54720"/>
                </a:lnTo>
                <a:lnTo>
                  <a:pt x="67080" y="54720"/>
                </a:lnTo>
                <a:lnTo>
                  <a:pt x="67080" y="54710"/>
                </a:lnTo>
                <a:lnTo>
                  <a:pt x="67070" y="54710"/>
                </a:lnTo>
                <a:lnTo>
                  <a:pt x="67050" y="54710"/>
                </a:lnTo>
                <a:lnTo>
                  <a:pt x="67020" y="54710"/>
                </a:lnTo>
                <a:lnTo>
                  <a:pt x="67010" y="54710"/>
                </a:lnTo>
                <a:lnTo>
                  <a:pt x="67000" y="54710"/>
                </a:lnTo>
                <a:lnTo>
                  <a:pt x="67000" y="54720"/>
                </a:lnTo>
                <a:lnTo>
                  <a:pt x="66990" y="54720"/>
                </a:lnTo>
                <a:lnTo>
                  <a:pt x="66980" y="54720"/>
                </a:lnTo>
                <a:lnTo>
                  <a:pt x="66980" y="54730"/>
                </a:lnTo>
                <a:lnTo>
                  <a:pt x="66950" y="54730"/>
                </a:lnTo>
                <a:lnTo>
                  <a:pt x="66940" y="54730"/>
                </a:lnTo>
                <a:lnTo>
                  <a:pt x="66940" y="54740"/>
                </a:lnTo>
                <a:lnTo>
                  <a:pt x="66930" y="54740"/>
                </a:lnTo>
                <a:lnTo>
                  <a:pt x="66920" y="54740"/>
                </a:lnTo>
                <a:lnTo>
                  <a:pt x="66920" y="54750"/>
                </a:lnTo>
                <a:lnTo>
                  <a:pt x="66920" y="54760"/>
                </a:lnTo>
                <a:lnTo>
                  <a:pt x="66910" y="54760"/>
                </a:lnTo>
                <a:lnTo>
                  <a:pt x="66910" y="54770"/>
                </a:lnTo>
                <a:lnTo>
                  <a:pt x="66900" y="54770"/>
                </a:lnTo>
                <a:lnTo>
                  <a:pt x="66900" y="54780"/>
                </a:lnTo>
                <a:lnTo>
                  <a:pt x="66890" y="54780"/>
                </a:lnTo>
                <a:lnTo>
                  <a:pt x="66890" y="54790"/>
                </a:lnTo>
                <a:lnTo>
                  <a:pt x="66880" y="54790"/>
                </a:lnTo>
                <a:lnTo>
                  <a:pt x="66880" y="54800"/>
                </a:lnTo>
                <a:lnTo>
                  <a:pt x="66870" y="54800"/>
                </a:lnTo>
                <a:lnTo>
                  <a:pt x="66870" y="54810"/>
                </a:lnTo>
                <a:lnTo>
                  <a:pt x="66870" y="54820"/>
                </a:lnTo>
                <a:lnTo>
                  <a:pt x="66870" y="54830"/>
                </a:lnTo>
                <a:lnTo>
                  <a:pt x="66860" y="54830"/>
                </a:lnTo>
                <a:lnTo>
                  <a:pt x="66860" y="54840"/>
                </a:lnTo>
                <a:lnTo>
                  <a:pt x="66860" y="54850"/>
                </a:lnTo>
                <a:lnTo>
                  <a:pt x="66860" y="54870"/>
                </a:lnTo>
                <a:lnTo>
                  <a:pt x="66860" y="54880"/>
                </a:lnTo>
                <a:lnTo>
                  <a:pt x="66840" y="54880"/>
                </a:lnTo>
                <a:lnTo>
                  <a:pt x="66830" y="54880"/>
                </a:lnTo>
                <a:lnTo>
                  <a:pt x="66810" y="54880"/>
                </a:lnTo>
                <a:lnTo>
                  <a:pt x="66810" y="54860"/>
                </a:lnTo>
                <a:lnTo>
                  <a:pt x="66800" y="54860"/>
                </a:lnTo>
                <a:lnTo>
                  <a:pt x="66800" y="54850"/>
                </a:lnTo>
                <a:lnTo>
                  <a:pt x="66790" y="54850"/>
                </a:lnTo>
                <a:lnTo>
                  <a:pt x="66790" y="54840"/>
                </a:lnTo>
                <a:lnTo>
                  <a:pt x="66780" y="54840"/>
                </a:lnTo>
                <a:lnTo>
                  <a:pt x="66780" y="54830"/>
                </a:lnTo>
                <a:lnTo>
                  <a:pt x="66770" y="54830"/>
                </a:lnTo>
                <a:lnTo>
                  <a:pt x="66770" y="54800"/>
                </a:lnTo>
                <a:lnTo>
                  <a:pt x="66780" y="54800"/>
                </a:lnTo>
                <a:lnTo>
                  <a:pt x="66780" y="54790"/>
                </a:lnTo>
                <a:lnTo>
                  <a:pt x="66780" y="54780"/>
                </a:lnTo>
                <a:lnTo>
                  <a:pt x="66790" y="54780"/>
                </a:lnTo>
                <a:lnTo>
                  <a:pt x="66790" y="54770"/>
                </a:lnTo>
                <a:lnTo>
                  <a:pt x="66800" y="54770"/>
                </a:lnTo>
                <a:lnTo>
                  <a:pt x="66800" y="54760"/>
                </a:lnTo>
                <a:lnTo>
                  <a:pt x="66800" y="54750"/>
                </a:lnTo>
                <a:lnTo>
                  <a:pt x="66810" y="54750"/>
                </a:lnTo>
                <a:lnTo>
                  <a:pt x="66810" y="54740"/>
                </a:lnTo>
                <a:lnTo>
                  <a:pt x="66830" y="54740"/>
                </a:lnTo>
                <a:lnTo>
                  <a:pt x="66830" y="54730"/>
                </a:lnTo>
                <a:lnTo>
                  <a:pt x="66840" y="54730"/>
                </a:lnTo>
                <a:lnTo>
                  <a:pt x="66850" y="54730"/>
                </a:lnTo>
                <a:lnTo>
                  <a:pt x="66850" y="54720"/>
                </a:lnTo>
                <a:lnTo>
                  <a:pt x="66860" y="54720"/>
                </a:lnTo>
                <a:lnTo>
                  <a:pt x="66860" y="54710"/>
                </a:lnTo>
                <a:lnTo>
                  <a:pt x="66870" y="54710"/>
                </a:lnTo>
                <a:lnTo>
                  <a:pt x="66870" y="54700"/>
                </a:lnTo>
                <a:lnTo>
                  <a:pt x="66870" y="54690"/>
                </a:lnTo>
                <a:lnTo>
                  <a:pt x="66880" y="54690"/>
                </a:lnTo>
                <a:lnTo>
                  <a:pt x="66880" y="54680"/>
                </a:lnTo>
                <a:lnTo>
                  <a:pt x="66880" y="54670"/>
                </a:lnTo>
                <a:lnTo>
                  <a:pt x="66890" y="54670"/>
                </a:lnTo>
                <a:lnTo>
                  <a:pt x="66890" y="54660"/>
                </a:lnTo>
                <a:lnTo>
                  <a:pt x="66890" y="54650"/>
                </a:lnTo>
                <a:lnTo>
                  <a:pt x="66900" y="54650"/>
                </a:lnTo>
                <a:lnTo>
                  <a:pt x="66900" y="54640"/>
                </a:lnTo>
                <a:lnTo>
                  <a:pt x="66920" y="54640"/>
                </a:lnTo>
                <a:lnTo>
                  <a:pt x="66940" y="54640"/>
                </a:lnTo>
                <a:lnTo>
                  <a:pt x="66940" y="54630"/>
                </a:lnTo>
                <a:lnTo>
                  <a:pt x="66950" y="54630"/>
                </a:lnTo>
                <a:lnTo>
                  <a:pt x="66950" y="54640"/>
                </a:lnTo>
                <a:lnTo>
                  <a:pt x="66970" y="54640"/>
                </a:lnTo>
                <a:lnTo>
                  <a:pt x="66980" y="54640"/>
                </a:lnTo>
                <a:lnTo>
                  <a:pt x="66980" y="54630"/>
                </a:lnTo>
                <a:lnTo>
                  <a:pt x="66990" y="54630"/>
                </a:lnTo>
                <a:lnTo>
                  <a:pt x="67000" y="54630"/>
                </a:lnTo>
                <a:lnTo>
                  <a:pt x="67000" y="54620"/>
                </a:lnTo>
                <a:lnTo>
                  <a:pt x="67010" y="54620"/>
                </a:lnTo>
                <a:lnTo>
                  <a:pt x="67010" y="54610"/>
                </a:lnTo>
                <a:lnTo>
                  <a:pt x="67010" y="54600"/>
                </a:lnTo>
                <a:lnTo>
                  <a:pt x="67010" y="54590"/>
                </a:lnTo>
                <a:lnTo>
                  <a:pt x="67010" y="54570"/>
                </a:lnTo>
                <a:lnTo>
                  <a:pt x="67010" y="54560"/>
                </a:lnTo>
                <a:lnTo>
                  <a:pt x="67000" y="54560"/>
                </a:lnTo>
                <a:lnTo>
                  <a:pt x="67000" y="54550"/>
                </a:lnTo>
                <a:lnTo>
                  <a:pt x="66990" y="54550"/>
                </a:lnTo>
                <a:lnTo>
                  <a:pt x="66980" y="54550"/>
                </a:lnTo>
                <a:lnTo>
                  <a:pt x="66980" y="54540"/>
                </a:lnTo>
                <a:lnTo>
                  <a:pt x="66970" y="54540"/>
                </a:lnTo>
                <a:lnTo>
                  <a:pt x="66970" y="54500"/>
                </a:lnTo>
                <a:lnTo>
                  <a:pt x="66960" y="54500"/>
                </a:lnTo>
                <a:lnTo>
                  <a:pt x="66960" y="54490"/>
                </a:lnTo>
                <a:lnTo>
                  <a:pt x="66950" y="54490"/>
                </a:lnTo>
                <a:lnTo>
                  <a:pt x="66920" y="54490"/>
                </a:lnTo>
                <a:lnTo>
                  <a:pt x="66920" y="54480"/>
                </a:lnTo>
                <a:lnTo>
                  <a:pt x="66900" y="54480"/>
                </a:lnTo>
                <a:lnTo>
                  <a:pt x="66900" y="54490"/>
                </a:lnTo>
                <a:lnTo>
                  <a:pt x="66890" y="54490"/>
                </a:lnTo>
                <a:lnTo>
                  <a:pt x="66890" y="54480"/>
                </a:lnTo>
                <a:lnTo>
                  <a:pt x="66870" y="54480"/>
                </a:lnTo>
                <a:lnTo>
                  <a:pt x="66870" y="54490"/>
                </a:lnTo>
                <a:lnTo>
                  <a:pt x="66860" y="54490"/>
                </a:lnTo>
                <a:lnTo>
                  <a:pt x="66840" y="54490"/>
                </a:lnTo>
                <a:lnTo>
                  <a:pt x="66830" y="54490"/>
                </a:lnTo>
                <a:lnTo>
                  <a:pt x="66830" y="54480"/>
                </a:lnTo>
                <a:lnTo>
                  <a:pt x="66820" y="54480"/>
                </a:lnTo>
                <a:lnTo>
                  <a:pt x="66810" y="54480"/>
                </a:lnTo>
                <a:lnTo>
                  <a:pt x="66810" y="54470"/>
                </a:lnTo>
                <a:lnTo>
                  <a:pt x="66810" y="54460"/>
                </a:lnTo>
                <a:lnTo>
                  <a:pt x="66800" y="54460"/>
                </a:lnTo>
                <a:lnTo>
                  <a:pt x="66800" y="54450"/>
                </a:lnTo>
                <a:lnTo>
                  <a:pt x="66790" y="54450"/>
                </a:lnTo>
                <a:lnTo>
                  <a:pt x="66780" y="54450"/>
                </a:lnTo>
                <a:lnTo>
                  <a:pt x="66780" y="54440"/>
                </a:lnTo>
                <a:lnTo>
                  <a:pt x="66770" y="54440"/>
                </a:lnTo>
                <a:lnTo>
                  <a:pt x="66770" y="54430"/>
                </a:lnTo>
                <a:lnTo>
                  <a:pt x="66760" y="54430"/>
                </a:lnTo>
                <a:lnTo>
                  <a:pt x="66750" y="54430"/>
                </a:lnTo>
                <a:lnTo>
                  <a:pt x="66750" y="54420"/>
                </a:lnTo>
                <a:lnTo>
                  <a:pt x="66730" y="54420"/>
                </a:lnTo>
                <a:lnTo>
                  <a:pt x="66730" y="54410"/>
                </a:lnTo>
                <a:lnTo>
                  <a:pt x="66720" y="54410"/>
                </a:lnTo>
                <a:lnTo>
                  <a:pt x="66710" y="54410"/>
                </a:lnTo>
                <a:lnTo>
                  <a:pt x="66710" y="54400"/>
                </a:lnTo>
                <a:lnTo>
                  <a:pt x="66700" y="54400"/>
                </a:lnTo>
                <a:lnTo>
                  <a:pt x="66690" y="54400"/>
                </a:lnTo>
                <a:lnTo>
                  <a:pt x="66690" y="54390"/>
                </a:lnTo>
                <a:lnTo>
                  <a:pt x="66680" y="54390"/>
                </a:lnTo>
                <a:lnTo>
                  <a:pt x="66670" y="54390"/>
                </a:lnTo>
                <a:lnTo>
                  <a:pt x="66650" y="54390"/>
                </a:lnTo>
                <a:lnTo>
                  <a:pt x="66650" y="54380"/>
                </a:lnTo>
                <a:lnTo>
                  <a:pt x="66640" y="54380"/>
                </a:lnTo>
                <a:lnTo>
                  <a:pt x="66630" y="54380"/>
                </a:lnTo>
                <a:lnTo>
                  <a:pt x="66630" y="54370"/>
                </a:lnTo>
                <a:lnTo>
                  <a:pt x="66620" y="54370"/>
                </a:lnTo>
                <a:lnTo>
                  <a:pt x="66620" y="54380"/>
                </a:lnTo>
                <a:lnTo>
                  <a:pt x="66610" y="54380"/>
                </a:lnTo>
                <a:lnTo>
                  <a:pt x="66600" y="54380"/>
                </a:lnTo>
                <a:lnTo>
                  <a:pt x="66590" y="54380"/>
                </a:lnTo>
                <a:lnTo>
                  <a:pt x="66580" y="54380"/>
                </a:lnTo>
                <a:lnTo>
                  <a:pt x="66580" y="54370"/>
                </a:lnTo>
                <a:lnTo>
                  <a:pt x="66580" y="54380"/>
                </a:lnTo>
                <a:lnTo>
                  <a:pt x="66540" y="54380"/>
                </a:lnTo>
                <a:lnTo>
                  <a:pt x="66540" y="54370"/>
                </a:lnTo>
                <a:lnTo>
                  <a:pt x="66530" y="54370"/>
                </a:lnTo>
                <a:lnTo>
                  <a:pt x="66530" y="54360"/>
                </a:lnTo>
                <a:lnTo>
                  <a:pt x="66520" y="54360"/>
                </a:lnTo>
                <a:lnTo>
                  <a:pt x="66520" y="54350"/>
                </a:lnTo>
                <a:lnTo>
                  <a:pt x="66520" y="54340"/>
                </a:lnTo>
                <a:lnTo>
                  <a:pt x="66510" y="54340"/>
                </a:lnTo>
                <a:lnTo>
                  <a:pt x="66500" y="54340"/>
                </a:lnTo>
                <a:lnTo>
                  <a:pt x="66500" y="54330"/>
                </a:lnTo>
                <a:lnTo>
                  <a:pt x="66500" y="54310"/>
                </a:lnTo>
                <a:lnTo>
                  <a:pt x="66490" y="54310"/>
                </a:lnTo>
                <a:lnTo>
                  <a:pt x="66490" y="54300"/>
                </a:lnTo>
                <a:lnTo>
                  <a:pt x="66480" y="54300"/>
                </a:lnTo>
                <a:lnTo>
                  <a:pt x="66480" y="54290"/>
                </a:lnTo>
                <a:lnTo>
                  <a:pt x="66480" y="54280"/>
                </a:lnTo>
                <a:lnTo>
                  <a:pt x="66490" y="54280"/>
                </a:lnTo>
                <a:lnTo>
                  <a:pt x="66490" y="54270"/>
                </a:lnTo>
                <a:lnTo>
                  <a:pt x="66490" y="54260"/>
                </a:lnTo>
                <a:lnTo>
                  <a:pt x="66490" y="54250"/>
                </a:lnTo>
                <a:lnTo>
                  <a:pt x="66490" y="54240"/>
                </a:lnTo>
                <a:lnTo>
                  <a:pt x="66480" y="54240"/>
                </a:lnTo>
                <a:lnTo>
                  <a:pt x="66470" y="54240"/>
                </a:lnTo>
                <a:lnTo>
                  <a:pt x="66470" y="54230"/>
                </a:lnTo>
                <a:lnTo>
                  <a:pt x="66460" y="54230"/>
                </a:lnTo>
                <a:lnTo>
                  <a:pt x="66410" y="54230"/>
                </a:lnTo>
                <a:lnTo>
                  <a:pt x="66400" y="54230"/>
                </a:lnTo>
                <a:lnTo>
                  <a:pt x="66390" y="54230"/>
                </a:lnTo>
                <a:lnTo>
                  <a:pt x="66390" y="54240"/>
                </a:lnTo>
                <a:lnTo>
                  <a:pt x="66380" y="54240"/>
                </a:lnTo>
                <a:lnTo>
                  <a:pt x="66380" y="54250"/>
                </a:lnTo>
                <a:lnTo>
                  <a:pt x="66380" y="54260"/>
                </a:lnTo>
                <a:lnTo>
                  <a:pt x="66370" y="54260"/>
                </a:lnTo>
                <a:lnTo>
                  <a:pt x="66370" y="54270"/>
                </a:lnTo>
                <a:lnTo>
                  <a:pt x="66360" y="54270"/>
                </a:lnTo>
                <a:lnTo>
                  <a:pt x="66360" y="54260"/>
                </a:lnTo>
                <a:lnTo>
                  <a:pt x="66350" y="54260"/>
                </a:lnTo>
                <a:lnTo>
                  <a:pt x="66350" y="54240"/>
                </a:lnTo>
                <a:lnTo>
                  <a:pt x="66350" y="54230"/>
                </a:lnTo>
                <a:lnTo>
                  <a:pt x="66340" y="54230"/>
                </a:lnTo>
                <a:lnTo>
                  <a:pt x="66340" y="54220"/>
                </a:lnTo>
                <a:lnTo>
                  <a:pt x="66330" y="54220"/>
                </a:lnTo>
                <a:lnTo>
                  <a:pt x="66330" y="54210"/>
                </a:lnTo>
                <a:lnTo>
                  <a:pt x="66320" y="54210"/>
                </a:lnTo>
                <a:lnTo>
                  <a:pt x="66320" y="54200"/>
                </a:lnTo>
                <a:lnTo>
                  <a:pt x="66310" y="54200"/>
                </a:lnTo>
                <a:lnTo>
                  <a:pt x="66300" y="54200"/>
                </a:lnTo>
                <a:lnTo>
                  <a:pt x="66290" y="54200"/>
                </a:lnTo>
                <a:lnTo>
                  <a:pt x="66290" y="54190"/>
                </a:lnTo>
                <a:lnTo>
                  <a:pt x="66240" y="54190"/>
                </a:lnTo>
                <a:lnTo>
                  <a:pt x="66240" y="54200"/>
                </a:lnTo>
                <a:lnTo>
                  <a:pt x="66220" y="54200"/>
                </a:lnTo>
                <a:lnTo>
                  <a:pt x="66220" y="54190"/>
                </a:lnTo>
                <a:lnTo>
                  <a:pt x="66210" y="54190"/>
                </a:lnTo>
                <a:lnTo>
                  <a:pt x="66210" y="54180"/>
                </a:lnTo>
                <a:lnTo>
                  <a:pt x="66220" y="54180"/>
                </a:lnTo>
                <a:lnTo>
                  <a:pt x="66220" y="54170"/>
                </a:lnTo>
                <a:lnTo>
                  <a:pt x="66230" y="54170"/>
                </a:lnTo>
                <a:lnTo>
                  <a:pt x="66230" y="54160"/>
                </a:lnTo>
                <a:lnTo>
                  <a:pt x="66240" y="54160"/>
                </a:lnTo>
                <a:lnTo>
                  <a:pt x="66260" y="54160"/>
                </a:lnTo>
                <a:lnTo>
                  <a:pt x="66260" y="54150"/>
                </a:lnTo>
                <a:lnTo>
                  <a:pt x="66270" y="54150"/>
                </a:lnTo>
                <a:lnTo>
                  <a:pt x="66280" y="54150"/>
                </a:lnTo>
                <a:lnTo>
                  <a:pt x="66280" y="54140"/>
                </a:lnTo>
                <a:lnTo>
                  <a:pt x="66290" y="54140"/>
                </a:lnTo>
                <a:lnTo>
                  <a:pt x="66290" y="54130"/>
                </a:lnTo>
                <a:lnTo>
                  <a:pt x="66290" y="54120"/>
                </a:lnTo>
                <a:lnTo>
                  <a:pt x="66290" y="54110"/>
                </a:lnTo>
                <a:lnTo>
                  <a:pt x="66300" y="54110"/>
                </a:lnTo>
                <a:lnTo>
                  <a:pt x="66300" y="54100"/>
                </a:lnTo>
                <a:lnTo>
                  <a:pt x="66300" y="54090"/>
                </a:lnTo>
                <a:lnTo>
                  <a:pt x="66310" y="54090"/>
                </a:lnTo>
                <a:lnTo>
                  <a:pt x="66310" y="54030"/>
                </a:lnTo>
                <a:lnTo>
                  <a:pt x="66300" y="54030"/>
                </a:lnTo>
                <a:lnTo>
                  <a:pt x="66300" y="54010"/>
                </a:lnTo>
                <a:lnTo>
                  <a:pt x="66300" y="54000"/>
                </a:lnTo>
                <a:lnTo>
                  <a:pt x="66300" y="53990"/>
                </a:lnTo>
                <a:lnTo>
                  <a:pt x="66290" y="53990"/>
                </a:lnTo>
                <a:lnTo>
                  <a:pt x="66290" y="53980"/>
                </a:lnTo>
                <a:lnTo>
                  <a:pt x="66290" y="53970"/>
                </a:lnTo>
                <a:lnTo>
                  <a:pt x="66290" y="53960"/>
                </a:lnTo>
                <a:lnTo>
                  <a:pt x="66280" y="53960"/>
                </a:lnTo>
                <a:lnTo>
                  <a:pt x="66280" y="53950"/>
                </a:lnTo>
                <a:lnTo>
                  <a:pt x="66270" y="53950"/>
                </a:lnTo>
                <a:lnTo>
                  <a:pt x="66270" y="53940"/>
                </a:lnTo>
                <a:lnTo>
                  <a:pt x="66270" y="53930"/>
                </a:lnTo>
                <a:lnTo>
                  <a:pt x="66260" y="53930"/>
                </a:lnTo>
                <a:lnTo>
                  <a:pt x="66260" y="53920"/>
                </a:lnTo>
                <a:lnTo>
                  <a:pt x="66250" y="53920"/>
                </a:lnTo>
                <a:lnTo>
                  <a:pt x="66250" y="53910"/>
                </a:lnTo>
                <a:lnTo>
                  <a:pt x="66250" y="53900"/>
                </a:lnTo>
                <a:lnTo>
                  <a:pt x="66240" y="53900"/>
                </a:lnTo>
                <a:lnTo>
                  <a:pt x="66240" y="53890"/>
                </a:lnTo>
                <a:lnTo>
                  <a:pt x="66230" y="53890"/>
                </a:lnTo>
                <a:lnTo>
                  <a:pt x="66230" y="53880"/>
                </a:lnTo>
                <a:lnTo>
                  <a:pt x="66220" y="53880"/>
                </a:lnTo>
                <a:lnTo>
                  <a:pt x="66220" y="53870"/>
                </a:lnTo>
                <a:lnTo>
                  <a:pt x="66210" y="53870"/>
                </a:lnTo>
                <a:lnTo>
                  <a:pt x="66210" y="53860"/>
                </a:lnTo>
                <a:lnTo>
                  <a:pt x="66200" y="53860"/>
                </a:lnTo>
                <a:lnTo>
                  <a:pt x="66200" y="53850"/>
                </a:lnTo>
                <a:lnTo>
                  <a:pt x="66190" y="53850"/>
                </a:lnTo>
                <a:lnTo>
                  <a:pt x="66190" y="53840"/>
                </a:lnTo>
                <a:lnTo>
                  <a:pt x="66180" y="53840"/>
                </a:lnTo>
                <a:lnTo>
                  <a:pt x="66170" y="53840"/>
                </a:lnTo>
                <a:lnTo>
                  <a:pt x="66170" y="53830"/>
                </a:lnTo>
                <a:lnTo>
                  <a:pt x="66160" y="53830"/>
                </a:lnTo>
                <a:lnTo>
                  <a:pt x="66120" y="53830"/>
                </a:lnTo>
                <a:lnTo>
                  <a:pt x="66110" y="53830"/>
                </a:lnTo>
                <a:lnTo>
                  <a:pt x="66110" y="53840"/>
                </a:lnTo>
                <a:lnTo>
                  <a:pt x="66080" y="53840"/>
                </a:lnTo>
                <a:lnTo>
                  <a:pt x="66080" y="53830"/>
                </a:lnTo>
                <a:lnTo>
                  <a:pt x="66060" y="53830"/>
                </a:lnTo>
                <a:lnTo>
                  <a:pt x="66060" y="53840"/>
                </a:lnTo>
                <a:lnTo>
                  <a:pt x="66060" y="53830"/>
                </a:lnTo>
                <a:lnTo>
                  <a:pt x="66050" y="53830"/>
                </a:lnTo>
                <a:lnTo>
                  <a:pt x="66040" y="53830"/>
                </a:lnTo>
                <a:lnTo>
                  <a:pt x="66040" y="53820"/>
                </a:lnTo>
                <a:lnTo>
                  <a:pt x="66030" y="53820"/>
                </a:lnTo>
                <a:lnTo>
                  <a:pt x="66030" y="53810"/>
                </a:lnTo>
                <a:lnTo>
                  <a:pt x="66020" y="53810"/>
                </a:lnTo>
                <a:lnTo>
                  <a:pt x="66010" y="53810"/>
                </a:lnTo>
                <a:lnTo>
                  <a:pt x="66010" y="53790"/>
                </a:lnTo>
                <a:lnTo>
                  <a:pt x="66000" y="53790"/>
                </a:lnTo>
                <a:lnTo>
                  <a:pt x="66000" y="53770"/>
                </a:lnTo>
                <a:lnTo>
                  <a:pt x="66000" y="53750"/>
                </a:lnTo>
                <a:lnTo>
                  <a:pt x="66010" y="53750"/>
                </a:lnTo>
                <a:lnTo>
                  <a:pt x="66010" y="53740"/>
                </a:lnTo>
                <a:lnTo>
                  <a:pt x="66010" y="53720"/>
                </a:lnTo>
                <a:lnTo>
                  <a:pt x="66010" y="53710"/>
                </a:lnTo>
                <a:lnTo>
                  <a:pt x="66000" y="53710"/>
                </a:lnTo>
                <a:lnTo>
                  <a:pt x="66000" y="53700"/>
                </a:lnTo>
                <a:lnTo>
                  <a:pt x="66000" y="53690"/>
                </a:lnTo>
                <a:lnTo>
                  <a:pt x="65990" y="53690"/>
                </a:lnTo>
                <a:lnTo>
                  <a:pt x="65990" y="53680"/>
                </a:lnTo>
                <a:lnTo>
                  <a:pt x="65980" y="53680"/>
                </a:lnTo>
                <a:lnTo>
                  <a:pt x="65980" y="53670"/>
                </a:lnTo>
                <a:lnTo>
                  <a:pt x="65980" y="53660"/>
                </a:lnTo>
                <a:lnTo>
                  <a:pt x="65980" y="53650"/>
                </a:lnTo>
                <a:lnTo>
                  <a:pt x="65980" y="53640"/>
                </a:lnTo>
                <a:lnTo>
                  <a:pt x="65980" y="53620"/>
                </a:lnTo>
                <a:lnTo>
                  <a:pt x="65970" y="53620"/>
                </a:lnTo>
                <a:lnTo>
                  <a:pt x="65970" y="53610"/>
                </a:lnTo>
                <a:lnTo>
                  <a:pt x="65980" y="53610"/>
                </a:lnTo>
                <a:lnTo>
                  <a:pt x="65980" y="53600"/>
                </a:lnTo>
                <a:lnTo>
                  <a:pt x="65990" y="53600"/>
                </a:lnTo>
                <a:lnTo>
                  <a:pt x="66000" y="53600"/>
                </a:lnTo>
                <a:lnTo>
                  <a:pt x="66000" y="53590"/>
                </a:lnTo>
                <a:lnTo>
                  <a:pt x="66000" y="53580"/>
                </a:lnTo>
                <a:lnTo>
                  <a:pt x="66010" y="53580"/>
                </a:lnTo>
                <a:lnTo>
                  <a:pt x="66010" y="53570"/>
                </a:lnTo>
                <a:lnTo>
                  <a:pt x="66040" y="53570"/>
                </a:lnTo>
                <a:lnTo>
                  <a:pt x="66040" y="53560"/>
                </a:lnTo>
                <a:lnTo>
                  <a:pt x="66050" y="53560"/>
                </a:lnTo>
                <a:lnTo>
                  <a:pt x="66060" y="53560"/>
                </a:lnTo>
                <a:lnTo>
                  <a:pt x="66060" y="53500"/>
                </a:lnTo>
                <a:lnTo>
                  <a:pt x="66050" y="53500"/>
                </a:lnTo>
                <a:lnTo>
                  <a:pt x="66050" y="53460"/>
                </a:lnTo>
                <a:lnTo>
                  <a:pt x="66050" y="53450"/>
                </a:lnTo>
                <a:lnTo>
                  <a:pt x="66050" y="53440"/>
                </a:lnTo>
                <a:lnTo>
                  <a:pt x="66040" y="53440"/>
                </a:lnTo>
                <a:lnTo>
                  <a:pt x="66040" y="53430"/>
                </a:lnTo>
                <a:lnTo>
                  <a:pt x="66040" y="53420"/>
                </a:lnTo>
                <a:lnTo>
                  <a:pt x="66030" y="53420"/>
                </a:lnTo>
                <a:lnTo>
                  <a:pt x="66030" y="53410"/>
                </a:lnTo>
                <a:lnTo>
                  <a:pt x="66030" y="53400"/>
                </a:lnTo>
                <a:lnTo>
                  <a:pt x="66030" y="53390"/>
                </a:lnTo>
                <a:lnTo>
                  <a:pt x="66020" y="53390"/>
                </a:lnTo>
                <a:lnTo>
                  <a:pt x="66020" y="53380"/>
                </a:lnTo>
                <a:lnTo>
                  <a:pt x="66010" y="53380"/>
                </a:lnTo>
                <a:lnTo>
                  <a:pt x="66010" y="53370"/>
                </a:lnTo>
                <a:lnTo>
                  <a:pt x="66000" y="53370"/>
                </a:lnTo>
                <a:lnTo>
                  <a:pt x="66000" y="53360"/>
                </a:lnTo>
                <a:lnTo>
                  <a:pt x="65990" y="53360"/>
                </a:lnTo>
                <a:lnTo>
                  <a:pt x="65990" y="53350"/>
                </a:lnTo>
                <a:lnTo>
                  <a:pt x="65990" y="53340"/>
                </a:lnTo>
                <a:lnTo>
                  <a:pt x="65980" y="53340"/>
                </a:lnTo>
                <a:lnTo>
                  <a:pt x="65980" y="53330"/>
                </a:lnTo>
                <a:lnTo>
                  <a:pt x="65970" y="53330"/>
                </a:lnTo>
                <a:lnTo>
                  <a:pt x="65970" y="53320"/>
                </a:lnTo>
                <a:lnTo>
                  <a:pt x="65960" y="53320"/>
                </a:lnTo>
                <a:lnTo>
                  <a:pt x="65960" y="53310"/>
                </a:lnTo>
                <a:lnTo>
                  <a:pt x="65950" y="53310"/>
                </a:lnTo>
                <a:lnTo>
                  <a:pt x="65950" y="53300"/>
                </a:lnTo>
                <a:lnTo>
                  <a:pt x="65940" y="53300"/>
                </a:lnTo>
                <a:lnTo>
                  <a:pt x="65940" y="53290"/>
                </a:lnTo>
                <a:lnTo>
                  <a:pt x="65930" y="53290"/>
                </a:lnTo>
                <a:lnTo>
                  <a:pt x="65920" y="53290"/>
                </a:lnTo>
                <a:lnTo>
                  <a:pt x="65920" y="53280"/>
                </a:lnTo>
                <a:lnTo>
                  <a:pt x="65910" y="53280"/>
                </a:lnTo>
                <a:lnTo>
                  <a:pt x="65910" y="53270"/>
                </a:lnTo>
                <a:lnTo>
                  <a:pt x="65900" y="53270"/>
                </a:lnTo>
                <a:lnTo>
                  <a:pt x="65900" y="53260"/>
                </a:lnTo>
                <a:lnTo>
                  <a:pt x="65890" y="53260"/>
                </a:lnTo>
                <a:lnTo>
                  <a:pt x="65890" y="53250"/>
                </a:lnTo>
                <a:lnTo>
                  <a:pt x="65890" y="53240"/>
                </a:lnTo>
                <a:lnTo>
                  <a:pt x="65890" y="53230"/>
                </a:lnTo>
                <a:lnTo>
                  <a:pt x="65880" y="53230"/>
                </a:lnTo>
                <a:lnTo>
                  <a:pt x="65870" y="53230"/>
                </a:lnTo>
                <a:lnTo>
                  <a:pt x="65870" y="53220"/>
                </a:lnTo>
                <a:lnTo>
                  <a:pt x="65860" y="53220"/>
                </a:lnTo>
                <a:lnTo>
                  <a:pt x="65860" y="53210"/>
                </a:lnTo>
                <a:lnTo>
                  <a:pt x="65850" y="53210"/>
                </a:lnTo>
                <a:lnTo>
                  <a:pt x="65850" y="53200"/>
                </a:lnTo>
                <a:lnTo>
                  <a:pt x="65840" y="53200"/>
                </a:lnTo>
                <a:lnTo>
                  <a:pt x="65840" y="53190"/>
                </a:lnTo>
                <a:lnTo>
                  <a:pt x="65830" y="53190"/>
                </a:lnTo>
                <a:lnTo>
                  <a:pt x="65830" y="53180"/>
                </a:lnTo>
                <a:lnTo>
                  <a:pt x="65830" y="53170"/>
                </a:lnTo>
                <a:lnTo>
                  <a:pt x="65830" y="53160"/>
                </a:lnTo>
                <a:lnTo>
                  <a:pt x="65820" y="53160"/>
                </a:lnTo>
                <a:lnTo>
                  <a:pt x="65820" y="53150"/>
                </a:lnTo>
                <a:lnTo>
                  <a:pt x="65810" y="53150"/>
                </a:lnTo>
                <a:lnTo>
                  <a:pt x="65810" y="53140"/>
                </a:lnTo>
                <a:lnTo>
                  <a:pt x="65800" y="53140"/>
                </a:lnTo>
                <a:lnTo>
                  <a:pt x="65800" y="53130"/>
                </a:lnTo>
                <a:lnTo>
                  <a:pt x="65800" y="53120"/>
                </a:lnTo>
                <a:lnTo>
                  <a:pt x="65790" y="53120"/>
                </a:lnTo>
                <a:lnTo>
                  <a:pt x="65780" y="53120"/>
                </a:lnTo>
                <a:lnTo>
                  <a:pt x="65780" y="53110"/>
                </a:lnTo>
                <a:lnTo>
                  <a:pt x="65770" y="53110"/>
                </a:lnTo>
                <a:lnTo>
                  <a:pt x="65770" y="53100"/>
                </a:lnTo>
                <a:lnTo>
                  <a:pt x="65760" y="53100"/>
                </a:lnTo>
                <a:lnTo>
                  <a:pt x="65750" y="53100"/>
                </a:lnTo>
                <a:lnTo>
                  <a:pt x="65750" y="53090"/>
                </a:lnTo>
                <a:lnTo>
                  <a:pt x="65740" y="53090"/>
                </a:lnTo>
                <a:lnTo>
                  <a:pt x="65730" y="53090"/>
                </a:lnTo>
                <a:lnTo>
                  <a:pt x="65730" y="53080"/>
                </a:lnTo>
                <a:lnTo>
                  <a:pt x="65720" y="53080"/>
                </a:lnTo>
                <a:lnTo>
                  <a:pt x="65710" y="53080"/>
                </a:lnTo>
                <a:lnTo>
                  <a:pt x="65710" y="53070"/>
                </a:lnTo>
                <a:lnTo>
                  <a:pt x="65690" y="53070"/>
                </a:lnTo>
                <a:lnTo>
                  <a:pt x="65660" y="53070"/>
                </a:lnTo>
                <a:lnTo>
                  <a:pt x="65650" y="53070"/>
                </a:lnTo>
                <a:lnTo>
                  <a:pt x="65650" y="53060"/>
                </a:lnTo>
                <a:lnTo>
                  <a:pt x="65650" y="53050"/>
                </a:lnTo>
                <a:lnTo>
                  <a:pt x="65660" y="53050"/>
                </a:lnTo>
                <a:lnTo>
                  <a:pt x="65660" y="53040"/>
                </a:lnTo>
                <a:lnTo>
                  <a:pt x="65670" y="53040"/>
                </a:lnTo>
                <a:lnTo>
                  <a:pt x="65670" y="53030"/>
                </a:lnTo>
                <a:lnTo>
                  <a:pt x="65680" y="53030"/>
                </a:lnTo>
                <a:lnTo>
                  <a:pt x="65680" y="53020"/>
                </a:lnTo>
                <a:lnTo>
                  <a:pt x="65680" y="53010"/>
                </a:lnTo>
                <a:lnTo>
                  <a:pt x="65690" y="53010"/>
                </a:lnTo>
                <a:lnTo>
                  <a:pt x="65690" y="53000"/>
                </a:lnTo>
                <a:lnTo>
                  <a:pt x="65700" y="53000"/>
                </a:lnTo>
                <a:lnTo>
                  <a:pt x="65700" y="52990"/>
                </a:lnTo>
                <a:lnTo>
                  <a:pt x="65700" y="52980"/>
                </a:lnTo>
                <a:lnTo>
                  <a:pt x="65710" y="52980"/>
                </a:lnTo>
                <a:lnTo>
                  <a:pt x="65710" y="52970"/>
                </a:lnTo>
                <a:lnTo>
                  <a:pt x="65710" y="52960"/>
                </a:lnTo>
                <a:lnTo>
                  <a:pt x="65720" y="52960"/>
                </a:lnTo>
                <a:lnTo>
                  <a:pt x="65720" y="52950"/>
                </a:lnTo>
                <a:lnTo>
                  <a:pt x="65730" y="52950"/>
                </a:lnTo>
                <a:lnTo>
                  <a:pt x="65730" y="52940"/>
                </a:lnTo>
                <a:lnTo>
                  <a:pt x="65730" y="52930"/>
                </a:lnTo>
                <a:lnTo>
                  <a:pt x="65740" y="52930"/>
                </a:lnTo>
                <a:lnTo>
                  <a:pt x="65740" y="52920"/>
                </a:lnTo>
                <a:lnTo>
                  <a:pt x="65740" y="52910"/>
                </a:lnTo>
                <a:lnTo>
                  <a:pt x="65740" y="52900"/>
                </a:lnTo>
                <a:lnTo>
                  <a:pt x="65750" y="52900"/>
                </a:lnTo>
                <a:lnTo>
                  <a:pt x="65750" y="52890"/>
                </a:lnTo>
                <a:lnTo>
                  <a:pt x="65750" y="52880"/>
                </a:lnTo>
                <a:lnTo>
                  <a:pt x="65760" y="52880"/>
                </a:lnTo>
                <a:lnTo>
                  <a:pt x="65760" y="52850"/>
                </a:lnTo>
                <a:lnTo>
                  <a:pt x="65760" y="52840"/>
                </a:lnTo>
                <a:lnTo>
                  <a:pt x="65760" y="52830"/>
                </a:lnTo>
                <a:lnTo>
                  <a:pt x="65760" y="52820"/>
                </a:lnTo>
                <a:lnTo>
                  <a:pt x="65760" y="52800"/>
                </a:lnTo>
                <a:lnTo>
                  <a:pt x="65760" y="52790"/>
                </a:lnTo>
                <a:lnTo>
                  <a:pt x="65750" y="52790"/>
                </a:lnTo>
                <a:lnTo>
                  <a:pt x="65750" y="52780"/>
                </a:lnTo>
                <a:lnTo>
                  <a:pt x="65740" y="52780"/>
                </a:lnTo>
                <a:lnTo>
                  <a:pt x="65740" y="52760"/>
                </a:lnTo>
                <a:lnTo>
                  <a:pt x="65730" y="52760"/>
                </a:lnTo>
                <a:lnTo>
                  <a:pt x="65730" y="52750"/>
                </a:lnTo>
                <a:lnTo>
                  <a:pt x="65720" y="52750"/>
                </a:lnTo>
                <a:lnTo>
                  <a:pt x="65710" y="52750"/>
                </a:lnTo>
                <a:lnTo>
                  <a:pt x="65700" y="52750"/>
                </a:lnTo>
                <a:lnTo>
                  <a:pt x="65700" y="52730"/>
                </a:lnTo>
                <a:lnTo>
                  <a:pt x="65690" y="52730"/>
                </a:lnTo>
                <a:lnTo>
                  <a:pt x="65690" y="52710"/>
                </a:lnTo>
                <a:lnTo>
                  <a:pt x="65700" y="52710"/>
                </a:lnTo>
                <a:lnTo>
                  <a:pt x="65700" y="52700"/>
                </a:lnTo>
                <a:lnTo>
                  <a:pt x="65690" y="52700"/>
                </a:lnTo>
                <a:lnTo>
                  <a:pt x="65700" y="52700"/>
                </a:lnTo>
                <a:lnTo>
                  <a:pt x="65700" y="52690"/>
                </a:lnTo>
                <a:lnTo>
                  <a:pt x="65700" y="52680"/>
                </a:lnTo>
                <a:lnTo>
                  <a:pt x="65700" y="52690"/>
                </a:lnTo>
                <a:lnTo>
                  <a:pt x="65710" y="52690"/>
                </a:lnTo>
                <a:lnTo>
                  <a:pt x="65710" y="52680"/>
                </a:lnTo>
                <a:lnTo>
                  <a:pt x="65720" y="52680"/>
                </a:lnTo>
                <a:lnTo>
                  <a:pt x="65720" y="52670"/>
                </a:lnTo>
                <a:lnTo>
                  <a:pt x="65730" y="52670"/>
                </a:lnTo>
                <a:lnTo>
                  <a:pt x="65730" y="52640"/>
                </a:lnTo>
                <a:lnTo>
                  <a:pt x="65720" y="52640"/>
                </a:lnTo>
                <a:lnTo>
                  <a:pt x="65720" y="52620"/>
                </a:lnTo>
                <a:lnTo>
                  <a:pt x="65720" y="52600"/>
                </a:lnTo>
                <a:lnTo>
                  <a:pt x="65710" y="52600"/>
                </a:lnTo>
                <a:lnTo>
                  <a:pt x="65710" y="52590"/>
                </a:lnTo>
                <a:lnTo>
                  <a:pt x="65710" y="52580"/>
                </a:lnTo>
                <a:lnTo>
                  <a:pt x="65700" y="52580"/>
                </a:lnTo>
                <a:lnTo>
                  <a:pt x="65700" y="52570"/>
                </a:lnTo>
                <a:lnTo>
                  <a:pt x="65700" y="52560"/>
                </a:lnTo>
                <a:lnTo>
                  <a:pt x="65690" y="52560"/>
                </a:lnTo>
                <a:lnTo>
                  <a:pt x="65690" y="52540"/>
                </a:lnTo>
                <a:lnTo>
                  <a:pt x="65690" y="52520"/>
                </a:lnTo>
                <a:lnTo>
                  <a:pt x="65690" y="52510"/>
                </a:lnTo>
                <a:lnTo>
                  <a:pt x="65690" y="52500"/>
                </a:lnTo>
                <a:lnTo>
                  <a:pt x="65680" y="52500"/>
                </a:lnTo>
                <a:lnTo>
                  <a:pt x="65680" y="52490"/>
                </a:lnTo>
                <a:lnTo>
                  <a:pt x="65680" y="52480"/>
                </a:lnTo>
                <a:lnTo>
                  <a:pt x="65680" y="52470"/>
                </a:lnTo>
                <a:lnTo>
                  <a:pt x="65670" y="52470"/>
                </a:lnTo>
                <a:lnTo>
                  <a:pt x="65670" y="52460"/>
                </a:lnTo>
                <a:lnTo>
                  <a:pt x="65660" y="52460"/>
                </a:lnTo>
                <a:lnTo>
                  <a:pt x="65660" y="52450"/>
                </a:lnTo>
                <a:lnTo>
                  <a:pt x="65660" y="52440"/>
                </a:lnTo>
                <a:lnTo>
                  <a:pt x="65650" y="52440"/>
                </a:lnTo>
                <a:lnTo>
                  <a:pt x="65650" y="52430"/>
                </a:lnTo>
                <a:lnTo>
                  <a:pt x="65650" y="52420"/>
                </a:lnTo>
                <a:lnTo>
                  <a:pt x="65640" y="52420"/>
                </a:lnTo>
                <a:lnTo>
                  <a:pt x="65630" y="52420"/>
                </a:lnTo>
                <a:lnTo>
                  <a:pt x="65630" y="52410"/>
                </a:lnTo>
                <a:lnTo>
                  <a:pt x="65630" y="52400"/>
                </a:lnTo>
                <a:lnTo>
                  <a:pt x="65620" y="52400"/>
                </a:lnTo>
                <a:lnTo>
                  <a:pt x="65610" y="52400"/>
                </a:lnTo>
                <a:lnTo>
                  <a:pt x="65610" y="52390"/>
                </a:lnTo>
                <a:lnTo>
                  <a:pt x="65600" y="52390"/>
                </a:lnTo>
                <a:lnTo>
                  <a:pt x="65600" y="52380"/>
                </a:lnTo>
                <a:lnTo>
                  <a:pt x="65590" y="52380"/>
                </a:lnTo>
                <a:lnTo>
                  <a:pt x="65590" y="52370"/>
                </a:lnTo>
                <a:lnTo>
                  <a:pt x="65580" y="52370"/>
                </a:lnTo>
                <a:lnTo>
                  <a:pt x="65580" y="52360"/>
                </a:lnTo>
                <a:lnTo>
                  <a:pt x="65580" y="52350"/>
                </a:lnTo>
                <a:lnTo>
                  <a:pt x="65570" y="52350"/>
                </a:lnTo>
                <a:lnTo>
                  <a:pt x="65560" y="52350"/>
                </a:lnTo>
                <a:lnTo>
                  <a:pt x="65560" y="52340"/>
                </a:lnTo>
                <a:lnTo>
                  <a:pt x="65560" y="52330"/>
                </a:lnTo>
                <a:lnTo>
                  <a:pt x="65550" y="52330"/>
                </a:lnTo>
                <a:lnTo>
                  <a:pt x="65550" y="52320"/>
                </a:lnTo>
                <a:lnTo>
                  <a:pt x="65540" y="52320"/>
                </a:lnTo>
                <a:lnTo>
                  <a:pt x="65530" y="52320"/>
                </a:lnTo>
                <a:lnTo>
                  <a:pt x="65530" y="52310"/>
                </a:lnTo>
                <a:lnTo>
                  <a:pt x="65520" y="52310"/>
                </a:lnTo>
                <a:lnTo>
                  <a:pt x="65520" y="52300"/>
                </a:lnTo>
                <a:lnTo>
                  <a:pt x="65520" y="52290"/>
                </a:lnTo>
                <a:lnTo>
                  <a:pt x="65510" y="52290"/>
                </a:lnTo>
                <a:lnTo>
                  <a:pt x="65500" y="52290"/>
                </a:lnTo>
                <a:lnTo>
                  <a:pt x="65500" y="52280"/>
                </a:lnTo>
                <a:lnTo>
                  <a:pt x="65490" y="52280"/>
                </a:lnTo>
                <a:lnTo>
                  <a:pt x="65490" y="52270"/>
                </a:lnTo>
                <a:lnTo>
                  <a:pt x="65480" y="52270"/>
                </a:lnTo>
                <a:lnTo>
                  <a:pt x="65470" y="52270"/>
                </a:lnTo>
                <a:lnTo>
                  <a:pt x="65470" y="52260"/>
                </a:lnTo>
                <a:lnTo>
                  <a:pt x="65460" y="52260"/>
                </a:lnTo>
                <a:lnTo>
                  <a:pt x="65450" y="52260"/>
                </a:lnTo>
                <a:lnTo>
                  <a:pt x="65450" y="52250"/>
                </a:lnTo>
                <a:lnTo>
                  <a:pt x="65440" y="52250"/>
                </a:lnTo>
                <a:lnTo>
                  <a:pt x="65440" y="52240"/>
                </a:lnTo>
                <a:lnTo>
                  <a:pt x="65430" y="52240"/>
                </a:lnTo>
                <a:lnTo>
                  <a:pt x="65420" y="52240"/>
                </a:lnTo>
                <a:lnTo>
                  <a:pt x="65420" y="52230"/>
                </a:lnTo>
                <a:lnTo>
                  <a:pt x="65410" y="52230"/>
                </a:lnTo>
                <a:lnTo>
                  <a:pt x="65410" y="52220"/>
                </a:lnTo>
                <a:lnTo>
                  <a:pt x="65410" y="52210"/>
                </a:lnTo>
                <a:lnTo>
                  <a:pt x="65420" y="52210"/>
                </a:lnTo>
                <a:lnTo>
                  <a:pt x="65420" y="52200"/>
                </a:lnTo>
                <a:lnTo>
                  <a:pt x="65430" y="52200"/>
                </a:lnTo>
                <a:lnTo>
                  <a:pt x="65430" y="52170"/>
                </a:lnTo>
                <a:lnTo>
                  <a:pt x="65420" y="52170"/>
                </a:lnTo>
                <a:lnTo>
                  <a:pt x="65420" y="52160"/>
                </a:lnTo>
                <a:lnTo>
                  <a:pt x="65410" y="52160"/>
                </a:lnTo>
                <a:lnTo>
                  <a:pt x="65410" y="52150"/>
                </a:lnTo>
                <a:lnTo>
                  <a:pt x="65400" y="52150"/>
                </a:lnTo>
                <a:lnTo>
                  <a:pt x="65390" y="52150"/>
                </a:lnTo>
                <a:lnTo>
                  <a:pt x="65390" y="52140"/>
                </a:lnTo>
                <a:lnTo>
                  <a:pt x="65390" y="52130"/>
                </a:lnTo>
                <a:lnTo>
                  <a:pt x="65380" y="52130"/>
                </a:lnTo>
                <a:lnTo>
                  <a:pt x="65370" y="52130"/>
                </a:lnTo>
                <a:lnTo>
                  <a:pt x="65370" y="52120"/>
                </a:lnTo>
                <a:lnTo>
                  <a:pt x="65360" y="52120"/>
                </a:lnTo>
                <a:lnTo>
                  <a:pt x="65360" y="52110"/>
                </a:lnTo>
                <a:lnTo>
                  <a:pt x="65360" y="52100"/>
                </a:lnTo>
                <a:lnTo>
                  <a:pt x="65370" y="52100"/>
                </a:lnTo>
                <a:lnTo>
                  <a:pt x="65370" y="52110"/>
                </a:lnTo>
                <a:lnTo>
                  <a:pt x="65370" y="52100"/>
                </a:lnTo>
                <a:lnTo>
                  <a:pt x="65380" y="52100"/>
                </a:lnTo>
                <a:lnTo>
                  <a:pt x="65390" y="52100"/>
                </a:lnTo>
                <a:lnTo>
                  <a:pt x="65390" y="52090"/>
                </a:lnTo>
                <a:lnTo>
                  <a:pt x="65400" y="52090"/>
                </a:lnTo>
                <a:lnTo>
                  <a:pt x="65420" y="52090"/>
                </a:lnTo>
                <a:lnTo>
                  <a:pt x="65430" y="52090"/>
                </a:lnTo>
                <a:lnTo>
                  <a:pt x="65430" y="52080"/>
                </a:lnTo>
                <a:lnTo>
                  <a:pt x="65430" y="52070"/>
                </a:lnTo>
                <a:lnTo>
                  <a:pt x="65440" y="52070"/>
                </a:lnTo>
                <a:lnTo>
                  <a:pt x="65440" y="52060"/>
                </a:lnTo>
                <a:lnTo>
                  <a:pt x="65450" y="52060"/>
                </a:lnTo>
                <a:lnTo>
                  <a:pt x="65450" y="52050"/>
                </a:lnTo>
                <a:lnTo>
                  <a:pt x="65450" y="52040"/>
                </a:lnTo>
                <a:lnTo>
                  <a:pt x="65450" y="52030"/>
                </a:lnTo>
                <a:lnTo>
                  <a:pt x="65440" y="52030"/>
                </a:lnTo>
                <a:lnTo>
                  <a:pt x="65440" y="52040"/>
                </a:lnTo>
                <a:lnTo>
                  <a:pt x="65430" y="52040"/>
                </a:lnTo>
                <a:lnTo>
                  <a:pt x="65430" y="52030"/>
                </a:lnTo>
                <a:lnTo>
                  <a:pt x="65420" y="52030"/>
                </a:lnTo>
                <a:lnTo>
                  <a:pt x="65420" y="52020"/>
                </a:lnTo>
                <a:lnTo>
                  <a:pt x="65430" y="52020"/>
                </a:lnTo>
                <a:lnTo>
                  <a:pt x="65430" y="52010"/>
                </a:lnTo>
                <a:lnTo>
                  <a:pt x="65430" y="52000"/>
                </a:lnTo>
                <a:lnTo>
                  <a:pt x="65440" y="52000"/>
                </a:lnTo>
                <a:lnTo>
                  <a:pt x="65450" y="52000"/>
                </a:lnTo>
                <a:lnTo>
                  <a:pt x="65450" y="51990"/>
                </a:lnTo>
                <a:lnTo>
                  <a:pt x="65460" y="51990"/>
                </a:lnTo>
                <a:lnTo>
                  <a:pt x="65460" y="51960"/>
                </a:lnTo>
                <a:lnTo>
                  <a:pt x="65460" y="51950"/>
                </a:lnTo>
                <a:lnTo>
                  <a:pt x="65450" y="51950"/>
                </a:lnTo>
                <a:lnTo>
                  <a:pt x="65450" y="51940"/>
                </a:lnTo>
                <a:lnTo>
                  <a:pt x="65440" y="51940"/>
                </a:lnTo>
                <a:lnTo>
                  <a:pt x="65440" y="51930"/>
                </a:lnTo>
                <a:lnTo>
                  <a:pt x="65430" y="51930"/>
                </a:lnTo>
                <a:lnTo>
                  <a:pt x="65430" y="51920"/>
                </a:lnTo>
                <a:lnTo>
                  <a:pt x="65430" y="51910"/>
                </a:lnTo>
                <a:lnTo>
                  <a:pt x="65420" y="51910"/>
                </a:lnTo>
                <a:lnTo>
                  <a:pt x="65420" y="51900"/>
                </a:lnTo>
                <a:lnTo>
                  <a:pt x="65420" y="51890"/>
                </a:lnTo>
                <a:lnTo>
                  <a:pt x="65410" y="51890"/>
                </a:lnTo>
                <a:lnTo>
                  <a:pt x="65410" y="51880"/>
                </a:lnTo>
                <a:lnTo>
                  <a:pt x="65410" y="51870"/>
                </a:lnTo>
                <a:lnTo>
                  <a:pt x="65400" y="51870"/>
                </a:lnTo>
                <a:lnTo>
                  <a:pt x="65400" y="51860"/>
                </a:lnTo>
                <a:lnTo>
                  <a:pt x="65390" y="51860"/>
                </a:lnTo>
                <a:lnTo>
                  <a:pt x="65390" y="51850"/>
                </a:lnTo>
                <a:lnTo>
                  <a:pt x="65380" y="51850"/>
                </a:lnTo>
                <a:lnTo>
                  <a:pt x="65370" y="51850"/>
                </a:lnTo>
                <a:lnTo>
                  <a:pt x="65370" y="51840"/>
                </a:lnTo>
                <a:lnTo>
                  <a:pt x="65360" y="51840"/>
                </a:lnTo>
                <a:lnTo>
                  <a:pt x="65350" y="51840"/>
                </a:lnTo>
                <a:lnTo>
                  <a:pt x="65350" y="51830"/>
                </a:lnTo>
                <a:lnTo>
                  <a:pt x="65340" y="51830"/>
                </a:lnTo>
                <a:lnTo>
                  <a:pt x="65330" y="51830"/>
                </a:lnTo>
                <a:lnTo>
                  <a:pt x="65330" y="51820"/>
                </a:lnTo>
                <a:lnTo>
                  <a:pt x="65320" y="51820"/>
                </a:lnTo>
                <a:lnTo>
                  <a:pt x="65300" y="51820"/>
                </a:lnTo>
                <a:lnTo>
                  <a:pt x="65270" y="51820"/>
                </a:lnTo>
                <a:lnTo>
                  <a:pt x="65260" y="51820"/>
                </a:lnTo>
                <a:lnTo>
                  <a:pt x="65250" y="51820"/>
                </a:lnTo>
                <a:lnTo>
                  <a:pt x="65250" y="51830"/>
                </a:lnTo>
                <a:lnTo>
                  <a:pt x="65240" y="51830"/>
                </a:lnTo>
                <a:lnTo>
                  <a:pt x="65220" y="51830"/>
                </a:lnTo>
                <a:lnTo>
                  <a:pt x="65220" y="51840"/>
                </a:lnTo>
                <a:lnTo>
                  <a:pt x="65200" y="51840"/>
                </a:lnTo>
                <a:lnTo>
                  <a:pt x="65190" y="51840"/>
                </a:lnTo>
                <a:lnTo>
                  <a:pt x="65190" y="51850"/>
                </a:lnTo>
                <a:lnTo>
                  <a:pt x="65180" y="51850"/>
                </a:lnTo>
                <a:lnTo>
                  <a:pt x="65180" y="51860"/>
                </a:lnTo>
                <a:lnTo>
                  <a:pt x="65170" y="51860"/>
                </a:lnTo>
                <a:lnTo>
                  <a:pt x="65170" y="51870"/>
                </a:lnTo>
                <a:lnTo>
                  <a:pt x="65160" y="51870"/>
                </a:lnTo>
                <a:lnTo>
                  <a:pt x="65150" y="51870"/>
                </a:lnTo>
                <a:lnTo>
                  <a:pt x="65140" y="51870"/>
                </a:lnTo>
                <a:lnTo>
                  <a:pt x="65140" y="51880"/>
                </a:lnTo>
                <a:lnTo>
                  <a:pt x="65130" y="51880"/>
                </a:lnTo>
                <a:lnTo>
                  <a:pt x="65130" y="51890"/>
                </a:lnTo>
                <a:lnTo>
                  <a:pt x="65120" y="51890"/>
                </a:lnTo>
                <a:lnTo>
                  <a:pt x="65120" y="51900"/>
                </a:lnTo>
                <a:lnTo>
                  <a:pt x="65120" y="51930"/>
                </a:lnTo>
                <a:lnTo>
                  <a:pt x="65120" y="51940"/>
                </a:lnTo>
                <a:lnTo>
                  <a:pt x="65120" y="51950"/>
                </a:lnTo>
                <a:lnTo>
                  <a:pt x="65110" y="51950"/>
                </a:lnTo>
                <a:lnTo>
                  <a:pt x="65110" y="51960"/>
                </a:lnTo>
                <a:lnTo>
                  <a:pt x="65100" y="51960"/>
                </a:lnTo>
                <a:lnTo>
                  <a:pt x="65100" y="51970"/>
                </a:lnTo>
                <a:lnTo>
                  <a:pt x="65090" y="51970"/>
                </a:lnTo>
                <a:lnTo>
                  <a:pt x="65090" y="51980"/>
                </a:lnTo>
                <a:lnTo>
                  <a:pt x="65090" y="51990"/>
                </a:lnTo>
                <a:lnTo>
                  <a:pt x="65080" y="51990"/>
                </a:lnTo>
                <a:lnTo>
                  <a:pt x="65080" y="52000"/>
                </a:lnTo>
                <a:lnTo>
                  <a:pt x="65070" y="52000"/>
                </a:lnTo>
                <a:lnTo>
                  <a:pt x="65070" y="52010"/>
                </a:lnTo>
                <a:lnTo>
                  <a:pt x="65060" y="52010"/>
                </a:lnTo>
                <a:lnTo>
                  <a:pt x="65060" y="52020"/>
                </a:lnTo>
                <a:lnTo>
                  <a:pt x="65050" y="52020"/>
                </a:lnTo>
                <a:lnTo>
                  <a:pt x="65050" y="52030"/>
                </a:lnTo>
                <a:lnTo>
                  <a:pt x="65040" y="52030"/>
                </a:lnTo>
                <a:lnTo>
                  <a:pt x="65040" y="52040"/>
                </a:lnTo>
                <a:lnTo>
                  <a:pt x="65030" y="52040"/>
                </a:lnTo>
                <a:lnTo>
                  <a:pt x="65030" y="52050"/>
                </a:lnTo>
                <a:lnTo>
                  <a:pt x="65020" y="52050"/>
                </a:lnTo>
                <a:lnTo>
                  <a:pt x="65010" y="52050"/>
                </a:lnTo>
                <a:lnTo>
                  <a:pt x="65010" y="52060"/>
                </a:lnTo>
                <a:lnTo>
                  <a:pt x="65000" y="52060"/>
                </a:lnTo>
                <a:lnTo>
                  <a:pt x="65000" y="52070"/>
                </a:lnTo>
                <a:lnTo>
                  <a:pt x="64990" y="52070"/>
                </a:lnTo>
                <a:lnTo>
                  <a:pt x="64980" y="52070"/>
                </a:lnTo>
                <a:lnTo>
                  <a:pt x="64980" y="52080"/>
                </a:lnTo>
                <a:lnTo>
                  <a:pt x="64970" y="52080"/>
                </a:lnTo>
                <a:lnTo>
                  <a:pt x="64970" y="52090"/>
                </a:lnTo>
                <a:lnTo>
                  <a:pt x="64960" y="52090"/>
                </a:lnTo>
                <a:lnTo>
                  <a:pt x="64960" y="52100"/>
                </a:lnTo>
                <a:lnTo>
                  <a:pt x="64950" y="52100"/>
                </a:lnTo>
                <a:lnTo>
                  <a:pt x="64940" y="52100"/>
                </a:lnTo>
                <a:lnTo>
                  <a:pt x="64940" y="52110"/>
                </a:lnTo>
                <a:lnTo>
                  <a:pt x="64930" y="52110"/>
                </a:lnTo>
                <a:lnTo>
                  <a:pt x="64930" y="52120"/>
                </a:lnTo>
                <a:lnTo>
                  <a:pt x="64930" y="52130"/>
                </a:lnTo>
                <a:lnTo>
                  <a:pt x="64910" y="52130"/>
                </a:lnTo>
                <a:lnTo>
                  <a:pt x="64910" y="52120"/>
                </a:lnTo>
                <a:lnTo>
                  <a:pt x="64910" y="52110"/>
                </a:lnTo>
                <a:lnTo>
                  <a:pt x="64910" y="52100"/>
                </a:lnTo>
                <a:lnTo>
                  <a:pt x="64920" y="52100"/>
                </a:lnTo>
                <a:lnTo>
                  <a:pt x="64920" y="52090"/>
                </a:lnTo>
                <a:lnTo>
                  <a:pt x="64930" y="52090"/>
                </a:lnTo>
                <a:lnTo>
                  <a:pt x="64930" y="52070"/>
                </a:lnTo>
                <a:lnTo>
                  <a:pt x="64940" y="52070"/>
                </a:lnTo>
                <a:lnTo>
                  <a:pt x="64940" y="52060"/>
                </a:lnTo>
                <a:lnTo>
                  <a:pt x="64940" y="52050"/>
                </a:lnTo>
                <a:lnTo>
                  <a:pt x="64950" y="52050"/>
                </a:lnTo>
                <a:lnTo>
                  <a:pt x="64950" y="52040"/>
                </a:lnTo>
                <a:lnTo>
                  <a:pt x="64950" y="52030"/>
                </a:lnTo>
                <a:lnTo>
                  <a:pt x="64960" y="52030"/>
                </a:lnTo>
                <a:lnTo>
                  <a:pt x="64960" y="52010"/>
                </a:lnTo>
                <a:lnTo>
                  <a:pt x="64960" y="52000"/>
                </a:lnTo>
                <a:lnTo>
                  <a:pt x="64970" y="52000"/>
                </a:lnTo>
                <a:lnTo>
                  <a:pt x="64970" y="51990"/>
                </a:lnTo>
                <a:lnTo>
                  <a:pt x="64970" y="51980"/>
                </a:lnTo>
                <a:lnTo>
                  <a:pt x="64980" y="51980"/>
                </a:lnTo>
                <a:lnTo>
                  <a:pt x="64980" y="51970"/>
                </a:lnTo>
                <a:lnTo>
                  <a:pt x="64980" y="51960"/>
                </a:lnTo>
                <a:lnTo>
                  <a:pt x="64990" y="51960"/>
                </a:lnTo>
                <a:lnTo>
                  <a:pt x="64990" y="51950"/>
                </a:lnTo>
                <a:lnTo>
                  <a:pt x="64990" y="51940"/>
                </a:lnTo>
                <a:lnTo>
                  <a:pt x="65000" y="51940"/>
                </a:lnTo>
                <a:lnTo>
                  <a:pt x="65000" y="51930"/>
                </a:lnTo>
                <a:lnTo>
                  <a:pt x="65000" y="51920"/>
                </a:lnTo>
                <a:lnTo>
                  <a:pt x="65010" y="51920"/>
                </a:lnTo>
                <a:lnTo>
                  <a:pt x="65010" y="51910"/>
                </a:lnTo>
                <a:lnTo>
                  <a:pt x="65010" y="51900"/>
                </a:lnTo>
                <a:lnTo>
                  <a:pt x="65010" y="51890"/>
                </a:lnTo>
                <a:lnTo>
                  <a:pt x="65010" y="51880"/>
                </a:lnTo>
                <a:lnTo>
                  <a:pt x="65020" y="51880"/>
                </a:lnTo>
                <a:lnTo>
                  <a:pt x="65020" y="51870"/>
                </a:lnTo>
                <a:lnTo>
                  <a:pt x="65020" y="51860"/>
                </a:lnTo>
                <a:lnTo>
                  <a:pt x="65030" y="51860"/>
                </a:lnTo>
                <a:lnTo>
                  <a:pt x="65030" y="51850"/>
                </a:lnTo>
                <a:lnTo>
                  <a:pt x="65030" y="51840"/>
                </a:lnTo>
                <a:lnTo>
                  <a:pt x="65040" y="51840"/>
                </a:lnTo>
                <a:lnTo>
                  <a:pt x="65040" y="51830"/>
                </a:lnTo>
                <a:lnTo>
                  <a:pt x="65040" y="51820"/>
                </a:lnTo>
                <a:lnTo>
                  <a:pt x="65050" y="51820"/>
                </a:lnTo>
                <a:lnTo>
                  <a:pt x="65050" y="51810"/>
                </a:lnTo>
                <a:lnTo>
                  <a:pt x="65050" y="51800"/>
                </a:lnTo>
                <a:lnTo>
                  <a:pt x="65050" y="51790"/>
                </a:lnTo>
                <a:lnTo>
                  <a:pt x="65060" y="51790"/>
                </a:lnTo>
                <a:lnTo>
                  <a:pt x="65060" y="51780"/>
                </a:lnTo>
                <a:lnTo>
                  <a:pt x="65070" y="51780"/>
                </a:lnTo>
                <a:lnTo>
                  <a:pt x="65070" y="51770"/>
                </a:lnTo>
                <a:lnTo>
                  <a:pt x="65070" y="51760"/>
                </a:lnTo>
                <a:lnTo>
                  <a:pt x="65080" y="51760"/>
                </a:lnTo>
                <a:lnTo>
                  <a:pt x="65080" y="51740"/>
                </a:lnTo>
                <a:lnTo>
                  <a:pt x="65080" y="51730"/>
                </a:lnTo>
                <a:lnTo>
                  <a:pt x="65090" y="51730"/>
                </a:lnTo>
                <a:lnTo>
                  <a:pt x="65090" y="51710"/>
                </a:lnTo>
                <a:lnTo>
                  <a:pt x="65090" y="51680"/>
                </a:lnTo>
                <a:lnTo>
                  <a:pt x="65090" y="51670"/>
                </a:lnTo>
                <a:lnTo>
                  <a:pt x="65100" y="51670"/>
                </a:lnTo>
                <a:lnTo>
                  <a:pt x="65100" y="51660"/>
                </a:lnTo>
                <a:lnTo>
                  <a:pt x="65100" y="51620"/>
                </a:lnTo>
                <a:lnTo>
                  <a:pt x="65100" y="51600"/>
                </a:lnTo>
                <a:lnTo>
                  <a:pt x="65090" y="51600"/>
                </a:lnTo>
                <a:lnTo>
                  <a:pt x="65090" y="51570"/>
                </a:lnTo>
                <a:lnTo>
                  <a:pt x="65090" y="51560"/>
                </a:lnTo>
                <a:lnTo>
                  <a:pt x="65090" y="51550"/>
                </a:lnTo>
                <a:lnTo>
                  <a:pt x="65080" y="51550"/>
                </a:lnTo>
                <a:lnTo>
                  <a:pt x="65080" y="51540"/>
                </a:lnTo>
                <a:lnTo>
                  <a:pt x="65080" y="51530"/>
                </a:lnTo>
                <a:lnTo>
                  <a:pt x="65090" y="51530"/>
                </a:lnTo>
                <a:lnTo>
                  <a:pt x="65090" y="51520"/>
                </a:lnTo>
                <a:lnTo>
                  <a:pt x="65100" y="51520"/>
                </a:lnTo>
                <a:lnTo>
                  <a:pt x="65100" y="51510"/>
                </a:lnTo>
                <a:lnTo>
                  <a:pt x="65100" y="51500"/>
                </a:lnTo>
                <a:lnTo>
                  <a:pt x="65100" y="51490"/>
                </a:lnTo>
                <a:lnTo>
                  <a:pt x="65090" y="51490"/>
                </a:lnTo>
                <a:lnTo>
                  <a:pt x="65090" y="51480"/>
                </a:lnTo>
                <a:lnTo>
                  <a:pt x="65080" y="51480"/>
                </a:lnTo>
                <a:lnTo>
                  <a:pt x="65080" y="51470"/>
                </a:lnTo>
                <a:lnTo>
                  <a:pt x="65110" y="51470"/>
                </a:lnTo>
                <a:lnTo>
                  <a:pt x="65110" y="51460"/>
                </a:lnTo>
                <a:lnTo>
                  <a:pt x="65120" y="51460"/>
                </a:lnTo>
                <a:lnTo>
                  <a:pt x="65130" y="51460"/>
                </a:lnTo>
                <a:lnTo>
                  <a:pt x="65130" y="51450"/>
                </a:lnTo>
                <a:lnTo>
                  <a:pt x="65140" y="51450"/>
                </a:lnTo>
                <a:lnTo>
                  <a:pt x="65140" y="51440"/>
                </a:lnTo>
                <a:lnTo>
                  <a:pt x="65140" y="51430"/>
                </a:lnTo>
                <a:lnTo>
                  <a:pt x="65140" y="51410"/>
                </a:lnTo>
                <a:lnTo>
                  <a:pt x="65150" y="51410"/>
                </a:lnTo>
                <a:lnTo>
                  <a:pt x="65140" y="51410"/>
                </a:lnTo>
                <a:lnTo>
                  <a:pt x="65140" y="51400"/>
                </a:lnTo>
                <a:lnTo>
                  <a:pt x="65140" y="51380"/>
                </a:lnTo>
                <a:lnTo>
                  <a:pt x="65140" y="51360"/>
                </a:lnTo>
                <a:lnTo>
                  <a:pt x="65130" y="51360"/>
                </a:lnTo>
                <a:lnTo>
                  <a:pt x="65130" y="51350"/>
                </a:lnTo>
                <a:lnTo>
                  <a:pt x="65130" y="51340"/>
                </a:lnTo>
                <a:lnTo>
                  <a:pt x="65130" y="51330"/>
                </a:lnTo>
                <a:lnTo>
                  <a:pt x="65120" y="51330"/>
                </a:lnTo>
                <a:lnTo>
                  <a:pt x="65120" y="51310"/>
                </a:lnTo>
                <a:lnTo>
                  <a:pt x="65120" y="51300"/>
                </a:lnTo>
                <a:lnTo>
                  <a:pt x="65120" y="51290"/>
                </a:lnTo>
                <a:lnTo>
                  <a:pt x="65110" y="51290"/>
                </a:lnTo>
                <a:lnTo>
                  <a:pt x="65110" y="51280"/>
                </a:lnTo>
                <a:lnTo>
                  <a:pt x="65110" y="51270"/>
                </a:lnTo>
                <a:lnTo>
                  <a:pt x="65110" y="51250"/>
                </a:lnTo>
                <a:lnTo>
                  <a:pt x="65100" y="51250"/>
                </a:lnTo>
                <a:lnTo>
                  <a:pt x="65100" y="51240"/>
                </a:lnTo>
                <a:lnTo>
                  <a:pt x="65100" y="51250"/>
                </a:lnTo>
                <a:lnTo>
                  <a:pt x="65090" y="51250"/>
                </a:lnTo>
                <a:lnTo>
                  <a:pt x="65090" y="51260"/>
                </a:lnTo>
                <a:lnTo>
                  <a:pt x="65090" y="51270"/>
                </a:lnTo>
                <a:lnTo>
                  <a:pt x="65080" y="51270"/>
                </a:lnTo>
                <a:lnTo>
                  <a:pt x="65080" y="51290"/>
                </a:lnTo>
                <a:lnTo>
                  <a:pt x="65070" y="51290"/>
                </a:lnTo>
                <a:lnTo>
                  <a:pt x="65070" y="51300"/>
                </a:lnTo>
                <a:lnTo>
                  <a:pt x="65060" y="51300"/>
                </a:lnTo>
                <a:lnTo>
                  <a:pt x="65040" y="51300"/>
                </a:lnTo>
                <a:lnTo>
                  <a:pt x="65030" y="51300"/>
                </a:lnTo>
                <a:lnTo>
                  <a:pt x="65030" y="51290"/>
                </a:lnTo>
                <a:lnTo>
                  <a:pt x="65020" y="51290"/>
                </a:lnTo>
                <a:lnTo>
                  <a:pt x="65020" y="51280"/>
                </a:lnTo>
                <a:lnTo>
                  <a:pt x="65020" y="51270"/>
                </a:lnTo>
                <a:lnTo>
                  <a:pt x="65010" y="51270"/>
                </a:lnTo>
                <a:lnTo>
                  <a:pt x="65010" y="51280"/>
                </a:lnTo>
                <a:lnTo>
                  <a:pt x="65010" y="51290"/>
                </a:lnTo>
                <a:lnTo>
                  <a:pt x="65010" y="51300"/>
                </a:lnTo>
                <a:lnTo>
                  <a:pt x="65010" y="51310"/>
                </a:lnTo>
                <a:lnTo>
                  <a:pt x="65000" y="51310"/>
                </a:lnTo>
                <a:lnTo>
                  <a:pt x="65000" y="51320"/>
                </a:lnTo>
                <a:lnTo>
                  <a:pt x="65000" y="51330"/>
                </a:lnTo>
                <a:lnTo>
                  <a:pt x="64990" y="51330"/>
                </a:lnTo>
                <a:lnTo>
                  <a:pt x="64990" y="51340"/>
                </a:lnTo>
                <a:lnTo>
                  <a:pt x="64990" y="51350"/>
                </a:lnTo>
                <a:lnTo>
                  <a:pt x="64980" y="51350"/>
                </a:lnTo>
                <a:lnTo>
                  <a:pt x="64980" y="51360"/>
                </a:lnTo>
                <a:lnTo>
                  <a:pt x="64980" y="51370"/>
                </a:lnTo>
                <a:lnTo>
                  <a:pt x="64970" y="51370"/>
                </a:lnTo>
                <a:lnTo>
                  <a:pt x="64970" y="51380"/>
                </a:lnTo>
                <a:lnTo>
                  <a:pt x="64950" y="51380"/>
                </a:lnTo>
                <a:lnTo>
                  <a:pt x="64950" y="51390"/>
                </a:lnTo>
                <a:lnTo>
                  <a:pt x="64940" y="51390"/>
                </a:lnTo>
                <a:lnTo>
                  <a:pt x="64930" y="51390"/>
                </a:lnTo>
                <a:lnTo>
                  <a:pt x="64930" y="51400"/>
                </a:lnTo>
                <a:lnTo>
                  <a:pt x="64920" y="51400"/>
                </a:lnTo>
                <a:lnTo>
                  <a:pt x="64910" y="51400"/>
                </a:lnTo>
                <a:lnTo>
                  <a:pt x="64910" y="51410"/>
                </a:lnTo>
                <a:lnTo>
                  <a:pt x="64900" y="51410"/>
                </a:lnTo>
                <a:lnTo>
                  <a:pt x="64900" y="51400"/>
                </a:lnTo>
                <a:lnTo>
                  <a:pt x="64890" y="51400"/>
                </a:lnTo>
                <a:lnTo>
                  <a:pt x="64880" y="51400"/>
                </a:lnTo>
                <a:lnTo>
                  <a:pt x="64880" y="51410"/>
                </a:lnTo>
                <a:lnTo>
                  <a:pt x="64870" y="51410"/>
                </a:lnTo>
                <a:lnTo>
                  <a:pt x="64870" y="51420"/>
                </a:lnTo>
                <a:lnTo>
                  <a:pt x="64860" y="51420"/>
                </a:lnTo>
                <a:lnTo>
                  <a:pt x="64860" y="51440"/>
                </a:lnTo>
                <a:lnTo>
                  <a:pt x="64850" y="51440"/>
                </a:lnTo>
                <a:lnTo>
                  <a:pt x="64860" y="51440"/>
                </a:lnTo>
                <a:lnTo>
                  <a:pt x="64860" y="51460"/>
                </a:lnTo>
                <a:lnTo>
                  <a:pt x="64850" y="51460"/>
                </a:lnTo>
                <a:lnTo>
                  <a:pt x="64850" y="51470"/>
                </a:lnTo>
                <a:lnTo>
                  <a:pt x="64850" y="51480"/>
                </a:lnTo>
                <a:lnTo>
                  <a:pt x="64850" y="51490"/>
                </a:lnTo>
                <a:lnTo>
                  <a:pt x="64850" y="51500"/>
                </a:lnTo>
                <a:lnTo>
                  <a:pt x="64840" y="51500"/>
                </a:lnTo>
                <a:lnTo>
                  <a:pt x="64840" y="51490"/>
                </a:lnTo>
                <a:lnTo>
                  <a:pt x="64830" y="51490"/>
                </a:lnTo>
                <a:lnTo>
                  <a:pt x="64820" y="51490"/>
                </a:lnTo>
                <a:lnTo>
                  <a:pt x="64820" y="51470"/>
                </a:lnTo>
                <a:lnTo>
                  <a:pt x="64820" y="51460"/>
                </a:lnTo>
                <a:lnTo>
                  <a:pt x="64820" y="51450"/>
                </a:lnTo>
                <a:lnTo>
                  <a:pt x="64810" y="51450"/>
                </a:lnTo>
                <a:lnTo>
                  <a:pt x="64800" y="51450"/>
                </a:lnTo>
                <a:lnTo>
                  <a:pt x="64800" y="51460"/>
                </a:lnTo>
                <a:lnTo>
                  <a:pt x="64800" y="51470"/>
                </a:lnTo>
                <a:lnTo>
                  <a:pt x="64790" y="51470"/>
                </a:lnTo>
                <a:lnTo>
                  <a:pt x="64790" y="51490"/>
                </a:lnTo>
                <a:lnTo>
                  <a:pt x="64800" y="51490"/>
                </a:lnTo>
                <a:lnTo>
                  <a:pt x="64800" y="51500"/>
                </a:lnTo>
                <a:lnTo>
                  <a:pt x="64800" y="51510"/>
                </a:lnTo>
                <a:lnTo>
                  <a:pt x="64780" y="51510"/>
                </a:lnTo>
                <a:lnTo>
                  <a:pt x="64780" y="51500"/>
                </a:lnTo>
                <a:lnTo>
                  <a:pt x="64770" y="51500"/>
                </a:lnTo>
                <a:lnTo>
                  <a:pt x="64770" y="51510"/>
                </a:lnTo>
                <a:lnTo>
                  <a:pt x="64770" y="51520"/>
                </a:lnTo>
                <a:lnTo>
                  <a:pt x="64760" y="51520"/>
                </a:lnTo>
                <a:lnTo>
                  <a:pt x="64760" y="51480"/>
                </a:lnTo>
                <a:lnTo>
                  <a:pt x="64750" y="51480"/>
                </a:lnTo>
                <a:lnTo>
                  <a:pt x="64750" y="51470"/>
                </a:lnTo>
                <a:lnTo>
                  <a:pt x="64750" y="51460"/>
                </a:lnTo>
                <a:lnTo>
                  <a:pt x="64740" y="51460"/>
                </a:lnTo>
                <a:lnTo>
                  <a:pt x="64740" y="51450"/>
                </a:lnTo>
                <a:lnTo>
                  <a:pt x="64740" y="51440"/>
                </a:lnTo>
                <a:lnTo>
                  <a:pt x="64730" y="51440"/>
                </a:lnTo>
                <a:lnTo>
                  <a:pt x="64730" y="51430"/>
                </a:lnTo>
                <a:lnTo>
                  <a:pt x="64730" y="51420"/>
                </a:lnTo>
                <a:lnTo>
                  <a:pt x="64720" y="51420"/>
                </a:lnTo>
                <a:lnTo>
                  <a:pt x="64720" y="51410"/>
                </a:lnTo>
                <a:lnTo>
                  <a:pt x="64720" y="51390"/>
                </a:lnTo>
                <a:lnTo>
                  <a:pt x="64720" y="51380"/>
                </a:lnTo>
                <a:lnTo>
                  <a:pt x="64730" y="51380"/>
                </a:lnTo>
                <a:lnTo>
                  <a:pt x="64730" y="51370"/>
                </a:lnTo>
                <a:lnTo>
                  <a:pt x="64740" y="51370"/>
                </a:lnTo>
                <a:lnTo>
                  <a:pt x="64750" y="51370"/>
                </a:lnTo>
                <a:lnTo>
                  <a:pt x="64750" y="51360"/>
                </a:lnTo>
                <a:lnTo>
                  <a:pt x="64750" y="51350"/>
                </a:lnTo>
                <a:lnTo>
                  <a:pt x="64760" y="51350"/>
                </a:lnTo>
                <a:lnTo>
                  <a:pt x="64770" y="51350"/>
                </a:lnTo>
                <a:lnTo>
                  <a:pt x="64780" y="51350"/>
                </a:lnTo>
                <a:lnTo>
                  <a:pt x="64780" y="51340"/>
                </a:lnTo>
                <a:lnTo>
                  <a:pt x="64790" y="51340"/>
                </a:lnTo>
                <a:lnTo>
                  <a:pt x="64790" y="51320"/>
                </a:lnTo>
                <a:lnTo>
                  <a:pt x="64790" y="51310"/>
                </a:lnTo>
                <a:lnTo>
                  <a:pt x="64800" y="51310"/>
                </a:lnTo>
                <a:lnTo>
                  <a:pt x="64800" y="51300"/>
                </a:lnTo>
                <a:lnTo>
                  <a:pt x="64810" y="51300"/>
                </a:lnTo>
                <a:lnTo>
                  <a:pt x="64820" y="51300"/>
                </a:lnTo>
                <a:lnTo>
                  <a:pt x="64820" y="51290"/>
                </a:lnTo>
                <a:lnTo>
                  <a:pt x="64830" y="51290"/>
                </a:lnTo>
                <a:lnTo>
                  <a:pt x="64830" y="51280"/>
                </a:lnTo>
                <a:lnTo>
                  <a:pt x="64840" y="51280"/>
                </a:lnTo>
                <a:lnTo>
                  <a:pt x="64850" y="51280"/>
                </a:lnTo>
                <a:lnTo>
                  <a:pt x="64850" y="51260"/>
                </a:lnTo>
                <a:lnTo>
                  <a:pt x="64850" y="51250"/>
                </a:lnTo>
                <a:lnTo>
                  <a:pt x="64860" y="51250"/>
                </a:lnTo>
                <a:lnTo>
                  <a:pt x="64860" y="51240"/>
                </a:lnTo>
                <a:lnTo>
                  <a:pt x="64860" y="51230"/>
                </a:lnTo>
                <a:lnTo>
                  <a:pt x="64860" y="51220"/>
                </a:lnTo>
                <a:lnTo>
                  <a:pt x="64870" y="51220"/>
                </a:lnTo>
                <a:lnTo>
                  <a:pt x="64870" y="51210"/>
                </a:lnTo>
                <a:lnTo>
                  <a:pt x="64880" y="51210"/>
                </a:lnTo>
                <a:lnTo>
                  <a:pt x="64880" y="51200"/>
                </a:lnTo>
                <a:lnTo>
                  <a:pt x="64880" y="51190"/>
                </a:lnTo>
                <a:lnTo>
                  <a:pt x="64890" y="51190"/>
                </a:lnTo>
                <a:lnTo>
                  <a:pt x="64890" y="51180"/>
                </a:lnTo>
                <a:lnTo>
                  <a:pt x="64900" y="51180"/>
                </a:lnTo>
                <a:lnTo>
                  <a:pt x="64900" y="51170"/>
                </a:lnTo>
                <a:lnTo>
                  <a:pt x="64920" y="51170"/>
                </a:lnTo>
                <a:lnTo>
                  <a:pt x="64920" y="51160"/>
                </a:lnTo>
                <a:lnTo>
                  <a:pt x="64930" y="51160"/>
                </a:lnTo>
                <a:lnTo>
                  <a:pt x="64930" y="51150"/>
                </a:lnTo>
                <a:lnTo>
                  <a:pt x="64940" y="51150"/>
                </a:lnTo>
                <a:lnTo>
                  <a:pt x="64940" y="51140"/>
                </a:lnTo>
                <a:lnTo>
                  <a:pt x="64940" y="51110"/>
                </a:lnTo>
                <a:lnTo>
                  <a:pt x="64940" y="51080"/>
                </a:lnTo>
                <a:lnTo>
                  <a:pt x="64940" y="51070"/>
                </a:lnTo>
                <a:lnTo>
                  <a:pt x="64950" y="51070"/>
                </a:lnTo>
                <a:lnTo>
                  <a:pt x="64950" y="51060"/>
                </a:lnTo>
                <a:lnTo>
                  <a:pt x="64950" y="51050"/>
                </a:lnTo>
                <a:lnTo>
                  <a:pt x="64950" y="51040"/>
                </a:lnTo>
                <a:lnTo>
                  <a:pt x="64940" y="51040"/>
                </a:lnTo>
                <a:lnTo>
                  <a:pt x="64940" y="51030"/>
                </a:lnTo>
                <a:lnTo>
                  <a:pt x="64930" y="51030"/>
                </a:lnTo>
                <a:lnTo>
                  <a:pt x="64930" y="51040"/>
                </a:lnTo>
                <a:lnTo>
                  <a:pt x="64920" y="51040"/>
                </a:lnTo>
                <a:lnTo>
                  <a:pt x="64920" y="51050"/>
                </a:lnTo>
                <a:lnTo>
                  <a:pt x="64920" y="51060"/>
                </a:lnTo>
                <a:lnTo>
                  <a:pt x="64920" y="51070"/>
                </a:lnTo>
                <a:lnTo>
                  <a:pt x="64910" y="51070"/>
                </a:lnTo>
                <a:lnTo>
                  <a:pt x="64910" y="51080"/>
                </a:lnTo>
                <a:lnTo>
                  <a:pt x="64910" y="51090"/>
                </a:lnTo>
                <a:lnTo>
                  <a:pt x="64910" y="51100"/>
                </a:lnTo>
                <a:lnTo>
                  <a:pt x="64900" y="51100"/>
                </a:lnTo>
                <a:lnTo>
                  <a:pt x="64900" y="51110"/>
                </a:lnTo>
                <a:lnTo>
                  <a:pt x="64890" y="51110"/>
                </a:lnTo>
                <a:lnTo>
                  <a:pt x="64890" y="51120"/>
                </a:lnTo>
                <a:lnTo>
                  <a:pt x="64890" y="51140"/>
                </a:lnTo>
                <a:lnTo>
                  <a:pt x="64880" y="51140"/>
                </a:lnTo>
                <a:lnTo>
                  <a:pt x="64880" y="51150"/>
                </a:lnTo>
                <a:lnTo>
                  <a:pt x="64870" y="51150"/>
                </a:lnTo>
                <a:lnTo>
                  <a:pt x="64870" y="51160"/>
                </a:lnTo>
                <a:lnTo>
                  <a:pt x="64870" y="51170"/>
                </a:lnTo>
                <a:lnTo>
                  <a:pt x="64870" y="51180"/>
                </a:lnTo>
                <a:lnTo>
                  <a:pt x="64860" y="51180"/>
                </a:lnTo>
                <a:lnTo>
                  <a:pt x="64870" y="51180"/>
                </a:lnTo>
                <a:lnTo>
                  <a:pt x="64870" y="51190"/>
                </a:lnTo>
                <a:lnTo>
                  <a:pt x="64860" y="51190"/>
                </a:lnTo>
                <a:lnTo>
                  <a:pt x="64860" y="51200"/>
                </a:lnTo>
                <a:lnTo>
                  <a:pt x="64850" y="51200"/>
                </a:lnTo>
                <a:lnTo>
                  <a:pt x="64850" y="51210"/>
                </a:lnTo>
                <a:lnTo>
                  <a:pt x="64840" y="51210"/>
                </a:lnTo>
                <a:lnTo>
                  <a:pt x="64840" y="51220"/>
                </a:lnTo>
                <a:lnTo>
                  <a:pt x="64840" y="51230"/>
                </a:lnTo>
                <a:lnTo>
                  <a:pt x="64840" y="51240"/>
                </a:lnTo>
                <a:lnTo>
                  <a:pt x="64830" y="51240"/>
                </a:lnTo>
                <a:lnTo>
                  <a:pt x="64830" y="51250"/>
                </a:lnTo>
                <a:lnTo>
                  <a:pt x="64840" y="51250"/>
                </a:lnTo>
                <a:lnTo>
                  <a:pt x="64830" y="51250"/>
                </a:lnTo>
                <a:lnTo>
                  <a:pt x="64830" y="51260"/>
                </a:lnTo>
                <a:lnTo>
                  <a:pt x="64820" y="51260"/>
                </a:lnTo>
                <a:lnTo>
                  <a:pt x="64820" y="51270"/>
                </a:lnTo>
                <a:lnTo>
                  <a:pt x="64820" y="51280"/>
                </a:lnTo>
                <a:lnTo>
                  <a:pt x="64810" y="51280"/>
                </a:lnTo>
                <a:lnTo>
                  <a:pt x="64810" y="51290"/>
                </a:lnTo>
                <a:lnTo>
                  <a:pt x="64800" y="51290"/>
                </a:lnTo>
                <a:lnTo>
                  <a:pt x="64800" y="51300"/>
                </a:lnTo>
                <a:lnTo>
                  <a:pt x="64790" y="51300"/>
                </a:lnTo>
                <a:lnTo>
                  <a:pt x="64780" y="51300"/>
                </a:lnTo>
                <a:lnTo>
                  <a:pt x="64780" y="51310"/>
                </a:lnTo>
                <a:lnTo>
                  <a:pt x="64780" y="51320"/>
                </a:lnTo>
                <a:lnTo>
                  <a:pt x="64770" y="51320"/>
                </a:lnTo>
                <a:lnTo>
                  <a:pt x="64770" y="51330"/>
                </a:lnTo>
                <a:lnTo>
                  <a:pt x="64770" y="51340"/>
                </a:lnTo>
                <a:lnTo>
                  <a:pt x="64760" y="51340"/>
                </a:lnTo>
                <a:lnTo>
                  <a:pt x="64750" y="51340"/>
                </a:lnTo>
                <a:lnTo>
                  <a:pt x="64750" y="51350"/>
                </a:lnTo>
                <a:lnTo>
                  <a:pt x="64740" y="51350"/>
                </a:lnTo>
                <a:lnTo>
                  <a:pt x="64740" y="51360"/>
                </a:lnTo>
                <a:lnTo>
                  <a:pt x="64730" y="51360"/>
                </a:lnTo>
                <a:lnTo>
                  <a:pt x="64720" y="51360"/>
                </a:lnTo>
                <a:lnTo>
                  <a:pt x="64720" y="51370"/>
                </a:lnTo>
                <a:lnTo>
                  <a:pt x="64720" y="51380"/>
                </a:lnTo>
                <a:lnTo>
                  <a:pt x="64710" y="51380"/>
                </a:lnTo>
                <a:lnTo>
                  <a:pt x="64700" y="51380"/>
                </a:lnTo>
                <a:lnTo>
                  <a:pt x="64690" y="51380"/>
                </a:lnTo>
                <a:lnTo>
                  <a:pt x="64690" y="51390"/>
                </a:lnTo>
                <a:lnTo>
                  <a:pt x="64680" y="51390"/>
                </a:lnTo>
                <a:lnTo>
                  <a:pt x="64680" y="51400"/>
                </a:lnTo>
                <a:lnTo>
                  <a:pt x="64670" y="51400"/>
                </a:lnTo>
                <a:lnTo>
                  <a:pt x="64670" y="51410"/>
                </a:lnTo>
                <a:lnTo>
                  <a:pt x="64680" y="51410"/>
                </a:lnTo>
                <a:lnTo>
                  <a:pt x="64700" y="51410"/>
                </a:lnTo>
                <a:lnTo>
                  <a:pt x="64700" y="51420"/>
                </a:lnTo>
                <a:lnTo>
                  <a:pt x="64700" y="51430"/>
                </a:lnTo>
                <a:lnTo>
                  <a:pt x="64710" y="51430"/>
                </a:lnTo>
                <a:lnTo>
                  <a:pt x="64710" y="51440"/>
                </a:lnTo>
                <a:lnTo>
                  <a:pt x="64710" y="51450"/>
                </a:lnTo>
                <a:lnTo>
                  <a:pt x="64720" y="51450"/>
                </a:lnTo>
                <a:lnTo>
                  <a:pt x="64720" y="51470"/>
                </a:lnTo>
                <a:lnTo>
                  <a:pt x="64730" y="51470"/>
                </a:lnTo>
                <a:lnTo>
                  <a:pt x="64730" y="51490"/>
                </a:lnTo>
                <a:lnTo>
                  <a:pt x="64720" y="51490"/>
                </a:lnTo>
                <a:lnTo>
                  <a:pt x="64720" y="51500"/>
                </a:lnTo>
                <a:lnTo>
                  <a:pt x="64710" y="51500"/>
                </a:lnTo>
                <a:lnTo>
                  <a:pt x="64700" y="51500"/>
                </a:lnTo>
                <a:lnTo>
                  <a:pt x="64700" y="51490"/>
                </a:lnTo>
                <a:lnTo>
                  <a:pt x="64690" y="51490"/>
                </a:lnTo>
                <a:lnTo>
                  <a:pt x="64690" y="51470"/>
                </a:lnTo>
                <a:lnTo>
                  <a:pt x="64690" y="51450"/>
                </a:lnTo>
                <a:lnTo>
                  <a:pt x="64660" y="51450"/>
                </a:lnTo>
                <a:lnTo>
                  <a:pt x="64660" y="51460"/>
                </a:lnTo>
                <a:lnTo>
                  <a:pt x="64650" y="51460"/>
                </a:lnTo>
                <a:lnTo>
                  <a:pt x="64650" y="51470"/>
                </a:lnTo>
                <a:lnTo>
                  <a:pt x="64650" y="51480"/>
                </a:lnTo>
                <a:lnTo>
                  <a:pt x="64650" y="51490"/>
                </a:lnTo>
                <a:lnTo>
                  <a:pt x="64640" y="51490"/>
                </a:lnTo>
                <a:lnTo>
                  <a:pt x="64650" y="51490"/>
                </a:lnTo>
                <a:lnTo>
                  <a:pt x="64650" y="51500"/>
                </a:lnTo>
                <a:lnTo>
                  <a:pt x="64640" y="51500"/>
                </a:lnTo>
                <a:lnTo>
                  <a:pt x="64640" y="51510"/>
                </a:lnTo>
                <a:lnTo>
                  <a:pt x="64640" y="51520"/>
                </a:lnTo>
                <a:lnTo>
                  <a:pt x="64640" y="51530"/>
                </a:lnTo>
                <a:lnTo>
                  <a:pt x="64640" y="51540"/>
                </a:lnTo>
                <a:lnTo>
                  <a:pt x="64630" y="51540"/>
                </a:lnTo>
                <a:lnTo>
                  <a:pt x="64610" y="51540"/>
                </a:lnTo>
                <a:lnTo>
                  <a:pt x="64610" y="51530"/>
                </a:lnTo>
                <a:lnTo>
                  <a:pt x="64610" y="51520"/>
                </a:lnTo>
                <a:lnTo>
                  <a:pt x="64620" y="51520"/>
                </a:lnTo>
                <a:lnTo>
                  <a:pt x="64620" y="51510"/>
                </a:lnTo>
                <a:lnTo>
                  <a:pt x="64620" y="51490"/>
                </a:lnTo>
                <a:lnTo>
                  <a:pt x="64630" y="51490"/>
                </a:lnTo>
                <a:lnTo>
                  <a:pt x="64620" y="51490"/>
                </a:lnTo>
                <a:lnTo>
                  <a:pt x="64620" y="51460"/>
                </a:lnTo>
                <a:lnTo>
                  <a:pt x="64630" y="51460"/>
                </a:lnTo>
                <a:lnTo>
                  <a:pt x="64630" y="51450"/>
                </a:lnTo>
                <a:lnTo>
                  <a:pt x="64630" y="51440"/>
                </a:lnTo>
                <a:lnTo>
                  <a:pt x="64630" y="51420"/>
                </a:lnTo>
                <a:lnTo>
                  <a:pt x="64640" y="51420"/>
                </a:lnTo>
                <a:lnTo>
                  <a:pt x="64630" y="51420"/>
                </a:lnTo>
                <a:lnTo>
                  <a:pt x="64630" y="51410"/>
                </a:lnTo>
                <a:lnTo>
                  <a:pt x="64630" y="51400"/>
                </a:lnTo>
                <a:lnTo>
                  <a:pt x="64620" y="51400"/>
                </a:lnTo>
                <a:lnTo>
                  <a:pt x="64620" y="51390"/>
                </a:lnTo>
                <a:lnTo>
                  <a:pt x="64620" y="51380"/>
                </a:lnTo>
                <a:lnTo>
                  <a:pt x="64610" y="51380"/>
                </a:lnTo>
                <a:lnTo>
                  <a:pt x="64610" y="51360"/>
                </a:lnTo>
                <a:lnTo>
                  <a:pt x="64620" y="51360"/>
                </a:lnTo>
                <a:lnTo>
                  <a:pt x="64620" y="51350"/>
                </a:lnTo>
                <a:lnTo>
                  <a:pt x="64620" y="51340"/>
                </a:lnTo>
                <a:lnTo>
                  <a:pt x="64630" y="51340"/>
                </a:lnTo>
                <a:lnTo>
                  <a:pt x="64630" y="51330"/>
                </a:lnTo>
                <a:lnTo>
                  <a:pt x="64640" y="51330"/>
                </a:lnTo>
                <a:lnTo>
                  <a:pt x="64650" y="51330"/>
                </a:lnTo>
                <a:lnTo>
                  <a:pt x="64650" y="51320"/>
                </a:lnTo>
                <a:lnTo>
                  <a:pt x="64650" y="51310"/>
                </a:lnTo>
                <a:lnTo>
                  <a:pt x="64660" y="51310"/>
                </a:lnTo>
                <a:lnTo>
                  <a:pt x="64660" y="51300"/>
                </a:lnTo>
                <a:lnTo>
                  <a:pt x="64670" y="51300"/>
                </a:lnTo>
                <a:lnTo>
                  <a:pt x="64670" y="51290"/>
                </a:lnTo>
                <a:lnTo>
                  <a:pt x="64680" y="51290"/>
                </a:lnTo>
                <a:lnTo>
                  <a:pt x="64680" y="51280"/>
                </a:lnTo>
                <a:lnTo>
                  <a:pt x="64690" y="51280"/>
                </a:lnTo>
                <a:lnTo>
                  <a:pt x="64690" y="51270"/>
                </a:lnTo>
                <a:lnTo>
                  <a:pt x="64700" y="51270"/>
                </a:lnTo>
                <a:lnTo>
                  <a:pt x="64700" y="51260"/>
                </a:lnTo>
                <a:lnTo>
                  <a:pt x="64700" y="51250"/>
                </a:lnTo>
                <a:lnTo>
                  <a:pt x="64710" y="51250"/>
                </a:lnTo>
                <a:lnTo>
                  <a:pt x="64710" y="51240"/>
                </a:lnTo>
                <a:lnTo>
                  <a:pt x="64720" y="51240"/>
                </a:lnTo>
                <a:lnTo>
                  <a:pt x="64720" y="51230"/>
                </a:lnTo>
                <a:lnTo>
                  <a:pt x="64720" y="51220"/>
                </a:lnTo>
                <a:lnTo>
                  <a:pt x="64730" y="51220"/>
                </a:lnTo>
                <a:lnTo>
                  <a:pt x="64730" y="51210"/>
                </a:lnTo>
                <a:lnTo>
                  <a:pt x="64740" y="51210"/>
                </a:lnTo>
                <a:lnTo>
                  <a:pt x="64740" y="51200"/>
                </a:lnTo>
                <a:lnTo>
                  <a:pt x="64740" y="51170"/>
                </a:lnTo>
                <a:lnTo>
                  <a:pt x="64750" y="51170"/>
                </a:lnTo>
                <a:lnTo>
                  <a:pt x="64750" y="51160"/>
                </a:lnTo>
                <a:lnTo>
                  <a:pt x="64760" y="51160"/>
                </a:lnTo>
                <a:lnTo>
                  <a:pt x="64760" y="51140"/>
                </a:lnTo>
                <a:lnTo>
                  <a:pt x="64760" y="51130"/>
                </a:lnTo>
                <a:lnTo>
                  <a:pt x="64760" y="51120"/>
                </a:lnTo>
                <a:lnTo>
                  <a:pt x="64770" y="51120"/>
                </a:lnTo>
                <a:lnTo>
                  <a:pt x="64770" y="51110"/>
                </a:lnTo>
                <a:lnTo>
                  <a:pt x="64770" y="51090"/>
                </a:lnTo>
                <a:lnTo>
                  <a:pt x="64780" y="51090"/>
                </a:lnTo>
                <a:lnTo>
                  <a:pt x="64780" y="51060"/>
                </a:lnTo>
                <a:lnTo>
                  <a:pt x="64780" y="51050"/>
                </a:lnTo>
                <a:lnTo>
                  <a:pt x="64780" y="51040"/>
                </a:lnTo>
                <a:lnTo>
                  <a:pt x="64790" y="51040"/>
                </a:lnTo>
                <a:lnTo>
                  <a:pt x="64790" y="51030"/>
                </a:lnTo>
                <a:lnTo>
                  <a:pt x="64790" y="51000"/>
                </a:lnTo>
                <a:lnTo>
                  <a:pt x="64790" y="50990"/>
                </a:lnTo>
                <a:lnTo>
                  <a:pt x="64780" y="50990"/>
                </a:lnTo>
                <a:lnTo>
                  <a:pt x="64780" y="50980"/>
                </a:lnTo>
                <a:lnTo>
                  <a:pt x="64770" y="50980"/>
                </a:lnTo>
                <a:lnTo>
                  <a:pt x="64770" y="50970"/>
                </a:lnTo>
                <a:lnTo>
                  <a:pt x="64770" y="50960"/>
                </a:lnTo>
                <a:lnTo>
                  <a:pt x="64760" y="50960"/>
                </a:lnTo>
                <a:lnTo>
                  <a:pt x="64760" y="50950"/>
                </a:lnTo>
                <a:lnTo>
                  <a:pt x="64750" y="50950"/>
                </a:lnTo>
                <a:lnTo>
                  <a:pt x="64750" y="50940"/>
                </a:lnTo>
                <a:lnTo>
                  <a:pt x="64760" y="50940"/>
                </a:lnTo>
                <a:lnTo>
                  <a:pt x="64770" y="50940"/>
                </a:lnTo>
                <a:lnTo>
                  <a:pt x="64770" y="50930"/>
                </a:lnTo>
                <a:lnTo>
                  <a:pt x="64780" y="50930"/>
                </a:lnTo>
                <a:lnTo>
                  <a:pt x="64790" y="50930"/>
                </a:lnTo>
                <a:lnTo>
                  <a:pt x="64790" y="50920"/>
                </a:lnTo>
                <a:lnTo>
                  <a:pt x="64810" y="50920"/>
                </a:lnTo>
                <a:lnTo>
                  <a:pt x="64830" y="50920"/>
                </a:lnTo>
                <a:lnTo>
                  <a:pt x="64830" y="50910"/>
                </a:lnTo>
                <a:lnTo>
                  <a:pt x="64830" y="50900"/>
                </a:lnTo>
                <a:lnTo>
                  <a:pt x="64820" y="50900"/>
                </a:lnTo>
                <a:lnTo>
                  <a:pt x="64820" y="50890"/>
                </a:lnTo>
                <a:lnTo>
                  <a:pt x="64820" y="50880"/>
                </a:lnTo>
                <a:lnTo>
                  <a:pt x="64790" y="50880"/>
                </a:lnTo>
                <a:lnTo>
                  <a:pt x="64790" y="50870"/>
                </a:lnTo>
                <a:lnTo>
                  <a:pt x="64780" y="50870"/>
                </a:lnTo>
                <a:lnTo>
                  <a:pt x="64780" y="50860"/>
                </a:lnTo>
                <a:lnTo>
                  <a:pt x="64770" y="50860"/>
                </a:lnTo>
                <a:lnTo>
                  <a:pt x="64770" y="50850"/>
                </a:lnTo>
                <a:lnTo>
                  <a:pt x="64760" y="50850"/>
                </a:lnTo>
                <a:lnTo>
                  <a:pt x="64750" y="50850"/>
                </a:lnTo>
                <a:lnTo>
                  <a:pt x="64740" y="50850"/>
                </a:lnTo>
                <a:lnTo>
                  <a:pt x="64740" y="50860"/>
                </a:lnTo>
                <a:lnTo>
                  <a:pt x="64730" y="50860"/>
                </a:lnTo>
                <a:lnTo>
                  <a:pt x="64730" y="50870"/>
                </a:lnTo>
                <a:lnTo>
                  <a:pt x="64730" y="50880"/>
                </a:lnTo>
                <a:lnTo>
                  <a:pt x="64720" y="50880"/>
                </a:lnTo>
                <a:lnTo>
                  <a:pt x="64720" y="50890"/>
                </a:lnTo>
                <a:lnTo>
                  <a:pt x="64730" y="50890"/>
                </a:lnTo>
                <a:lnTo>
                  <a:pt x="64720" y="50890"/>
                </a:lnTo>
                <a:lnTo>
                  <a:pt x="64730" y="50890"/>
                </a:lnTo>
                <a:lnTo>
                  <a:pt x="64730" y="50900"/>
                </a:lnTo>
                <a:lnTo>
                  <a:pt x="64730" y="50910"/>
                </a:lnTo>
                <a:lnTo>
                  <a:pt x="64740" y="50910"/>
                </a:lnTo>
                <a:lnTo>
                  <a:pt x="64740" y="50920"/>
                </a:lnTo>
                <a:lnTo>
                  <a:pt x="64750" y="50920"/>
                </a:lnTo>
                <a:lnTo>
                  <a:pt x="64750" y="50940"/>
                </a:lnTo>
                <a:lnTo>
                  <a:pt x="64740" y="50940"/>
                </a:lnTo>
                <a:lnTo>
                  <a:pt x="64740" y="50950"/>
                </a:lnTo>
                <a:lnTo>
                  <a:pt x="64740" y="50940"/>
                </a:lnTo>
                <a:lnTo>
                  <a:pt x="64730" y="50940"/>
                </a:lnTo>
                <a:lnTo>
                  <a:pt x="64720" y="50940"/>
                </a:lnTo>
                <a:lnTo>
                  <a:pt x="64720" y="50930"/>
                </a:lnTo>
                <a:lnTo>
                  <a:pt x="64710" y="50930"/>
                </a:lnTo>
                <a:lnTo>
                  <a:pt x="64690" y="50930"/>
                </a:lnTo>
                <a:lnTo>
                  <a:pt x="64690" y="50940"/>
                </a:lnTo>
                <a:lnTo>
                  <a:pt x="64680" y="50940"/>
                </a:lnTo>
                <a:lnTo>
                  <a:pt x="64670" y="50940"/>
                </a:lnTo>
                <a:lnTo>
                  <a:pt x="64670" y="50950"/>
                </a:lnTo>
                <a:lnTo>
                  <a:pt x="64650" y="50950"/>
                </a:lnTo>
                <a:lnTo>
                  <a:pt x="64640" y="50950"/>
                </a:lnTo>
                <a:lnTo>
                  <a:pt x="64640" y="50940"/>
                </a:lnTo>
                <a:lnTo>
                  <a:pt x="64640" y="50920"/>
                </a:lnTo>
                <a:lnTo>
                  <a:pt x="64650" y="50920"/>
                </a:lnTo>
                <a:lnTo>
                  <a:pt x="64650" y="50910"/>
                </a:lnTo>
                <a:lnTo>
                  <a:pt x="64660" y="50910"/>
                </a:lnTo>
                <a:lnTo>
                  <a:pt x="64660" y="50900"/>
                </a:lnTo>
                <a:lnTo>
                  <a:pt x="64670" y="50900"/>
                </a:lnTo>
                <a:lnTo>
                  <a:pt x="64670" y="50890"/>
                </a:lnTo>
                <a:lnTo>
                  <a:pt x="64670" y="50880"/>
                </a:lnTo>
                <a:lnTo>
                  <a:pt x="64680" y="50880"/>
                </a:lnTo>
                <a:lnTo>
                  <a:pt x="64680" y="50870"/>
                </a:lnTo>
                <a:lnTo>
                  <a:pt x="64680" y="50860"/>
                </a:lnTo>
                <a:lnTo>
                  <a:pt x="64690" y="50860"/>
                </a:lnTo>
                <a:lnTo>
                  <a:pt x="64690" y="50850"/>
                </a:lnTo>
                <a:lnTo>
                  <a:pt x="64690" y="50830"/>
                </a:lnTo>
                <a:lnTo>
                  <a:pt x="64690" y="50800"/>
                </a:lnTo>
                <a:lnTo>
                  <a:pt x="64680" y="50800"/>
                </a:lnTo>
                <a:lnTo>
                  <a:pt x="64680" y="50790"/>
                </a:lnTo>
                <a:lnTo>
                  <a:pt x="64670" y="50790"/>
                </a:lnTo>
                <a:lnTo>
                  <a:pt x="64650" y="50790"/>
                </a:lnTo>
                <a:lnTo>
                  <a:pt x="64650" y="50780"/>
                </a:lnTo>
                <a:lnTo>
                  <a:pt x="64640" y="50780"/>
                </a:lnTo>
                <a:lnTo>
                  <a:pt x="64640" y="50770"/>
                </a:lnTo>
                <a:lnTo>
                  <a:pt x="64640" y="50760"/>
                </a:lnTo>
                <a:lnTo>
                  <a:pt x="64630" y="50760"/>
                </a:lnTo>
                <a:lnTo>
                  <a:pt x="64620" y="50760"/>
                </a:lnTo>
                <a:lnTo>
                  <a:pt x="64620" y="50750"/>
                </a:lnTo>
                <a:lnTo>
                  <a:pt x="64620" y="50760"/>
                </a:lnTo>
                <a:lnTo>
                  <a:pt x="64600" y="50760"/>
                </a:lnTo>
                <a:lnTo>
                  <a:pt x="64600" y="50750"/>
                </a:lnTo>
                <a:lnTo>
                  <a:pt x="64600" y="50740"/>
                </a:lnTo>
                <a:lnTo>
                  <a:pt x="64600" y="50730"/>
                </a:lnTo>
                <a:lnTo>
                  <a:pt x="64610" y="50730"/>
                </a:lnTo>
                <a:lnTo>
                  <a:pt x="64620" y="50730"/>
                </a:lnTo>
                <a:lnTo>
                  <a:pt x="64620" y="50720"/>
                </a:lnTo>
                <a:lnTo>
                  <a:pt x="64630" y="50720"/>
                </a:lnTo>
                <a:lnTo>
                  <a:pt x="64650" y="50720"/>
                </a:lnTo>
                <a:lnTo>
                  <a:pt x="64650" y="50710"/>
                </a:lnTo>
                <a:lnTo>
                  <a:pt x="64660" y="50710"/>
                </a:lnTo>
                <a:lnTo>
                  <a:pt x="64670" y="50710"/>
                </a:lnTo>
                <a:lnTo>
                  <a:pt x="64690" y="50710"/>
                </a:lnTo>
                <a:lnTo>
                  <a:pt x="64690" y="50700"/>
                </a:lnTo>
                <a:lnTo>
                  <a:pt x="64700" y="50700"/>
                </a:lnTo>
                <a:lnTo>
                  <a:pt x="64700" y="50690"/>
                </a:lnTo>
                <a:lnTo>
                  <a:pt x="64710" y="50690"/>
                </a:lnTo>
                <a:lnTo>
                  <a:pt x="64720" y="50690"/>
                </a:lnTo>
                <a:lnTo>
                  <a:pt x="64720" y="50680"/>
                </a:lnTo>
                <a:lnTo>
                  <a:pt x="64730" y="50680"/>
                </a:lnTo>
                <a:lnTo>
                  <a:pt x="64730" y="50670"/>
                </a:lnTo>
                <a:lnTo>
                  <a:pt x="64740" y="50670"/>
                </a:lnTo>
                <a:lnTo>
                  <a:pt x="64740" y="50660"/>
                </a:lnTo>
                <a:lnTo>
                  <a:pt x="64750" y="50660"/>
                </a:lnTo>
                <a:lnTo>
                  <a:pt x="64750" y="50650"/>
                </a:lnTo>
                <a:lnTo>
                  <a:pt x="64760" y="50650"/>
                </a:lnTo>
                <a:lnTo>
                  <a:pt x="64760" y="50640"/>
                </a:lnTo>
                <a:lnTo>
                  <a:pt x="64770" y="50640"/>
                </a:lnTo>
                <a:lnTo>
                  <a:pt x="64770" y="50630"/>
                </a:lnTo>
                <a:lnTo>
                  <a:pt x="64780" y="50630"/>
                </a:lnTo>
                <a:lnTo>
                  <a:pt x="64780" y="50620"/>
                </a:lnTo>
                <a:lnTo>
                  <a:pt x="64790" y="50620"/>
                </a:lnTo>
                <a:lnTo>
                  <a:pt x="64790" y="50610"/>
                </a:lnTo>
                <a:lnTo>
                  <a:pt x="64790" y="50600"/>
                </a:lnTo>
                <a:lnTo>
                  <a:pt x="64800" y="50600"/>
                </a:lnTo>
                <a:lnTo>
                  <a:pt x="64810" y="50600"/>
                </a:lnTo>
                <a:lnTo>
                  <a:pt x="64810" y="50590"/>
                </a:lnTo>
                <a:lnTo>
                  <a:pt x="64830" y="5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