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Inagua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Inagua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88460" y="85020"/>
                </a:moveTo>
                <a:lnTo>
                  <a:pt x="88470" y="85020"/>
                </a:lnTo>
                <a:lnTo>
                  <a:pt x="88470" y="85030"/>
                </a:lnTo>
                <a:lnTo>
                  <a:pt x="88480" y="85030"/>
                </a:lnTo>
                <a:lnTo>
                  <a:pt x="88480" y="85040"/>
                </a:lnTo>
                <a:lnTo>
                  <a:pt x="88490" y="85040"/>
                </a:lnTo>
                <a:lnTo>
                  <a:pt x="88500" y="85040"/>
                </a:lnTo>
                <a:lnTo>
                  <a:pt x="88500" y="85050"/>
                </a:lnTo>
                <a:lnTo>
                  <a:pt x="88510" y="85050"/>
                </a:lnTo>
                <a:lnTo>
                  <a:pt x="88510" y="85070"/>
                </a:lnTo>
                <a:lnTo>
                  <a:pt x="88500" y="85070"/>
                </a:lnTo>
                <a:lnTo>
                  <a:pt x="88480" y="85070"/>
                </a:lnTo>
                <a:lnTo>
                  <a:pt x="88480" y="85060"/>
                </a:lnTo>
                <a:lnTo>
                  <a:pt x="88470" y="85060"/>
                </a:lnTo>
                <a:lnTo>
                  <a:pt x="88470" y="85050"/>
                </a:lnTo>
                <a:lnTo>
                  <a:pt x="88460" y="85050"/>
                </a:lnTo>
                <a:lnTo>
                  <a:pt x="88460" y="85040"/>
                </a:lnTo>
                <a:lnTo>
                  <a:pt x="88440" y="85040"/>
                </a:lnTo>
                <a:lnTo>
                  <a:pt x="88440" y="85050"/>
                </a:lnTo>
                <a:lnTo>
                  <a:pt x="88420" y="85050"/>
                </a:lnTo>
                <a:lnTo>
                  <a:pt x="88420" y="85040"/>
                </a:lnTo>
                <a:lnTo>
                  <a:pt x="88420" y="85030"/>
                </a:lnTo>
                <a:lnTo>
                  <a:pt x="88430" y="85030"/>
                </a:lnTo>
                <a:lnTo>
                  <a:pt x="88440" y="85030"/>
                </a:lnTo>
                <a:lnTo>
                  <a:pt x="88440" y="85020"/>
                </a:lnTo>
                <a:lnTo>
                  <a:pt x="88450" y="85020"/>
                </a:lnTo>
                <a:lnTo>
                  <a:pt x="88460" y="85020"/>
                </a:lnTo>
                <a:close/>
                <a:moveTo>
                  <a:pt x="85180" y="82930"/>
                </a:moveTo>
                <a:lnTo>
                  <a:pt x="85180" y="82940"/>
                </a:lnTo>
                <a:lnTo>
                  <a:pt x="85200" y="82940"/>
                </a:lnTo>
                <a:lnTo>
                  <a:pt x="85220" y="82940"/>
                </a:lnTo>
                <a:lnTo>
                  <a:pt x="85230" y="82940"/>
                </a:lnTo>
                <a:lnTo>
                  <a:pt x="85230" y="82950"/>
                </a:lnTo>
                <a:lnTo>
                  <a:pt x="85240" y="82950"/>
                </a:lnTo>
                <a:lnTo>
                  <a:pt x="85250" y="82950"/>
                </a:lnTo>
                <a:lnTo>
                  <a:pt x="85250" y="82960"/>
                </a:lnTo>
                <a:lnTo>
                  <a:pt x="85240" y="82960"/>
                </a:lnTo>
                <a:lnTo>
                  <a:pt x="85240" y="82970"/>
                </a:lnTo>
                <a:lnTo>
                  <a:pt x="85240" y="82980"/>
                </a:lnTo>
                <a:lnTo>
                  <a:pt x="85240" y="82990"/>
                </a:lnTo>
                <a:lnTo>
                  <a:pt x="85230" y="82990"/>
                </a:lnTo>
                <a:lnTo>
                  <a:pt x="85230" y="83000"/>
                </a:lnTo>
                <a:lnTo>
                  <a:pt x="85230" y="83010"/>
                </a:lnTo>
                <a:lnTo>
                  <a:pt x="85220" y="83010"/>
                </a:lnTo>
                <a:lnTo>
                  <a:pt x="85220" y="83020"/>
                </a:lnTo>
                <a:lnTo>
                  <a:pt x="85210" y="83020"/>
                </a:lnTo>
                <a:lnTo>
                  <a:pt x="85210" y="83030"/>
                </a:lnTo>
                <a:lnTo>
                  <a:pt x="85200" y="83030"/>
                </a:lnTo>
                <a:lnTo>
                  <a:pt x="85200" y="83020"/>
                </a:lnTo>
                <a:lnTo>
                  <a:pt x="85200" y="83010"/>
                </a:lnTo>
                <a:lnTo>
                  <a:pt x="85190" y="83010"/>
                </a:lnTo>
                <a:lnTo>
                  <a:pt x="85190" y="83000"/>
                </a:lnTo>
                <a:lnTo>
                  <a:pt x="85190" y="82990"/>
                </a:lnTo>
                <a:lnTo>
                  <a:pt x="85190" y="82980"/>
                </a:lnTo>
                <a:lnTo>
                  <a:pt x="85180" y="82980"/>
                </a:lnTo>
                <a:lnTo>
                  <a:pt x="85180" y="82970"/>
                </a:lnTo>
                <a:lnTo>
                  <a:pt x="85170" y="82970"/>
                </a:lnTo>
                <a:lnTo>
                  <a:pt x="85170" y="82960"/>
                </a:lnTo>
                <a:lnTo>
                  <a:pt x="85160" y="82960"/>
                </a:lnTo>
                <a:lnTo>
                  <a:pt x="85160" y="82950"/>
                </a:lnTo>
                <a:lnTo>
                  <a:pt x="85150" y="82950"/>
                </a:lnTo>
                <a:lnTo>
                  <a:pt x="85150" y="82940"/>
                </a:lnTo>
                <a:lnTo>
                  <a:pt x="85160" y="82940"/>
                </a:lnTo>
                <a:lnTo>
                  <a:pt x="85160" y="82930"/>
                </a:lnTo>
                <a:lnTo>
                  <a:pt x="85180" y="82930"/>
                </a:lnTo>
                <a:close/>
                <a:moveTo>
                  <a:pt x="91800" y="80360"/>
                </a:moveTo>
                <a:lnTo>
                  <a:pt x="91890" y="80360"/>
                </a:lnTo>
                <a:lnTo>
                  <a:pt x="91890" y="80370"/>
                </a:lnTo>
                <a:lnTo>
                  <a:pt x="91910" y="80370"/>
                </a:lnTo>
                <a:lnTo>
                  <a:pt x="91910" y="80380"/>
                </a:lnTo>
                <a:lnTo>
                  <a:pt x="91900" y="80380"/>
                </a:lnTo>
                <a:lnTo>
                  <a:pt x="91900" y="80390"/>
                </a:lnTo>
                <a:lnTo>
                  <a:pt x="91890" y="80390"/>
                </a:lnTo>
                <a:lnTo>
                  <a:pt x="91890" y="80410"/>
                </a:lnTo>
                <a:lnTo>
                  <a:pt x="91890" y="80420"/>
                </a:lnTo>
                <a:lnTo>
                  <a:pt x="91900" y="80420"/>
                </a:lnTo>
                <a:lnTo>
                  <a:pt x="91900" y="80430"/>
                </a:lnTo>
                <a:lnTo>
                  <a:pt x="91900" y="80440"/>
                </a:lnTo>
                <a:lnTo>
                  <a:pt x="91910" y="80440"/>
                </a:lnTo>
                <a:lnTo>
                  <a:pt x="91920" y="80440"/>
                </a:lnTo>
                <a:lnTo>
                  <a:pt x="91920" y="80450"/>
                </a:lnTo>
                <a:lnTo>
                  <a:pt x="91920" y="80440"/>
                </a:lnTo>
                <a:lnTo>
                  <a:pt x="91930" y="80440"/>
                </a:lnTo>
                <a:lnTo>
                  <a:pt x="91940" y="80440"/>
                </a:lnTo>
                <a:lnTo>
                  <a:pt x="91940" y="80420"/>
                </a:lnTo>
                <a:lnTo>
                  <a:pt x="91940" y="80410"/>
                </a:lnTo>
                <a:lnTo>
                  <a:pt x="91950" y="80410"/>
                </a:lnTo>
                <a:lnTo>
                  <a:pt x="91960" y="80410"/>
                </a:lnTo>
                <a:lnTo>
                  <a:pt x="91960" y="80400"/>
                </a:lnTo>
                <a:lnTo>
                  <a:pt x="91970" y="80400"/>
                </a:lnTo>
                <a:lnTo>
                  <a:pt x="91970" y="80410"/>
                </a:lnTo>
                <a:lnTo>
                  <a:pt x="91970" y="80450"/>
                </a:lnTo>
                <a:lnTo>
                  <a:pt x="91980" y="80450"/>
                </a:lnTo>
                <a:lnTo>
                  <a:pt x="91980" y="80460"/>
                </a:lnTo>
                <a:lnTo>
                  <a:pt x="91980" y="80470"/>
                </a:lnTo>
                <a:lnTo>
                  <a:pt x="91980" y="80510"/>
                </a:lnTo>
                <a:lnTo>
                  <a:pt x="91980" y="80570"/>
                </a:lnTo>
                <a:lnTo>
                  <a:pt x="91980" y="80600"/>
                </a:lnTo>
                <a:lnTo>
                  <a:pt x="91970" y="80600"/>
                </a:lnTo>
                <a:lnTo>
                  <a:pt x="91970" y="80620"/>
                </a:lnTo>
                <a:lnTo>
                  <a:pt x="91970" y="80630"/>
                </a:lnTo>
                <a:lnTo>
                  <a:pt x="91970" y="80640"/>
                </a:lnTo>
                <a:lnTo>
                  <a:pt x="91960" y="80640"/>
                </a:lnTo>
                <a:lnTo>
                  <a:pt x="91960" y="80700"/>
                </a:lnTo>
                <a:lnTo>
                  <a:pt x="91960" y="80720"/>
                </a:lnTo>
                <a:lnTo>
                  <a:pt x="91970" y="80720"/>
                </a:lnTo>
                <a:lnTo>
                  <a:pt x="91970" y="80750"/>
                </a:lnTo>
                <a:lnTo>
                  <a:pt x="91970" y="80760"/>
                </a:lnTo>
                <a:lnTo>
                  <a:pt x="91970" y="80770"/>
                </a:lnTo>
                <a:lnTo>
                  <a:pt x="91980" y="80770"/>
                </a:lnTo>
                <a:lnTo>
                  <a:pt x="91980" y="80780"/>
                </a:lnTo>
                <a:lnTo>
                  <a:pt x="91980" y="80790"/>
                </a:lnTo>
                <a:lnTo>
                  <a:pt x="91990" y="80790"/>
                </a:lnTo>
                <a:lnTo>
                  <a:pt x="91990" y="80830"/>
                </a:lnTo>
                <a:lnTo>
                  <a:pt x="91990" y="80860"/>
                </a:lnTo>
                <a:lnTo>
                  <a:pt x="91980" y="80860"/>
                </a:lnTo>
                <a:lnTo>
                  <a:pt x="91960" y="80860"/>
                </a:lnTo>
                <a:lnTo>
                  <a:pt x="91960" y="80870"/>
                </a:lnTo>
                <a:lnTo>
                  <a:pt x="91950" y="80870"/>
                </a:lnTo>
                <a:lnTo>
                  <a:pt x="91950" y="80880"/>
                </a:lnTo>
                <a:lnTo>
                  <a:pt x="91950" y="80890"/>
                </a:lnTo>
                <a:lnTo>
                  <a:pt x="91950" y="80910"/>
                </a:lnTo>
                <a:lnTo>
                  <a:pt x="91960" y="80910"/>
                </a:lnTo>
                <a:lnTo>
                  <a:pt x="91960" y="80950"/>
                </a:lnTo>
                <a:lnTo>
                  <a:pt x="91960" y="80970"/>
                </a:lnTo>
                <a:lnTo>
                  <a:pt x="91960" y="80980"/>
                </a:lnTo>
                <a:lnTo>
                  <a:pt x="91960" y="81000"/>
                </a:lnTo>
                <a:lnTo>
                  <a:pt x="91960" y="81040"/>
                </a:lnTo>
                <a:lnTo>
                  <a:pt x="91950" y="81040"/>
                </a:lnTo>
                <a:lnTo>
                  <a:pt x="91950" y="81060"/>
                </a:lnTo>
                <a:lnTo>
                  <a:pt x="91960" y="81060"/>
                </a:lnTo>
                <a:lnTo>
                  <a:pt x="91960" y="81070"/>
                </a:lnTo>
                <a:lnTo>
                  <a:pt x="91970" y="81070"/>
                </a:lnTo>
                <a:lnTo>
                  <a:pt x="91970" y="81080"/>
                </a:lnTo>
                <a:lnTo>
                  <a:pt x="91970" y="81090"/>
                </a:lnTo>
                <a:lnTo>
                  <a:pt x="91970" y="81100"/>
                </a:lnTo>
                <a:lnTo>
                  <a:pt x="91980" y="81100"/>
                </a:lnTo>
                <a:lnTo>
                  <a:pt x="91980" y="81140"/>
                </a:lnTo>
                <a:lnTo>
                  <a:pt x="91980" y="81170"/>
                </a:lnTo>
                <a:lnTo>
                  <a:pt x="91980" y="81210"/>
                </a:lnTo>
                <a:lnTo>
                  <a:pt x="91980" y="81220"/>
                </a:lnTo>
                <a:lnTo>
                  <a:pt x="91970" y="81220"/>
                </a:lnTo>
                <a:lnTo>
                  <a:pt x="91970" y="81240"/>
                </a:lnTo>
                <a:lnTo>
                  <a:pt x="91970" y="81260"/>
                </a:lnTo>
                <a:lnTo>
                  <a:pt x="91970" y="81280"/>
                </a:lnTo>
                <a:lnTo>
                  <a:pt x="91960" y="81280"/>
                </a:lnTo>
                <a:lnTo>
                  <a:pt x="91960" y="81290"/>
                </a:lnTo>
                <a:lnTo>
                  <a:pt x="91960" y="81320"/>
                </a:lnTo>
                <a:lnTo>
                  <a:pt x="91960" y="81330"/>
                </a:lnTo>
                <a:lnTo>
                  <a:pt x="91950" y="81330"/>
                </a:lnTo>
                <a:lnTo>
                  <a:pt x="91950" y="81350"/>
                </a:lnTo>
                <a:lnTo>
                  <a:pt x="91950" y="81370"/>
                </a:lnTo>
                <a:lnTo>
                  <a:pt x="91950" y="81390"/>
                </a:lnTo>
                <a:lnTo>
                  <a:pt x="91950" y="81400"/>
                </a:lnTo>
                <a:lnTo>
                  <a:pt x="91940" y="81400"/>
                </a:lnTo>
                <a:lnTo>
                  <a:pt x="91940" y="81420"/>
                </a:lnTo>
                <a:lnTo>
                  <a:pt x="91940" y="81440"/>
                </a:lnTo>
                <a:lnTo>
                  <a:pt x="91940" y="81460"/>
                </a:lnTo>
                <a:lnTo>
                  <a:pt x="91930" y="81460"/>
                </a:lnTo>
                <a:lnTo>
                  <a:pt x="91930" y="81480"/>
                </a:lnTo>
                <a:lnTo>
                  <a:pt x="91930" y="81500"/>
                </a:lnTo>
                <a:lnTo>
                  <a:pt x="91930" y="81520"/>
                </a:lnTo>
                <a:lnTo>
                  <a:pt x="91920" y="81520"/>
                </a:lnTo>
                <a:lnTo>
                  <a:pt x="91920" y="81550"/>
                </a:lnTo>
                <a:lnTo>
                  <a:pt x="91920" y="81570"/>
                </a:lnTo>
                <a:lnTo>
                  <a:pt x="91920" y="81590"/>
                </a:lnTo>
                <a:lnTo>
                  <a:pt x="91910" y="81590"/>
                </a:lnTo>
                <a:lnTo>
                  <a:pt x="91910" y="81610"/>
                </a:lnTo>
                <a:lnTo>
                  <a:pt x="91920" y="81610"/>
                </a:lnTo>
                <a:lnTo>
                  <a:pt x="91920" y="81620"/>
                </a:lnTo>
                <a:lnTo>
                  <a:pt x="91920" y="81630"/>
                </a:lnTo>
                <a:lnTo>
                  <a:pt x="91920" y="81670"/>
                </a:lnTo>
                <a:lnTo>
                  <a:pt x="91920" y="81730"/>
                </a:lnTo>
                <a:lnTo>
                  <a:pt x="91920" y="81740"/>
                </a:lnTo>
                <a:lnTo>
                  <a:pt x="91930" y="81740"/>
                </a:lnTo>
                <a:lnTo>
                  <a:pt x="91930" y="81750"/>
                </a:lnTo>
                <a:lnTo>
                  <a:pt x="91920" y="81750"/>
                </a:lnTo>
                <a:lnTo>
                  <a:pt x="91910" y="81750"/>
                </a:lnTo>
                <a:lnTo>
                  <a:pt x="91910" y="81760"/>
                </a:lnTo>
                <a:lnTo>
                  <a:pt x="91910" y="81810"/>
                </a:lnTo>
                <a:lnTo>
                  <a:pt x="91900" y="81810"/>
                </a:lnTo>
                <a:lnTo>
                  <a:pt x="91900" y="81830"/>
                </a:lnTo>
                <a:lnTo>
                  <a:pt x="91900" y="81850"/>
                </a:lnTo>
                <a:lnTo>
                  <a:pt x="91900" y="81860"/>
                </a:lnTo>
                <a:lnTo>
                  <a:pt x="91890" y="81860"/>
                </a:lnTo>
                <a:lnTo>
                  <a:pt x="91890" y="81870"/>
                </a:lnTo>
                <a:lnTo>
                  <a:pt x="91890" y="81890"/>
                </a:lnTo>
                <a:lnTo>
                  <a:pt x="91890" y="81900"/>
                </a:lnTo>
                <a:lnTo>
                  <a:pt x="91900" y="81900"/>
                </a:lnTo>
                <a:lnTo>
                  <a:pt x="91900" y="81920"/>
                </a:lnTo>
                <a:lnTo>
                  <a:pt x="91900" y="81940"/>
                </a:lnTo>
                <a:lnTo>
                  <a:pt x="91900" y="81960"/>
                </a:lnTo>
                <a:lnTo>
                  <a:pt x="91900" y="81970"/>
                </a:lnTo>
                <a:lnTo>
                  <a:pt x="91900" y="81990"/>
                </a:lnTo>
                <a:lnTo>
                  <a:pt x="91890" y="81990"/>
                </a:lnTo>
                <a:lnTo>
                  <a:pt x="91890" y="82010"/>
                </a:lnTo>
                <a:lnTo>
                  <a:pt x="91890" y="82040"/>
                </a:lnTo>
                <a:lnTo>
                  <a:pt x="91880" y="82040"/>
                </a:lnTo>
                <a:lnTo>
                  <a:pt x="91880" y="82060"/>
                </a:lnTo>
                <a:lnTo>
                  <a:pt x="91880" y="82090"/>
                </a:lnTo>
                <a:lnTo>
                  <a:pt x="91880" y="82100"/>
                </a:lnTo>
                <a:lnTo>
                  <a:pt x="91880" y="82120"/>
                </a:lnTo>
                <a:lnTo>
                  <a:pt x="91870" y="82120"/>
                </a:lnTo>
                <a:lnTo>
                  <a:pt x="91870" y="82150"/>
                </a:lnTo>
                <a:lnTo>
                  <a:pt x="91860" y="82150"/>
                </a:lnTo>
                <a:lnTo>
                  <a:pt x="91860" y="82160"/>
                </a:lnTo>
                <a:lnTo>
                  <a:pt x="91860" y="82170"/>
                </a:lnTo>
                <a:lnTo>
                  <a:pt x="91850" y="82170"/>
                </a:lnTo>
                <a:lnTo>
                  <a:pt x="91850" y="82180"/>
                </a:lnTo>
                <a:lnTo>
                  <a:pt x="91850" y="82190"/>
                </a:lnTo>
                <a:lnTo>
                  <a:pt x="91840" y="82190"/>
                </a:lnTo>
                <a:lnTo>
                  <a:pt x="91840" y="82200"/>
                </a:lnTo>
                <a:lnTo>
                  <a:pt x="91840" y="82210"/>
                </a:lnTo>
                <a:lnTo>
                  <a:pt x="91840" y="82220"/>
                </a:lnTo>
                <a:lnTo>
                  <a:pt x="91830" y="82220"/>
                </a:lnTo>
                <a:lnTo>
                  <a:pt x="91830" y="82230"/>
                </a:lnTo>
                <a:lnTo>
                  <a:pt x="91830" y="82240"/>
                </a:lnTo>
                <a:lnTo>
                  <a:pt x="91820" y="82240"/>
                </a:lnTo>
                <a:lnTo>
                  <a:pt x="91820" y="82250"/>
                </a:lnTo>
                <a:lnTo>
                  <a:pt x="91820" y="82260"/>
                </a:lnTo>
                <a:lnTo>
                  <a:pt x="91810" y="82260"/>
                </a:lnTo>
                <a:lnTo>
                  <a:pt x="91810" y="82270"/>
                </a:lnTo>
                <a:lnTo>
                  <a:pt x="91810" y="82280"/>
                </a:lnTo>
                <a:lnTo>
                  <a:pt x="91810" y="82290"/>
                </a:lnTo>
                <a:lnTo>
                  <a:pt x="91800" y="82290"/>
                </a:lnTo>
                <a:lnTo>
                  <a:pt x="91800" y="82300"/>
                </a:lnTo>
                <a:lnTo>
                  <a:pt x="91800" y="82310"/>
                </a:lnTo>
                <a:lnTo>
                  <a:pt x="91790" y="82310"/>
                </a:lnTo>
                <a:lnTo>
                  <a:pt x="91790" y="82320"/>
                </a:lnTo>
                <a:lnTo>
                  <a:pt x="91790" y="82330"/>
                </a:lnTo>
                <a:lnTo>
                  <a:pt x="91780" y="82330"/>
                </a:lnTo>
                <a:lnTo>
                  <a:pt x="91780" y="82340"/>
                </a:lnTo>
                <a:lnTo>
                  <a:pt x="91780" y="82350"/>
                </a:lnTo>
                <a:lnTo>
                  <a:pt x="91780" y="82360"/>
                </a:lnTo>
                <a:lnTo>
                  <a:pt x="91770" y="82360"/>
                </a:lnTo>
                <a:lnTo>
                  <a:pt x="91770" y="82380"/>
                </a:lnTo>
                <a:lnTo>
                  <a:pt x="91770" y="82390"/>
                </a:lnTo>
                <a:lnTo>
                  <a:pt x="91760" y="82390"/>
                </a:lnTo>
                <a:lnTo>
                  <a:pt x="91760" y="82400"/>
                </a:lnTo>
                <a:lnTo>
                  <a:pt x="91750" y="82400"/>
                </a:lnTo>
                <a:lnTo>
                  <a:pt x="91750" y="82410"/>
                </a:lnTo>
                <a:lnTo>
                  <a:pt x="91750" y="82420"/>
                </a:lnTo>
                <a:lnTo>
                  <a:pt x="91750" y="82440"/>
                </a:lnTo>
                <a:lnTo>
                  <a:pt x="91740" y="82440"/>
                </a:lnTo>
                <a:lnTo>
                  <a:pt x="91740" y="82450"/>
                </a:lnTo>
                <a:lnTo>
                  <a:pt x="91740" y="82460"/>
                </a:lnTo>
                <a:lnTo>
                  <a:pt x="91740" y="82470"/>
                </a:lnTo>
                <a:lnTo>
                  <a:pt x="91730" y="82470"/>
                </a:lnTo>
                <a:lnTo>
                  <a:pt x="91730" y="82480"/>
                </a:lnTo>
                <a:lnTo>
                  <a:pt x="91730" y="82490"/>
                </a:lnTo>
                <a:lnTo>
                  <a:pt x="91720" y="82490"/>
                </a:lnTo>
                <a:lnTo>
                  <a:pt x="91720" y="82500"/>
                </a:lnTo>
                <a:lnTo>
                  <a:pt x="91720" y="82510"/>
                </a:lnTo>
                <a:lnTo>
                  <a:pt x="91710" y="82510"/>
                </a:lnTo>
                <a:lnTo>
                  <a:pt x="91710" y="82530"/>
                </a:lnTo>
                <a:lnTo>
                  <a:pt x="91710" y="82540"/>
                </a:lnTo>
                <a:lnTo>
                  <a:pt x="91700" y="82540"/>
                </a:lnTo>
                <a:lnTo>
                  <a:pt x="91700" y="82550"/>
                </a:lnTo>
                <a:lnTo>
                  <a:pt x="91700" y="82560"/>
                </a:lnTo>
                <a:lnTo>
                  <a:pt x="91700" y="82570"/>
                </a:lnTo>
                <a:lnTo>
                  <a:pt x="91690" y="82570"/>
                </a:lnTo>
                <a:lnTo>
                  <a:pt x="91690" y="82580"/>
                </a:lnTo>
                <a:lnTo>
                  <a:pt x="91680" y="82580"/>
                </a:lnTo>
                <a:lnTo>
                  <a:pt x="91680" y="82600"/>
                </a:lnTo>
                <a:lnTo>
                  <a:pt x="91680" y="82610"/>
                </a:lnTo>
                <a:lnTo>
                  <a:pt x="91670" y="82610"/>
                </a:lnTo>
                <a:lnTo>
                  <a:pt x="91670" y="82620"/>
                </a:lnTo>
                <a:lnTo>
                  <a:pt x="91670" y="82630"/>
                </a:lnTo>
                <a:lnTo>
                  <a:pt x="91660" y="82630"/>
                </a:lnTo>
                <a:lnTo>
                  <a:pt x="91660" y="82640"/>
                </a:lnTo>
                <a:lnTo>
                  <a:pt x="91660" y="82650"/>
                </a:lnTo>
                <a:lnTo>
                  <a:pt x="91660" y="82680"/>
                </a:lnTo>
                <a:lnTo>
                  <a:pt x="91650" y="82680"/>
                </a:lnTo>
                <a:lnTo>
                  <a:pt x="91650" y="82690"/>
                </a:lnTo>
                <a:lnTo>
                  <a:pt x="91650" y="82710"/>
                </a:lnTo>
                <a:lnTo>
                  <a:pt x="91640" y="82710"/>
                </a:lnTo>
                <a:lnTo>
                  <a:pt x="91640" y="82720"/>
                </a:lnTo>
                <a:lnTo>
                  <a:pt x="91630" y="82720"/>
                </a:lnTo>
                <a:lnTo>
                  <a:pt x="91630" y="82730"/>
                </a:lnTo>
                <a:lnTo>
                  <a:pt x="91620" y="82730"/>
                </a:lnTo>
                <a:lnTo>
                  <a:pt x="91620" y="82740"/>
                </a:lnTo>
                <a:lnTo>
                  <a:pt x="91610" y="82740"/>
                </a:lnTo>
                <a:lnTo>
                  <a:pt x="91610" y="82750"/>
                </a:lnTo>
                <a:lnTo>
                  <a:pt x="91610" y="82760"/>
                </a:lnTo>
                <a:lnTo>
                  <a:pt x="91610" y="82770"/>
                </a:lnTo>
                <a:lnTo>
                  <a:pt x="91600" y="82770"/>
                </a:lnTo>
                <a:lnTo>
                  <a:pt x="91600" y="82780"/>
                </a:lnTo>
                <a:lnTo>
                  <a:pt x="91590" y="82780"/>
                </a:lnTo>
                <a:lnTo>
                  <a:pt x="91590" y="82790"/>
                </a:lnTo>
                <a:lnTo>
                  <a:pt x="91580" y="82790"/>
                </a:lnTo>
                <a:lnTo>
                  <a:pt x="91580" y="82800"/>
                </a:lnTo>
                <a:lnTo>
                  <a:pt x="91570" y="82800"/>
                </a:lnTo>
                <a:lnTo>
                  <a:pt x="91570" y="82810"/>
                </a:lnTo>
                <a:lnTo>
                  <a:pt x="91560" y="82810"/>
                </a:lnTo>
                <a:lnTo>
                  <a:pt x="91560" y="82820"/>
                </a:lnTo>
                <a:lnTo>
                  <a:pt x="91550" y="82820"/>
                </a:lnTo>
                <a:lnTo>
                  <a:pt x="91550" y="82830"/>
                </a:lnTo>
                <a:lnTo>
                  <a:pt x="91550" y="82840"/>
                </a:lnTo>
                <a:lnTo>
                  <a:pt x="91540" y="82840"/>
                </a:lnTo>
                <a:lnTo>
                  <a:pt x="91540" y="82850"/>
                </a:lnTo>
                <a:lnTo>
                  <a:pt x="91530" y="82850"/>
                </a:lnTo>
                <a:lnTo>
                  <a:pt x="91530" y="82870"/>
                </a:lnTo>
                <a:lnTo>
                  <a:pt x="91530" y="82880"/>
                </a:lnTo>
                <a:lnTo>
                  <a:pt x="91520" y="82880"/>
                </a:lnTo>
                <a:lnTo>
                  <a:pt x="91520" y="82890"/>
                </a:lnTo>
                <a:lnTo>
                  <a:pt x="91520" y="82900"/>
                </a:lnTo>
                <a:lnTo>
                  <a:pt x="91510" y="82900"/>
                </a:lnTo>
                <a:lnTo>
                  <a:pt x="91510" y="82910"/>
                </a:lnTo>
                <a:lnTo>
                  <a:pt x="91500" y="82910"/>
                </a:lnTo>
                <a:lnTo>
                  <a:pt x="91490" y="82910"/>
                </a:lnTo>
                <a:lnTo>
                  <a:pt x="91490" y="82920"/>
                </a:lnTo>
                <a:lnTo>
                  <a:pt x="91490" y="82930"/>
                </a:lnTo>
                <a:lnTo>
                  <a:pt x="91480" y="82930"/>
                </a:lnTo>
                <a:lnTo>
                  <a:pt x="91480" y="82940"/>
                </a:lnTo>
                <a:lnTo>
                  <a:pt x="91480" y="82950"/>
                </a:lnTo>
                <a:lnTo>
                  <a:pt x="91470" y="82950"/>
                </a:lnTo>
                <a:lnTo>
                  <a:pt x="91460" y="82950"/>
                </a:lnTo>
                <a:lnTo>
                  <a:pt x="91460" y="82960"/>
                </a:lnTo>
                <a:lnTo>
                  <a:pt x="91450" y="82960"/>
                </a:lnTo>
                <a:lnTo>
                  <a:pt x="91450" y="82970"/>
                </a:lnTo>
                <a:lnTo>
                  <a:pt x="91440" y="82970"/>
                </a:lnTo>
                <a:lnTo>
                  <a:pt x="91430" y="82970"/>
                </a:lnTo>
                <a:lnTo>
                  <a:pt x="91430" y="82980"/>
                </a:lnTo>
                <a:lnTo>
                  <a:pt x="91420" y="82980"/>
                </a:lnTo>
                <a:lnTo>
                  <a:pt x="91420" y="82990"/>
                </a:lnTo>
                <a:lnTo>
                  <a:pt x="91410" y="82990"/>
                </a:lnTo>
                <a:lnTo>
                  <a:pt x="91410" y="83000"/>
                </a:lnTo>
                <a:lnTo>
                  <a:pt x="91400" y="83000"/>
                </a:lnTo>
                <a:lnTo>
                  <a:pt x="91390" y="83000"/>
                </a:lnTo>
                <a:lnTo>
                  <a:pt x="91390" y="83010"/>
                </a:lnTo>
                <a:lnTo>
                  <a:pt x="91380" y="83010"/>
                </a:lnTo>
                <a:lnTo>
                  <a:pt x="91380" y="83020"/>
                </a:lnTo>
                <a:lnTo>
                  <a:pt x="91370" y="83020"/>
                </a:lnTo>
                <a:lnTo>
                  <a:pt x="91360" y="83020"/>
                </a:lnTo>
                <a:lnTo>
                  <a:pt x="91360" y="83030"/>
                </a:lnTo>
                <a:lnTo>
                  <a:pt x="91350" y="83030"/>
                </a:lnTo>
                <a:lnTo>
                  <a:pt x="91340" y="83030"/>
                </a:lnTo>
                <a:lnTo>
                  <a:pt x="91340" y="83040"/>
                </a:lnTo>
                <a:lnTo>
                  <a:pt x="91330" y="83040"/>
                </a:lnTo>
                <a:lnTo>
                  <a:pt x="91320" y="83040"/>
                </a:lnTo>
                <a:lnTo>
                  <a:pt x="91320" y="83050"/>
                </a:lnTo>
                <a:lnTo>
                  <a:pt x="91310" y="83050"/>
                </a:lnTo>
                <a:lnTo>
                  <a:pt x="91310" y="83060"/>
                </a:lnTo>
                <a:lnTo>
                  <a:pt x="91300" y="83060"/>
                </a:lnTo>
                <a:lnTo>
                  <a:pt x="91300" y="83070"/>
                </a:lnTo>
                <a:lnTo>
                  <a:pt x="91290" y="83070"/>
                </a:lnTo>
                <a:lnTo>
                  <a:pt x="91290" y="83080"/>
                </a:lnTo>
                <a:lnTo>
                  <a:pt x="91280" y="83080"/>
                </a:lnTo>
                <a:lnTo>
                  <a:pt x="91280" y="83090"/>
                </a:lnTo>
                <a:lnTo>
                  <a:pt x="91270" y="83090"/>
                </a:lnTo>
                <a:lnTo>
                  <a:pt x="91270" y="83100"/>
                </a:lnTo>
                <a:lnTo>
                  <a:pt x="91270" y="83110"/>
                </a:lnTo>
                <a:lnTo>
                  <a:pt x="91260" y="83110"/>
                </a:lnTo>
                <a:lnTo>
                  <a:pt x="91260" y="83120"/>
                </a:lnTo>
                <a:lnTo>
                  <a:pt x="91260" y="83130"/>
                </a:lnTo>
                <a:lnTo>
                  <a:pt x="91250" y="83130"/>
                </a:lnTo>
                <a:lnTo>
                  <a:pt x="91250" y="83140"/>
                </a:lnTo>
                <a:lnTo>
                  <a:pt x="91240" y="83140"/>
                </a:lnTo>
                <a:lnTo>
                  <a:pt x="91240" y="83150"/>
                </a:lnTo>
                <a:lnTo>
                  <a:pt x="91230" y="83150"/>
                </a:lnTo>
                <a:lnTo>
                  <a:pt x="91230" y="83160"/>
                </a:lnTo>
                <a:lnTo>
                  <a:pt x="91230" y="83170"/>
                </a:lnTo>
                <a:lnTo>
                  <a:pt x="91220" y="83170"/>
                </a:lnTo>
                <a:lnTo>
                  <a:pt x="91220" y="83180"/>
                </a:lnTo>
                <a:lnTo>
                  <a:pt x="91210" y="83180"/>
                </a:lnTo>
                <a:lnTo>
                  <a:pt x="91210" y="83190"/>
                </a:lnTo>
                <a:lnTo>
                  <a:pt x="91210" y="83200"/>
                </a:lnTo>
                <a:lnTo>
                  <a:pt x="91200" y="83200"/>
                </a:lnTo>
                <a:lnTo>
                  <a:pt x="91200" y="83210"/>
                </a:lnTo>
                <a:lnTo>
                  <a:pt x="91190" y="83210"/>
                </a:lnTo>
                <a:lnTo>
                  <a:pt x="91190" y="83220"/>
                </a:lnTo>
                <a:lnTo>
                  <a:pt x="91190" y="83230"/>
                </a:lnTo>
                <a:lnTo>
                  <a:pt x="91190" y="83240"/>
                </a:lnTo>
                <a:lnTo>
                  <a:pt x="91180" y="83240"/>
                </a:lnTo>
                <a:lnTo>
                  <a:pt x="91180" y="83250"/>
                </a:lnTo>
                <a:lnTo>
                  <a:pt x="91180" y="83270"/>
                </a:lnTo>
                <a:lnTo>
                  <a:pt x="91170" y="83270"/>
                </a:lnTo>
                <a:lnTo>
                  <a:pt x="91170" y="83280"/>
                </a:lnTo>
                <a:lnTo>
                  <a:pt x="91160" y="83280"/>
                </a:lnTo>
                <a:lnTo>
                  <a:pt x="91160" y="83290"/>
                </a:lnTo>
                <a:lnTo>
                  <a:pt x="91150" y="83290"/>
                </a:lnTo>
                <a:lnTo>
                  <a:pt x="91150" y="83270"/>
                </a:lnTo>
                <a:lnTo>
                  <a:pt x="91140" y="83270"/>
                </a:lnTo>
                <a:lnTo>
                  <a:pt x="91140" y="83260"/>
                </a:lnTo>
                <a:lnTo>
                  <a:pt x="91120" y="83260"/>
                </a:lnTo>
                <a:lnTo>
                  <a:pt x="91100" y="83260"/>
                </a:lnTo>
                <a:lnTo>
                  <a:pt x="91090" y="83260"/>
                </a:lnTo>
                <a:lnTo>
                  <a:pt x="91090" y="83270"/>
                </a:lnTo>
                <a:lnTo>
                  <a:pt x="91080" y="83270"/>
                </a:lnTo>
                <a:lnTo>
                  <a:pt x="91080" y="83290"/>
                </a:lnTo>
                <a:lnTo>
                  <a:pt x="91070" y="83290"/>
                </a:lnTo>
                <a:lnTo>
                  <a:pt x="91070" y="83300"/>
                </a:lnTo>
                <a:lnTo>
                  <a:pt x="91060" y="83300"/>
                </a:lnTo>
                <a:lnTo>
                  <a:pt x="91060" y="83310"/>
                </a:lnTo>
                <a:lnTo>
                  <a:pt x="91060" y="83320"/>
                </a:lnTo>
                <a:lnTo>
                  <a:pt x="91050" y="83320"/>
                </a:lnTo>
                <a:lnTo>
                  <a:pt x="91050" y="83330"/>
                </a:lnTo>
                <a:lnTo>
                  <a:pt x="91050" y="83340"/>
                </a:lnTo>
                <a:lnTo>
                  <a:pt x="91040" y="83340"/>
                </a:lnTo>
                <a:lnTo>
                  <a:pt x="91040" y="83350"/>
                </a:lnTo>
                <a:lnTo>
                  <a:pt x="91040" y="83360"/>
                </a:lnTo>
                <a:lnTo>
                  <a:pt x="91030" y="83360"/>
                </a:lnTo>
                <a:lnTo>
                  <a:pt x="91030" y="83370"/>
                </a:lnTo>
                <a:lnTo>
                  <a:pt x="91030" y="83380"/>
                </a:lnTo>
                <a:lnTo>
                  <a:pt x="91020" y="83380"/>
                </a:lnTo>
                <a:lnTo>
                  <a:pt x="91020" y="83390"/>
                </a:lnTo>
                <a:lnTo>
                  <a:pt x="91020" y="83400"/>
                </a:lnTo>
                <a:lnTo>
                  <a:pt x="91010" y="83400"/>
                </a:lnTo>
                <a:lnTo>
                  <a:pt x="91010" y="83410"/>
                </a:lnTo>
                <a:lnTo>
                  <a:pt x="91010" y="83420"/>
                </a:lnTo>
                <a:lnTo>
                  <a:pt x="91000" y="83420"/>
                </a:lnTo>
                <a:lnTo>
                  <a:pt x="91000" y="83430"/>
                </a:lnTo>
                <a:lnTo>
                  <a:pt x="91000" y="83440"/>
                </a:lnTo>
                <a:lnTo>
                  <a:pt x="90990" y="83440"/>
                </a:lnTo>
                <a:lnTo>
                  <a:pt x="90990" y="83450"/>
                </a:lnTo>
                <a:lnTo>
                  <a:pt x="90990" y="83460"/>
                </a:lnTo>
                <a:lnTo>
                  <a:pt x="90980" y="83460"/>
                </a:lnTo>
                <a:lnTo>
                  <a:pt x="90980" y="83470"/>
                </a:lnTo>
                <a:lnTo>
                  <a:pt x="90980" y="83480"/>
                </a:lnTo>
                <a:lnTo>
                  <a:pt x="90970" y="83480"/>
                </a:lnTo>
                <a:lnTo>
                  <a:pt x="90970" y="83490"/>
                </a:lnTo>
                <a:lnTo>
                  <a:pt x="90970" y="83500"/>
                </a:lnTo>
                <a:lnTo>
                  <a:pt x="90960" y="83500"/>
                </a:lnTo>
                <a:lnTo>
                  <a:pt x="90960" y="83510"/>
                </a:lnTo>
                <a:lnTo>
                  <a:pt x="90960" y="83520"/>
                </a:lnTo>
                <a:lnTo>
                  <a:pt x="90950" y="83520"/>
                </a:lnTo>
                <a:lnTo>
                  <a:pt x="90950" y="83530"/>
                </a:lnTo>
                <a:lnTo>
                  <a:pt x="90940" y="83530"/>
                </a:lnTo>
                <a:lnTo>
                  <a:pt x="90940" y="83540"/>
                </a:lnTo>
                <a:lnTo>
                  <a:pt x="90940" y="83550"/>
                </a:lnTo>
                <a:lnTo>
                  <a:pt x="90930" y="83550"/>
                </a:lnTo>
                <a:lnTo>
                  <a:pt x="90930" y="83570"/>
                </a:lnTo>
                <a:lnTo>
                  <a:pt x="90930" y="83580"/>
                </a:lnTo>
                <a:lnTo>
                  <a:pt x="90920" y="83580"/>
                </a:lnTo>
                <a:lnTo>
                  <a:pt x="90920" y="83590"/>
                </a:lnTo>
                <a:lnTo>
                  <a:pt x="90910" y="83590"/>
                </a:lnTo>
                <a:lnTo>
                  <a:pt x="90910" y="83600"/>
                </a:lnTo>
                <a:lnTo>
                  <a:pt x="90900" y="83600"/>
                </a:lnTo>
                <a:lnTo>
                  <a:pt x="90900" y="83610"/>
                </a:lnTo>
                <a:lnTo>
                  <a:pt x="90900" y="83620"/>
                </a:lnTo>
                <a:lnTo>
                  <a:pt x="90890" y="83620"/>
                </a:lnTo>
                <a:lnTo>
                  <a:pt x="90890" y="83630"/>
                </a:lnTo>
                <a:lnTo>
                  <a:pt x="90890" y="83640"/>
                </a:lnTo>
                <a:lnTo>
                  <a:pt x="90890" y="83650"/>
                </a:lnTo>
                <a:lnTo>
                  <a:pt x="90880" y="83650"/>
                </a:lnTo>
                <a:lnTo>
                  <a:pt x="90880" y="83660"/>
                </a:lnTo>
                <a:lnTo>
                  <a:pt x="90880" y="83670"/>
                </a:lnTo>
                <a:lnTo>
                  <a:pt x="90880" y="83680"/>
                </a:lnTo>
                <a:lnTo>
                  <a:pt x="90870" y="83680"/>
                </a:lnTo>
                <a:lnTo>
                  <a:pt x="90870" y="83690"/>
                </a:lnTo>
                <a:lnTo>
                  <a:pt x="90870" y="83700"/>
                </a:lnTo>
                <a:lnTo>
                  <a:pt x="90870" y="83710"/>
                </a:lnTo>
                <a:lnTo>
                  <a:pt x="90870" y="83730"/>
                </a:lnTo>
                <a:lnTo>
                  <a:pt x="90860" y="83730"/>
                </a:lnTo>
                <a:lnTo>
                  <a:pt x="90860" y="83740"/>
                </a:lnTo>
                <a:lnTo>
                  <a:pt x="90860" y="83760"/>
                </a:lnTo>
                <a:lnTo>
                  <a:pt x="90860" y="83770"/>
                </a:lnTo>
                <a:lnTo>
                  <a:pt x="90850" y="83770"/>
                </a:lnTo>
                <a:lnTo>
                  <a:pt x="90850" y="83790"/>
                </a:lnTo>
                <a:lnTo>
                  <a:pt x="90850" y="83800"/>
                </a:lnTo>
                <a:lnTo>
                  <a:pt x="90850" y="83820"/>
                </a:lnTo>
                <a:lnTo>
                  <a:pt x="90840" y="83820"/>
                </a:lnTo>
                <a:lnTo>
                  <a:pt x="90840" y="83830"/>
                </a:lnTo>
                <a:lnTo>
                  <a:pt x="90840" y="83840"/>
                </a:lnTo>
                <a:lnTo>
                  <a:pt x="90840" y="83850"/>
                </a:lnTo>
                <a:lnTo>
                  <a:pt x="90830" y="83850"/>
                </a:lnTo>
                <a:lnTo>
                  <a:pt x="90830" y="83860"/>
                </a:lnTo>
                <a:lnTo>
                  <a:pt x="90830" y="83870"/>
                </a:lnTo>
                <a:lnTo>
                  <a:pt x="90820" y="83870"/>
                </a:lnTo>
                <a:lnTo>
                  <a:pt x="90820" y="83880"/>
                </a:lnTo>
                <a:lnTo>
                  <a:pt x="90810" y="83880"/>
                </a:lnTo>
                <a:lnTo>
                  <a:pt x="90800" y="83880"/>
                </a:lnTo>
                <a:lnTo>
                  <a:pt x="90800" y="83890"/>
                </a:lnTo>
                <a:lnTo>
                  <a:pt x="90790" y="83890"/>
                </a:lnTo>
                <a:lnTo>
                  <a:pt x="90790" y="83900"/>
                </a:lnTo>
                <a:lnTo>
                  <a:pt x="90790" y="83910"/>
                </a:lnTo>
                <a:lnTo>
                  <a:pt x="90790" y="83920"/>
                </a:lnTo>
                <a:lnTo>
                  <a:pt x="90780" y="83920"/>
                </a:lnTo>
                <a:lnTo>
                  <a:pt x="90780" y="83930"/>
                </a:lnTo>
                <a:lnTo>
                  <a:pt x="90780" y="83940"/>
                </a:lnTo>
                <a:lnTo>
                  <a:pt x="90770" y="83940"/>
                </a:lnTo>
                <a:lnTo>
                  <a:pt x="90770" y="83960"/>
                </a:lnTo>
                <a:lnTo>
                  <a:pt x="90770" y="83970"/>
                </a:lnTo>
                <a:lnTo>
                  <a:pt x="90760" y="83970"/>
                </a:lnTo>
                <a:lnTo>
                  <a:pt x="90760" y="83980"/>
                </a:lnTo>
                <a:lnTo>
                  <a:pt x="90760" y="83990"/>
                </a:lnTo>
                <a:lnTo>
                  <a:pt x="90750" y="83990"/>
                </a:lnTo>
                <a:lnTo>
                  <a:pt x="90750" y="84000"/>
                </a:lnTo>
                <a:lnTo>
                  <a:pt x="90750" y="84010"/>
                </a:lnTo>
                <a:lnTo>
                  <a:pt x="90740" y="84010"/>
                </a:lnTo>
                <a:lnTo>
                  <a:pt x="90740" y="84020"/>
                </a:lnTo>
                <a:lnTo>
                  <a:pt x="90740" y="84030"/>
                </a:lnTo>
                <a:lnTo>
                  <a:pt x="90740" y="84040"/>
                </a:lnTo>
                <a:lnTo>
                  <a:pt x="90730" y="84040"/>
                </a:lnTo>
                <a:lnTo>
                  <a:pt x="90730" y="84050"/>
                </a:lnTo>
                <a:lnTo>
                  <a:pt x="90730" y="84060"/>
                </a:lnTo>
                <a:lnTo>
                  <a:pt x="90720" y="84060"/>
                </a:lnTo>
                <a:lnTo>
                  <a:pt x="90720" y="84070"/>
                </a:lnTo>
                <a:lnTo>
                  <a:pt x="90720" y="84080"/>
                </a:lnTo>
                <a:lnTo>
                  <a:pt x="90710" y="84080"/>
                </a:lnTo>
                <a:lnTo>
                  <a:pt x="90710" y="84090"/>
                </a:lnTo>
                <a:lnTo>
                  <a:pt x="90710" y="84100"/>
                </a:lnTo>
                <a:lnTo>
                  <a:pt x="90700" y="84100"/>
                </a:lnTo>
                <a:lnTo>
                  <a:pt x="90700" y="84110"/>
                </a:lnTo>
                <a:lnTo>
                  <a:pt x="90700" y="84120"/>
                </a:lnTo>
                <a:lnTo>
                  <a:pt x="90690" y="84120"/>
                </a:lnTo>
                <a:lnTo>
                  <a:pt x="90690" y="84130"/>
                </a:lnTo>
                <a:lnTo>
                  <a:pt x="90680" y="84130"/>
                </a:lnTo>
                <a:lnTo>
                  <a:pt x="90680" y="84140"/>
                </a:lnTo>
                <a:lnTo>
                  <a:pt x="90680" y="84150"/>
                </a:lnTo>
                <a:lnTo>
                  <a:pt x="90680" y="84160"/>
                </a:lnTo>
                <a:lnTo>
                  <a:pt x="90670" y="84160"/>
                </a:lnTo>
                <a:lnTo>
                  <a:pt x="90670" y="84170"/>
                </a:lnTo>
                <a:lnTo>
                  <a:pt x="90670" y="84180"/>
                </a:lnTo>
                <a:lnTo>
                  <a:pt x="90670" y="84190"/>
                </a:lnTo>
                <a:lnTo>
                  <a:pt x="90660" y="84190"/>
                </a:lnTo>
                <a:lnTo>
                  <a:pt x="90660" y="84200"/>
                </a:lnTo>
                <a:lnTo>
                  <a:pt x="90660" y="84210"/>
                </a:lnTo>
                <a:lnTo>
                  <a:pt x="90650" y="84210"/>
                </a:lnTo>
                <a:lnTo>
                  <a:pt x="90650" y="84220"/>
                </a:lnTo>
                <a:lnTo>
                  <a:pt x="90640" y="84220"/>
                </a:lnTo>
                <a:lnTo>
                  <a:pt x="90640" y="84230"/>
                </a:lnTo>
                <a:lnTo>
                  <a:pt x="90640" y="84240"/>
                </a:lnTo>
                <a:lnTo>
                  <a:pt x="90630" y="84240"/>
                </a:lnTo>
                <a:lnTo>
                  <a:pt x="90630" y="84250"/>
                </a:lnTo>
                <a:lnTo>
                  <a:pt x="90630" y="84260"/>
                </a:lnTo>
                <a:lnTo>
                  <a:pt x="90620" y="84260"/>
                </a:lnTo>
                <a:lnTo>
                  <a:pt x="90620" y="84270"/>
                </a:lnTo>
                <a:lnTo>
                  <a:pt x="90620" y="84280"/>
                </a:lnTo>
                <a:lnTo>
                  <a:pt x="90610" y="84280"/>
                </a:lnTo>
                <a:lnTo>
                  <a:pt x="90610" y="84290"/>
                </a:lnTo>
                <a:lnTo>
                  <a:pt x="90600" y="84290"/>
                </a:lnTo>
                <a:lnTo>
                  <a:pt x="90600" y="84300"/>
                </a:lnTo>
                <a:lnTo>
                  <a:pt x="90590" y="84300"/>
                </a:lnTo>
                <a:lnTo>
                  <a:pt x="90580" y="84300"/>
                </a:lnTo>
                <a:lnTo>
                  <a:pt x="90580" y="84310"/>
                </a:lnTo>
                <a:lnTo>
                  <a:pt x="90570" y="84310"/>
                </a:lnTo>
                <a:lnTo>
                  <a:pt x="90560" y="84310"/>
                </a:lnTo>
                <a:lnTo>
                  <a:pt x="90560" y="84320"/>
                </a:lnTo>
                <a:lnTo>
                  <a:pt x="90550" y="84320"/>
                </a:lnTo>
                <a:lnTo>
                  <a:pt x="90540" y="84320"/>
                </a:lnTo>
                <a:lnTo>
                  <a:pt x="90540" y="84330"/>
                </a:lnTo>
                <a:lnTo>
                  <a:pt x="90530" y="84330"/>
                </a:lnTo>
                <a:lnTo>
                  <a:pt x="90520" y="84330"/>
                </a:lnTo>
                <a:lnTo>
                  <a:pt x="90520" y="84340"/>
                </a:lnTo>
                <a:lnTo>
                  <a:pt x="90510" y="84340"/>
                </a:lnTo>
                <a:lnTo>
                  <a:pt x="90500" y="84340"/>
                </a:lnTo>
                <a:lnTo>
                  <a:pt x="90500" y="84350"/>
                </a:lnTo>
                <a:lnTo>
                  <a:pt x="90490" y="84350"/>
                </a:lnTo>
                <a:lnTo>
                  <a:pt x="90480" y="84350"/>
                </a:lnTo>
                <a:lnTo>
                  <a:pt x="90480" y="84360"/>
                </a:lnTo>
                <a:lnTo>
                  <a:pt x="90470" y="84360"/>
                </a:lnTo>
                <a:lnTo>
                  <a:pt x="90460" y="84360"/>
                </a:lnTo>
                <a:lnTo>
                  <a:pt x="90460" y="84370"/>
                </a:lnTo>
                <a:lnTo>
                  <a:pt x="90460" y="84380"/>
                </a:lnTo>
                <a:lnTo>
                  <a:pt x="90450" y="84380"/>
                </a:lnTo>
                <a:lnTo>
                  <a:pt x="90450" y="84390"/>
                </a:lnTo>
                <a:lnTo>
                  <a:pt x="90450" y="84400"/>
                </a:lnTo>
                <a:lnTo>
                  <a:pt x="90440" y="84400"/>
                </a:lnTo>
                <a:lnTo>
                  <a:pt x="90440" y="84410"/>
                </a:lnTo>
                <a:lnTo>
                  <a:pt x="90440" y="84430"/>
                </a:lnTo>
                <a:lnTo>
                  <a:pt x="90430" y="84430"/>
                </a:lnTo>
                <a:lnTo>
                  <a:pt x="90430" y="84450"/>
                </a:lnTo>
                <a:lnTo>
                  <a:pt x="90430" y="84460"/>
                </a:lnTo>
                <a:lnTo>
                  <a:pt x="90430" y="84470"/>
                </a:lnTo>
                <a:lnTo>
                  <a:pt x="90420" y="84470"/>
                </a:lnTo>
                <a:lnTo>
                  <a:pt x="90420" y="84480"/>
                </a:lnTo>
                <a:lnTo>
                  <a:pt x="90420" y="84490"/>
                </a:lnTo>
                <a:lnTo>
                  <a:pt x="90420" y="84500"/>
                </a:lnTo>
                <a:lnTo>
                  <a:pt x="90410" y="84500"/>
                </a:lnTo>
                <a:lnTo>
                  <a:pt x="90410" y="84510"/>
                </a:lnTo>
                <a:lnTo>
                  <a:pt x="90400" y="84510"/>
                </a:lnTo>
                <a:lnTo>
                  <a:pt x="90400" y="84520"/>
                </a:lnTo>
                <a:lnTo>
                  <a:pt x="90390" y="84520"/>
                </a:lnTo>
                <a:lnTo>
                  <a:pt x="90390" y="84530"/>
                </a:lnTo>
                <a:lnTo>
                  <a:pt x="90390" y="84540"/>
                </a:lnTo>
                <a:lnTo>
                  <a:pt x="90380" y="84540"/>
                </a:lnTo>
                <a:lnTo>
                  <a:pt x="90380" y="84560"/>
                </a:lnTo>
                <a:lnTo>
                  <a:pt x="90380" y="84580"/>
                </a:lnTo>
                <a:lnTo>
                  <a:pt x="90370" y="84580"/>
                </a:lnTo>
                <a:lnTo>
                  <a:pt x="90370" y="84590"/>
                </a:lnTo>
                <a:lnTo>
                  <a:pt x="90370" y="84600"/>
                </a:lnTo>
                <a:lnTo>
                  <a:pt x="90360" y="84600"/>
                </a:lnTo>
                <a:lnTo>
                  <a:pt x="90360" y="84610"/>
                </a:lnTo>
                <a:lnTo>
                  <a:pt x="90360" y="84620"/>
                </a:lnTo>
                <a:lnTo>
                  <a:pt x="90350" y="84620"/>
                </a:lnTo>
                <a:lnTo>
                  <a:pt x="90340" y="84620"/>
                </a:lnTo>
                <a:lnTo>
                  <a:pt x="90340" y="84640"/>
                </a:lnTo>
                <a:lnTo>
                  <a:pt x="90340" y="84660"/>
                </a:lnTo>
                <a:lnTo>
                  <a:pt x="90340" y="84670"/>
                </a:lnTo>
                <a:lnTo>
                  <a:pt x="90330" y="84670"/>
                </a:lnTo>
                <a:lnTo>
                  <a:pt x="90330" y="84680"/>
                </a:lnTo>
                <a:lnTo>
                  <a:pt x="90330" y="84700"/>
                </a:lnTo>
                <a:lnTo>
                  <a:pt x="90330" y="84720"/>
                </a:lnTo>
                <a:lnTo>
                  <a:pt x="90320" y="84720"/>
                </a:lnTo>
                <a:lnTo>
                  <a:pt x="90320" y="84730"/>
                </a:lnTo>
                <a:lnTo>
                  <a:pt x="90320" y="84740"/>
                </a:lnTo>
                <a:lnTo>
                  <a:pt x="90310" y="84740"/>
                </a:lnTo>
                <a:lnTo>
                  <a:pt x="90310" y="84750"/>
                </a:lnTo>
                <a:lnTo>
                  <a:pt x="90300" y="84750"/>
                </a:lnTo>
                <a:lnTo>
                  <a:pt x="90300" y="84760"/>
                </a:lnTo>
                <a:lnTo>
                  <a:pt x="90300" y="84780"/>
                </a:lnTo>
                <a:lnTo>
                  <a:pt x="90290" y="84780"/>
                </a:lnTo>
                <a:lnTo>
                  <a:pt x="90290" y="84790"/>
                </a:lnTo>
                <a:lnTo>
                  <a:pt x="90290" y="84800"/>
                </a:lnTo>
                <a:lnTo>
                  <a:pt x="90280" y="84800"/>
                </a:lnTo>
                <a:lnTo>
                  <a:pt x="90280" y="84810"/>
                </a:lnTo>
                <a:lnTo>
                  <a:pt x="90280" y="84820"/>
                </a:lnTo>
                <a:lnTo>
                  <a:pt x="90290" y="84820"/>
                </a:lnTo>
                <a:lnTo>
                  <a:pt x="90290" y="84830"/>
                </a:lnTo>
                <a:lnTo>
                  <a:pt x="90280" y="84830"/>
                </a:lnTo>
                <a:lnTo>
                  <a:pt x="90280" y="84850"/>
                </a:lnTo>
                <a:lnTo>
                  <a:pt x="90270" y="84850"/>
                </a:lnTo>
                <a:lnTo>
                  <a:pt x="90270" y="84880"/>
                </a:lnTo>
                <a:lnTo>
                  <a:pt x="90270" y="84890"/>
                </a:lnTo>
                <a:lnTo>
                  <a:pt x="90260" y="84890"/>
                </a:lnTo>
                <a:lnTo>
                  <a:pt x="90260" y="84900"/>
                </a:lnTo>
                <a:lnTo>
                  <a:pt x="90260" y="84910"/>
                </a:lnTo>
                <a:lnTo>
                  <a:pt x="90260" y="84920"/>
                </a:lnTo>
                <a:lnTo>
                  <a:pt x="90250" y="84920"/>
                </a:lnTo>
                <a:lnTo>
                  <a:pt x="90250" y="84930"/>
                </a:lnTo>
                <a:lnTo>
                  <a:pt x="90240" y="84930"/>
                </a:lnTo>
                <a:lnTo>
                  <a:pt x="90240" y="84950"/>
                </a:lnTo>
                <a:lnTo>
                  <a:pt x="90240" y="84960"/>
                </a:lnTo>
                <a:lnTo>
                  <a:pt x="90240" y="84980"/>
                </a:lnTo>
                <a:lnTo>
                  <a:pt x="90230" y="84980"/>
                </a:lnTo>
                <a:lnTo>
                  <a:pt x="90230" y="84990"/>
                </a:lnTo>
                <a:lnTo>
                  <a:pt x="90230" y="85000"/>
                </a:lnTo>
                <a:lnTo>
                  <a:pt x="90230" y="85010"/>
                </a:lnTo>
                <a:lnTo>
                  <a:pt x="90220" y="85010"/>
                </a:lnTo>
                <a:lnTo>
                  <a:pt x="90220" y="85020"/>
                </a:lnTo>
                <a:lnTo>
                  <a:pt x="90210" y="85020"/>
                </a:lnTo>
                <a:lnTo>
                  <a:pt x="90200" y="85020"/>
                </a:lnTo>
                <a:lnTo>
                  <a:pt x="90200" y="85030"/>
                </a:lnTo>
                <a:lnTo>
                  <a:pt x="90190" y="85030"/>
                </a:lnTo>
                <a:lnTo>
                  <a:pt x="90190" y="85040"/>
                </a:lnTo>
                <a:lnTo>
                  <a:pt x="90190" y="85050"/>
                </a:lnTo>
                <a:lnTo>
                  <a:pt x="90180" y="85050"/>
                </a:lnTo>
                <a:lnTo>
                  <a:pt x="90170" y="85050"/>
                </a:lnTo>
                <a:lnTo>
                  <a:pt x="90150" y="85050"/>
                </a:lnTo>
                <a:lnTo>
                  <a:pt x="90140" y="85050"/>
                </a:lnTo>
                <a:lnTo>
                  <a:pt x="90130" y="85050"/>
                </a:lnTo>
                <a:lnTo>
                  <a:pt x="90130" y="85040"/>
                </a:lnTo>
                <a:lnTo>
                  <a:pt x="90120" y="85040"/>
                </a:lnTo>
                <a:lnTo>
                  <a:pt x="90120" y="85030"/>
                </a:lnTo>
                <a:lnTo>
                  <a:pt x="90110" y="85030"/>
                </a:lnTo>
                <a:lnTo>
                  <a:pt x="90110" y="85020"/>
                </a:lnTo>
                <a:lnTo>
                  <a:pt x="90100" y="85020"/>
                </a:lnTo>
                <a:lnTo>
                  <a:pt x="90070" y="85020"/>
                </a:lnTo>
                <a:lnTo>
                  <a:pt x="90060" y="85020"/>
                </a:lnTo>
                <a:lnTo>
                  <a:pt x="90060" y="85030"/>
                </a:lnTo>
                <a:lnTo>
                  <a:pt x="90050" y="85030"/>
                </a:lnTo>
                <a:lnTo>
                  <a:pt x="90040" y="85030"/>
                </a:lnTo>
                <a:lnTo>
                  <a:pt x="90040" y="85040"/>
                </a:lnTo>
                <a:lnTo>
                  <a:pt x="90030" y="85040"/>
                </a:lnTo>
                <a:lnTo>
                  <a:pt x="90030" y="85030"/>
                </a:lnTo>
                <a:lnTo>
                  <a:pt x="90020" y="85030"/>
                </a:lnTo>
                <a:lnTo>
                  <a:pt x="90020" y="85020"/>
                </a:lnTo>
                <a:lnTo>
                  <a:pt x="90020" y="85010"/>
                </a:lnTo>
                <a:lnTo>
                  <a:pt x="90020" y="85000"/>
                </a:lnTo>
                <a:lnTo>
                  <a:pt x="90010" y="85000"/>
                </a:lnTo>
                <a:lnTo>
                  <a:pt x="89980" y="85000"/>
                </a:lnTo>
                <a:lnTo>
                  <a:pt x="89980" y="84990"/>
                </a:lnTo>
                <a:lnTo>
                  <a:pt x="89960" y="84990"/>
                </a:lnTo>
                <a:lnTo>
                  <a:pt x="89940" y="84990"/>
                </a:lnTo>
                <a:lnTo>
                  <a:pt x="89920" y="84990"/>
                </a:lnTo>
                <a:lnTo>
                  <a:pt x="89900" y="84990"/>
                </a:lnTo>
                <a:lnTo>
                  <a:pt x="89890" y="84990"/>
                </a:lnTo>
                <a:lnTo>
                  <a:pt x="89890" y="85000"/>
                </a:lnTo>
                <a:lnTo>
                  <a:pt x="89880" y="85000"/>
                </a:lnTo>
                <a:lnTo>
                  <a:pt x="89860" y="85000"/>
                </a:lnTo>
                <a:lnTo>
                  <a:pt x="89860" y="85010"/>
                </a:lnTo>
                <a:lnTo>
                  <a:pt x="89840" y="85010"/>
                </a:lnTo>
                <a:lnTo>
                  <a:pt x="89840" y="85020"/>
                </a:lnTo>
                <a:lnTo>
                  <a:pt x="89810" y="85020"/>
                </a:lnTo>
                <a:lnTo>
                  <a:pt x="89800" y="85020"/>
                </a:lnTo>
                <a:lnTo>
                  <a:pt x="89800" y="85030"/>
                </a:lnTo>
                <a:lnTo>
                  <a:pt x="89780" y="85030"/>
                </a:lnTo>
                <a:lnTo>
                  <a:pt x="89770" y="85030"/>
                </a:lnTo>
                <a:lnTo>
                  <a:pt x="89770" y="85040"/>
                </a:lnTo>
                <a:lnTo>
                  <a:pt x="89750" y="85040"/>
                </a:lnTo>
                <a:lnTo>
                  <a:pt x="89740" y="85040"/>
                </a:lnTo>
                <a:lnTo>
                  <a:pt x="89740" y="85050"/>
                </a:lnTo>
                <a:lnTo>
                  <a:pt x="89730" y="85050"/>
                </a:lnTo>
                <a:lnTo>
                  <a:pt x="89720" y="85050"/>
                </a:lnTo>
                <a:lnTo>
                  <a:pt x="89720" y="85060"/>
                </a:lnTo>
                <a:lnTo>
                  <a:pt x="89700" y="85060"/>
                </a:lnTo>
                <a:lnTo>
                  <a:pt x="89660" y="85060"/>
                </a:lnTo>
                <a:lnTo>
                  <a:pt x="89660" y="85050"/>
                </a:lnTo>
                <a:lnTo>
                  <a:pt x="89650" y="85050"/>
                </a:lnTo>
                <a:lnTo>
                  <a:pt x="89640" y="85050"/>
                </a:lnTo>
                <a:lnTo>
                  <a:pt x="89640" y="85060"/>
                </a:lnTo>
                <a:lnTo>
                  <a:pt x="89630" y="85060"/>
                </a:lnTo>
                <a:lnTo>
                  <a:pt x="89620" y="85060"/>
                </a:lnTo>
                <a:lnTo>
                  <a:pt x="89610" y="85060"/>
                </a:lnTo>
                <a:lnTo>
                  <a:pt x="89610" y="85070"/>
                </a:lnTo>
                <a:lnTo>
                  <a:pt x="89580" y="85070"/>
                </a:lnTo>
                <a:lnTo>
                  <a:pt x="89570" y="85070"/>
                </a:lnTo>
                <a:lnTo>
                  <a:pt x="89570" y="85080"/>
                </a:lnTo>
                <a:lnTo>
                  <a:pt x="89560" y="85080"/>
                </a:lnTo>
                <a:lnTo>
                  <a:pt x="89550" y="85080"/>
                </a:lnTo>
                <a:lnTo>
                  <a:pt x="89540" y="85080"/>
                </a:lnTo>
                <a:lnTo>
                  <a:pt x="89540" y="85090"/>
                </a:lnTo>
                <a:lnTo>
                  <a:pt x="89520" y="85090"/>
                </a:lnTo>
                <a:lnTo>
                  <a:pt x="89510" y="85090"/>
                </a:lnTo>
                <a:lnTo>
                  <a:pt x="89510" y="85100"/>
                </a:lnTo>
                <a:lnTo>
                  <a:pt x="89500" y="85100"/>
                </a:lnTo>
                <a:lnTo>
                  <a:pt x="89490" y="85100"/>
                </a:lnTo>
                <a:lnTo>
                  <a:pt x="89490" y="85110"/>
                </a:lnTo>
                <a:lnTo>
                  <a:pt x="89480" y="85110"/>
                </a:lnTo>
                <a:lnTo>
                  <a:pt x="89480" y="85120"/>
                </a:lnTo>
                <a:lnTo>
                  <a:pt x="89470" y="85120"/>
                </a:lnTo>
                <a:lnTo>
                  <a:pt x="89470" y="85130"/>
                </a:lnTo>
                <a:lnTo>
                  <a:pt x="89450" y="85130"/>
                </a:lnTo>
                <a:lnTo>
                  <a:pt x="89440" y="85130"/>
                </a:lnTo>
                <a:lnTo>
                  <a:pt x="89440" y="85140"/>
                </a:lnTo>
                <a:lnTo>
                  <a:pt x="89430" y="85140"/>
                </a:lnTo>
                <a:lnTo>
                  <a:pt x="89430" y="85150"/>
                </a:lnTo>
                <a:lnTo>
                  <a:pt x="89430" y="85160"/>
                </a:lnTo>
                <a:lnTo>
                  <a:pt x="89420" y="85160"/>
                </a:lnTo>
                <a:lnTo>
                  <a:pt x="89420" y="85170"/>
                </a:lnTo>
                <a:lnTo>
                  <a:pt x="89410" y="85170"/>
                </a:lnTo>
                <a:lnTo>
                  <a:pt x="89410" y="85190"/>
                </a:lnTo>
                <a:lnTo>
                  <a:pt x="89380" y="85190"/>
                </a:lnTo>
                <a:lnTo>
                  <a:pt x="89370" y="85190"/>
                </a:lnTo>
                <a:lnTo>
                  <a:pt x="89370" y="85180"/>
                </a:lnTo>
                <a:lnTo>
                  <a:pt x="89380" y="85180"/>
                </a:lnTo>
                <a:lnTo>
                  <a:pt x="89380" y="85150"/>
                </a:lnTo>
                <a:lnTo>
                  <a:pt x="89370" y="85150"/>
                </a:lnTo>
                <a:lnTo>
                  <a:pt x="89370" y="85140"/>
                </a:lnTo>
                <a:lnTo>
                  <a:pt x="89360" y="85140"/>
                </a:lnTo>
                <a:lnTo>
                  <a:pt x="89340" y="85140"/>
                </a:lnTo>
                <a:lnTo>
                  <a:pt x="89340" y="85130"/>
                </a:lnTo>
                <a:lnTo>
                  <a:pt x="89330" y="85130"/>
                </a:lnTo>
                <a:lnTo>
                  <a:pt x="89320" y="85130"/>
                </a:lnTo>
                <a:lnTo>
                  <a:pt x="89310" y="85130"/>
                </a:lnTo>
                <a:lnTo>
                  <a:pt x="89310" y="85140"/>
                </a:lnTo>
                <a:lnTo>
                  <a:pt x="89300" y="85140"/>
                </a:lnTo>
                <a:lnTo>
                  <a:pt x="89290" y="85140"/>
                </a:lnTo>
                <a:lnTo>
                  <a:pt x="89290" y="85150"/>
                </a:lnTo>
                <a:lnTo>
                  <a:pt x="89280" y="85150"/>
                </a:lnTo>
                <a:lnTo>
                  <a:pt x="89270" y="85150"/>
                </a:lnTo>
                <a:lnTo>
                  <a:pt x="89270" y="85160"/>
                </a:lnTo>
                <a:lnTo>
                  <a:pt x="89260" y="85160"/>
                </a:lnTo>
                <a:lnTo>
                  <a:pt x="89260" y="85170"/>
                </a:lnTo>
                <a:lnTo>
                  <a:pt x="89250" y="85170"/>
                </a:lnTo>
                <a:lnTo>
                  <a:pt x="89240" y="85170"/>
                </a:lnTo>
                <a:lnTo>
                  <a:pt x="89240" y="85180"/>
                </a:lnTo>
                <a:lnTo>
                  <a:pt x="89240" y="85190"/>
                </a:lnTo>
                <a:lnTo>
                  <a:pt x="89200" y="85190"/>
                </a:lnTo>
                <a:lnTo>
                  <a:pt x="89190" y="85190"/>
                </a:lnTo>
                <a:lnTo>
                  <a:pt x="89190" y="85200"/>
                </a:lnTo>
                <a:lnTo>
                  <a:pt x="89170" y="85200"/>
                </a:lnTo>
                <a:lnTo>
                  <a:pt x="89150" y="85200"/>
                </a:lnTo>
                <a:lnTo>
                  <a:pt x="89140" y="85200"/>
                </a:lnTo>
                <a:lnTo>
                  <a:pt x="89140" y="85210"/>
                </a:lnTo>
                <a:lnTo>
                  <a:pt x="89140" y="85200"/>
                </a:lnTo>
                <a:lnTo>
                  <a:pt x="89130" y="85200"/>
                </a:lnTo>
                <a:lnTo>
                  <a:pt x="89110" y="85200"/>
                </a:lnTo>
                <a:lnTo>
                  <a:pt x="89110" y="85190"/>
                </a:lnTo>
                <a:lnTo>
                  <a:pt x="89100" y="85190"/>
                </a:lnTo>
                <a:lnTo>
                  <a:pt x="89100" y="85180"/>
                </a:lnTo>
                <a:lnTo>
                  <a:pt x="89100" y="85170"/>
                </a:lnTo>
                <a:lnTo>
                  <a:pt x="89100" y="85160"/>
                </a:lnTo>
                <a:lnTo>
                  <a:pt x="89090" y="85160"/>
                </a:lnTo>
                <a:lnTo>
                  <a:pt x="89080" y="85160"/>
                </a:lnTo>
                <a:lnTo>
                  <a:pt x="89080" y="85150"/>
                </a:lnTo>
                <a:lnTo>
                  <a:pt x="89070" y="85150"/>
                </a:lnTo>
                <a:lnTo>
                  <a:pt x="89070" y="85140"/>
                </a:lnTo>
                <a:lnTo>
                  <a:pt x="89060" y="85140"/>
                </a:lnTo>
                <a:lnTo>
                  <a:pt x="89060" y="85130"/>
                </a:lnTo>
                <a:lnTo>
                  <a:pt x="89050" y="85130"/>
                </a:lnTo>
                <a:lnTo>
                  <a:pt x="89050" y="85120"/>
                </a:lnTo>
                <a:lnTo>
                  <a:pt x="89040" y="85120"/>
                </a:lnTo>
                <a:lnTo>
                  <a:pt x="89040" y="85110"/>
                </a:lnTo>
                <a:lnTo>
                  <a:pt x="89030" y="85110"/>
                </a:lnTo>
                <a:lnTo>
                  <a:pt x="89030" y="85100"/>
                </a:lnTo>
                <a:lnTo>
                  <a:pt x="89020" y="85100"/>
                </a:lnTo>
                <a:lnTo>
                  <a:pt x="89020" y="85090"/>
                </a:lnTo>
                <a:lnTo>
                  <a:pt x="89010" y="85090"/>
                </a:lnTo>
                <a:lnTo>
                  <a:pt x="89000" y="85090"/>
                </a:lnTo>
                <a:lnTo>
                  <a:pt x="89000" y="85080"/>
                </a:lnTo>
                <a:lnTo>
                  <a:pt x="88990" y="85080"/>
                </a:lnTo>
                <a:lnTo>
                  <a:pt x="88980" y="85080"/>
                </a:lnTo>
                <a:lnTo>
                  <a:pt x="88980" y="85070"/>
                </a:lnTo>
                <a:lnTo>
                  <a:pt x="88970" y="85070"/>
                </a:lnTo>
                <a:lnTo>
                  <a:pt x="88960" y="85070"/>
                </a:lnTo>
                <a:lnTo>
                  <a:pt x="88960" y="85060"/>
                </a:lnTo>
                <a:lnTo>
                  <a:pt x="88940" y="85060"/>
                </a:lnTo>
                <a:lnTo>
                  <a:pt x="88930" y="85060"/>
                </a:lnTo>
                <a:lnTo>
                  <a:pt x="88920" y="85060"/>
                </a:lnTo>
                <a:lnTo>
                  <a:pt x="88920" y="85050"/>
                </a:lnTo>
                <a:lnTo>
                  <a:pt x="88910" y="85050"/>
                </a:lnTo>
                <a:lnTo>
                  <a:pt x="88890" y="85050"/>
                </a:lnTo>
                <a:lnTo>
                  <a:pt x="88890" y="85040"/>
                </a:lnTo>
                <a:lnTo>
                  <a:pt x="88880" y="85040"/>
                </a:lnTo>
                <a:lnTo>
                  <a:pt x="88880" y="85030"/>
                </a:lnTo>
                <a:lnTo>
                  <a:pt x="88870" y="85030"/>
                </a:lnTo>
                <a:lnTo>
                  <a:pt x="88850" y="85030"/>
                </a:lnTo>
                <a:lnTo>
                  <a:pt x="88850" y="85020"/>
                </a:lnTo>
                <a:lnTo>
                  <a:pt x="88840" y="85020"/>
                </a:lnTo>
                <a:lnTo>
                  <a:pt x="88840" y="85010"/>
                </a:lnTo>
                <a:lnTo>
                  <a:pt x="88810" y="85010"/>
                </a:lnTo>
                <a:lnTo>
                  <a:pt x="88780" y="85010"/>
                </a:lnTo>
                <a:lnTo>
                  <a:pt x="88760" y="85010"/>
                </a:lnTo>
                <a:lnTo>
                  <a:pt x="88750" y="85010"/>
                </a:lnTo>
                <a:lnTo>
                  <a:pt x="88740" y="85010"/>
                </a:lnTo>
                <a:lnTo>
                  <a:pt x="88740" y="85020"/>
                </a:lnTo>
                <a:lnTo>
                  <a:pt x="88730" y="85020"/>
                </a:lnTo>
                <a:lnTo>
                  <a:pt x="88730" y="85030"/>
                </a:lnTo>
                <a:lnTo>
                  <a:pt x="88720" y="85030"/>
                </a:lnTo>
                <a:lnTo>
                  <a:pt x="88710" y="85030"/>
                </a:lnTo>
                <a:lnTo>
                  <a:pt x="88710" y="85040"/>
                </a:lnTo>
                <a:lnTo>
                  <a:pt x="88700" y="85040"/>
                </a:lnTo>
                <a:lnTo>
                  <a:pt x="88690" y="85040"/>
                </a:lnTo>
                <a:lnTo>
                  <a:pt x="88680" y="85040"/>
                </a:lnTo>
                <a:lnTo>
                  <a:pt x="88680" y="85050"/>
                </a:lnTo>
                <a:lnTo>
                  <a:pt x="88670" y="85050"/>
                </a:lnTo>
                <a:lnTo>
                  <a:pt x="88660" y="85050"/>
                </a:lnTo>
                <a:lnTo>
                  <a:pt x="88660" y="85060"/>
                </a:lnTo>
                <a:lnTo>
                  <a:pt x="88660" y="85070"/>
                </a:lnTo>
                <a:lnTo>
                  <a:pt x="88650" y="85070"/>
                </a:lnTo>
                <a:lnTo>
                  <a:pt x="88640" y="85070"/>
                </a:lnTo>
                <a:lnTo>
                  <a:pt x="88640" y="85080"/>
                </a:lnTo>
                <a:lnTo>
                  <a:pt x="88630" y="85080"/>
                </a:lnTo>
                <a:lnTo>
                  <a:pt x="88630" y="85090"/>
                </a:lnTo>
                <a:lnTo>
                  <a:pt x="88620" y="85090"/>
                </a:lnTo>
                <a:lnTo>
                  <a:pt x="88620" y="85100"/>
                </a:lnTo>
                <a:lnTo>
                  <a:pt x="88610" y="85100"/>
                </a:lnTo>
                <a:lnTo>
                  <a:pt x="88600" y="85100"/>
                </a:lnTo>
                <a:lnTo>
                  <a:pt x="88600" y="85110"/>
                </a:lnTo>
                <a:lnTo>
                  <a:pt x="88590" y="85110"/>
                </a:lnTo>
                <a:lnTo>
                  <a:pt x="88590" y="85120"/>
                </a:lnTo>
                <a:lnTo>
                  <a:pt x="88580" y="85120"/>
                </a:lnTo>
                <a:lnTo>
                  <a:pt x="88580" y="85130"/>
                </a:lnTo>
                <a:lnTo>
                  <a:pt x="88570" y="85130"/>
                </a:lnTo>
                <a:lnTo>
                  <a:pt x="88560" y="85130"/>
                </a:lnTo>
                <a:lnTo>
                  <a:pt x="88560" y="85140"/>
                </a:lnTo>
                <a:lnTo>
                  <a:pt x="88550" y="85140"/>
                </a:lnTo>
                <a:lnTo>
                  <a:pt x="88550" y="85150"/>
                </a:lnTo>
                <a:lnTo>
                  <a:pt x="88540" y="85150"/>
                </a:lnTo>
                <a:lnTo>
                  <a:pt x="88540" y="85160"/>
                </a:lnTo>
                <a:lnTo>
                  <a:pt x="88530" y="85160"/>
                </a:lnTo>
                <a:lnTo>
                  <a:pt x="88530" y="85170"/>
                </a:lnTo>
                <a:lnTo>
                  <a:pt x="88520" y="85170"/>
                </a:lnTo>
                <a:lnTo>
                  <a:pt x="88520" y="85180"/>
                </a:lnTo>
                <a:lnTo>
                  <a:pt x="88510" y="85180"/>
                </a:lnTo>
                <a:lnTo>
                  <a:pt x="88510" y="85190"/>
                </a:lnTo>
                <a:lnTo>
                  <a:pt x="88500" y="85190"/>
                </a:lnTo>
                <a:lnTo>
                  <a:pt x="88500" y="85200"/>
                </a:lnTo>
                <a:lnTo>
                  <a:pt x="88490" y="85200"/>
                </a:lnTo>
                <a:lnTo>
                  <a:pt x="88490" y="85210"/>
                </a:lnTo>
                <a:lnTo>
                  <a:pt x="88480" y="85210"/>
                </a:lnTo>
                <a:lnTo>
                  <a:pt x="88480" y="85220"/>
                </a:lnTo>
                <a:lnTo>
                  <a:pt x="88470" y="85220"/>
                </a:lnTo>
                <a:lnTo>
                  <a:pt x="88470" y="85230"/>
                </a:lnTo>
                <a:lnTo>
                  <a:pt x="88460" y="85230"/>
                </a:lnTo>
                <a:lnTo>
                  <a:pt x="88460" y="85240"/>
                </a:lnTo>
                <a:lnTo>
                  <a:pt x="88450" y="85240"/>
                </a:lnTo>
                <a:lnTo>
                  <a:pt x="88450" y="85250"/>
                </a:lnTo>
                <a:lnTo>
                  <a:pt x="88450" y="85260"/>
                </a:lnTo>
                <a:lnTo>
                  <a:pt x="88440" y="85260"/>
                </a:lnTo>
                <a:lnTo>
                  <a:pt x="88440" y="85270"/>
                </a:lnTo>
                <a:lnTo>
                  <a:pt x="88430" y="85270"/>
                </a:lnTo>
                <a:lnTo>
                  <a:pt x="88430" y="85280"/>
                </a:lnTo>
                <a:lnTo>
                  <a:pt x="88420" y="85280"/>
                </a:lnTo>
                <a:lnTo>
                  <a:pt x="88420" y="85290"/>
                </a:lnTo>
                <a:lnTo>
                  <a:pt x="88410" y="85290"/>
                </a:lnTo>
                <a:lnTo>
                  <a:pt x="88400" y="85290"/>
                </a:lnTo>
                <a:lnTo>
                  <a:pt x="88400" y="85300"/>
                </a:lnTo>
                <a:lnTo>
                  <a:pt x="88370" y="85300"/>
                </a:lnTo>
                <a:lnTo>
                  <a:pt x="88370" y="85290"/>
                </a:lnTo>
                <a:lnTo>
                  <a:pt x="88360" y="85290"/>
                </a:lnTo>
                <a:lnTo>
                  <a:pt x="88350" y="85290"/>
                </a:lnTo>
                <a:lnTo>
                  <a:pt x="88350" y="85270"/>
                </a:lnTo>
                <a:lnTo>
                  <a:pt x="88350" y="85210"/>
                </a:lnTo>
                <a:lnTo>
                  <a:pt x="88350" y="85200"/>
                </a:lnTo>
                <a:lnTo>
                  <a:pt x="88370" y="85200"/>
                </a:lnTo>
                <a:lnTo>
                  <a:pt x="88380" y="85200"/>
                </a:lnTo>
                <a:lnTo>
                  <a:pt x="88380" y="85190"/>
                </a:lnTo>
                <a:lnTo>
                  <a:pt x="88390" y="85190"/>
                </a:lnTo>
                <a:lnTo>
                  <a:pt x="88390" y="85180"/>
                </a:lnTo>
                <a:lnTo>
                  <a:pt x="88390" y="85170"/>
                </a:lnTo>
                <a:lnTo>
                  <a:pt x="88400" y="85170"/>
                </a:lnTo>
                <a:lnTo>
                  <a:pt x="88400" y="85160"/>
                </a:lnTo>
                <a:lnTo>
                  <a:pt x="88390" y="85160"/>
                </a:lnTo>
                <a:lnTo>
                  <a:pt x="88390" y="85150"/>
                </a:lnTo>
                <a:lnTo>
                  <a:pt x="88390" y="85140"/>
                </a:lnTo>
                <a:lnTo>
                  <a:pt x="88380" y="85140"/>
                </a:lnTo>
                <a:lnTo>
                  <a:pt x="88390" y="85140"/>
                </a:lnTo>
                <a:lnTo>
                  <a:pt x="88390" y="85130"/>
                </a:lnTo>
                <a:lnTo>
                  <a:pt x="88390" y="85120"/>
                </a:lnTo>
                <a:lnTo>
                  <a:pt x="88400" y="85120"/>
                </a:lnTo>
                <a:lnTo>
                  <a:pt x="88400" y="85110"/>
                </a:lnTo>
                <a:lnTo>
                  <a:pt x="88410" y="85110"/>
                </a:lnTo>
                <a:lnTo>
                  <a:pt x="88410" y="85100"/>
                </a:lnTo>
                <a:lnTo>
                  <a:pt x="88420" y="85100"/>
                </a:lnTo>
                <a:lnTo>
                  <a:pt x="88420" y="85070"/>
                </a:lnTo>
                <a:lnTo>
                  <a:pt x="88430" y="85070"/>
                </a:lnTo>
                <a:lnTo>
                  <a:pt x="88430" y="85060"/>
                </a:lnTo>
                <a:lnTo>
                  <a:pt x="88440" y="85060"/>
                </a:lnTo>
                <a:lnTo>
                  <a:pt x="88440" y="85050"/>
                </a:lnTo>
                <a:lnTo>
                  <a:pt x="88460" y="85050"/>
                </a:lnTo>
                <a:lnTo>
                  <a:pt x="88460" y="85060"/>
                </a:lnTo>
                <a:lnTo>
                  <a:pt x="88470" y="85060"/>
                </a:lnTo>
                <a:lnTo>
                  <a:pt x="88470" y="85070"/>
                </a:lnTo>
                <a:lnTo>
                  <a:pt x="88480" y="85070"/>
                </a:lnTo>
                <a:lnTo>
                  <a:pt x="88480" y="85080"/>
                </a:lnTo>
                <a:lnTo>
                  <a:pt x="88500" y="85080"/>
                </a:lnTo>
                <a:lnTo>
                  <a:pt x="88510" y="85080"/>
                </a:lnTo>
                <a:lnTo>
                  <a:pt x="88530" y="85080"/>
                </a:lnTo>
                <a:lnTo>
                  <a:pt x="88540" y="85080"/>
                </a:lnTo>
                <a:lnTo>
                  <a:pt x="88540" y="85070"/>
                </a:lnTo>
                <a:lnTo>
                  <a:pt x="88550" y="85070"/>
                </a:lnTo>
                <a:lnTo>
                  <a:pt x="88560" y="85070"/>
                </a:lnTo>
                <a:lnTo>
                  <a:pt x="88560" y="85060"/>
                </a:lnTo>
                <a:lnTo>
                  <a:pt x="88570" y="85060"/>
                </a:lnTo>
                <a:lnTo>
                  <a:pt x="88580" y="85060"/>
                </a:lnTo>
                <a:lnTo>
                  <a:pt x="88580" y="85050"/>
                </a:lnTo>
                <a:lnTo>
                  <a:pt x="88590" y="85050"/>
                </a:lnTo>
                <a:lnTo>
                  <a:pt x="88600" y="85050"/>
                </a:lnTo>
                <a:lnTo>
                  <a:pt x="88600" y="85040"/>
                </a:lnTo>
                <a:lnTo>
                  <a:pt x="88610" y="85040"/>
                </a:lnTo>
                <a:lnTo>
                  <a:pt x="88620" y="85040"/>
                </a:lnTo>
                <a:lnTo>
                  <a:pt x="88620" y="85030"/>
                </a:lnTo>
                <a:lnTo>
                  <a:pt x="88630" y="85030"/>
                </a:lnTo>
                <a:lnTo>
                  <a:pt x="88630" y="85020"/>
                </a:lnTo>
                <a:lnTo>
                  <a:pt x="88640" y="85020"/>
                </a:lnTo>
                <a:lnTo>
                  <a:pt x="88640" y="85010"/>
                </a:lnTo>
                <a:lnTo>
                  <a:pt x="88650" y="85010"/>
                </a:lnTo>
                <a:lnTo>
                  <a:pt x="88660" y="85010"/>
                </a:lnTo>
                <a:lnTo>
                  <a:pt x="88660" y="85000"/>
                </a:lnTo>
                <a:lnTo>
                  <a:pt x="88660" y="84990"/>
                </a:lnTo>
                <a:lnTo>
                  <a:pt x="88650" y="84990"/>
                </a:lnTo>
                <a:lnTo>
                  <a:pt x="88640" y="84990"/>
                </a:lnTo>
                <a:lnTo>
                  <a:pt x="88640" y="84970"/>
                </a:lnTo>
                <a:lnTo>
                  <a:pt x="88640" y="84960"/>
                </a:lnTo>
                <a:lnTo>
                  <a:pt x="88630" y="84960"/>
                </a:lnTo>
                <a:lnTo>
                  <a:pt x="88620" y="84960"/>
                </a:lnTo>
                <a:lnTo>
                  <a:pt x="88610" y="84960"/>
                </a:lnTo>
                <a:lnTo>
                  <a:pt x="88610" y="84950"/>
                </a:lnTo>
                <a:lnTo>
                  <a:pt x="88600" y="84950"/>
                </a:lnTo>
                <a:lnTo>
                  <a:pt x="88600" y="84940"/>
                </a:lnTo>
                <a:lnTo>
                  <a:pt x="88590" y="84940"/>
                </a:lnTo>
                <a:lnTo>
                  <a:pt x="88580" y="84940"/>
                </a:lnTo>
                <a:lnTo>
                  <a:pt x="88580" y="84930"/>
                </a:lnTo>
                <a:lnTo>
                  <a:pt x="88560" y="84930"/>
                </a:lnTo>
                <a:lnTo>
                  <a:pt x="88560" y="84940"/>
                </a:lnTo>
                <a:lnTo>
                  <a:pt x="88540" y="84940"/>
                </a:lnTo>
                <a:lnTo>
                  <a:pt x="88530" y="84940"/>
                </a:lnTo>
                <a:lnTo>
                  <a:pt x="88520" y="84940"/>
                </a:lnTo>
                <a:lnTo>
                  <a:pt x="88520" y="84950"/>
                </a:lnTo>
                <a:lnTo>
                  <a:pt x="88510" y="84950"/>
                </a:lnTo>
                <a:lnTo>
                  <a:pt x="88510" y="84960"/>
                </a:lnTo>
                <a:lnTo>
                  <a:pt x="88500" y="84960"/>
                </a:lnTo>
                <a:lnTo>
                  <a:pt x="88500" y="84970"/>
                </a:lnTo>
                <a:lnTo>
                  <a:pt x="88490" y="84970"/>
                </a:lnTo>
                <a:lnTo>
                  <a:pt x="88490" y="84980"/>
                </a:lnTo>
                <a:lnTo>
                  <a:pt x="88490" y="84990"/>
                </a:lnTo>
                <a:lnTo>
                  <a:pt x="88480" y="84990"/>
                </a:lnTo>
                <a:lnTo>
                  <a:pt x="88480" y="85000"/>
                </a:lnTo>
                <a:lnTo>
                  <a:pt x="88470" y="85000"/>
                </a:lnTo>
                <a:lnTo>
                  <a:pt x="88460" y="85000"/>
                </a:lnTo>
                <a:lnTo>
                  <a:pt x="88450" y="85000"/>
                </a:lnTo>
                <a:lnTo>
                  <a:pt x="88430" y="85000"/>
                </a:lnTo>
                <a:lnTo>
                  <a:pt x="88430" y="85010"/>
                </a:lnTo>
                <a:lnTo>
                  <a:pt x="88430" y="85020"/>
                </a:lnTo>
                <a:lnTo>
                  <a:pt x="88410" y="85020"/>
                </a:lnTo>
                <a:lnTo>
                  <a:pt x="88410" y="85030"/>
                </a:lnTo>
                <a:lnTo>
                  <a:pt x="88410" y="85050"/>
                </a:lnTo>
                <a:lnTo>
                  <a:pt x="88410" y="85060"/>
                </a:lnTo>
                <a:lnTo>
                  <a:pt x="88400" y="85060"/>
                </a:lnTo>
                <a:lnTo>
                  <a:pt x="88410" y="85060"/>
                </a:lnTo>
                <a:lnTo>
                  <a:pt x="88410" y="85070"/>
                </a:lnTo>
                <a:lnTo>
                  <a:pt x="88410" y="85090"/>
                </a:lnTo>
                <a:lnTo>
                  <a:pt x="88400" y="85090"/>
                </a:lnTo>
                <a:lnTo>
                  <a:pt x="88390" y="85090"/>
                </a:lnTo>
                <a:lnTo>
                  <a:pt x="88380" y="85090"/>
                </a:lnTo>
                <a:lnTo>
                  <a:pt x="88370" y="85090"/>
                </a:lnTo>
                <a:lnTo>
                  <a:pt x="88370" y="85080"/>
                </a:lnTo>
                <a:lnTo>
                  <a:pt x="88360" y="85080"/>
                </a:lnTo>
                <a:lnTo>
                  <a:pt x="88350" y="85080"/>
                </a:lnTo>
                <a:lnTo>
                  <a:pt x="88330" y="85080"/>
                </a:lnTo>
                <a:lnTo>
                  <a:pt x="88330" y="85070"/>
                </a:lnTo>
                <a:lnTo>
                  <a:pt x="88320" y="85070"/>
                </a:lnTo>
                <a:lnTo>
                  <a:pt x="88320" y="85080"/>
                </a:lnTo>
                <a:lnTo>
                  <a:pt x="88320" y="85070"/>
                </a:lnTo>
                <a:lnTo>
                  <a:pt x="88300" y="85070"/>
                </a:lnTo>
                <a:lnTo>
                  <a:pt x="88290" y="85070"/>
                </a:lnTo>
                <a:lnTo>
                  <a:pt x="88280" y="85070"/>
                </a:lnTo>
                <a:lnTo>
                  <a:pt x="88280" y="85060"/>
                </a:lnTo>
                <a:lnTo>
                  <a:pt x="88260" y="85060"/>
                </a:lnTo>
                <a:lnTo>
                  <a:pt x="88250" y="85060"/>
                </a:lnTo>
                <a:lnTo>
                  <a:pt x="88250" y="85050"/>
                </a:lnTo>
                <a:lnTo>
                  <a:pt x="88230" y="85050"/>
                </a:lnTo>
                <a:lnTo>
                  <a:pt x="88210" y="85050"/>
                </a:lnTo>
                <a:lnTo>
                  <a:pt x="88200" y="85050"/>
                </a:lnTo>
                <a:lnTo>
                  <a:pt x="88200" y="85040"/>
                </a:lnTo>
                <a:lnTo>
                  <a:pt x="88190" y="85040"/>
                </a:lnTo>
                <a:lnTo>
                  <a:pt x="88180" y="85040"/>
                </a:lnTo>
                <a:lnTo>
                  <a:pt x="88180" y="85030"/>
                </a:lnTo>
                <a:lnTo>
                  <a:pt x="88160" y="85030"/>
                </a:lnTo>
                <a:lnTo>
                  <a:pt x="88160" y="85040"/>
                </a:lnTo>
                <a:lnTo>
                  <a:pt x="88150" y="85040"/>
                </a:lnTo>
                <a:lnTo>
                  <a:pt x="88120" y="85040"/>
                </a:lnTo>
                <a:lnTo>
                  <a:pt x="88110" y="85040"/>
                </a:lnTo>
                <a:lnTo>
                  <a:pt x="88100" y="85040"/>
                </a:lnTo>
                <a:lnTo>
                  <a:pt x="88090" y="85040"/>
                </a:lnTo>
                <a:lnTo>
                  <a:pt x="88070" y="85040"/>
                </a:lnTo>
                <a:lnTo>
                  <a:pt x="88070" y="85050"/>
                </a:lnTo>
                <a:lnTo>
                  <a:pt x="88060" y="85050"/>
                </a:lnTo>
                <a:lnTo>
                  <a:pt x="88050" y="85050"/>
                </a:lnTo>
                <a:lnTo>
                  <a:pt x="88040" y="85050"/>
                </a:lnTo>
                <a:lnTo>
                  <a:pt x="88040" y="85060"/>
                </a:lnTo>
                <a:lnTo>
                  <a:pt x="88030" y="85060"/>
                </a:lnTo>
                <a:lnTo>
                  <a:pt x="88020" y="85060"/>
                </a:lnTo>
                <a:lnTo>
                  <a:pt x="88020" y="85070"/>
                </a:lnTo>
                <a:lnTo>
                  <a:pt x="88010" y="85070"/>
                </a:lnTo>
                <a:lnTo>
                  <a:pt x="88000" y="85070"/>
                </a:lnTo>
                <a:lnTo>
                  <a:pt x="87990" y="85070"/>
                </a:lnTo>
                <a:lnTo>
                  <a:pt x="87970" y="85070"/>
                </a:lnTo>
                <a:lnTo>
                  <a:pt x="87970" y="85080"/>
                </a:lnTo>
                <a:lnTo>
                  <a:pt x="87960" y="85080"/>
                </a:lnTo>
                <a:lnTo>
                  <a:pt x="87950" y="85080"/>
                </a:lnTo>
                <a:lnTo>
                  <a:pt x="87940" y="85080"/>
                </a:lnTo>
                <a:lnTo>
                  <a:pt x="87940" y="85090"/>
                </a:lnTo>
                <a:lnTo>
                  <a:pt x="87930" y="85090"/>
                </a:lnTo>
                <a:lnTo>
                  <a:pt x="87930" y="85100"/>
                </a:lnTo>
                <a:lnTo>
                  <a:pt x="87920" y="85100"/>
                </a:lnTo>
                <a:lnTo>
                  <a:pt x="87920" y="85110"/>
                </a:lnTo>
                <a:lnTo>
                  <a:pt x="87910" y="85110"/>
                </a:lnTo>
                <a:lnTo>
                  <a:pt x="87910" y="85120"/>
                </a:lnTo>
                <a:lnTo>
                  <a:pt x="87900" y="85120"/>
                </a:lnTo>
                <a:lnTo>
                  <a:pt x="87900" y="85130"/>
                </a:lnTo>
                <a:lnTo>
                  <a:pt x="87890" y="85130"/>
                </a:lnTo>
                <a:lnTo>
                  <a:pt x="87880" y="85130"/>
                </a:lnTo>
                <a:lnTo>
                  <a:pt x="87880" y="85140"/>
                </a:lnTo>
                <a:lnTo>
                  <a:pt x="87880" y="85150"/>
                </a:lnTo>
                <a:lnTo>
                  <a:pt x="87870" y="85150"/>
                </a:lnTo>
                <a:lnTo>
                  <a:pt x="87860" y="85150"/>
                </a:lnTo>
                <a:lnTo>
                  <a:pt x="87860" y="85160"/>
                </a:lnTo>
                <a:lnTo>
                  <a:pt x="87850" y="85160"/>
                </a:lnTo>
                <a:lnTo>
                  <a:pt x="87850" y="85170"/>
                </a:lnTo>
                <a:lnTo>
                  <a:pt x="87840" y="85170"/>
                </a:lnTo>
                <a:lnTo>
                  <a:pt x="87840" y="85180"/>
                </a:lnTo>
                <a:lnTo>
                  <a:pt x="87830" y="85180"/>
                </a:lnTo>
                <a:lnTo>
                  <a:pt x="87830" y="85190"/>
                </a:lnTo>
                <a:lnTo>
                  <a:pt x="87820" y="85190"/>
                </a:lnTo>
                <a:lnTo>
                  <a:pt x="87820" y="85200"/>
                </a:lnTo>
                <a:lnTo>
                  <a:pt x="87810" y="85200"/>
                </a:lnTo>
                <a:lnTo>
                  <a:pt x="87800" y="85200"/>
                </a:lnTo>
                <a:lnTo>
                  <a:pt x="87800" y="85210"/>
                </a:lnTo>
                <a:lnTo>
                  <a:pt x="87800" y="85220"/>
                </a:lnTo>
                <a:lnTo>
                  <a:pt x="87790" y="85220"/>
                </a:lnTo>
                <a:lnTo>
                  <a:pt x="87790" y="85230"/>
                </a:lnTo>
                <a:lnTo>
                  <a:pt x="87780" y="85230"/>
                </a:lnTo>
                <a:lnTo>
                  <a:pt x="87780" y="85240"/>
                </a:lnTo>
                <a:lnTo>
                  <a:pt x="87770" y="85240"/>
                </a:lnTo>
                <a:lnTo>
                  <a:pt x="87770" y="85250"/>
                </a:lnTo>
                <a:lnTo>
                  <a:pt x="87760" y="85250"/>
                </a:lnTo>
                <a:lnTo>
                  <a:pt x="87760" y="85260"/>
                </a:lnTo>
                <a:lnTo>
                  <a:pt x="87750" y="85260"/>
                </a:lnTo>
                <a:lnTo>
                  <a:pt x="87750" y="85270"/>
                </a:lnTo>
                <a:lnTo>
                  <a:pt x="87740" y="85270"/>
                </a:lnTo>
                <a:lnTo>
                  <a:pt x="87730" y="85270"/>
                </a:lnTo>
                <a:lnTo>
                  <a:pt x="87730" y="85280"/>
                </a:lnTo>
                <a:lnTo>
                  <a:pt x="87720" y="85280"/>
                </a:lnTo>
                <a:lnTo>
                  <a:pt x="87720" y="85290"/>
                </a:lnTo>
                <a:lnTo>
                  <a:pt x="87710" y="85290"/>
                </a:lnTo>
                <a:lnTo>
                  <a:pt x="87700" y="85290"/>
                </a:lnTo>
                <a:lnTo>
                  <a:pt x="87690" y="85290"/>
                </a:lnTo>
                <a:lnTo>
                  <a:pt x="87690" y="85300"/>
                </a:lnTo>
                <a:lnTo>
                  <a:pt x="87690" y="85310"/>
                </a:lnTo>
                <a:lnTo>
                  <a:pt x="87680" y="85310"/>
                </a:lnTo>
                <a:lnTo>
                  <a:pt x="87680" y="85320"/>
                </a:lnTo>
                <a:lnTo>
                  <a:pt x="87670" y="85320"/>
                </a:lnTo>
                <a:lnTo>
                  <a:pt x="87670" y="85330"/>
                </a:lnTo>
                <a:lnTo>
                  <a:pt x="87660" y="85330"/>
                </a:lnTo>
                <a:lnTo>
                  <a:pt x="87660" y="85340"/>
                </a:lnTo>
                <a:lnTo>
                  <a:pt x="87660" y="85350"/>
                </a:lnTo>
                <a:lnTo>
                  <a:pt x="87650" y="85350"/>
                </a:lnTo>
                <a:lnTo>
                  <a:pt x="87640" y="85350"/>
                </a:lnTo>
                <a:lnTo>
                  <a:pt x="87640" y="85360"/>
                </a:lnTo>
                <a:lnTo>
                  <a:pt x="87630" y="85360"/>
                </a:lnTo>
                <a:lnTo>
                  <a:pt x="87620" y="85360"/>
                </a:lnTo>
                <a:lnTo>
                  <a:pt x="87620" y="85370"/>
                </a:lnTo>
                <a:lnTo>
                  <a:pt x="87610" y="85370"/>
                </a:lnTo>
                <a:lnTo>
                  <a:pt x="87610" y="85380"/>
                </a:lnTo>
                <a:lnTo>
                  <a:pt x="87610" y="85390"/>
                </a:lnTo>
                <a:lnTo>
                  <a:pt x="87600" y="85390"/>
                </a:lnTo>
                <a:lnTo>
                  <a:pt x="87600" y="85400"/>
                </a:lnTo>
                <a:lnTo>
                  <a:pt x="87600" y="85410"/>
                </a:lnTo>
                <a:lnTo>
                  <a:pt x="87580" y="85410"/>
                </a:lnTo>
                <a:lnTo>
                  <a:pt x="87560" y="85410"/>
                </a:lnTo>
                <a:lnTo>
                  <a:pt x="87560" y="85420"/>
                </a:lnTo>
                <a:lnTo>
                  <a:pt x="87550" y="85420"/>
                </a:lnTo>
                <a:lnTo>
                  <a:pt x="87540" y="85420"/>
                </a:lnTo>
                <a:lnTo>
                  <a:pt x="87540" y="85430"/>
                </a:lnTo>
                <a:lnTo>
                  <a:pt x="87530" y="85430"/>
                </a:lnTo>
                <a:lnTo>
                  <a:pt x="87520" y="85430"/>
                </a:lnTo>
                <a:lnTo>
                  <a:pt x="87520" y="85440"/>
                </a:lnTo>
                <a:lnTo>
                  <a:pt x="87510" y="85440"/>
                </a:lnTo>
                <a:lnTo>
                  <a:pt x="87500" y="85440"/>
                </a:lnTo>
                <a:lnTo>
                  <a:pt x="87470" y="85440"/>
                </a:lnTo>
                <a:lnTo>
                  <a:pt x="87470" y="85430"/>
                </a:lnTo>
                <a:lnTo>
                  <a:pt x="87420" y="85430"/>
                </a:lnTo>
                <a:lnTo>
                  <a:pt x="87410" y="85430"/>
                </a:lnTo>
                <a:lnTo>
                  <a:pt x="87410" y="85420"/>
                </a:lnTo>
                <a:lnTo>
                  <a:pt x="87370" y="85420"/>
                </a:lnTo>
                <a:lnTo>
                  <a:pt x="87370" y="85430"/>
                </a:lnTo>
                <a:lnTo>
                  <a:pt x="87350" y="85430"/>
                </a:lnTo>
                <a:lnTo>
                  <a:pt x="87340" y="85430"/>
                </a:lnTo>
                <a:lnTo>
                  <a:pt x="87340" y="85440"/>
                </a:lnTo>
                <a:lnTo>
                  <a:pt x="87320" y="85440"/>
                </a:lnTo>
                <a:lnTo>
                  <a:pt x="87310" y="85440"/>
                </a:lnTo>
                <a:lnTo>
                  <a:pt x="87300" y="85440"/>
                </a:lnTo>
                <a:lnTo>
                  <a:pt x="87300" y="85450"/>
                </a:lnTo>
                <a:lnTo>
                  <a:pt x="87290" y="85450"/>
                </a:lnTo>
                <a:lnTo>
                  <a:pt x="87280" y="85450"/>
                </a:lnTo>
                <a:lnTo>
                  <a:pt x="87270" y="85450"/>
                </a:lnTo>
                <a:lnTo>
                  <a:pt x="87270" y="85460"/>
                </a:lnTo>
                <a:lnTo>
                  <a:pt x="87260" y="85460"/>
                </a:lnTo>
                <a:lnTo>
                  <a:pt x="87250" y="85460"/>
                </a:lnTo>
                <a:lnTo>
                  <a:pt x="87240" y="85460"/>
                </a:lnTo>
                <a:lnTo>
                  <a:pt x="87230" y="85460"/>
                </a:lnTo>
                <a:lnTo>
                  <a:pt x="87210" y="85460"/>
                </a:lnTo>
                <a:lnTo>
                  <a:pt x="87200" y="85460"/>
                </a:lnTo>
                <a:lnTo>
                  <a:pt x="87170" y="85460"/>
                </a:lnTo>
                <a:lnTo>
                  <a:pt x="87170" y="85450"/>
                </a:lnTo>
                <a:lnTo>
                  <a:pt x="87160" y="85450"/>
                </a:lnTo>
                <a:lnTo>
                  <a:pt x="87140" y="85450"/>
                </a:lnTo>
                <a:lnTo>
                  <a:pt x="87130" y="85450"/>
                </a:lnTo>
                <a:lnTo>
                  <a:pt x="87110" y="85450"/>
                </a:lnTo>
                <a:lnTo>
                  <a:pt x="87100" y="85450"/>
                </a:lnTo>
                <a:lnTo>
                  <a:pt x="87100" y="85460"/>
                </a:lnTo>
                <a:lnTo>
                  <a:pt x="87070" y="85460"/>
                </a:lnTo>
                <a:lnTo>
                  <a:pt x="87070" y="85450"/>
                </a:lnTo>
                <a:lnTo>
                  <a:pt x="87060" y="85450"/>
                </a:lnTo>
                <a:lnTo>
                  <a:pt x="87060" y="85440"/>
                </a:lnTo>
                <a:lnTo>
                  <a:pt x="87070" y="85440"/>
                </a:lnTo>
                <a:lnTo>
                  <a:pt x="87070" y="85430"/>
                </a:lnTo>
                <a:lnTo>
                  <a:pt x="87060" y="85430"/>
                </a:lnTo>
                <a:lnTo>
                  <a:pt x="87060" y="85420"/>
                </a:lnTo>
                <a:lnTo>
                  <a:pt x="87050" y="85420"/>
                </a:lnTo>
                <a:lnTo>
                  <a:pt x="87040" y="85420"/>
                </a:lnTo>
                <a:lnTo>
                  <a:pt x="87020" y="85420"/>
                </a:lnTo>
                <a:lnTo>
                  <a:pt x="87020" y="85410"/>
                </a:lnTo>
                <a:lnTo>
                  <a:pt x="86990" y="85410"/>
                </a:lnTo>
                <a:lnTo>
                  <a:pt x="86990" y="85400"/>
                </a:lnTo>
                <a:lnTo>
                  <a:pt x="86980" y="85400"/>
                </a:lnTo>
                <a:lnTo>
                  <a:pt x="86980" y="85390"/>
                </a:lnTo>
                <a:lnTo>
                  <a:pt x="86970" y="85390"/>
                </a:lnTo>
                <a:lnTo>
                  <a:pt x="86970" y="85400"/>
                </a:lnTo>
                <a:lnTo>
                  <a:pt x="86960" y="85400"/>
                </a:lnTo>
                <a:lnTo>
                  <a:pt x="86960" y="85390"/>
                </a:lnTo>
                <a:lnTo>
                  <a:pt x="86960" y="85400"/>
                </a:lnTo>
                <a:lnTo>
                  <a:pt x="86930" y="85400"/>
                </a:lnTo>
                <a:lnTo>
                  <a:pt x="86920" y="85400"/>
                </a:lnTo>
                <a:lnTo>
                  <a:pt x="86920" y="85410"/>
                </a:lnTo>
                <a:lnTo>
                  <a:pt x="86910" y="85410"/>
                </a:lnTo>
                <a:lnTo>
                  <a:pt x="86910" y="85420"/>
                </a:lnTo>
                <a:lnTo>
                  <a:pt x="86900" y="85420"/>
                </a:lnTo>
                <a:lnTo>
                  <a:pt x="86890" y="85420"/>
                </a:lnTo>
                <a:lnTo>
                  <a:pt x="86890" y="85430"/>
                </a:lnTo>
                <a:lnTo>
                  <a:pt x="86880" y="85430"/>
                </a:lnTo>
                <a:lnTo>
                  <a:pt x="86860" y="85430"/>
                </a:lnTo>
                <a:lnTo>
                  <a:pt x="86860" y="85440"/>
                </a:lnTo>
                <a:lnTo>
                  <a:pt x="86850" y="85440"/>
                </a:lnTo>
                <a:lnTo>
                  <a:pt x="86840" y="85440"/>
                </a:lnTo>
                <a:lnTo>
                  <a:pt x="86830" y="85440"/>
                </a:lnTo>
                <a:lnTo>
                  <a:pt x="86830" y="85450"/>
                </a:lnTo>
                <a:lnTo>
                  <a:pt x="86820" y="85450"/>
                </a:lnTo>
                <a:lnTo>
                  <a:pt x="86810" y="85450"/>
                </a:lnTo>
                <a:lnTo>
                  <a:pt x="86810" y="85440"/>
                </a:lnTo>
                <a:lnTo>
                  <a:pt x="86800" y="85440"/>
                </a:lnTo>
                <a:lnTo>
                  <a:pt x="86790" y="85440"/>
                </a:lnTo>
                <a:lnTo>
                  <a:pt x="86780" y="85440"/>
                </a:lnTo>
                <a:lnTo>
                  <a:pt x="86780" y="85450"/>
                </a:lnTo>
                <a:lnTo>
                  <a:pt x="86760" y="85450"/>
                </a:lnTo>
                <a:lnTo>
                  <a:pt x="86760" y="85430"/>
                </a:lnTo>
                <a:lnTo>
                  <a:pt x="86740" y="85430"/>
                </a:lnTo>
                <a:lnTo>
                  <a:pt x="86740" y="85440"/>
                </a:lnTo>
                <a:lnTo>
                  <a:pt x="86730" y="85440"/>
                </a:lnTo>
                <a:lnTo>
                  <a:pt x="86730" y="85450"/>
                </a:lnTo>
                <a:lnTo>
                  <a:pt x="86720" y="85450"/>
                </a:lnTo>
                <a:lnTo>
                  <a:pt x="86710" y="85450"/>
                </a:lnTo>
                <a:lnTo>
                  <a:pt x="86710" y="85460"/>
                </a:lnTo>
                <a:lnTo>
                  <a:pt x="86690" y="85460"/>
                </a:lnTo>
                <a:lnTo>
                  <a:pt x="86690" y="85450"/>
                </a:lnTo>
                <a:lnTo>
                  <a:pt x="86680" y="85450"/>
                </a:lnTo>
                <a:lnTo>
                  <a:pt x="86680" y="85460"/>
                </a:lnTo>
                <a:lnTo>
                  <a:pt x="86660" y="85460"/>
                </a:lnTo>
                <a:lnTo>
                  <a:pt x="86650" y="85460"/>
                </a:lnTo>
                <a:lnTo>
                  <a:pt x="86640" y="85460"/>
                </a:lnTo>
                <a:lnTo>
                  <a:pt x="86640" y="85450"/>
                </a:lnTo>
                <a:lnTo>
                  <a:pt x="86630" y="85450"/>
                </a:lnTo>
                <a:lnTo>
                  <a:pt x="86620" y="85450"/>
                </a:lnTo>
                <a:lnTo>
                  <a:pt x="86620" y="85460"/>
                </a:lnTo>
                <a:lnTo>
                  <a:pt x="86600" y="85460"/>
                </a:lnTo>
                <a:lnTo>
                  <a:pt x="86590" y="85460"/>
                </a:lnTo>
                <a:lnTo>
                  <a:pt x="86560" y="85460"/>
                </a:lnTo>
                <a:lnTo>
                  <a:pt x="86560" y="85470"/>
                </a:lnTo>
                <a:lnTo>
                  <a:pt x="86550" y="85470"/>
                </a:lnTo>
                <a:lnTo>
                  <a:pt x="86540" y="85470"/>
                </a:lnTo>
                <a:lnTo>
                  <a:pt x="86540" y="85480"/>
                </a:lnTo>
                <a:lnTo>
                  <a:pt x="86530" y="85480"/>
                </a:lnTo>
                <a:lnTo>
                  <a:pt x="86520" y="85480"/>
                </a:lnTo>
                <a:lnTo>
                  <a:pt x="86520" y="85490"/>
                </a:lnTo>
                <a:lnTo>
                  <a:pt x="86510" y="85490"/>
                </a:lnTo>
                <a:lnTo>
                  <a:pt x="86510" y="85480"/>
                </a:lnTo>
                <a:lnTo>
                  <a:pt x="86510" y="85490"/>
                </a:lnTo>
                <a:lnTo>
                  <a:pt x="86500" y="85490"/>
                </a:lnTo>
                <a:lnTo>
                  <a:pt x="86490" y="85490"/>
                </a:lnTo>
                <a:lnTo>
                  <a:pt x="86490" y="85500"/>
                </a:lnTo>
                <a:lnTo>
                  <a:pt x="86480" y="85500"/>
                </a:lnTo>
                <a:lnTo>
                  <a:pt x="86470" y="85500"/>
                </a:lnTo>
                <a:lnTo>
                  <a:pt x="86470" y="85510"/>
                </a:lnTo>
                <a:lnTo>
                  <a:pt x="86460" y="85510"/>
                </a:lnTo>
                <a:lnTo>
                  <a:pt x="86450" y="85510"/>
                </a:lnTo>
                <a:lnTo>
                  <a:pt x="86450" y="85520"/>
                </a:lnTo>
                <a:lnTo>
                  <a:pt x="86440" y="85520"/>
                </a:lnTo>
                <a:lnTo>
                  <a:pt x="86440" y="85530"/>
                </a:lnTo>
                <a:lnTo>
                  <a:pt x="86430" y="85530"/>
                </a:lnTo>
                <a:lnTo>
                  <a:pt x="86420" y="85530"/>
                </a:lnTo>
                <a:lnTo>
                  <a:pt x="86420" y="85540"/>
                </a:lnTo>
                <a:lnTo>
                  <a:pt x="86410" y="85540"/>
                </a:lnTo>
                <a:lnTo>
                  <a:pt x="86400" y="85540"/>
                </a:lnTo>
                <a:lnTo>
                  <a:pt x="86400" y="85550"/>
                </a:lnTo>
                <a:lnTo>
                  <a:pt x="86390" y="85550"/>
                </a:lnTo>
                <a:lnTo>
                  <a:pt x="86380" y="85550"/>
                </a:lnTo>
                <a:lnTo>
                  <a:pt x="86380" y="85560"/>
                </a:lnTo>
                <a:lnTo>
                  <a:pt x="86370" y="85560"/>
                </a:lnTo>
                <a:lnTo>
                  <a:pt x="86360" y="85560"/>
                </a:lnTo>
                <a:lnTo>
                  <a:pt x="86360" y="85570"/>
                </a:lnTo>
                <a:lnTo>
                  <a:pt x="86350" y="85570"/>
                </a:lnTo>
                <a:lnTo>
                  <a:pt x="86340" y="85570"/>
                </a:lnTo>
                <a:lnTo>
                  <a:pt x="86340" y="85580"/>
                </a:lnTo>
                <a:lnTo>
                  <a:pt x="86330" y="85580"/>
                </a:lnTo>
                <a:lnTo>
                  <a:pt x="86300" y="85580"/>
                </a:lnTo>
                <a:lnTo>
                  <a:pt x="86300" y="85570"/>
                </a:lnTo>
                <a:lnTo>
                  <a:pt x="86290" y="85570"/>
                </a:lnTo>
                <a:lnTo>
                  <a:pt x="86280" y="85570"/>
                </a:lnTo>
                <a:lnTo>
                  <a:pt x="86270" y="85570"/>
                </a:lnTo>
                <a:lnTo>
                  <a:pt x="86260" y="85570"/>
                </a:lnTo>
                <a:lnTo>
                  <a:pt x="86260" y="85580"/>
                </a:lnTo>
                <a:lnTo>
                  <a:pt x="86250" y="85580"/>
                </a:lnTo>
                <a:lnTo>
                  <a:pt x="86230" y="85580"/>
                </a:lnTo>
                <a:lnTo>
                  <a:pt x="86230" y="85570"/>
                </a:lnTo>
                <a:lnTo>
                  <a:pt x="86220" y="85570"/>
                </a:lnTo>
                <a:lnTo>
                  <a:pt x="86220" y="85560"/>
                </a:lnTo>
                <a:lnTo>
                  <a:pt x="86210" y="85560"/>
                </a:lnTo>
                <a:lnTo>
                  <a:pt x="86210" y="85550"/>
                </a:lnTo>
                <a:lnTo>
                  <a:pt x="86210" y="85540"/>
                </a:lnTo>
                <a:lnTo>
                  <a:pt x="86200" y="85540"/>
                </a:lnTo>
                <a:lnTo>
                  <a:pt x="86200" y="85530"/>
                </a:lnTo>
                <a:lnTo>
                  <a:pt x="86190" y="85530"/>
                </a:lnTo>
                <a:lnTo>
                  <a:pt x="86180" y="85530"/>
                </a:lnTo>
                <a:lnTo>
                  <a:pt x="86180" y="85520"/>
                </a:lnTo>
                <a:lnTo>
                  <a:pt x="86170" y="85520"/>
                </a:lnTo>
                <a:lnTo>
                  <a:pt x="86170" y="85510"/>
                </a:lnTo>
                <a:lnTo>
                  <a:pt x="86170" y="85500"/>
                </a:lnTo>
                <a:lnTo>
                  <a:pt x="86160" y="85500"/>
                </a:lnTo>
                <a:lnTo>
                  <a:pt x="86160" y="85490"/>
                </a:lnTo>
                <a:lnTo>
                  <a:pt x="86160" y="85480"/>
                </a:lnTo>
                <a:lnTo>
                  <a:pt x="86150" y="85480"/>
                </a:lnTo>
                <a:lnTo>
                  <a:pt x="86150" y="85470"/>
                </a:lnTo>
                <a:lnTo>
                  <a:pt x="86140" y="85470"/>
                </a:lnTo>
                <a:lnTo>
                  <a:pt x="86130" y="85470"/>
                </a:lnTo>
                <a:lnTo>
                  <a:pt x="86130" y="85460"/>
                </a:lnTo>
                <a:lnTo>
                  <a:pt x="86120" y="85460"/>
                </a:lnTo>
                <a:lnTo>
                  <a:pt x="86110" y="85460"/>
                </a:lnTo>
                <a:lnTo>
                  <a:pt x="86110" y="85450"/>
                </a:lnTo>
                <a:lnTo>
                  <a:pt x="86100" y="85450"/>
                </a:lnTo>
                <a:lnTo>
                  <a:pt x="86060" y="85450"/>
                </a:lnTo>
                <a:lnTo>
                  <a:pt x="86060" y="85440"/>
                </a:lnTo>
                <a:lnTo>
                  <a:pt x="86050" y="85440"/>
                </a:lnTo>
                <a:lnTo>
                  <a:pt x="86050" y="85430"/>
                </a:lnTo>
                <a:lnTo>
                  <a:pt x="86040" y="85430"/>
                </a:lnTo>
                <a:lnTo>
                  <a:pt x="86040" y="85420"/>
                </a:lnTo>
                <a:lnTo>
                  <a:pt x="86040" y="85410"/>
                </a:lnTo>
                <a:lnTo>
                  <a:pt x="86030" y="85410"/>
                </a:lnTo>
                <a:lnTo>
                  <a:pt x="86030" y="85400"/>
                </a:lnTo>
                <a:lnTo>
                  <a:pt x="86020" y="85400"/>
                </a:lnTo>
                <a:lnTo>
                  <a:pt x="86020" y="85390"/>
                </a:lnTo>
                <a:lnTo>
                  <a:pt x="86010" y="85390"/>
                </a:lnTo>
                <a:lnTo>
                  <a:pt x="86000" y="85390"/>
                </a:lnTo>
                <a:lnTo>
                  <a:pt x="86000" y="85380"/>
                </a:lnTo>
                <a:lnTo>
                  <a:pt x="85990" y="85380"/>
                </a:lnTo>
                <a:lnTo>
                  <a:pt x="85980" y="85380"/>
                </a:lnTo>
                <a:lnTo>
                  <a:pt x="85970" y="85380"/>
                </a:lnTo>
                <a:lnTo>
                  <a:pt x="85970" y="85370"/>
                </a:lnTo>
                <a:lnTo>
                  <a:pt x="85960" y="85370"/>
                </a:lnTo>
                <a:lnTo>
                  <a:pt x="85940" y="85370"/>
                </a:lnTo>
                <a:lnTo>
                  <a:pt x="85930" y="85370"/>
                </a:lnTo>
                <a:lnTo>
                  <a:pt x="85930" y="85360"/>
                </a:lnTo>
                <a:lnTo>
                  <a:pt x="85920" y="85360"/>
                </a:lnTo>
                <a:lnTo>
                  <a:pt x="85910" y="85360"/>
                </a:lnTo>
                <a:lnTo>
                  <a:pt x="85910" y="85350"/>
                </a:lnTo>
                <a:lnTo>
                  <a:pt x="85900" y="85350"/>
                </a:lnTo>
                <a:lnTo>
                  <a:pt x="85900" y="85340"/>
                </a:lnTo>
                <a:lnTo>
                  <a:pt x="85890" y="85340"/>
                </a:lnTo>
                <a:lnTo>
                  <a:pt x="85870" y="85340"/>
                </a:lnTo>
                <a:lnTo>
                  <a:pt x="85870" y="85330"/>
                </a:lnTo>
                <a:lnTo>
                  <a:pt x="85850" y="85330"/>
                </a:lnTo>
                <a:lnTo>
                  <a:pt x="85850" y="85320"/>
                </a:lnTo>
                <a:lnTo>
                  <a:pt x="85840" y="85320"/>
                </a:lnTo>
                <a:lnTo>
                  <a:pt x="85830" y="85320"/>
                </a:lnTo>
                <a:lnTo>
                  <a:pt x="85820" y="85320"/>
                </a:lnTo>
                <a:lnTo>
                  <a:pt x="85810" y="85320"/>
                </a:lnTo>
                <a:lnTo>
                  <a:pt x="85810" y="85310"/>
                </a:lnTo>
                <a:lnTo>
                  <a:pt x="85800" y="85310"/>
                </a:lnTo>
                <a:lnTo>
                  <a:pt x="85800" y="85300"/>
                </a:lnTo>
                <a:lnTo>
                  <a:pt x="85790" y="85300"/>
                </a:lnTo>
                <a:lnTo>
                  <a:pt x="85790" y="85310"/>
                </a:lnTo>
                <a:lnTo>
                  <a:pt x="85790" y="85300"/>
                </a:lnTo>
                <a:lnTo>
                  <a:pt x="85750" y="85300"/>
                </a:lnTo>
                <a:lnTo>
                  <a:pt x="85720" y="85300"/>
                </a:lnTo>
                <a:lnTo>
                  <a:pt x="85670" y="85300"/>
                </a:lnTo>
                <a:lnTo>
                  <a:pt x="85670" y="85290"/>
                </a:lnTo>
                <a:lnTo>
                  <a:pt x="85660" y="85290"/>
                </a:lnTo>
                <a:lnTo>
                  <a:pt x="85650" y="85290"/>
                </a:lnTo>
                <a:lnTo>
                  <a:pt x="85650" y="85280"/>
                </a:lnTo>
                <a:lnTo>
                  <a:pt x="85640" y="85280"/>
                </a:lnTo>
                <a:lnTo>
                  <a:pt x="85630" y="85280"/>
                </a:lnTo>
                <a:lnTo>
                  <a:pt x="85630" y="85270"/>
                </a:lnTo>
                <a:lnTo>
                  <a:pt x="85620" y="85270"/>
                </a:lnTo>
                <a:lnTo>
                  <a:pt x="85610" y="85270"/>
                </a:lnTo>
                <a:lnTo>
                  <a:pt x="85580" y="85270"/>
                </a:lnTo>
                <a:lnTo>
                  <a:pt x="85580" y="85260"/>
                </a:lnTo>
                <a:lnTo>
                  <a:pt x="85560" y="85260"/>
                </a:lnTo>
                <a:lnTo>
                  <a:pt x="85560" y="85270"/>
                </a:lnTo>
                <a:lnTo>
                  <a:pt x="85550" y="85270"/>
                </a:lnTo>
                <a:lnTo>
                  <a:pt x="85550" y="85260"/>
                </a:lnTo>
                <a:lnTo>
                  <a:pt x="85520" y="85260"/>
                </a:lnTo>
                <a:lnTo>
                  <a:pt x="85520" y="85270"/>
                </a:lnTo>
                <a:lnTo>
                  <a:pt x="85510" y="85270"/>
                </a:lnTo>
                <a:lnTo>
                  <a:pt x="85510" y="85260"/>
                </a:lnTo>
                <a:lnTo>
                  <a:pt x="85500" y="85260"/>
                </a:lnTo>
                <a:lnTo>
                  <a:pt x="85490" y="85260"/>
                </a:lnTo>
                <a:lnTo>
                  <a:pt x="85490" y="85270"/>
                </a:lnTo>
                <a:lnTo>
                  <a:pt x="85460" y="85270"/>
                </a:lnTo>
                <a:lnTo>
                  <a:pt x="85450" y="85270"/>
                </a:lnTo>
                <a:lnTo>
                  <a:pt x="85420" y="85270"/>
                </a:lnTo>
                <a:lnTo>
                  <a:pt x="85410" y="85270"/>
                </a:lnTo>
                <a:lnTo>
                  <a:pt x="85390" y="85270"/>
                </a:lnTo>
                <a:lnTo>
                  <a:pt x="85390" y="85260"/>
                </a:lnTo>
                <a:lnTo>
                  <a:pt x="85350" y="85260"/>
                </a:lnTo>
                <a:lnTo>
                  <a:pt x="85350" y="85270"/>
                </a:lnTo>
                <a:lnTo>
                  <a:pt x="85340" y="85270"/>
                </a:lnTo>
                <a:lnTo>
                  <a:pt x="85340" y="85260"/>
                </a:lnTo>
                <a:lnTo>
                  <a:pt x="85330" y="85260"/>
                </a:lnTo>
                <a:lnTo>
                  <a:pt x="85330" y="85270"/>
                </a:lnTo>
                <a:lnTo>
                  <a:pt x="85330" y="85260"/>
                </a:lnTo>
                <a:lnTo>
                  <a:pt x="85330" y="85270"/>
                </a:lnTo>
                <a:lnTo>
                  <a:pt x="85320" y="85270"/>
                </a:lnTo>
                <a:lnTo>
                  <a:pt x="85310" y="85270"/>
                </a:lnTo>
                <a:lnTo>
                  <a:pt x="85290" y="85270"/>
                </a:lnTo>
                <a:lnTo>
                  <a:pt x="85290" y="85280"/>
                </a:lnTo>
                <a:lnTo>
                  <a:pt x="85280" y="85280"/>
                </a:lnTo>
                <a:lnTo>
                  <a:pt x="85270" y="85280"/>
                </a:lnTo>
                <a:lnTo>
                  <a:pt x="85270" y="85290"/>
                </a:lnTo>
                <a:lnTo>
                  <a:pt x="85260" y="85290"/>
                </a:lnTo>
                <a:lnTo>
                  <a:pt x="85260" y="85300"/>
                </a:lnTo>
                <a:lnTo>
                  <a:pt x="85250" y="85300"/>
                </a:lnTo>
                <a:lnTo>
                  <a:pt x="85250" y="85310"/>
                </a:lnTo>
                <a:lnTo>
                  <a:pt x="85240" y="85310"/>
                </a:lnTo>
                <a:lnTo>
                  <a:pt x="85240" y="85300"/>
                </a:lnTo>
                <a:lnTo>
                  <a:pt x="85210" y="85300"/>
                </a:lnTo>
                <a:lnTo>
                  <a:pt x="85200" y="85300"/>
                </a:lnTo>
                <a:lnTo>
                  <a:pt x="85200" y="85290"/>
                </a:lnTo>
                <a:lnTo>
                  <a:pt x="85190" y="85290"/>
                </a:lnTo>
                <a:lnTo>
                  <a:pt x="85180" y="85290"/>
                </a:lnTo>
                <a:lnTo>
                  <a:pt x="85180" y="85280"/>
                </a:lnTo>
                <a:lnTo>
                  <a:pt x="85160" y="85280"/>
                </a:lnTo>
                <a:lnTo>
                  <a:pt x="85140" y="85280"/>
                </a:lnTo>
                <a:lnTo>
                  <a:pt x="85130" y="85280"/>
                </a:lnTo>
                <a:lnTo>
                  <a:pt x="85130" y="85270"/>
                </a:lnTo>
                <a:lnTo>
                  <a:pt x="85110" y="85270"/>
                </a:lnTo>
                <a:lnTo>
                  <a:pt x="85100" y="85270"/>
                </a:lnTo>
                <a:lnTo>
                  <a:pt x="85100" y="85260"/>
                </a:lnTo>
                <a:lnTo>
                  <a:pt x="85090" y="85260"/>
                </a:lnTo>
                <a:lnTo>
                  <a:pt x="85090" y="85270"/>
                </a:lnTo>
                <a:lnTo>
                  <a:pt x="85080" y="85270"/>
                </a:lnTo>
                <a:lnTo>
                  <a:pt x="85060" y="85270"/>
                </a:lnTo>
                <a:lnTo>
                  <a:pt x="85030" y="85270"/>
                </a:lnTo>
                <a:lnTo>
                  <a:pt x="85010" y="85270"/>
                </a:lnTo>
                <a:lnTo>
                  <a:pt x="85010" y="85280"/>
                </a:lnTo>
                <a:lnTo>
                  <a:pt x="85000" y="85280"/>
                </a:lnTo>
                <a:lnTo>
                  <a:pt x="84980" y="85280"/>
                </a:lnTo>
                <a:lnTo>
                  <a:pt x="84970" y="85280"/>
                </a:lnTo>
                <a:lnTo>
                  <a:pt x="84970" y="85290"/>
                </a:lnTo>
                <a:lnTo>
                  <a:pt x="84970" y="85300"/>
                </a:lnTo>
                <a:lnTo>
                  <a:pt x="84950" y="85300"/>
                </a:lnTo>
                <a:lnTo>
                  <a:pt x="84940" y="85300"/>
                </a:lnTo>
                <a:lnTo>
                  <a:pt x="84940" y="85310"/>
                </a:lnTo>
                <a:lnTo>
                  <a:pt x="84920" y="85310"/>
                </a:lnTo>
                <a:lnTo>
                  <a:pt x="84920" y="85300"/>
                </a:lnTo>
                <a:lnTo>
                  <a:pt x="84910" y="85300"/>
                </a:lnTo>
                <a:lnTo>
                  <a:pt x="84910" y="85310"/>
                </a:lnTo>
                <a:lnTo>
                  <a:pt x="84900" y="85310"/>
                </a:lnTo>
                <a:lnTo>
                  <a:pt x="84880" y="85310"/>
                </a:lnTo>
                <a:lnTo>
                  <a:pt x="84880" y="85320"/>
                </a:lnTo>
                <a:lnTo>
                  <a:pt x="84870" y="85320"/>
                </a:lnTo>
                <a:lnTo>
                  <a:pt x="84860" y="85320"/>
                </a:lnTo>
                <a:lnTo>
                  <a:pt x="84860" y="85330"/>
                </a:lnTo>
                <a:lnTo>
                  <a:pt x="84840" y="85330"/>
                </a:lnTo>
                <a:lnTo>
                  <a:pt x="84820" y="85330"/>
                </a:lnTo>
                <a:lnTo>
                  <a:pt x="84810" y="85330"/>
                </a:lnTo>
                <a:lnTo>
                  <a:pt x="84810" y="85320"/>
                </a:lnTo>
                <a:lnTo>
                  <a:pt x="84800" y="85320"/>
                </a:lnTo>
                <a:lnTo>
                  <a:pt x="84780" y="85320"/>
                </a:lnTo>
                <a:lnTo>
                  <a:pt x="84770" y="85320"/>
                </a:lnTo>
                <a:lnTo>
                  <a:pt x="84770" y="85330"/>
                </a:lnTo>
                <a:lnTo>
                  <a:pt x="84760" y="85330"/>
                </a:lnTo>
                <a:lnTo>
                  <a:pt x="84760" y="85340"/>
                </a:lnTo>
                <a:lnTo>
                  <a:pt x="84750" y="85340"/>
                </a:lnTo>
                <a:lnTo>
                  <a:pt x="84750" y="85350"/>
                </a:lnTo>
                <a:lnTo>
                  <a:pt x="84740" y="85350"/>
                </a:lnTo>
                <a:lnTo>
                  <a:pt x="84740" y="85360"/>
                </a:lnTo>
                <a:lnTo>
                  <a:pt x="84730" y="85360"/>
                </a:lnTo>
                <a:lnTo>
                  <a:pt x="84730" y="85370"/>
                </a:lnTo>
                <a:lnTo>
                  <a:pt x="84720" y="85370"/>
                </a:lnTo>
                <a:lnTo>
                  <a:pt x="84720" y="85380"/>
                </a:lnTo>
                <a:lnTo>
                  <a:pt x="84710" y="85380"/>
                </a:lnTo>
                <a:lnTo>
                  <a:pt x="84710" y="85390"/>
                </a:lnTo>
                <a:lnTo>
                  <a:pt x="84700" y="85390"/>
                </a:lnTo>
                <a:lnTo>
                  <a:pt x="84700" y="85400"/>
                </a:lnTo>
                <a:lnTo>
                  <a:pt x="84700" y="85410"/>
                </a:lnTo>
                <a:lnTo>
                  <a:pt x="84690" y="85410"/>
                </a:lnTo>
                <a:lnTo>
                  <a:pt x="84690" y="85420"/>
                </a:lnTo>
                <a:lnTo>
                  <a:pt x="84680" y="85420"/>
                </a:lnTo>
                <a:lnTo>
                  <a:pt x="84680" y="85430"/>
                </a:lnTo>
                <a:lnTo>
                  <a:pt x="84680" y="85440"/>
                </a:lnTo>
                <a:lnTo>
                  <a:pt x="84670" y="85440"/>
                </a:lnTo>
                <a:lnTo>
                  <a:pt x="84670" y="85450"/>
                </a:lnTo>
                <a:lnTo>
                  <a:pt x="84660" y="85450"/>
                </a:lnTo>
                <a:lnTo>
                  <a:pt x="84660" y="85460"/>
                </a:lnTo>
                <a:lnTo>
                  <a:pt x="84660" y="85470"/>
                </a:lnTo>
                <a:lnTo>
                  <a:pt x="84650" y="85470"/>
                </a:lnTo>
                <a:lnTo>
                  <a:pt x="84650" y="85480"/>
                </a:lnTo>
                <a:lnTo>
                  <a:pt x="84650" y="85490"/>
                </a:lnTo>
                <a:lnTo>
                  <a:pt x="84640" y="85490"/>
                </a:lnTo>
                <a:lnTo>
                  <a:pt x="84640" y="85500"/>
                </a:lnTo>
                <a:lnTo>
                  <a:pt x="84640" y="85510"/>
                </a:lnTo>
                <a:lnTo>
                  <a:pt x="84630" y="85510"/>
                </a:lnTo>
                <a:lnTo>
                  <a:pt x="84630" y="85520"/>
                </a:lnTo>
                <a:lnTo>
                  <a:pt x="84620" y="85520"/>
                </a:lnTo>
                <a:lnTo>
                  <a:pt x="84620" y="85530"/>
                </a:lnTo>
                <a:lnTo>
                  <a:pt x="84620" y="85540"/>
                </a:lnTo>
                <a:lnTo>
                  <a:pt x="84610" y="85540"/>
                </a:lnTo>
                <a:lnTo>
                  <a:pt x="84610" y="85550"/>
                </a:lnTo>
                <a:lnTo>
                  <a:pt x="84600" y="85550"/>
                </a:lnTo>
                <a:lnTo>
                  <a:pt x="84600" y="85560"/>
                </a:lnTo>
                <a:lnTo>
                  <a:pt x="84590" y="85560"/>
                </a:lnTo>
                <a:lnTo>
                  <a:pt x="84590" y="85580"/>
                </a:lnTo>
                <a:lnTo>
                  <a:pt x="84590" y="85600"/>
                </a:lnTo>
                <a:lnTo>
                  <a:pt x="84580" y="85600"/>
                </a:lnTo>
                <a:lnTo>
                  <a:pt x="84580" y="85610"/>
                </a:lnTo>
                <a:lnTo>
                  <a:pt x="84580" y="85620"/>
                </a:lnTo>
                <a:lnTo>
                  <a:pt x="84570" y="85620"/>
                </a:lnTo>
                <a:lnTo>
                  <a:pt x="84570" y="85630"/>
                </a:lnTo>
                <a:lnTo>
                  <a:pt x="84570" y="85640"/>
                </a:lnTo>
                <a:lnTo>
                  <a:pt x="84560" y="85640"/>
                </a:lnTo>
                <a:lnTo>
                  <a:pt x="84560" y="85650"/>
                </a:lnTo>
                <a:lnTo>
                  <a:pt x="84560" y="85670"/>
                </a:lnTo>
                <a:lnTo>
                  <a:pt x="84550" y="85670"/>
                </a:lnTo>
                <a:lnTo>
                  <a:pt x="84550" y="85680"/>
                </a:lnTo>
                <a:lnTo>
                  <a:pt x="84540" y="85680"/>
                </a:lnTo>
                <a:lnTo>
                  <a:pt x="84540" y="85690"/>
                </a:lnTo>
                <a:lnTo>
                  <a:pt x="84540" y="85700"/>
                </a:lnTo>
                <a:lnTo>
                  <a:pt x="84530" y="85700"/>
                </a:lnTo>
                <a:lnTo>
                  <a:pt x="84520" y="85700"/>
                </a:lnTo>
                <a:lnTo>
                  <a:pt x="84520" y="85710"/>
                </a:lnTo>
                <a:lnTo>
                  <a:pt x="84510" y="85710"/>
                </a:lnTo>
                <a:lnTo>
                  <a:pt x="84510" y="85700"/>
                </a:lnTo>
                <a:lnTo>
                  <a:pt x="84510" y="85710"/>
                </a:lnTo>
                <a:lnTo>
                  <a:pt x="84500" y="85710"/>
                </a:lnTo>
                <a:lnTo>
                  <a:pt x="84500" y="85700"/>
                </a:lnTo>
                <a:lnTo>
                  <a:pt x="84490" y="85700"/>
                </a:lnTo>
                <a:lnTo>
                  <a:pt x="84480" y="85700"/>
                </a:lnTo>
                <a:lnTo>
                  <a:pt x="84480" y="85690"/>
                </a:lnTo>
                <a:lnTo>
                  <a:pt x="84470" y="85690"/>
                </a:lnTo>
                <a:lnTo>
                  <a:pt x="84460" y="85690"/>
                </a:lnTo>
                <a:lnTo>
                  <a:pt x="84460" y="85680"/>
                </a:lnTo>
                <a:lnTo>
                  <a:pt x="84450" y="85680"/>
                </a:lnTo>
                <a:lnTo>
                  <a:pt x="84440" y="85680"/>
                </a:lnTo>
                <a:lnTo>
                  <a:pt x="84430" y="85680"/>
                </a:lnTo>
                <a:lnTo>
                  <a:pt x="84430" y="85670"/>
                </a:lnTo>
                <a:lnTo>
                  <a:pt x="84420" y="85670"/>
                </a:lnTo>
                <a:lnTo>
                  <a:pt x="84420" y="85660"/>
                </a:lnTo>
                <a:lnTo>
                  <a:pt x="84410" y="85660"/>
                </a:lnTo>
                <a:lnTo>
                  <a:pt x="84410" y="85650"/>
                </a:lnTo>
                <a:lnTo>
                  <a:pt x="84400" y="85650"/>
                </a:lnTo>
                <a:lnTo>
                  <a:pt x="84390" y="85650"/>
                </a:lnTo>
                <a:lnTo>
                  <a:pt x="84390" y="85640"/>
                </a:lnTo>
                <a:lnTo>
                  <a:pt x="84380" y="85640"/>
                </a:lnTo>
                <a:lnTo>
                  <a:pt x="84380" y="85630"/>
                </a:lnTo>
                <a:lnTo>
                  <a:pt x="84370" y="85630"/>
                </a:lnTo>
                <a:lnTo>
                  <a:pt x="84370" y="85620"/>
                </a:lnTo>
                <a:lnTo>
                  <a:pt x="84360" y="85620"/>
                </a:lnTo>
                <a:lnTo>
                  <a:pt x="84350" y="85620"/>
                </a:lnTo>
                <a:lnTo>
                  <a:pt x="84350" y="85610"/>
                </a:lnTo>
                <a:lnTo>
                  <a:pt x="84340" y="85610"/>
                </a:lnTo>
                <a:lnTo>
                  <a:pt x="84330" y="85610"/>
                </a:lnTo>
                <a:lnTo>
                  <a:pt x="84330" y="85600"/>
                </a:lnTo>
                <a:lnTo>
                  <a:pt x="84320" y="85600"/>
                </a:lnTo>
                <a:lnTo>
                  <a:pt x="84320" y="85590"/>
                </a:lnTo>
                <a:lnTo>
                  <a:pt x="84300" y="85590"/>
                </a:lnTo>
                <a:lnTo>
                  <a:pt x="84300" y="85580"/>
                </a:lnTo>
                <a:lnTo>
                  <a:pt x="84290" y="85580"/>
                </a:lnTo>
                <a:lnTo>
                  <a:pt x="84290" y="85570"/>
                </a:lnTo>
                <a:lnTo>
                  <a:pt x="84280" y="85570"/>
                </a:lnTo>
                <a:lnTo>
                  <a:pt x="84280" y="85560"/>
                </a:lnTo>
                <a:lnTo>
                  <a:pt x="84280" y="85550"/>
                </a:lnTo>
                <a:lnTo>
                  <a:pt x="84270" y="85550"/>
                </a:lnTo>
                <a:lnTo>
                  <a:pt x="84270" y="85540"/>
                </a:lnTo>
                <a:lnTo>
                  <a:pt x="84260" y="85540"/>
                </a:lnTo>
                <a:lnTo>
                  <a:pt x="84260" y="85530"/>
                </a:lnTo>
                <a:lnTo>
                  <a:pt x="84250" y="85530"/>
                </a:lnTo>
                <a:lnTo>
                  <a:pt x="84250" y="85520"/>
                </a:lnTo>
                <a:lnTo>
                  <a:pt x="84240" y="85520"/>
                </a:lnTo>
                <a:lnTo>
                  <a:pt x="84240" y="85510"/>
                </a:lnTo>
                <a:lnTo>
                  <a:pt x="84230" y="85510"/>
                </a:lnTo>
                <a:lnTo>
                  <a:pt x="84230" y="85500"/>
                </a:lnTo>
                <a:lnTo>
                  <a:pt x="84220" y="85500"/>
                </a:lnTo>
                <a:lnTo>
                  <a:pt x="84220" y="85490"/>
                </a:lnTo>
                <a:lnTo>
                  <a:pt x="84210" y="85490"/>
                </a:lnTo>
                <a:lnTo>
                  <a:pt x="84210" y="85480"/>
                </a:lnTo>
                <a:lnTo>
                  <a:pt x="84210" y="85470"/>
                </a:lnTo>
                <a:lnTo>
                  <a:pt x="84200" y="85470"/>
                </a:lnTo>
                <a:lnTo>
                  <a:pt x="84200" y="85460"/>
                </a:lnTo>
                <a:lnTo>
                  <a:pt x="84190" y="85460"/>
                </a:lnTo>
                <a:lnTo>
                  <a:pt x="84190" y="85450"/>
                </a:lnTo>
                <a:lnTo>
                  <a:pt x="84180" y="85450"/>
                </a:lnTo>
                <a:lnTo>
                  <a:pt x="84180" y="85440"/>
                </a:lnTo>
                <a:lnTo>
                  <a:pt x="84180" y="85430"/>
                </a:lnTo>
                <a:lnTo>
                  <a:pt x="84170" y="85430"/>
                </a:lnTo>
                <a:lnTo>
                  <a:pt x="84170" y="85420"/>
                </a:lnTo>
                <a:lnTo>
                  <a:pt x="84170" y="85410"/>
                </a:lnTo>
                <a:lnTo>
                  <a:pt x="84160" y="85410"/>
                </a:lnTo>
                <a:lnTo>
                  <a:pt x="84160" y="85400"/>
                </a:lnTo>
                <a:lnTo>
                  <a:pt x="84160" y="85390"/>
                </a:lnTo>
                <a:lnTo>
                  <a:pt x="84160" y="85380"/>
                </a:lnTo>
                <a:lnTo>
                  <a:pt x="84160" y="85370"/>
                </a:lnTo>
                <a:lnTo>
                  <a:pt x="84160" y="85360"/>
                </a:lnTo>
                <a:lnTo>
                  <a:pt x="84150" y="85360"/>
                </a:lnTo>
                <a:lnTo>
                  <a:pt x="84150" y="85350"/>
                </a:lnTo>
                <a:lnTo>
                  <a:pt x="84150" y="85340"/>
                </a:lnTo>
                <a:lnTo>
                  <a:pt x="84140" y="85340"/>
                </a:lnTo>
                <a:lnTo>
                  <a:pt x="84140" y="85320"/>
                </a:lnTo>
                <a:lnTo>
                  <a:pt x="84150" y="85320"/>
                </a:lnTo>
                <a:lnTo>
                  <a:pt x="84150" y="85300"/>
                </a:lnTo>
                <a:lnTo>
                  <a:pt x="84140" y="85300"/>
                </a:lnTo>
                <a:lnTo>
                  <a:pt x="84140" y="85280"/>
                </a:lnTo>
                <a:lnTo>
                  <a:pt x="84140" y="85270"/>
                </a:lnTo>
                <a:lnTo>
                  <a:pt x="84140" y="85260"/>
                </a:lnTo>
                <a:lnTo>
                  <a:pt x="84150" y="85260"/>
                </a:lnTo>
                <a:lnTo>
                  <a:pt x="84150" y="85240"/>
                </a:lnTo>
                <a:lnTo>
                  <a:pt x="84140" y="85240"/>
                </a:lnTo>
                <a:lnTo>
                  <a:pt x="84140" y="85230"/>
                </a:lnTo>
                <a:lnTo>
                  <a:pt x="84140" y="85220"/>
                </a:lnTo>
                <a:lnTo>
                  <a:pt x="84130" y="85220"/>
                </a:lnTo>
                <a:lnTo>
                  <a:pt x="84130" y="85210"/>
                </a:lnTo>
                <a:lnTo>
                  <a:pt x="84130" y="85180"/>
                </a:lnTo>
                <a:lnTo>
                  <a:pt x="84140" y="85180"/>
                </a:lnTo>
                <a:lnTo>
                  <a:pt x="84140" y="85170"/>
                </a:lnTo>
                <a:lnTo>
                  <a:pt x="84130" y="85170"/>
                </a:lnTo>
                <a:lnTo>
                  <a:pt x="84130" y="85160"/>
                </a:lnTo>
                <a:lnTo>
                  <a:pt x="84130" y="85150"/>
                </a:lnTo>
                <a:lnTo>
                  <a:pt x="84130" y="85140"/>
                </a:lnTo>
                <a:lnTo>
                  <a:pt x="84120" y="85140"/>
                </a:lnTo>
                <a:lnTo>
                  <a:pt x="84120" y="85120"/>
                </a:lnTo>
                <a:lnTo>
                  <a:pt x="84120" y="85110"/>
                </a:lnTo>
                <a:lnTo>
                  <a:pt x="84110" y="85110"/>
                </a:lnTo>
                <a:lnTo>
                  <a:pt x="84110" y="85090"/>
                </a:lnTo>
                <a:lnTo>
                  <a:pt x="84110" y="85080"/>
                </a:lnTo>
                <a:lnTo>
                  <a:pt x="84100" y="85080"/>
                </a:lnTo>
                <a:lnTo>
                  <a:pt x="84100" y="85060"/>
                </a:lnTo>
                <a:lnTo>
                  <a:pt x="84110" y="85060"/>
                </a:lnTo>
                <a:lnTo>
                  <a:pt x="84110" y="85040"/>
                </a:lnTo>
                <a:lnTo>
                  <a:pt x="84110" y="85030"/>
                </a:lnTo>
                <a:lnTo>
                  <a:pt x="84120" y="85030"/>
                </a:lnTo>
                <a:lnTo>
                  <a:pt x="84120" y="85010"/>
                </a:lnTo>
                <a:lnTo>
                  <a:pt x="84120" y="85000"/>
                </a:lnTo>
                <a:lnTo>
                  <a:pt x="84130" y="85000"/>
                </a:lnTo>
                <a:lnTo>
                  <a:pt x="84130" y="84990"/>
                </a:lnTo>
                <a:lnTo>
                  <a:pt x="84130" y="84970"/>
                </a:lnTo>
                <a:lnTo>
                  <a:pt x="84130" y="84940"/>
                </a:lnTo>
                <a:lnTo>
                  <a:pt x="84130" y="84930"/>
                </a:lnTo>
                <a:lnTo>
                  <a:pt x="84130" y="84900"/>
                </a:lnTo>
                <a:lnTo>
                  <a:pt x="84120" y="84900"/>
                </a:lnTo>
                <a:lnTo>
                  <a:pt x="84120" y="84890"/>
                </a:lnTo>
                <a:lnTo>
                  <a:pt x="84120" y="84860"/>
                </a:lnTo>
                <a:lnTo>
                  <a:pt x="84110" y="84860"/>
                </a:lnTo>
                <a:lnTo>
                  <a:pt x="84110" y="84850"/>
                </a:lnTo>
                <a:lnTo>
                  <a:pt x="84110" y="84840"/>
                </a:lnTo>
                <a:lnTo>
                  <a:pt x="84110" y="84820"/>
                </a:lnTo>
                <a:lnTo>
                  <a:pt x="84110" y="84810"/>
                </a:lnTo>
                <a:lnTo>
                  <a:pt x="84110" y="84800"/>
                </a:lnTo>
                <a:lnTo>
                  <a:pt x="84100" y="84800"/>
                </a:lnTo>
                <a:lnTo>
                  <a:pt x="84100" y="84790"/>
                </a:lnTo>
                <a:lnTo>
                  <a:pt x="84100" y="84770"/>
                </a:lnTo>
                <a:lnTo>
                  <a:pt x="84100" y="84760"/>
                </a:lnTo>
                <a:lnTo>
                  <a:pt x="84090" y="84760"/>
                </a:lnTo>
                <a:lnTo>
                  <a:pt x="84090" y="84750"/>
                </a:lnTo>
                <a:lnTo>
                  <a:pt x="84080" y="84750"/>
                </a:lnTo>
                <a:lnTo>
                  <a:pt x="84080" y="84740"/>
                </a:lnTo>
                <a:lnTo>
                  <a:pt x="84070" y="84740"/>
                </a:lnTo>
                <a:lnTo>
                  <a:pt x="84070" y="84730"/>
                </a:lnTo>
                <a:lnTo>
                  <a:pt x="84070" y="84720"/>
                </a:lnTo>
                <a:lnTo>
                  <a:pt x="84070" y="84700"/>
                </a:lnTo>
                <a:lnTo>
                  <a:pt x="84060" y="84700"/>
                </a:lnTo>
                <a:lnTo>
                  <a:pt x="84060" y="84690"/>
                </a:lnTo>
                <a:lnTo>
                  <a:pt x="84060" y="84680"/>
                </a:lnTo>
                <a:lnTo>
                  <a:pt x="84050" y="84680"/>
                </a:lnTo>
                <a:lnTo>
                  <a:pt x="84050" y="84670"/>
                </a:lnTo>
                <a:lnTo>
                  <a:pt x="84050" y="84660"/>
                </a:lnTo>
                <a:lnTo>
                  <a:pt x="84040" y="84660"/>
                </a:lnTo>
                <a:lnTo>
                  <a:pt x="84040" y="84650"/>
                </a:lnTo>
                <a:lnTo>
                  <a:pt x="84030" y="84650"/>
                </a:lnTo>
                <a:lnTo>
                  <a:pt x="84030" y="84640"/>
                </a:lnTo>
                <a:lnTo>
                  <a:pt x="84030" y="84630"/>
                </a:lnTo>
                <a:lnTo>
                  <a:pt x="84020" y="84630"/>
                </a:lnTo>
                <a:lnTo>
                  <a:pt x="84020" y="84620"/>
                </a:lnTo>
                <a:lnTo>
                  <a:pt x="84010" y="84620"/>
                </a:lnTo>
                <a:lnTo>
                  <a:pt x="84010" y="84610"/>
                </a:lnTo>
                <a:lnTo>
                  <a:pt x="84010" y="84600"/>
                </a:lnTo>
                <a:lnTo>
                  <a:pt x="84010" y="84590"/>
                </a:lnTo>
                <a:lnTo>
                  <a:pt x="84000" y="84590"/>
                </a:lnTo>
                <a:lnTo>
                  <a:pt x="84000" y="84580"/>
                </a:lnTo>
                <a:lnTo>
                  <a:pt x="84000" y="84570"/>
                </a:lnTo>
                <a:lnTo>
                  <a:pt x="83990" y="84570"/>
                </a:lnTo>
                <a:lnTo>
                  <a:pt x="83990" y="84560"/>
                </a:lnTo>
                <a:lnTo>
                  <a:pt x="83980" y="84560"/>
                </a:lnTo>
                <a:lnTo>
                  <a:pt x="83980" y="84550"/>
                </a:lnTo>
                <a:lnTo>
                  <a:pt x="83970" y="84550"/>
                </a:lnTo>
                <a:lnTo>
                  <a:pt x="83970" y="84540"/>
                </a:lnTo>
                <a:lnTo>
                  <a:pt x="83960" y="84540"/>
                </a:lnTo>
                <a:lnTo>
                  <a:pt x="83960" y="84530"/>
                </a:lnTo>
                <a:lnTo>
                  <a:pt x="83940" y="84530"/>
                </a:lnTo>
                <a:lnTo>
                  <a:pt x="83930" y="84530"/>
                </a:lnTo>
                <a:lnTo>
                  <a:pt x="83930" y="84520"/>
                </a:lnTo>
                <a:lnTo>
                  <a:pt x="83930" y="84510"/>
                </a:lnTo>
                <a:lnTo>
                  <a:pt x="83920" y="84510"/>
                </a:lnTo>
                <a:lnTo>
                  <a:pt x="83920" y="84500"/>
                </a:lnTo>
                <a:lnTo>
                  <a:pt x="83910" y="84500"/>
                </a:lnTo>
                <a:lnTo>
                  <a:pt x="83910" y="84490"/>
                </a:lnTo>
                <a:lnTo>
                  <a:pt x="83900" y="84490"/>
                </a:lnTo>
                <a:lnTo>
                  <a:pt x="83900" y="84480"/>
                </a:lnTo>
                <a:lnTo>
                  <a:pt x="83890" y="84480"/>
                </a:lnTo>
                <a:lnTo>
                  <a:pt x="83890" y="84470"/>
                </a:lnTo>
                <a:lnTo>
                  <a:pt x="83890" y="84460"/>
                </a:lnTo>
                <a:lnTo>
                  <a:pt x="83880" y="84460"/>
                </a:lnTo>
                <a:lnTo>
                  <a:pt x="83880" y="84450"/>
                </a:lnTo>
                <a:lnTo>
                  <a:pt x="83870" y="84450"/>
                </a:lnTo>
                <a:lnTo>
                  <a:pt x="83870" y="84440"/>
                </a:lnTo>
                <a:lnTo>
                  <a:pt x="83870" y="84430"/>
                </a:lnTo>
                <a:lnTo>
                  <a:pt x="83860" y="84430"/>
                </a:lnTo>
                <a:lnTo>
                  <a:pt x="83860" y="84420"/>
                </a:lnTo>
                <a:lnTo>
                  <a:pt x="83860" y="84400"/>
                </a:lnTo>
                <a:lnTo>
                  <a:pt x="83860" y="84380"/>
                </a:lnTo>
                <a:lnTo>
                  <a:pt x="83860" y="84370"/>
                </a:lnTo>
                <a:lnTo>
                  <a:pt x="83860" y="84360"/>
                </a:lnTo>
                <a:lnTo>
                  <a:pt x="83870" y="84360"/>
                </a:lnTo>
                <a:lnTo>
                  <a:pt x="83870" y="84350"/>
                </a:lnTo>
                <a:lnTo>
                  <a:pt x="83870" y="84340"/>
                </a:lnTo>
                <a:lnTo>
                  <a:pt x="83870" y="84330"/>
                </a:lnTo>
                <a:lnTo>
                  <a:pt x="83880" y="84330"/>
                </a:lnTo>
                <a:lnTo>
                  <a:pt x="83880" y="84320"/>
                </a:lnTo>
                <a:lnTo>
                  <a:pt x="83880" y="84310"/>
                </a:lnTo>
                <a:lnTo>
                  <a:pt x="83880" y="84300"/>
                </a:lnTo>
                <a:lnTo>
                  <a:pt x="83890" y="84300"/>
                </a:lnTo>
                <a:lnTo>
                  <a:pt x="83890" y="84290"/>
                </a:lnTo>
                <a:lnTo>
                  <a:pt x="83900" y="84290"/>
                </a:lnTo>
                <a:lnTo>
                  <a:pt x="83900" y="84280"/>
                </a:lnTo>
                <a:lnTo>
                  <a:pt x="83910" y="84280"/>
                </a:lnTo>
                <a:lnTo>
                  <a:pt x="83920" y="84280"/>
                </a:lnTo>
                <a:lnTo>
                  <a:pt x="83930" y="84280"/>
                </a:lnTo>
                <a:lnTo>
                  <a:pt x="83930" y="84270"/>
                </a:lnTo>
                <a:lnTo>
                  <a:pt x="84030" y="84270"/>
                </a:lnTo>
                <a:lnTo>
                  <a:pt x="84040" y="84270"/>
                </a:lnTo>
                <a:lnTo>
                  <a:pt x="84100" y="84270"/>
                </a:lnTo>
                <a:lnTo>
                  <a:pt x="84100" y="84260"/>
                </a:lnTo>
                <a:lnTo>
                  <a:pt x="84110" y="84260"/>
                </a:lnTo>
                <a:lnTo>
                  <a:pt x="84120" y="84260"/>
                </a:lnTo>
                <a:lnTo>
                  <a:pt x="84230" y="84260"/>
                </a:lnTo>
                <a:lnTo>
                  <a:pt x="84230" y="84250"/>
                </a:lnTo>
                <a:lnTo>
                  <a:pt x="84240" y="84250"/>
                </a:lnTo>
                <a:lnTo>
                  <a:pt x="84250" y="84250"/>
                </a:lnTo>
                <a:lnTo>
                  <a:pt x="84250" y="84240"/>
                </a:lnTo>
                <a:lnTo>
                  <a:pt x="84260" y="84240"/>
                </a:lnTo>
                <a:lnTo>
                  <a:pt x="84270" y="84240"/>
                </a:lnTo>
                <a:lnTo>
                  <a:pt x="84270" y="84230"/>
                </a:lnTo>
                <a:lnTo>
                  <a:pt x="84280" y="84230"/>
                </a:lnTo>
                <a:lnTo>
                  <a:pt x="84290" y="84230"/>
                </a:lnTo>
                <a:lnTo>
                  <a:pt x="84290" y="84220"/>
                </a:lnTo>
                <a:lnTo>
                  <a:pt x="84300" y="84220"/>
                </a:lnTo>
                <a:lnTo>
                  <a:pt x="84310" y="84220"/>
                </a:lnTo>
                <a:lnTo>
                  <a:pt x="84310" y="84210"/>
                </a:lnTo>
                <a:lnTo>
                  <a:pt x="84320" y="84210"/>
                </a:lnTo>
                <a:lnTo>
                  <a:pt x="84320" y="84200"/>
                </a:lnTo>
                <a:lnTo>
                  <a:pt x="84330" y="84200"/>
                </a:lnTo>
                <a:lnTo>
                  <a:pt x="84340" y="84200"/>
                </a:lnTo>
                <a:lnTo>
                  <a:pt x="84340" y="84190"/>
                </a:lnTo>
                <a:lnTo>
                  <a:pt x="84350" y="84190"/>
                </a:lnTo>
                <a:lnTo>
                  <a:pt x="84350" y="84180"/>
                </a:lnTo>
                <a:lnTo>
                  <a:pt x="84360" y="84180"/>
                </a:lnTo>
                <a:lnTo>
                  <a:pt x="84360" y="84170"/>
                </a:lnTo>
                <a:lnTo>
                  <a:pt x="84370" y="84170"/>
                </a:lnTo>
                <a:lnTo>
                  <a:pt x="84370" y="84160"/>
                </a:lnTo>
                <a:lnTo>
                  <a:pt x="84380" y="84160"/>
                </a:lnTo>
                <a:lnTo>
                  <a:pt x="84380" y="84150"/>
                </a:lnTo>
                <a:lnTo>
                  <a:pt x="84390" y="84150"/>
                </a:lnTo>
                <a:lnTo>
                  <a:pt x="84390" y="84140"/>
                </a:lnTo>
                <a:lnTo>
                  <a:pt x="84400" y="84140"/>
                </a:lnTo>
                <a:lnTo>
                  <a:pt x="84400" y="84130"/>
                </a:lnTo>
                <a:lnTo>
                  <a:pt x="84410" y="84130"/>
                </a:lnTo>
                <a:lnTo>
                  <a:pt x="84410" y="84120"/>
                </a:lnTo>
                <a:lnTo>
                  <a:pt x="84420" y="84120"/>
                </a:lnTo>
                <a:lnTo>
                  <a:pt x="84420" y="84110"/>
                </a:lnTo>
                <a:lnTo>
                  <a:pt x="84430" y="84110"/>
                </a:lnTo>
                <a:lnTo>
                  <a:pt x="84430" y="84100"/>
                </a:lnTo>
                <a:lnTo>
                  <a:pt x="84440" y="84100"/>
                </a:lnTo>
                <a:lnTo>
                  <a:pt x="84440" y="84090"/>
                </a:lnTo>
                <a:lnTo>
                  <a:pt x="84440" y="84080"/>
                </a:lnTo>
                <a:lnTo>
                  <a:pt x="84450" y="84080"/>
                </a:lnTo>
                <a:lnTo>
                  <a:pt x="84450" y="84070"/>
                </a:lnTo>
                <a:lnTo>
                  <a:pt x="84460" y="84070"/>
                </a:lnTo>
                <a:lnTo>
                  <a:pt x="84460" y="84060"/>
                </a:lnTo>
                <a:lnTo>
                  <a:pt x="84470" y="84060"/>
                </a:lnTo>
                <a:lnTo>
                  <a:pt x="84470" y="84050"/>
                </a:lnTo>
                <a:lnTo>
                  <a:pt x="84480" y="84050"/>
                </a:lnTo>
                <a:lnTo>
                  <a:pt x="84480" y="84040"/>
                </a:lnTo>
                <a:lnTo>
                  <a:pt x="84490" y="84040"/>
                </a:lnTo>
                <a:lnTo>
                  <a:pt x="84490" y="84030"/>
                </a:lnTo>
                <a:lnTo>
                  <a:pt x="84490" y="84020"/>
                </a:lnTo>
                <a:lnTo>
                  <a:pt x="84500" y="84020"/>
                </a:lnTo>
                <a:lnTo>
                  <a:pt x="84500" y="84000"/>
                </a:lnTo>
                <a:lnTo>
                  <a:pt x="84500" y="83990"/>
                </a:lnTo>
                <a:lnTo>
                  <a:pt x="84500" y="83970"/>
                </a:lnTo>
                <a:lnTo>
                  <a:pt x="84510" y="83970"/>
                </a:lnTo>
                <a:lnTo>
                  <a:pt x="84510" y="83960"/>
                </a:lnTo>
                <a:lnTo>
                  <a:pt x="84510" y="83950"/>
                </a:lnTo>
                <a:lnTo>
                  <a:pt x="84510" y="83940"/>
                </a:lnTo>
                <a:lnTo>
                  <a:pt x="84520" y="83940"/>
                </a:lnTo>
                <a:lnTo>
                  <a:pt x="84520" y="83910"/>
                </a:lnTo>
                <a:lnTo>
                  <a:pt x="84510" y="83910"/>
                </a:lnTo>
                <a:lnTo>
                  <a:pt x="84510" y="83890"/>
                </a:lnTo>
                <a:lnTo>
                  <a:pt x="84520" y="83890"/>
                </a:lnTo>
                <a:lnTo>
                  <a:pt x="84520" y="83880"/>
                </a:lnTo>
                <a:lnTo>
                  <a:pt x="84520" y="83870"/>
                </a:lnTo>
                <a:lnTo>
                  <a:pt x="84520" y="83860"/>
                </a:lnTo>
                <a:lnTo>
                  <a:pt x="84530" y="83860"/>
                </a:lnTo>
                <a:lnTo>
                  <a:pt x="84530" y="83850"/>
                </a:lnTo>
                <a:lnTo>
                  <a:pt x="84530" y="83830"/>
                </a:lnTo>
                <a:lnTo>
                  <a:pt x="84530" y="83820"/>
                </a:lnTo>
                <a:lnTo>
                  <a:pt x="84540" y="83820"/>
                </a:lnTo>
                <a:lnTo>
                  <a:pt x="84540" y="83800"/>
                </a:lnTo>
                <a:lnTo>
                  <a:pt x="84540" y="83770"/>
                </a:lnTo>
                <a:lnTo>
                  <a:pt x="84540" y="83730"/>
                </a:lnTo>
                <a:lnTo>
                  <a:pt x="84540" y="83720"/>
                </a:lnTo>
                <a:lnTo>
                  <a:pt x="84530" y="83720"/>
                </a:lnTo>
                <a:lnTo>
                  <a:pt x="84530" y="83710"/>
                </a:lnTo>
                <a:lnTo>
                  <a:pt x="84530" y="83700"/>
                </a:lnTo>
                <a:lnTo>
                  <a:pt x="84540" y="83700"/>
                </a:lnTo>
                <a:lnTo>
                  <a:pt x="84540" y="83690"/>
                </a:lnTo>
                <a:lnTo>
                  <a:pt x="84540" y="83680"/>
                </a:lnTo>
                <a:lnTo>
                  <a:pt x="84540" y="83630"/>
                </a:lnTo>
                <a:lnTo>
                  <a:pt x="84550" y="83630"/>
                </a:lnTo>
                <a:lnTo>
                  <a:pt x="84550" y="83600"/>
                </a:lnTo>
                <a:lnTo>
                  <a:pt x="84540" y="83600"/>
                </a:lnTo>
                <a:lnTo>
                  <a:pt x="84540" y="83580"/>
                </a:lnTo>
                <a:lnTo>
                  <a:pt x="84540" y="83570"/>
                </a:lnTo>
                <a:lnTo>
                  <a:pt x="84540" y="83560"/>
                </a:lnTo>
                <a:lnTo>
                  <a:pt x="84530" y="83560"/>
                </a:lnTo>
                <a:lnTo>
                  <a:pt x="84530" y="83550"/>
                </a:lnTo>
                <a:lnTo>
                  <a:pt x="84530" y="83540"/>
                </a:lnTo>
                <a:lnTo>
                  <a:pt x="84520" y="83540"/>
                </a:lnTo>
                <a:lnTo>
                  <a:pt x="84520" y="83530"/>
                </a:lnTo>
                <a:lnTo>
                  <a:pt x="84520" y="83520"/>
                </a:lnTo>
                <a:lnTo>
                  <a:pt x="84510" y="83520"/>
                </a:lnTo>
                <a:lnTo>
                  <a:pt x="84510" y="83510"/>
                </a:lnTo>
                <a:lnTo>
                  <a:pt x="84510" y="83500"/>
                </a:lnTo>
                <a:lnTo>
                  <a:pt x="84500" y="83500"/>
                </a:lnTo>
                <a:lnTo>
                  <a:pt x="84500" y="83490"/>
                </a:lnTo>
                <a:lnTo>
                  <a:pt x="84500" y="83480"/>
                </a:lnTo>
                <a:lnTo>
                  <a:pt x="84490" y="83480"/>
                </a:lnTo>
                <a:lnTo>
                  <a:pt x="84490" y="83470"/>
                </a:lnTo>
                <a:lnTo>
                  <a:pt x="84480" y="83470"/>
                </a:lnTo>
                <a:lnTo>
                  <a:pt x="84480" y="83460"/>
                </a:lnTo>
                <a:lnTo>
                  <a:pt x="84470" y="83460"/>
                </a:lnTo>
                <a:lnTo>
                  <a:pt x="84470" y="83450"/>
                </a:lnTo>
                <a:lnTo>
                  <a:pt x="84460" y="83450"/>
                </a:lnTo>
                <a:lnTo>
                  <a:pt x="84460" y="83440"/>
                </a:lnTo>
                <a:lnTo>
                  <a:pt x="84450" y="83440"/>
                </a:lnTo>
                <a:lnTo>
                  <a:pt x="84450" y="83430"/>
                </a:lnTo>
                <a:lnTo>
                  <a:pt x="84440" y="83430"/>
                </a:lnTo>
                <a:lnTo>
                  <a:pt x="84430" y="83430"/>
                </a:lnTo>
                <a:lnTo>
                  <a:pt x="84430" y="83420"/>
                </a:lnTo>
                <a:lnTo>
                  <a:pt x="84420" y="83420"/>
                </a:lnTo>
                <a:lnTo>
                  <a:pt x="84410" y="83420"/>
                </a:lnTo>
                <a:lnTo>
                  <a:pt x="84400" y="83420"/>
                </a:lnTo>
                <a:lnTo>
                  <a:pt x="84400" y="83410"/>
                </a:lnTo>
                <a:lnTo>
                  <a:pt x="84380" y="83410"/>
                </a:lnTo>
                <a:lnTo>
                  <a:pt x="84370" y="83410"/>
                </a:lnTo>
                <a:lnTo>
                  <a:pt x="84370" y="83400"/>
                </a:lnTo>
                <a:lnTo>
                  <a:pt x="84360" y="83400"/>
                </a:lnTo>
                <a:lnTo>
                  <a:pt x="84350" y="83400"/>
                </a:lnTo>
                <a:lnTo>
                  <a:pt x="84330" y="83400"/>
                </a:lnTo>
                <a:lnTo>
                  <a:pt x="84300" y="83400"/>
                </a:lnTo>
                <a:lnTo>
                  <a:pt x="84300" y="83380"/>
                </a:lnTo>
                <a:lnTo>
                  <a:pt x="84300" y="83360"/>
                </a:lnTo>
                <a:lnTo>
                  <a:pt x="84300" y="83340"/>
                </a:lnTo>
                <a:lnTo>
                  <a:pt x="84290" y="83340"/>
                </a:lnTo>
                <a:lnTo>
                  <a:pt x="84290" y="83330"/>
                </a:lnTo>
                <a:lnTo>
                  <a:pt x="84290" y="83320"/>
                </a:lnTo>
                <a:lnTo>
                  <a:pt x="84290" y="83310"/>
                </a:lnTo>
                <a:lnTo>
                  <a:pt x="84280" y="83310"/>
                </a:lnTo>
                <a:lnTo>
                  <a:pt x="84280" y="83290"/>
                </a:lnTo>
                <a:lnTo>
                  <a:pt x="84280" y="83260"/>
                </a:lnTo>
                <a:lnTo>
                  <a:pt x="84280" y="83250"/>
                </a:lnTo>
                <a:lnTo>
                  <a:pt x="84280" y="83240"/>
                </a:lnTo>
                <a:lnTo>
                  <a:pt x="84270" y="83240"/>
                </a:lnTo>
                <a:lnTo>
                  <a:pt x="84270" y="83230"/>
                </a:lnTo>
                <a:lnTo>
                  <a:pt x="84260" y="83230"/>
                </a:lnTo>
                <a:lnTo>
                  <a:pt x="84260" y="83220"/>
                </a:lnTo>
                <a:lnTo>
                  <a:pt x="84260" y="83200"/>
                </a:lnTo>
                <a:lnTo>
                  <a:pt x="84260" y="83190"/>
                </a:lnTo>
                <a:lnTo>
                  <a:pt x="84270" y="83190"/>
                </a:lnTo>
                <a:lnTo>
                  <a:pt x="84270" y="83200"/>
                </a:lnTo>
                <a:lnTo>
                  <a:pt x="84280" y="83200"/>
                </a:lnTo>
                <a:lnTo>
                  <a:pt x="84280" y="83210"/>
                </a:lnTo>
                <a:lnTo>
                  <a:pt x="84290" y="83210"/>
                </a:lnTo>
                <a:lnTo>
                  <a:pt x="84300" y="83210"/>
                </a:lnTo>
                <a:lnTo>
                  <a:pt x="84300" y="83220"/>
                </a:lnTo>
                <a:lnTo>
                  <a:pt x="84310" y="83220"/>
                </a:lnTo>
                <a:lnTo>
                  <a:pt x="84320" y="83220"/>
                </a:lnTo>
                <a:lnTo>
                  <a:pt x="84320" y="83230"/>
                </a:lnTo>
                <a:lnTo>
                  <a:pt x="84330" y="83230"/>
                </a:lnTo>
                <a:lnTo>
                  <a:pt x="84340" y="83230"/>
                </a:lnTo>
                <a:lnTo>
                  <a:pt x="84350" y="83230"/>
                </a:lnTo>
                <a:lnTo>
                  <a:pt x="84350" y="83240"/>
                </a:lnTo>
                <a:lnTo>
                  <a:pt x="84350" y="83250"/>
                </a:lnTo>
                <a:lnTo>
                  <a:pt x="84360" y="83250"/>
                </a:lnTo>
                <a:lnTo>
                  <a:pt x="84370" y="83250"/>
                </a:lnTo>
                <a:lnTo>
                  <a:pt x="84370" y="83260"/>
                </a:lnTo>
                <a:lnTo>
                  <a:pt x="84380" y="83260"/>
                </a:lnTo>
                <a:lnTo>
                  <a:pt x="84390" y="83260"/>
                </a:lnTo>
                <a:lnTo>
                  <a:pt x="84390" y="83270"/>
                </a:lnTo>
                <a:lnTo>
                  <a:pt x="84400" y="83270"/>
                </a:lnTo>
                <a:lnTo>
                  <a:pt x="84410" y="83270"/>
                </a:lnTo>
                <a:lnTo>
                  <a:pt x="84410" y="83280"/>
                </a:lnTo>
                <a:lnTo>
                  <a:pt x="84420" y="83280"/>
                </a:lnTo>
                <a:lnTo>
                  <a:pt x="84430" y="83280"/>
                </a:lnTo>
                <a:lnTo>
                  <a:pt x="84430" y="83290"/>
                </a:lnTo>
                <a:lnTo>
                  <a:pt x="84440" y="83290"/>
                </a:lnTo>
                <a:lnTo>
                  <a:pt x="84440" y="83300"/>
                </a:lnTo>
                <a:lnTo>
                  <a:pt x="84450" y="83300"/>
                </a:lnTo>
                <a:lnTo>
                  <a:pt x="84450" y="83310"/>
                </a:lnTo>
                <a:lnTo>
                  <a:pt x="84460" y="83310"/>
                </a:lnTo>
                <a:lnTo>
                  <a:pt x="84470" y="83310"/>
                </a:lnTo>
                <a:lnTo>
                  <a:pt x="84470" y="83320"/>
                </a:lnTo>
                <a:lnTo>
                  <a:pt x="84480" y="83320"/>
                </a:lnTo>
                <a:lnTo>
                  <a:pt x="84490" y="83320"/>
                </a:lnTo>
                <a:lnTo>
                  <a:pt x="84490" y="83330"/>
                </a:lnTo>
                <a:lnTo>
                  <a:pt x="84500" y="83330"/>
                </a:lnTo>
                <a:lnTo>
                  <a:pt x="84510" y="83330"/>
                </a:lnTo>
                <a:lnTo>
                  <a:pt x="84510" y="83340"/>
                </a:lnTo>
                <a:lnTo>
                  <a:pt x="84520" y="83340"/>
                </a:lnTo>
                <a:lnTo>
                  <a:pt x="84530" y="83340"/>
                </a:lnTo>
                <a:lnTo>
                  <a:pt x="84530" y="83350"/>
                </a:lnTo>
                <a:lnTo>
                  <a:pt x="84540" y="83350"/>
                </a:lnTo>
                <a:lnTo>
                  <a:pt x="84550" y="83350"/>
                </a:lnTo>
                <a:lnTo>
                  <a:pt x="84560" y="83350"/>
                </a:lnTo>
                <a:lnTo>
                  <a:pt x="84560" y="83360"/>
                </a:lnTo>
                <a:lnTo>
                  <a:pt x="84580" y="83360"/>
                </a:lnTo>
                <a:lnTo>
                  <a:pt x="84590" y="83360"/>
                </a:lnTo>
                <a:lnTo>
                  <a:pt x="84690" y="83360"/>
                </a:lnTo>
                <a:lnTo>
                  <a:pt x="84690" y="83370"/>
                </a:lnTo>
                <a:lnTo>
                  <a:pt x="84730" y="83370"/>
                </a:lnTo>
                <a:lnTo>
                  <a:pt x="84730" y="83360"/>
                </a:lnTo>
                <a:lnTo>
                  <a:pt x="84740" y="83360"/>
                </a:lnTo>
                <a:lnTo>
                  <a:pt x="84750" y="83360"/>
                </a:lnTo>
                <a:lnTo>
                  <a:pt x="84750" y="83350"/>
                </a:lnTo>
                <a:lnTo>
                  <a:pt x="84760" y="83350"/>
                </a:lnTo>
                <a:lnTo>
                  <a:pt x="84760" y="83340"/>
                </a:lnTo>
                <a:lnTo>
                  <a:pt x="84770" y="83340"/>
                </a:lnTo>
                <a:lnTo>
                  <a:pt x="84770" y="83330"/>
                </a:lnTo>
                <a:lnTo>
                  <a:pt x="84780" y="83330"/>
                </a:lnTo>
                <a:lnTo>
                  <a:pt x="84780" y="83320"/>
                </a:lnTo>
                <a:lnTo>
                  <a:pt x="84790" y="83320"/>
                </a:lnTo>
                <a:lnTo>
                  <a:pt x="84790" y="83310"/>
                </a:lnTo>
                <a:lnTo>
                  <a:pt x="84800" y="83310"/>
                </a:lnTo>
                <a:lnTo>
                  <a:pt x="84800" y="83300"/>
                </a:lnTo>
                <a:lnTo>
                  <a:pt x="84810" y="83300"/>
                </a:lnTo>
                <a:lnTo>
                  <a:pt x="84810" y="83290"/>
                </a:lnTo>
                <a:lnTo>
                  <a:pt x="84810" y="83280"/>
                </a:lnTo>
                <a:lnTo>
                  <a:pt x="84820" y="83280"/>
                </a:lnTo>
                <a:lnTo>
                  <a:pt x="84830" y="83280"/>
                </a:lnTo>
                <a:lnTo>
                  <a:pt x="84830" y="83270"/>
                </a:lnTo>
                <a:lnTo>
                  <a:pt x="84830" y="83260"/>
                </a:lnTo>
                <a:lnTo>
                  <a:pt x="84830" y="83240"/>
                </a:lnTo>
                <a:lnTo>
                  <a:pt x="84830" y="83230"/>
                </a:lnTo>
                <a:lnTo>
                  <a:pt x="84860" y="83230"/>
                </a:lnTo>
                <a:lnTo>
                  <a:pt x="84860" y="83240"/>
                </a:lnTo>
                <a:lnTo>
                  <a:pt x="84890" y="83240"/>
                </a:lnTo>
                <a:lnTo>
                  <a:pt x="84890" y="83230"/>
                </a:lnTo>
                <a:lnTo>
                  <a:pt x="84900" y="83230"/>
                </a:lnTo>
                <a:lnTo>
                  <a:pt x="84920" y="83230"/>
                </a:lnTo>
                <a:lnTo>
                  <a:pt x="84940" y="83230"/>
                </a:lnTo>
                <a:lnTo>
                  <a:pt x="84940" y="83240"/>
                </a:lnTo>
                <a:lnTo>
                  <a:pt x="84950" y="83240"/>
                </a:lnTo>
                <a:lnTo>
                  <a:pt x="84970" y="83240"/>
                </a:lnTo>
                <a:lnTo>
                  <a:pt x="84980" y="83240"/>
                </a:lnTo>
                <a:lnTo>
                  <a:pt x="84980" y="83250"/>
                </a:lnTo>
                <a:lnTo>
                  <a:pt x="85020" y="83250"/>
                </a:lnTo>
                <a:lnTo>
                  <a:pt x="85020" y="83240"/>
                </a:lnTo>
                <a:lnTo>
                  <a:pt x="85030" y="83240"/>
                </a:lnTo>
                <a:lnTo>
                  <a:pt x="85050" y="83240"/>
                </a:lnTo>
                <a:lnTo>
                  <a:pt x="85060" y="83240"/>
                </a:lnTo>
                <a:lnTo>
                  <a:pt x="85060" y="83230"/>
                </a:lnTo>
                <a:lnTo>
                  <a:pt x="85080" y="83230"/>
                </a:lnTo>
                <a:lnTo>
                  <a:pt x="85100" y="83230"/>
                </a:lnTo>
                <a:lnTo>
                  <a:pt x="85110" y="83230"/>
                </a:lnTo>
                <a:lnTo>
                  <a:pt x="85110" y="83220"/>
                </a:lnTo>
                <a:lnTo>
                  <a:pt x="85120" y="83220"/>
                </a:lnTo>
                <a:lnTo>
                  <a:pt x="85120" y="83210"/>
                </a:lnTo>
                <a:lnTo>
                  <a:pt x="85130" y="83210"/>
                </a:lnTo>
                <a:lnTo>
                  <a:pt x="85140" y="83210"/>
                </a:lnTo>
                <a:lnTo>
                  <a:pt x="85140" y="83200"/>
                </a:lnTo>
                <a:lnTo>
                  <a:pt x="85150" y="83200"/>
                </a:lnTo>
                <a:lnTo>
                  <a:pt x="85150" y="83190"/>
                </a:lnTo>
                <a:lnTo>
                  <a:pt x="85150" y="83180"/>
                </a:lnTo>
                <a:lnTo>
                  <a:pt x="85160" y="83180"/>
                </a:lnTo>
                <a:lnTo>
                  <a:pt x="85160" y="83160"/>
                </a:lnTo>
                <a:lnTo>
                  <a:pt x="85160" y="83150"/>
                </a:lnTo>
                <a:lnTo>
                  <a:pt x="85170" y="83150"/>
                </a:lnTo>
                <a:lnTo>
                  <a:pt x="85170" y="83130"/>
                </a:lnTo>
                <a:lnTo>
                  <a:pt x="85180" y="83130"/>
                </a:lnTo>
                <a:lnTo>
                  <a:pt x="85190" y="83130"/>
                </a:lnTo>
                <a:lnTo>
                  <a:pt x="85190" y="83120"/>
                </a:lnTo>
                <a:lnTo>
                  <a:pt x="85200" y="83120"/>
                </a:lnTo>
                <a:lnTo>
                  <a:pt x="85200" y="83110"/>
                </a:lnTo>
                <a:lnTo>
                  <a:pt x="85210" y="83110"/>
                </a:lnTo>
                <a:lnTo>
                  <a:pt x="85210" y="83090"/>
                </a:lnTo>
                <a:lnTo>
                  <a:pt x="85210" y="83080"/>
                </a:lnTo>
                <a:lnTo>
                  <a:pt x="85220" y="83080"/>
                </a:lnTo>
                <a:lnTo>
                  <a:pt x="85240" y="83080"/>
                </a:lnTo>
                <a:lnTo>
                  <a:pt x="85240" y="83090"/>
                </a:lnTo>
                <a:lnTo>
                  <a:pt x="85250" y="83090"/>
                </a:lnTo>
                <a:lnTo>
                  <a:pt x="85250" y="83100"/>
                </a:lnTo>
                <a:lnTo>
                  <a:pt x="85260" y="83100"/>
                </a:lnTo>
                <a:lnTo>
                  <a:pt x="85260" y="83110"/>
                </a:lnTo>
                <a:lnTo>
                  <a:pt x="85270" y="83110"/>
                </a:lnTo>
                <a:lnTo>
                  <a:pt x="85270" y="83120"/>
                </a:lnTo>
                <a:lnTo>
                  <a:pt x="85280" y="83120"/>
                </a:lnTo>
                <a:lnTo>
                  <a:pt x="85280" y="83130"/>
                </a:lnTo>
                <a:lnTo>
                  <a:pt x="85290" y="83130"/>
                </a:lnTo>
                <a:lnTo>
                  <a:pt x="85310" y="83130"/>
                </a:lnTo>
                <a:lnTo>
                  <a:pt x="85310" y="83140"/>
                </a:lnTo>
                <a:lnTo>
                  <a:pt x="85320" y="83140"/>
                </a:lnTo>
                <a:lnTo>
                  <a:pt x="85320" y="83150"/>
                </a:lnTo>
                <a:lnTo>
                  <a:pt x="85350" y="83150"/>
                </a:lnTo>
                <a:lnTo>
                  <a:pt x="85350" y="83140"/>
                </a:lnTo>
                <a:lnTo>
                  <a:pt x="85360" y="83140"/>
                </a:lnTo>
                <a:lnTo>
                  <a:pt x="85370" y="83140"/>
                </a:lnTo>
                <a:lnTo>
                  <a:pt x="85370" y="83130"/>
                </a:lnTo>
                <a:lnTo>
                  <a:pt x="85380" y="83130"/>
                </a:lnTo>
                <a:lnTo>
                  <a:pt x="85380" y="83120"/>
                </a:lnTo>
                <a:lnTo>
                  <a:pt x="85390" y="83120"/>
                </a:lnTo>
                <a:lnTo>
                  <a:pt x="85390" y="83110"/>
                </a:lnTo>
                <a:lnTo>
                  <a:pt x="85400" y="83110"/>
                </a:lnTo>
                <a:lnTo>
                  <a:pt x="85400" y="83100"/>
                </a:lnTo>
                <a:lnTo>
                  <a:pt x="85410" y="83100"/>
                </a:lnTo>
                <a:lnTo>
                  <a:pt x="85410" y="83090"/>
                </a:lnTo>
                <a:lnTo>
                  <a:pt x="85420" y="83090"/>
                </a:lnTo>
                <a:lnTo>
                  <a:pt x="85420" y="83080"/>
                </a:lnTo>
                <a:lnTo>
                  <a:pt x="85430" y="83080"/>
                </a:lnTo>
                <a:lnTo>
                  <a:pt x="85430" y="83070"/>
                </a:lnTo>
                <a:lnTo>
                  <a:pt x="85430" y="83060"/>
                </a:lnTo>
                <a:lnTo>
                  <a:pt x="85430" y="83050"/>
                </a:lnTo>
                <a:lnTo>
                  <a:pt x="85440" y="83050"/>
                </a:lnTo>
                <a:lnTo>
                  <a:pt x="85440" y="83030"/>
                </a:lnTo>
                <a:lnTo>
                  <a:pt x="85430" y="83030"/>
                </a:lnTo>
                <a:lnTo>
                  <a:pt x="85430" y="83010"/>
                </a:lnTo>
                <a:lnTo>
                  <a:pt x="85440" y="83010"/>
                </a:lnTo>
                <a:lnTo>
                  <a:pt x="85460" y="83010"/>
                </a:lnTo>
                <a:lnTo>
                  <a:pt x="85460" y="83000"/>
                </a:lnTo>
                <a:lnTo>
                  <a:pt x="85490" y="83000"/>
                </a:lnTo>
                <a:lnTo>
                  <a:pt x="85500" y="83000"/>
                </a:lnTo>
                <a:lnTo>
                  <a:pt x="85520" y="83000"/>
                </a:lnTo>
                <a:lnTo>
                  <a:pt x="85520" y="82990"/>
                </a:lnTo>
                <a:lnTo>
                  <a:pt x="85540" y="82990"/>
                </a:lnTo>
                <a:lnTo>
                  <a:pt x="85560" y="82990"/>
                </a:lnTo>
                <a:lnTo>
                  <a:pt x="85570" y="82990"/>
                </a:lnTo>
                <a:lnTo>
                  <a:pt x="85570" y="82980"/>
                </a:lnTo>
                <a:lnTo>
                  <a:pt x="85580" y="82980"/>
                </a:lnTo>
                <a:lnTo>
                  <a:pt x="85590" y="82980"/>
                </a:lnTo>
                <a:lnTo>
                  <a:pt x="85600" y="82980"/>
                </a:lnTo>
                <a:lnTo>
                  <a:pt x="85600" y="82970"/>
                </a:lnTo>
                <a:lnTo>
                  <a:pt x="85610" y="82970"/>
                </a:lnTo>
                <a:lnTo>
                  <a:pt x="85620" y="82970"/>
                </a:lnTo>
                <a:lnTo>
                  <a:pt x="85630" y="82970"/>
                </a:lnTo>
                <a:lnTo>
                  <a:pt x="85630" y="82960"/>
                </a:lnTo>
                <a:lnTo>
                  <a:pt x="85630" y="82950"/>
                </a:lnTo>
                <a:lnTo>
                  <a:pt x="85640" y="82950"/>
                </a:lnTo>
                <a:lnTo>
                  <a:pt x="85640" y="82940"/>
                </a:lnTo>
                <a:lnTo>
                  <a:pt x="85650" y="82940"/>
                </a:lnTo>
                <a:lnTo>
                  <a:pt x="85660" y="82940"/>
                </a:lnTo>
                <a:lnTo>
                  <a:pt x="85660" y="82930"/>
                </a:lnTo>
                <a:lnTo>
                  <a:pt x="85670" y="82930"/>
                </a:lnTo>
                <a:lnTo>
                  <a:pt x="85670" y="82920"/>
                </a:lnTo>
                <a:lnTo>
                  <a:pt x="85680" y="82920"/>
                </a:lnTo>
                <a:lnTo>
                  <a:pt x="85680" y="82910"/>
                </a:lnTo>
                <a:lnTo>
                  <a:pt x="85690" y="82910"/>
                </a:lnTo>
                <a:lnTo>
                  <a:pt x="85690" y="82900"/>
                </a:lnTo>
                <a:lnTo>
                  <a:pt x="85700" y="82900"/>
                </a:lnTo>
                <a:lnTo>
                  <a:pt x="85700" y="82890"/>
                </a:lnTo>
                <a:lnTo>
                  <a:pt x="85700" y="82880"/>
                </a:lnTo>
                <a:lnTo>
                  <a:pt x="85710" y="82880"/>
                </a:lnTo>
                <a:lnTo>
                  <a:pt x="85710" y="82870"/>
                </a:lnTo>
                <a:lnTo>
                  <a:pt x="85710" y="82860"/>
                </a:lnTo>
                <a:lnTo>
                  <a:pt x="85710" y="82850"/>
                </a:lnTo>
                <a:lnTo>
                  <a:pt x="85720" y="82850"/>
                </a:lnTo>
                <a:lnTo>
                  <a:pt x="85720" y="82840"/>
                </a:lnTo>
                <a:lnTo>
                  <a:pt x="85720" y="82830"/>
                </a:lnTo>
                <a:lnTo>
                  <a:pt x="85720" y="82820"/>
                </a:lnTo>
                <a:lnTo>
                  <a:pt x="85730" y="82820"/>
                </a:lnTo>
                <a:lnTo>
                  <a:pt x="85730" y="82810"/>
                </a:lnTo>
                <a:lnTo>
                  <a:pt x="85720" y="82810"/>
                </a:lnTo>
                <a:lnTo>
                  <a:pt x="85720" y="82800"/>
                </a:lnTo>
                <a:lnTo>
                  <a:pt x="85720" y="82790"/>
                </a:lnTo>
                <a:lnTo>
                  <a:pt x="85720" y="82780"/>
                </a:lnTo>
                <a:lnTo>
                  <a:pt x="85730" y="82780"/>
                </a:lnTo>
                <a:lnTo>
                  <a:pt x="85730" y="82770"/>
                </a:lnTo>
                <a:lnTo>
                  <a:pt x="85720" y="82770"/>
                </a:lnTo>
                <a:lnTo>
                  <a:pt x="85720" y="82760"/>
                </a:lnTo>
                <a:lnTo>
                  <a:pt x="85710" y="82760"/>
                </a:lnTo>
                <a:lnTo>
                  <a:pt x="85700" y="82760"/>
                </a:lnTo>
                <a:lnTo>
                  <a:pt x="85700" y="82750"/>
                </a:lnTo>
                <a:lnTo>
                  <a:pt x="85700" y="82740"/>
                </a:lnTo>
                <a:lnTo>
                  <a:pt x="85700" y="82720"/>
                </a:lnTo>
                <a:lnTo>
                  <a:pt x="85690" y="82720"/>
                </a:lnTo>
                <a:lnTo>
                  <a:pt x="85690" y="82710"/>
                </a:lnTo>
                <a:lnTo>
                  <a:pt x="85700" y="82710"/>
                </a:lnTo>
                <a:lnTo>
                  <a:pt x="85700" y="82700"/>
                </a:lnTo>
                <a:lnTo>
                  <a:pt x="85710" y="82700"/>
                </a:lnTo>
                <a:lnTo>
                  <a:pt x="85710" y="82690"/>
                </a:lnTo>
                <a:lnTo>
                  <a:pt x="85720" y="82690"/>
                </a:lnTo>
                <a:lnTo>
                  <a:pt x="85720" y="82680"/>
                </a:lnTo>
                <a:lnTo>
                  <a:pt x="85730" y="82680"/>
                </a:lnTo>
                <a:lnTo>
                  <a:pt x="85740" y="82680"/>
                </a:lnTo>
                <a:lnTo>
                  <a:pt x="85750" y="82680"/>
                </a:lnTo>
                <a:lnTo>
                  <a:pt x="85750" y="82670"/>
                </a:lnTo>
                <a:lnTo>
                  <a:pt x="85760" y="82670"/>
                </a:lnTo>
                <a:lnTo>
                  <a:pt x="85760" y="82660"/>
                </a:lnTo>
                <a:lnTo>
                  <a:pt x="85770" y="82660"/>
                </a:lnTo>
                <a:lnTo>
                  <a:pt x="85770" y="82650"/>
                </a:lnTo>
                <a:lnTo>
                  <a:pt x="85780" y="82650"/>
                </a:lnTo>
                <a:lnTo>
                  <a:pt x="85790" y="82650"/>
                </a:lnTo>
                <a:lnTo>
                  <a:pt x="85790" y="82640"/>
                </a:lnTo>
                <a:lnTo>
                  <a:pt x="85800" y="82640"/>
                </a:lnTo>
                <a:lnTo>
                  <a:pt x="85810" y="82640"/>
                </a:lnTo>
                <a:lnTo>
                  <a:pt x="85820" y="82640"/>
                </a:lnTo>
                <a:lnTo>
                  <a:pt x="85820" y="82630"/>
                </a:lnTo>
                <a:lnTo>
                  <a:pt x="85830" y="82630"/>
                </a:lnTo>
                <a:lnTo>
                  <a:pt x="85840" y="82630"/>
                </a:lnTo>
                <a:lnTo>
                  <a:pt x="85840" y="82620"/>
                </a:lnTo>
                <a:lnTo>
                  <a:pt x="85850" y="82620"/>
                </a:lnTo>
                <a:lnTo>
                  <a:pt x="85850" y="82600"/>
                </a:lnTo>
                <a:lnTo>
                  <a:pt x="85850" y="82580"/>
                </a:lnTo>
                <a:lnTo>
                  <a:pt x="85860" y="82580"/>
                </a:lnTo>
                <a:lnTo>
                  <a:pt x="85860" y="82570"/>
                </a:lnTo>
                <a:lnTo>
                  <a:pt x="85870" y="82570"/>
                </a:lnTo>
                <a:lnTo>
                  <a:pt x="85870" y="82560"/>
                </a:lnTo>
                <a:lnTo>
                  <a:pt x="85880" y="82560"/>
                </a:lnTo>
                <a:lnTo>
                  <a:pt x="85880" y="82550"/>
                </a:lnTo>
                <a:lnTo>
                  <a:pt x="85890" y="82550"/>
                </a:lnTo>
                <a:lnTo>
                  <a:pt x="85900" y="82550"/>
                </a:lnTo>
                <a:lnTo>
                  <a:pt x="85900" y="82540"/>
                </a:lnTo>
                <a:lnTo>
                  <a:pt x="85900" y="82530"/>
                </a:lnTo>
                <a:lnTo>
                  <a:pt x="85910" y="82530"/>
                </a:lnTo>
                <a:lnTo>
                  <a:pt x="85910" y="82520"/>
                </a:lnTo>
                <a:lnTo>
                  <a:pt x="85910" y="82500"/>
                </a:lnTo>
                <a:lnTo>
                  <a:pt x="85910" y="82490"/>
                </a:lnTo>
                <a:lnTo>
                  <a:pt x="85920" y="82490"/>
                </a:lnTo>
                <a:lnTo>
                  <a:pt x="85920" y="82480"/>
                </a:lnTo>
                <a:lnTo>
                  <a:pt x="85930" y="82480"/>
                </a:lnTo>
                <a:lnTo>
                  <a:pt x="85930" y="82470"/>
                </a:lnTo>
                <a:lnTo>
                  <a:pt x="85940" y="82470"/>
                </a:lnTo>
                <a:lnTo>
                  <a:pt x="85940" y="82460"/>
                </a:lnTo>
                <a:lnTo>
                  <a:pt x="85950" y="82460"/>
                </a:lnTo>
                <a:lnTo>
                  <a:pt x="85950" y="82450"/>
                </a:lnTo>
                <a:lnTo>
                  <a:pt x="85960" y="82450"/>
                </a:lnTo>
                <a:lnTo>
                  <a:pt x="85960" y="82440"/>
                </a:lnTo>
                <a:lnTo>
                  <a:pt x="85970" y="82440"/>
                </a:lnTo>
                <a:lnTo>
                  <a:pt x="85970" y="82430"/>
                </a:lnTo>
                <a:lnTo>
                  <a:pt x="85970" y="82420"/>
                </a:lnTo>
                <a:lnTo>
                  <a:pt x="85980" y="82420"/>
                </a:lnTo>
                <a:lnTo>
                  <a:pt x="85980" y="82410"/>
                </a:lnTo>
                <a:lnTo>
                  <a:pt x="85990" y="82410"/>
                </a:lnTo>
                <a:lnTo>
                  <a:pt x="85990" y="82400"/>
                </a:lnTo>
                <a:lnTo>
                  <a:pt x="86000" y="82400"/>
                </a:lnTo>
                <a:lnTo>
                  <a:pt x="86000" y="82390"/>
                </a:lnTo>
                <a:lnTo>
                  <a:pt x="86010" y="82390"/>
                </a:lnTo>
                <a:lnTo>
                  <a:pt x="86010" y="82380"/>
                </a:lnTo>
                <a:lnTo>
                  <a:pt x="86020" y="82380"/>
                </a:lnTo>
                <a:lnTo>
                  <a:pt x="86020" y="82370"/>
                </a:lnTo>
                <a:lnTo>
                  <a:pt x="86020" y="82350"/>
                </a:lnTo>
                <a:lnTo>
                  <a:pt x="86020" y="82340"/>
                </a:lnTo>
                <a:lnTo>
                  <a:pt x="86020" y="82330"/>
                </a:lnTo>
                <a:lnTo>
                  <a:pt x="86020" y="82320"/>
                </a:lnTo>
                <a:lnTo>
                  <a:pt x="86010" y="82320"/>
                </a:lnTo>
                <a:lnTo>
                  <a:pt x="86010" y="82300"/>
                </a:lnTo>
                <a:lnTo>
                  <a:pt x="86010" y="82290"/>
                </a:lnTo>
                <a:lnTo>
                  <a:pt x="86020" y="82290"/>
                </a:lnTo>
                <a:lnTo>
                  <a:pt x="86020" y="82280"/>
                </a:lnTo>
                <a:lnTo>
                  <a:pt x="86020" y="82270"/>
                </a:lnTo>
                <a:lnTo>
                  <a:pt x="86050" y="82270"/>
                </a:lnTo>
                <a:lnTo>
                  <a:pt x="86060" y="82270"/>
                </a:lnTo>
                <a:lnTo>
                  <a:pt x="86080" y="82270"/>
                </a:lnTo>
                <a:lnTo>
                  <a:pt x="86080" y="82280"/>
                </a:lnTo>
                <a:lnTo>
                  <a:pt x="86090" y="82280"/>
                </a:lnTo>
                <a:lnTo>
                  <a:pt x="86090" y="82290"/>
                </a:lnTo>
                <a:lnTo>
                  <a:pt x="86100" y="82290"/>
                </a:lnTo>
                <a:lnTo>
                  <a:pt x="86120" y="82290"/>
                </a:lnTo>
                <a:lnTo>
                  <a:pt x="86130" y="82290"/>
                </a:lnTo>
                <a:lnTo>
                  <a:pt x="86130" y="82300"/>
                </a:lnTo>
                <a:lnTo>
                  <a:pt x="86140" y="82300"/>
                </a:lnTo>
                <a:lnTo>
                  <a:pt x="86150" y="82300"/>
                </a:lnTo>
                <a:lnTo>
                  <a:pt x="86150" y="82310"/>
                </a:lnTo>
                <a:lnTo>
                  <a:pt x="86160" y="82310"/>
                </a:lnTo>
                <a:lnTo>
                  <a:pt x="86170" y="82310"/>
                </a:lnTo>
                <a:lnTo>
                  <a:pt x="86170" y="82320"/>
                </a:lnTo>
                <a:lnTo>
                  <a:pt x="86200" y="82320"/>
                </a:lnTo>
                <a:lnTo>
                  <a:pt x="86220" y="82320"/>
                </a:lnTo>
                <a:lnTo>
                  <a:pt x="86230" y="82320"/>
                </a:lnTo>
                <a:lnTo>
                  <a:pt x="86230" y="82330"/>
                </a:lnTo>
                <a:lnTo>
                  <a:pt x="86240" y="82330"/>
                </a:lnTo>
                <a:lnTo>
                  <a:pt x="86260" y="82330"/>
                </a:lnTo>
                <a:lnTo>
                  <a:pt x="86270" y="82330"/>
                </a:lnTo>
                <a:lnTo>
                  <a:pt x="86270" y="82320"/>
                </a:lnTo>
                <a:lnTo>
                  <a:pt x="86290" y="82320"/>
                </a:lnTo>
                <a:lnTo>
                  <a:pt x="86310" y="82320"/>
                </a:lnTo>
                <a:lnTo>
                  <a:pt x="86320" y="82320"/>
                </a:lnTo>
                <a:lnTo>
                  <a:pt x="86320" y="82310"/>
                </a:lnTo>
                <a:lnTo>
                  <a:pt x="86330" y="82310"/>
                </a:lnTo>
                <a:lnTo>
                  <a:pt x="86340" y="82310"/>
                </a:lnTo>
                <a:lnTo>
                  <a:pt x="86340" y="82300"/>
                </a:lnTo>
                <a:lnTo>
                  <a:pt x="86350" y="82300"/>
                </a:lnTo>
                <a:lnTo>
                  <a:pt x="86360" y="82300"/>
                </a:lnTo>
                <a:lnTo>
                  <a:pt x="86360" y="82290"/>
                </a:lnTo>
                <a:lnTo>
                  <a:pt x="86390" y="82290"/>
                </a:lnTo>
                <a:lnTo>
                  <a:pt x="86400" y="82290"/>
                </a:lnTo>
                <a:lnTo>
                  <a:pt x="86400" y="82280"/>
                </a:lnTo>
                <a:lnTo>
                  <a:pt x="86410" y="82280"/>
                </a:lnTo>
                <a:lnTo>
                  <a:pt x="86410" y="82270"/>
                </a:lnTo>
                <a:lnTo>
                  <a:pt x="86420" y="82270"/>
                </a:lnTo>
                <a:lnTo>
                  <a:pt x="86440" y="82270"/>
                </a:lnTo>
                <a:lnTo>
                  <a:pt x="86440" y="82260"/>
                </a:lnTo>
                <a:lnTo>
                  <a:pt x="86450" y="82260"/>
                </a:lnTo>
                <a:lnTo>
                  <a:pt x="86460" y="82260"/>
                </a:lnTo>
                <a:lnTo>
                  <a:pt x="86460" y="82250"/>
                </a:lnTo>
                <a:lnTo>
                  <a:pt x="86470" y="82250"/>
                </a:lnTo>
                <a:lnTo>
                  <a:pt x="86480" y="82250"/>
                </a:lnTo>
                <a:lnTo>
                  <a:pt x="86480" y="82240"/>
                </a:lnTo>
                <a:lnTo>
                  <a:pt x="86490" y="82240"/>
                </a:lnTo>
                <a:lnTo>
                  <a:pt x="86500" y="82240"/>
                </a:lnTo>
                <a:lnTo>
                  <a:pt x="86500" y="82230"/>
                </a:lnTo>
                <a:lnTo>
                  <a:pt x="86510" y="82230"/>
                </a:lnTo>
                <a:lnTo>
                  <a:pt x="86530" y="82230"/>
                </a:lnTo>
                <a:lnTo>
                  <a:pt x="86540" y="82230"/>
                </a:lnTo>
                <a:lnTo>
                  <a:pt x="86540" y="82220"/>
                </a:lnTo>
                <a:lnTo>
                  <a:pt x="86600" y="82220"/>
                </a:lnTo>
                <a:lnTo>
                  <a:pt x="86620" y="82220"/>
                </a:lnTo>
                <a:lnTo>
                  <a:pt x="86630" y="82220"/>
                </a:lnTo>
                <a:lnTo>
                  <a:pt x="86630" y="82230"/>
                </a:lnTo>
                <a:lnTo>
                  <a:pt x="86640" y="82230"/>
                </a:lnTo>
                <a:lnTo>
                  <a:pt x="86690" y="82230"/>
                </a:lnTo>
                <a:lnTo>
                  <a:pt x="86750" y="82230"/>
                </a:lnTo>
                <a:lnTo>
                  <a:pt x="86750" y="82220"/>
                </a:lnTo>
                <a:lnTo>
                  <a:pt x="86760" y="82220"/>
                </a:lnTo>
                <a:lnTo>
                  <a:pt x="86800" y="82220"/>
                </a:lnTo>
                <a:lnTo>
                  <a:pt x="86800" y="82210"/>
                </a:lnTo>
                <a:lnTo>
                  <a:pt x="86810" y="82210"/>
                </a:lnTo>
                <a:lnTo>
                  <a:pt x="86810" y="82200"/>
                </a:lnTo>
                <a:lnTo>
                  <a:pt x="86820" y="82200"/>
                </a:lnTo>
                <a:lnTo>
                  <a:pt x="86820" y="82210"/>
                </a:lnTo>
                <a:lnTo>
                  <a:pt x="86830" y="82210"/>
                </a:lnTo>
                <a:lnTo>
                  <a:pt x="86830" y="82220"/>
                </a:lnTo>
                <a:lnTo>
                  <a:pt x="86870" y="82220"/>
                </a:lnTo>
                <a:lnTo>
                  <a:pt x="86890" y="82220"/>
                </a:lnTo>
                <a:lnTo>
                  <a:pt x="86910" y="82220"/>
                </a:lnTo>
                <a:lnTo>
                  <a:pt x="86910" y="82230"/>
                </a:lnTo>
                <a:lnTo>
                  <a:pt x="86930" y="82230"/>
                </a:lnTo>
                <a:lnTo>
                  <a:pt x="86960" y="82230"/>
                </a:lnTo>
                <a:lnTo>
                  <a:pt x="86980" y="82230"/>
                </a:lnTo>
                <a:lnTo>
                  <a:pt x="86980" y="82220"/>
                </a:lnTo>
                <a:lnTo>
                  <a:pt x="87000" y="82220"/>
                </a:lnTo>
                <a:lnTo>
                  <a:pt x="87010" y="82220"/>
                </a:lnTo>
                <a:lnTo>
                  <a:pt x="87020" y="82220"/>
                </a:lnTo>
                <a:lnTo>
                  <a:pt x="87020" y="82210"/>
                </a:lnTo>
                <a:lnTo>
                  <a:pt x="87030" y="82210"/>
                </a:lnTo>
                <a:lnTo>
                  <a:pt x="87040" y="82210"/>
                </a:lnTo>
                <a:lnTo>
                  <a:pt x="87040" y="82200"/>
                </a:lnTo>
                <a:lnTo>
                  <a:pt x="87050" y="82200"/>
                </a:lnTo>
                <a:lnTo>
                  <a:pt x="87060" y="82200"/>
                </a:lnTo>
                <a:lnTo>
                  <a:pt x="87060" y="82190"/>
                </a:lnTo>
                <a:lnTo>
                  <a:pt x="87070" y="82190"/>
                </a:lnTo>
                <a:lnTo>
                  <a:pt x="87080" y="82190"/>
                </a:lnTo>
                <a:lnTo>
                  <a:pt x="87080" y="82170"/>
                </a:lnTo>
                <a:lnTo>
                  <a:pt x="87070" y="82170"/>
                </a:lnTo>
                <a:lnTo>
                  <a:pt x="87070" y="82160"/>
                </a:lnTo>
                <a:lnTo>
                  <a:pt x="87070" y="82150"/>
                </a:lnTo>
                <a:lnTo>
                  <a:pt x="87080" y="82150"/>
                </a:lnTo>
                <a:lnTo>
                  <a:pt x="87080" y="82140"/>
                </a:lnTo>
                <a:lnTo>
                  <a:pt x="87090" y="82140"/>
                </a:lnTo>
                <a:lnTo>
                  <a:pt x="87090" y="82120"/>
                </a:lnTo>
                <a:lnTo>
                  <a:pt x="87100" y="82120"/>
                </a:lnTo>
                <a:lnTo>
                  <a:pt x="87100" y="82110"/>
                </a:lnTo>
                <a:lnTo>
                  <a:pt x="87110" y="82110"/>
                </a:lnTo>
                <a:lnTo>
                  <a:pt x="87110" y="82100"/>
                </a:lnTo>
                <a:lnTo>
                  <a:pt x="87130" y="82100"/>
                </a:lnTo>
                <a:lnTo>
                  <a:pt x="87130" y="82090"/>
                </a:lnTo>
                <a:lnTo>
                  <a:pt x="87130" y="82080"/>
                </a:lnTo>
                <a:lnTo>
                  <a:pt x="87150" y="82080"/>
                </a:lnTo>
                <a:lnTo>
                  <a:pt x="87170" y="82080"/>
                </a:lnTo>
                <a:lnTo>
                  <a:pt x="87180" y="82080"/>
                </a:lnTo>
                <a:lnTo>
                  <a:pt x="87180" y="82070"/>
                </a:lnTo>
                <a:lnTo>
                  <a:pt x="87200" y="82070"/>
                </a:lnTo>
                <a:lnTo>
                  <a:pt x="87210" y="82070"/>
                </a:lnTo>
                <a:lnTo>
                  <a:pt x="87220" y="82070"/>
                </a:lnTo>
                <a:lnTo>
                  <a:pt x="87220" y="82060"/>
                </a:lnTo>
                <a:lnTo>
                  <a:pt x="87230" y="82060"/>
                </a:lnTo>
                <a:lnTo>
                  <a:pt x="87240" y="82060"/>
                </a:lnTo>
                <a:lnTo>
                  <a:pt x="87240" y="82050"/>
                </a:lnTo>
                <a:lnTo>
                  <a:pt x="87250" y="82050"/>
                </a:lnTo>
                <a:lnTo>
                  <a:pt x="87250" y="82040"/>
                </a:lnTo>
                <a:lnTo>
                  <a:pt x="87260" y="82040"/>
                </a:lnTo>
                <a:lnTo>
                  <a:pt x="87260" y="82030"/>
                </a:lnTo>
                <a:lnTo>
                  <a:pt x="87270" y="82030"/>
                </a:lnTo>
                <a:lnTo>
                  <a:pt x="87270" y="82020"/>
                </a:lnTo>
                <a:lnTo>
                  <a:pt x="87280" y="82020"/>
                </a:lnTo>
                <a:lnTo>
                  <a:pt x="87280" y="82010"/>
                </a:lnTo>
                <a:lnTo>
                  <a:pt x="87290" y="82010"/>
                </a:lnTo>
                <a:lnTo>
                  <a:pt x="87290" y="82000"/>
                </a:lnTo>
                <a:lnTo>
                  <a:pt x="87300" y="82000"/>
                </a:lnTo>
                <a:lnTo>
                  <a:pt x="87300" y="81990"/>
                </a:lnTo>
                <a:lnTo>
                  <a:pt x="87310" y="81990"/>
                </a:lnTo>
                <a:lnTo>
                  <a:pt x="87310" y="81980"/>
                </a:lnTo>
                <a:lnTo>
                  <a:pt x="87320" y="81980"/>
                </a:lnTo>
                <a:lnTo>
                  <a:pt x="87320" y="81970"/>
                </a:lnTo>
                <a:lnTo>
                  <a:pt x="87330" y="81970"/>
                </a:lnTo>
                <a:lnTo>
                  <a:pt x="87330" y="81960"/>
                </a:lnTo>
                <a:lnTo>
                  <a:pt x="87340" y="81960"/>
                </a:lnTo>
                <a:lnTo>
                  <a:pt x="87340" y="81950"/>
                </a:lnTo>
                <a:lnTo>
                  <a:pt x="87340" y="81940"/>
                </a:lnTo>
                <a:lnTo>
                  <a:pt x="87350" y="81940"/>
                </a:lnTo>
                <a:lnTo>
                  <a:pt x="87350" y="81930"/>
                </a:lnTo>
                <a:lnTo>
                  <a:pt x="87350" y="81920"/>
                </a:lnTo>
                <a:lnTo>
                  <a:pt x="87360" y="81920"/>
                </a:lnTo>
                <a:lnTo>
                  <a:pt x="87360" y="81910"/>
                </a:lnTo>
                <a:lnTo>
                  <a:pt x="87370" y="81910"/>
                </a:lnTo>
                <a:lnTo>
                  <a:pt x="87370" y="81900"/>
                </a:lnTo>
                <a:lnTo>
                  <a:pt x="87380" y="81900"/>
                </a:lnTo>
                <a:lnTo>
                  <a:pt x="87380" y="81890"/>
                </a:lnTo>
                <a:lnTo>
                  <a:pt x="87380" y="81880"/>
                </a:lnTo>
                <a:lnTo>
                  <a:pt x="87390" y="81880"/>
                </a:lnTo>
                <a:lnTo>
                  <a:pt x="87390" y="81870"/>
                </a:lnTo>
                <a:lnTo>
                  <a:pt x="87390" y="81860"/>
                </a:lnTo>
                <a:lnTo>
                  <a:pt x="87400" y="81860"/>
                </a:lnTo>
                <a:lnTo>
                  <a:pt x="87400" y="81850"/>
                </a:lnTo>
                <a:lnTo>
                  <a:pt x="87400" y="81840"/>
                </a:lnTo>
                <a:lnTo>
                  <a:pt x="87400" y="81830"/>
                </a:lnTo>
                <a:lnTo>
                  <a:pt x="87410" y="81830"/>
                </a:lnTo>
                <a:lnTo>
                  <a:pt x="87410" y="81820"/>
                </a:lnTo>
                <a:lnTo>
                  <a:pt x="87420" y="81820"/>
                </a:lnTo>
                <a:lnTo>
                  <a:pt x="87420" y="81810"/>
                </a:lnTo>
                <a:lnTo>
                  <a:pt x="87410" y="81810"/>
                </a:lnTo>
                <a:lnTo>
                  <a:pt x="87410" y="81800"/>
                </a:lnTo>
                <a:lnTo>
                  <a:pt x="87420" y="81800"/>
                </a:lnTo>
                <a:lnTo>
                  <a:pt x="87420" y="81790"/>
                </a:lnTo>
                <a:lnTo>
                  <a:pt x="87430" y="81790"/>
                </a:lnTo>
                <a:lnTo>
                  <a:pt x="87430" y="81730"/>
                </a:lnTo>
                <a:lnTo>
                  <a:pt x="87430" y="81720"/>
                </a:lnTo>
                <a:lnTo>
                  <a:pt x="87440" y="81720"/>
                </a:lnTo>
                <a:lnTo>
                  <a:pt x="87440" y="81710"/>
                </a:lnTo>
                <a:lnTo>
                  <a:pt x="87450" y="81710"/>
                </a:lnTo>
                <a:lnTo>
                  <a:pt x="87460" y="81710"/>
                </a:lnTo>
                <a:lnTo>
                  <a:pt x="87460" y="81700"/>
                </a:lnTo>
                <a:lnTo>
                  <a:pt x="87460" y="81690"/>
                </a:lnTo>
                <a:lnTo>
                  <a:pt x="87470" y="81690"/>
                </a:lnTo>
                <a:lnTo>
                  <a:pt x="87470" y="81680"/>
                </a:lnTo>
                <a:lnTo>
                  <a:pt x="87480" y="81680"/>
                </a:lnTo>
                <a:lnTo>
                  <a:pt x="87480" y="81670"/>
                </a:lnTo>
                <a:lnTo>
                  <a:pt x="87480" y="81660"/>
                </a:lnTo>
                <a:lnTo>
                  <a:pt x="87490" y="81660"/>
                </a:lnTo>
                <a:lnTo>
                  <a:pt x="87490" y="81650"/>
                </a:lnTo>
                <a:lnTo>
                  <a:pt x="87500" y="81650"/>
                </a:lnTo>
                <a:lnTo>
                  <a:pt x="87510" y="81650"/>
                </a:lnTo>
                <a:lnTo>
                  <a:pt x="87510" y="81640"/>
                </a:lnTo>
                <a:lnTo>
                  <a:pt x="87520" y="81640"/>
                </a:lnTo>
                <a:lnTo>
                  <a:pt x="87520" y="81650"/>
                </a:lnTo>
                <a:lnTo>
                  <a:pt x="87530" y="81650"/>
                </a:lnTo>
                <a:lnTo>
                  <a:pt x="87540" y="81650"/>
                </a:lnTo>
                <a:lnTo>
                  <a:pt x="87540" y="81660"/>
                </a:lnTo>
                <a:lnTo>
                  <a:pt x="87550" y="81660"/>
                </a:lnTo>
                <a:lnTo>
                  <a:pt x="87550" y="81670"/>
                </a:lnTo>
                <a:lnTo>
                  <a:pt x="87560" y="81670"/>
                </a:lnTo>
                <a:lnTo>
                  <a:pt x="87560" y="81680"/>
                </a:lnTo>
                <a:lnTo>
                  <a:pt x="87570" y="81680"/>
                </a:lnTo>
                <a:lnTo>
                  <a:pt x="87570" y="81690"/>
                </a:lnTo>
                <a:lnTo>
                  <a:pt x="87580" y="81690"/>
                </a:lnTo>
                <a:lnTo>
                  <a:pt x="87580" y="81700"/>
                </a:lnTo>
                <a:lnTo>
                  <a:pt x="87580" y="81710"/>
                </a:lnTo>
                <a:lnTo>
                  <a:pt x="87590" y="81710"/>
                </a:lnTo>
                <a:lnTo>
                  <a:pt x="87590" y="81720"/>
                </a:lnTo>
                <a:lnTo>
                  <a:pt x="87590" y="81730"/>
                </a:lnTo>
                <a:lnTo>
                  <a:pt x="87600" y="81730"/>
                </a:lnTo>
                <a:lnTo>
                  <a:pt x="87600" y="81740"/>
                </a:lnTo>
                <a:lnTo>
                  <a:pt x="87610" y="81740"/>
                </a:lnTo>
                <a:lnTo>
                  <a:pt x="87610" y="81750"/>
                </a:lnTo>
                <a:lnTo>
                  <a:pt x="87610" y="81760"/>
                </a:lnTo>
                <a:lnTo>
                  <a:pt x="87620" y="81760"/>
                </a:lnTo>
                <a:lnTo>
                  <a:pt x="87620" y="81770"/>
                </a:lnTo>
                <a:lnTo>
                  <a:pt x="87620" y="81780"/>
                </a:lnTo>
                <a:lnTo>
                  <a:pt x="87630" y="81780"/>
                </a:lnTo>
                <a:lnTo>
                  <a:pt x="87630" y="81790"/>
                </a:lnTo>
                <a:lnTo>
                  <a:pt x="87640" y="81790"/>
                </a:lnTo>
                <a:lnTo>
                  <a:pt x="87640" y="81800"/>
                </a:lnTo>
                <a:lnTo>
                  <a:pt x="87640" y="81810"/>
                </a:lnTo>
                <a:lnTo>
                  <a:pt x="87650" y="81810"/>
                </a:lnTo>
                <a:lnTo>
                  <a:pt x="87650" y="81820"/>
                </a:lnTo>
                <a:lnTo>
                  <a:pt x="87650" y="81830"/>
                </a:lnTo>
                <a:lnTo>
                  <a:pt x="87650" y="81840"/>
                </a:lnTo>
                <a:lnTo>
                  <a:pt x="87660" y="81840"/>
                </a:lnTo>
                <a:lnTo>
                  <a:pt x="87660" y="81850"/>
                </a:lnTo>
                <a:lnTo>
                  <a:pt x="87670" y="81850"/>
                </a:lnTo>
                <a:lnTo>
                  <a:pt x="87670" y="81860"/>
                </a:lnTo>
                <a:lnTo>
                  <a:pt x="87670" y="81870"/>
                </a:lnTo>
                <a:lnTo>
                  <a:pt x="87680" y="81870"/>
                </a:lnTo>
                <a:lnTo>
                  <a:pt x="87680" y="81880"/>
                </a:lnTo>
                <a:lnTo>
                  <a:pt x="87680" y="81890"/>
                </a:lnTo>
                <a:lnTo>
                  <a:pt x="87690" y="81890"/>
                </a:lnTo>
                <a:lnTo>
                  <a:pt x="87690" y="81900"/>
                </a:lnTo>
                <a:lnTo>
                  <a:pt x="87690" y="81910"/>
                </a:lnTo>
                <a:lnTo>
                  <a:pt x="87690" y="81920"/>
                </a:lnTo>
                <a:lnTo>
                  <a:pt x="87700" y="81920"/>
                </a:lnTo>
                <a:lnTo>
                  <a:pt x="87700" y="81930"/>
                </a:lnTo>
                <a:lnTo>
                  <a:pt x="87700" y="81950"/>
                </a:lnTo>
                <a:lnTo>
                  <a:pt x="87700" y="81960"/>
                </a:lnTo>
                <a:lnTo>
                  <a:pt x="87710" y="81960"/>
                </a:lnTo>
                <a:lnTo>
                  <a:pt x="87710" y="81980"/>
                </a:lnTo>
                <a:lnTo>
                  <a:pt x="87710" y="82010"/>
                </a:lnTo>
                <a:lnTo>
                  <a:pt x="87710" y="82030"/>
                </a:lnTo>
                <a:lnTo>
                  <a:pt x="87720" y="82030"/>
                </a:lnTo>
                <a:lnTo>
                  <a:pt x="87720" y="82040"/>
                </a:lnTo>
                <a:lnTo>
                  <a:pt x="87720" y="82050"/>
                </a:lnTo>
                <a:lnTo>
                  <a:pt x="87730" y="82050"/>
                </a:lnTo>
                <a:lnTo>
                  <a:pt x="87730" y="82060"/>
                </a:lnTo>
                <a:lnTo>
                  <a:pt x="87730" y="82070"/>
                </a:lnTo>
                <a:lnTo>
                  <a:pt x="87740" y="82070"/>
                </a:lnTo>
                <a:lnTo>
                  <a:pt x="87740" y="82080"/>
                </a:lnTo>
                <a:lnTo>
                  <a:pt x="87750" y="82080"/>
                </a:lnTo>
                <a:lnTo>
                  <a:pt x="87750" y="82090"/>
                </a:lnTo>
                <a:lnTo>
                  <a:pt x="87750" y="82100"/>
                </a:lnTo>
                <a:lnTo>
                  <a:pt x="87760" y="82100"/>
                </a:lnTo>
                <a:lnTo>
                  <a:pt x="87760" y="82110"/>
                </a:lnTo>
                <a:lnTo>
                  <a:pt x="87770" y="82110"/>
                </a:lnTo>
                <a:lnTo>
                  <a:pt x="87770" y="82120"/>
                </a:lnTo>
                <a:lnTo>
                  <a:pt x="87770" y="82130"/>
                </a:lnTo>
                <a:lnTo>
                  <a:pt x="87780" y="82130"/>
                </a:lnTo>
                <a:lnTo>
                  <a:pt x="87780" y="82140"/>
                </a:lnTo>
                <a:lnTo>
                  <a:pt x="87790" y="82140"/>
                </a:lnTo>
                <a:lnTo>
                  <a:pt x="87790" y="82150"/>
                </a:lnTo>
                <a:lnTo>
                  <a:pt x="87790" y="82160"/>
                </a:lnTo>
                <a:lnTo>
                  <a:pt x="87800" y="82160"/>
                </a:lnTo>
                <a:lnTo>
                  <a:pt x="87800" y="82170"/>
                </a:lnTo>
                <a:lnTo>
                  <a:pt x="87800" y="82180"/>
                </a:lnTo>
                <a:lnTo>
                  <a:pt x="87810" y="82180"/>
                </a:lnTo>
                <a:lnTo>
                  <a:pt x="87810" y="82190"/>
                </a:lnTo>
                <a:lnTo>
                  <a:pt x="87810" y="82200"/>
                </a:lnTo>
                <a:lnTo>
                  <a:pt x="87820" y="82200"/>
                </a:lnTo>
                <a:lnTo>
                  <a:pt x="87820" y="82210"/>
                </a:lnTo>
                <a:lnTo>
                  <a:pt x="87820" y="82220"/>
                </a:lnTo>
                <a:lnTo>
                  <a:pt x="87830" y="82220"/>
                </a:lnTo>
                <a:lnTo>
                  <a:pt x="87830" y="82230"/>
                </a:lnTo>
                <a:lnTo>
                  <a:pt x="87830" y="82240"/>
                </a:lnTo>
                <a:lnTo>
                  <a:pt x="87830" y="82250"/>
                </a:lnTo>
                <a:lnTo>
                  <a:pt x="87840" y="82250"/>
                </a:lnTo>
                <a:lnTo>
                  <a:pt x="87840" y="82260"/>
                </a:lnTo>
                <a:lnTo>
                  <a:pt x="87840" y="82270"/>
                </a:lnTo>
                <a:lnTo>
                  <a:pt x="87850" y="82270"/>
                </a:lnTo>
                <a:lnTo>
                  <a:pt x="87850" y="82280"/>
                </a:lnTo>
                <a:lnTo>
                  <a:pt x="87850" y="82290"/>
                </a:lnTo>
                <a:lnTo>
                  <a:pt x="87860" y="82290"/>
                </a:lnTo>
                <a:lnTo>
                  <a:pt x="87860" y="82300"/>
                </a:lnTo>
                <a:lnTo>
                  <a:pt x="87860" y="82310"/>
                </a:lnTo>
                <a:lnTo>
                  <a:pt x="87870" y="82310"/>
                </a:lnTo>
                <a:lnTo>
                  <a:pt x="87870" y="82320"/>
                </a:lnTo>
                <a:lnTo>
                  <a:pt x="87870" y="82330"/>
                </a:lnTo>
                <a:lnTo>
                  <a:pt x="87880" y="82330"/>
                </a:lnTo>
                <a:lnTo>
                  <a:pt x="87880" y="82340"/>
                </a:lnTo>
                <a:lnTo>
                  <a:pt x="87880" y="82350"/>
                </a:lnTo>
                <a:lnTo>
                  <a:pt x="87890" y="82350"/>
                </a:lnTo>
                <a:lnTo>
                  <a:pt x="87890" y="82360"/>
                </a:lnTo>
                <a:lnTo>
                  <a:pt x="87890" y="82370"/>
                </a:lnTo>
                <a:lnTo>
                  <a:pt x="87890" y="82380"/>
                </a:lnTo>
                <a:lnTo>
                  <a:pt x="87900" y="82380"/>
                </a:lnTo>
                <a:lnTo>
                  <a:pt x="87900" y="82390"/>
                </a:lnTo>
                <a:lnTo>
                  <a:pt x="87910" y="82390"/>
                </a:lnTo>
                <a:lnTo>
                  <a:pt x="87910" y="82400"/>
                </a:lnTo>
                <a:lnTo>
                  <a:pt x="87920" y="82400"/>
                </a:lnTo>
                <a:lnTo>
                  <a:pt x="87920" y="82410"/>
                </a:lnTo>
                <a:lnTo>
                  <a:pt x="87930" y="82410"/>
                </a:lnTo>
                <a:lnTo>
                  <a:pt x="87930" y="82420"/>
                </a:lnTo>
                <a:lnTo>
                  <a:pt x="87930" y="82430"/>
                </a:lnTo>
                <a:lnTo>
                  <a:pt x="87950" y="82430"/>
                </a:lnTo>
                <a:lnTo>
                  <a:pt x="87950" y="82440"/>
                </a:lnTo>
                <a:lnTo>
                  <a:pt x="87950" y="82460"/>
                </a:lnTo>
                <a:lnTo>
                  <a:pt x="87960" y="82460"/>
                </a:lnTo>
                <a:lnTo>
                  <a:pt x="87970" y="82460"/>
                </a:lnTo>
                <a:lnTo>
                  <a:pt x="87970" y="82470"/>
                </a:lnTo>
                <a:lnTo>
                  <a:pt x="87980" y="82470"/>
                </a:lnTo>
                <a:lnTo>
                  <a:pt x="87980" y="82490"/>
                </a:lnTo>
                <a:lnTo>
                  <a:pt x="87990" y="82490"/>
                </a:lnTo>
                <a:lnTo>
                  <a:pt x="87990" y="82500"/>
                </a:lnTo>
                <a:lnTo>
                  <a:pt x="88000" y="82500"/>
                </a:lnTo>
                <a:lnTo>
                  <a:pt x="88000" y="82510"/>
                </a:lnTo>
                <a:lnTo>
                  <a:pt x="88010" y="82510"/>
                </a:lnTo>
                <a:lnTo>
                  <a:pt x="88010" y="82520"/>
                </a:lnTo>
                <a:lnTo>
                  <a:pt x="88020" y="82520"/>
                </a:lnTo>
                <a:lnTo>
                  <a:pt x="88020" y="82530"/>
                </a:lnTo>
                <a:lnTo>
                  <a:pt x="88030" y="82530"/>
                </a:lnTo>
                <a:lnTo>
                  <a:pt x="88030" y="82540"/>
                </a:lnTo>
                <a:lnTo>
                  <a:pt x="88040" y="82540"/>
                </a:lnTo>
                <a:lnTo>
                  <a:pt x="88050" y="82540"/>
                </a:lnTo>
                <a:lnTo>
                  <a:pt x="88060" y="82540"/>
                </a:lnTo>
                <a:lnTo>
                  <a:pt x="88060" y="82550"/>
                </a:lnTo>
                <a:lnTo>
                  <a:pt x="88070" y="82550"/>
                </a:lnTo>
                <a:lnTo>
                  <a:pt x="88070" y="82560"/>
                </a:lnTo>
                <a:lnTo>
                  <a:pt x="88080" y="82560"/>
                </a:lnTo>
                <a:lnTo>
                  <a:pt x="88080" y="82570"/>
                </a:lnTo>
                <a:lnTo>
                  <a:pt x="88090" y="82570"/>
                </a:lnTo>
                <a:lnTo>
                  <a:pt x="88090" y="82590"/>
                </a:lnTo>
                <a:lnTo>
                  <a:pt x="88110" y="82590"/>
                </a:lnTo>
                <a:lnTo>
                  <a:pt x="88110" y="82600"/>
                </a:lnTo>
                <a:lnTo>
                  <a:pt x="88120" y="82600"/>
                </a:lnTo>
                <a:lnTo>
                  <a:pt x="88130" y="82600"/>
                </a:lnTo>
                <a:lnTo>
                  <a:pt x="88150" y="82600"/>
                </a:lnTo>
                <a:lnTo>
                  <a:pt x="88150" y="82610"/>
                </a:lnTo>
                <a:lnTo>
                  <a:pt x="88160" y="82610"/>
                </a:lnTo>
                <a:lnTo>
                  <a:pt x="88170" y="82610"/>
                </a:lnTo>
                <a:lnTo>
                  <a:pt x="88170" y="82620"/>
                </a:lnTo>
                <a:lnTo>
                  <a:pt x="88180" y="82620"/>
                </a:lnTo>
                <a:lnTo>
                  <a:pt x="88190" y="82620"/>
                </a:lnTo>
                <a:lnTo>
                  <a:pt x="88190" y="82630"/>
                </a:lnTo>
                <a:lnTo>
                  <a:pt x="88200" y="82630"/>
                </a:lnTo>
                <a:lnTo>
                  <a:pt x="88210" y="82630"/>
                </a:lnTo>
                <a:lnTo>
                  <a:pt x="88210" y="82640"/>
                </a:lnTo>
                <a:lnTo>
                  <a:pt x="88220" y="82640"/>
                </a:lnTo>
                <a:lnTo>
                  <a:pt x="88230" y="82640"/>
                </a:lnTo>
                <a:lnTo>
                  <a:pt x="88230" y="82650"/>
                </a:lnTo>
                <a:lnTo>
                  <a:pt x="88240" y="82650"/>
                </a:lnTo>
                <a:lnTo>
                  <a:pt x="88250" y="82650"/>
                </a:lnTo>
                <a:lnTo>
                  <a:pt x="88250" y="82660"/>
                </a:lnTo>
                <a:lnTo>
                  <a:pt x="88260" y="82660"/>
                </a:lnTo>
                <a:lnTo>
                  <a:pt x="88260" y="82670"/>
                </a:lnTo>
                <a:lnTo>
                  <a:pt x="88270" y="82670"/>
                </a:lnTo>
                <a:lnTo>
                  <a:pt x="88280" y="82670"/>
                </a:lnTo>
                <a:lnTo>
                  <a:pt x="88290" y="82670"/>
                </a:lnTo>
                <a:lnTo>
                  <a:pt x="88290" y="82680"/>
                </a:lnTo>
                <a:lnTo>
                  <a:pt x="88300" y="82680"/>
                </a:lnTo>
                <a:lnTo>
                  <a:pt x="88310" y="82680"/>
                </a:lnTo>
                <a:lnTo>
                  <a:pt x="88310" y="82690"/>
                </a:lnTo>
                <a:lnTo>
                  <a:pt x="88320" y="82690"/>
                </a:lnTo>
                <a:lnTo>
                  <a:pt x="88320" y="82700"/>
                </a:lnTo>
                <a:lnTo>
                  <a:pt x="88330" y="82700"/>
                </a:lnTo>
                <a:lnTo>
                  <a:pt x="88340" y="82700"/>
                </a:lnTo>
                <a:lnTo>
                  <a:pt x="88340" y="82710"/>
                </a:lnTo>
                <a:lnTo>
                  <a:pt x="88350" y="82710"/>
                </a:lnTo>
                <a:lnTo>
                  <a:pt x="88360" y="82710"/>
                </a:lnTo>
                <a:lnTo>
                  <a:pt x="88360" y="82720"/>
                </a:lnTo>
                <a:lnTo>
                  <a:pt x="88370" y="82720"/>
                </a:lnTo>
                <a:lnTo>
                  <a:pt x="88380" y="82720"/>
                </a:lnTo>
                <a:lnTo>
                  <a:pt x="88380" y="82730"/>
                </a:lnTo>
                <a:lnTo>
                  <a:pt x="88390" y="82730"/>
                </a:lnTo>
                <a:lnTo>
                  <a:pt x="88390" y="82740"/>
                </a:lnTo>
                <a:lnTo>
                  <a:pt x="88400" y="82740"/>
                </a:lnTo>
                <a:lnTo>
                  <a:pt x="88400" y="82750"/>
                </a:lnTo>
                <a:lnTo>
                  <a:pt x="88410" y="82750"/>
                </a:lnTo>
                <a:lnTo>
                  <a:pt x="88410" y="82760"/>
                </a:lnTo>
                <a:lnTo>
                  <a:pt x="88420" y="82760"/>
                </a:lnTo>
                <a:lnTo>
                  <a:pt x="88420" y="82770"/>
                </a:lnTo>
                <a:lnTo>
                  <a:pt x="88430" y="82770"/>
                </a:lnTo>
                <a:lnTo>
                  <a:pt x="88440" y="82770"/>
                </a:lnTo>
                <a:lnTo>
                  <a:pt x="88440" y="82780"/>
                </a:lnTo>
                <a:lnTo>
                  <a:pt x="88450" y="82780"/>
                </a:lnTo>
                <a:lnTo>
                  <a:pt x="88460" y="82780"/>
                </a:lnTo>
                <a:lnTo>
                  <a:pt x="88470" y="82780"/>
                </a:lnTo>
                <a:lnTo>
                  <a:pt x="88470" y="82790"/>
                </a:lnTo>
                <a:lnTo>
                  <a:pt x="88480" y="82790"/>
                </a:lnTo>
                <a:lnTo>
                  <a:pt x="88490" y="82790"/>
                </a:lnTo>
                <a:lnTo>
                  <a:pt x="88500" y="82790"/>
                </a:lnTo>
                <a:lnTo>
                  <a:pt x="88500" y="82780"/>
                </a:lnTo>
                <a:lnTo>
                  <a:pt x="88510" y="82780"/>
                </a:lnTo>
                <a:lnTo>
                  <a:pt x="88510" y="82790"/>
                </a:lnTo>
                <a:lnTo>
                  <a:pt x="88530" y="82790"/>
                </a:lnTo>
                <a:lnTo>
                  <a:pt x="88540" y="82790"/>
                </a:lnTo>
                <a:lnTo>
                  <a:pt x="88540" y="82800"/>
                </a:lnTo>
                <a:lnTo>
                  <a:pt x="88550" y="82800"/>
                </a:lnTo>
                <a:lnTo>
                  <a:pt x="88560" y="82800"/>
                </a:lnTo>
                <a:lnTo>
                  <a:pt x="88570" y="82800"/>
                </a:lnTo>
                <a:lnTo>
                  <a:pt x="88570" y="82810"/>
                </a:lnTo>
                <a:lnTo>
                  <a:pt x="88570" y="82820"/>
                </a:lnTo>
                <a:lnTo>
                  <a:pt x="88580" y="82820"/>
                </a:lnTo>
                <a:lnTo>
                  <a:pt x="88590" y="82820"/>
                </a:lnTo>
                <a:lnTo>
                  <a:pt x="88600" y="82820"/>
                </a:lnTo>
                <a:lnTo>
                  <a:pt x="88600" y="82830"/>
                </a:lnTo>
                <a:lnTo>
                  <a:pt x="88620" y="82830"/>
                </a:lnTo>
                <a:lnTo>
                  <a:pt x="88630" y="82830"/>
                </a:lnTo>
                <a:lnTo>
                  <a:pt x="88650" y="82830"/>
                </a:lnTo>
                <a:lnTo>
                  <a:pt x="88650" y="82840"/>
                </a:lnTo>
                <a:lnTo>
                  <a:pt x="88660" y="82840"/>
                </a:lnTo>
                <a:lnTo>
                  <a:pt x="88680" y="82840"/>
                </a:lnTo>
                <a:lnTo>
                  <a:pt x="88680" y="82850"/>
                </a:lnTo>
                <a:lnTo>
                  <a:pt x="88690" y="82850"/>
                </a:lnTo>
                <a:lnTo>
                  <a:pt x="88700" y="82850"/>
                </a:lnTo>
                <a:lnTo>
                  <a:pt x="88710" y="82850"/>
                </a:lnTo>
                <a:lnTo>
                  <a:pt x="88720" y="82850"/>
                </a:lnTo>
                <a:lnTo>
                  <a:pt x="88720" y="82840"/>
                </a:lnTo>
                <a:lnTo>
                  <a:pt x="88720" y="82830"/>
                </a:lnTo>
                <a:lnTo>
                  <a:pt x="88730" y="82830"/>
                </a:lnTo>
                <a:lnTo>
                  <a:pt x="88780" y="82830"/>
                </a:lnTo>
                <a:lnTo>
                  <a:pt x="88780" y="82840"/>
                </a:lnTo>
                <a:lnTo>
                  <a:pt x="88790" y="82840"/>
                </a:lnTo>
                <a:lnTo>
                  <a:pt x="88800" y="82840"/>
                </a:lnTo>
                <a:lnTo>
                  <a:pt x="88800" y="82850"/>
                </a:lnTo>
                <a:lnTo>
                  <a:pt x="88810" y="82850"/>
                </a:lnTo>
                <a:lnTo>
                  <a:pt x="88820" y="82850"/>
                </a:lnTo>
                <a:lnTo>
                  <a:pt x="88830" y="82850"/>
                </a:lnTo>
                <a:lnTo>
                  <a:pt x="88830" y="82860"/>
                </a:lnTo>
                <a:lnTo>
                  <a:pt x="88840" y="82860"/>
                </a:lnTo>
                <a:lnTo>
                  <a:pt x="88850" y="82860"/>
                </a:lnTo>
                <a:lnTo>
                  <a:pt x="88850" y="82870"/>
                </a:lnTo>
                <a:lnTo>
                  <a:pt x="88860" y="82870"/>
                </a:lnTo>
                <a:lnTo>
                  <a:pt x="88870" y="82870"/>
                </a:lnTo>
                <a:lnTo>
                  <a:pt x="88870" y="82880"/>
                </a:lnTo>
                <a:lnTo>
                  <a:pt x="88880" y="82880"/>
                </a:lnTo>
                <a:lnTo>
                  <a:pt x="88880" y="82890"/>
                </a:lnTo>
                <a:lnTo>
                  <a:pt x="88890" y="82890"/>
                </a:lnTo>
                <a:lnTo>
                  <a:pt x="88900" y="82890"/>
                </a:lnTo>
                <a:lnTo>
                  <a:pt x="88900" y="82900"/>
                </a:lnTo>
                <a:lnTo>
                  <a:pt x="88910" y="82900"/>
                </a:lnTo>
                <a:lnTo>
                  <a:pt x="88910" y="82910"/>
                </a:lnTo>
                <a:lnTo>
                  <a:pt x="88950" y="82910"/>
                </a:lnTo>
                <a:lnTo>
                  <a:pt x="89010" y="82910"/>
                </a:lnTo>
                <a:lnTo>
                  <a:pt x="89020" y="82910"/>
                </a:lnTo>
                <a:lnTo>
                  <a:pt x="89020" y="82900"/>
                </a:lnTo>
                <a:lnTo>
                  <a:pt x="89040" y="82900"/>
                </a:lnTo>
                <a:lnTo>
                  <a:pt x="89050" y="82900"/>
                </a:lnTo>
                <a:lnTo>
                  <a:pt x="89050" y="82890"/>
                </a:lnTo>
                <a:lnTo>
                  <a:pt x="89050" y="82880"/>
                </a:lnTo>
                <a:lnTo>
                  <a:pt x="89060" y="82880"/>
                </a:lnTo>
                <a:lnTo>
                  <a:pt x="89070" y="82880"/>
                </a:lnTo>
                <a:lnTo>
                  <a:pt x="89070" y="82870"/>
                </a:lnTo>
                <a:lnTo>
                  <a:pt x="89080" y="82870"/>
                </a:lnTo>
                <a:lnTo>
                  <a:pt x="89090" y="82870"/>
                </a:lnTo>
                <a:lnTo>
                  <a:pt x="89100" y="82870"/>
                </a:lnTo>
                <a:lnTo>
                  <a:pt x="89100" y="82860"/>
                </a:lnTo>
                <a:lnTo>
                  <a:pt x="89110" y="82860"/>
                </a:lnTo>
                <a:lnTo>
                  <a:pt x="89110" y="82850"/>
                </a:lnTo>
                <a:lnTo>
                  <a:pt x="89120" y="82850"/>
                </a:lnTo>
                <a:lnTo>
                  <a:pt x="89130" y="82850"/>
                </a:lnTo>
                <a:lnTo>
                  <a:pt x="89130" y="82840"/>
                </a:lnTo>
                <a:lnTo>
                  <a:pt x="89140" y="82840"/>
                </a:lnTo>
                <a:lnTo>
                  <a:pt x="89150" y="82840"/>
                </a:lnTo>
                <a:lnTo>
                  <a:pt x="89150" y="82830"/>
                </a:lnTo>
                <a:lnTo>
                  <a:pt x="89160" y="82830"/>
                </a:lnTo>
                <a:lnTo>
                  <a:pt x="89160" y="82820"/>
                </a:lnTo>
                <a:lnTo>
                  <a:pt x="89170" y="82820"/>
                </a:lnTo>
                <a:lnTo>
                  <a:pt x="89180" y="82820"/>
                </a:lnTo>
                <a:lnTo>
                  <a:pt x="89180" y="82810"/>
                </a:lnTo>
                <a:lnTo>
                  <a:pt x="89190" y="82810"/>
                </a:lnTo>
                <a:lnTo>
                  <a:pt x="89200" y="82810"/>
                </a:lnTo>
                <a:lnTo>
                  <a:pt x="89200" y="82800"/>
                </a:lnTo>
                <a:lnTo>
                  <a:pt x="89220" y="82800"/>
                </a:lnTo>
                <a:lnTo>
                  <a:pt x="89230" y="82800"/>
                </a:lnTo>
                <a:lnTo>
                  <a:pt x="89270" y="82800"/>
                </a:lnTo>
                <a:lnTo>
                  <a:pt x="89300" y="82800"/>
                </a:lnTo>
                <a:lnTo>
                  <a:pt x="89300" y="82810"/>
                </a:lnTo>
                <a:lnTo>
                  <a:pt x="89320" y="82810"/>
                </a:lnTo>
                <a:lnTo>
                  <a:pt x="89320" y="82800"/>
                </a:lnTo>
                <a:lnTo>
                  <a:pt x="89330" y="82800"/>
                </a:lnTo>
                <a:lnTo>
                  <a:pt x="89330" y="82790"/>
                </a:lnTo>
                <a:lnTo>
                  <a:pt x="89340" y="82790"/>
                </a:lnTo>
                <a:lnTo>
                  <a:pt x="89350" y="82790"/>
                </a:lnTo>
                <a:lnTo>
                  <a:pt x="89350" y="82780"/>
                </a:lnTo>
                <a:lnTo>
                  <a:pt x="89360" y="82780"/>
                </a:lnTo>
                <a:lnTo>
                  <a:pt x="89370" y="82780"/>
                </a:lnTo>
                <a:lnTo>
                  <a:pt x="89370" y="82770"/>
                </a:lnTo>
                <a:lnTo>
                  <a:pt x="89380" y="82770"/>
                </a:lnTo>
                <a:lnTo>
                  <a:pt x="89380" y="82760"/>
                </a:lnTo>
                <a:lnTo>
                  <a:pt x="89390" y="82760"/>
                </a:lnTo>
                <a:lnTo>
                  <a:pt x="89390" y="82750"/>
                </a:lnTo>
                <a:lnTo>
                  <a:pt x="89400" y="82750"/>
                </a:lnTo>
                <a:lnTo>
                  <a:pt x="89400" y="82740"/>
                </a:lnTo>
                <a:lnTo>
                  <a:pt x="89410" y="82740"/>
                </a:lnTo>
                <a:lnTo>
                  <a:pt x="89410" y="82730"/>
                </a:lnTo>
                <a:lnTo>
                  <a:pt x="89420" y="82730"/>
                </a:lnTo>
                <a:lnTo>
                  <a:pt x="89420" y="82720"/>
                </a:lnTo>
                <a:lnTo>
                  <a:pt x="89430" y="82720"/>
                </a:lnTo>
                <a:lnTo>
                  <a:pt x="89440" y="82720"/>
                </a:lnTo>
                <a:lnTo>
                  <a:pt x="89440" y="82710"/>
                </a:lnTo>
                <a:lnTo>
                  <a:pt x="89450" y="82710"/>
                </a:lnTo>
                <a:lnTo>
                  <a:pt x="89450" y="82700"/>
                </a:lnTo>
                <a:lnTo>
                  <a:pt x="89460" y="82700"/>
                </a:lnTo>
                <a:lnTo>
                  <a:pt x="89460" y="82690"/>
                </a:lnTo>
                <a:lnTo>
                  <a:pt x="89470" y="82690"/>
                </a:lnTo>
                <a:lnTo>
                  <a:pt x="89480" y="82690"/>
                </a:lnTo>
                <a:lnTo>
                  <a:pt x="89490" y="82690"/>
                </a:lnTo>
                <a:lnTo>
                  <a:pt x="89490" y="82680"/>
                </a:lnTo>
                <a:lnTo>
                  <a:pt x="89500" y="82680"/>
                </a:lnTo>
                <a:lnTo>
                  <a:pt x="89510" y="82680"/>
                </a:lnTo>
                <a:lnTo>
                  <a:pt x="89510" y="82670"/>
                </a:lnTo>
                <a:lnTo>
                  <a:pt x="89520" y="82670"/>
                </a:lnTo>
                <a:lnTo>
                  <a:pt x="89530" y="82670"/>
                </a:lnTo>
                <a:lnTo>
                  <a:pt x="89530" y="82660"/>
                </a:lnTo>
                <a:lnTo>
                  <a:pt x="89530" y="82650"/>
                </a:lnTo>
                <a:lnTo>
                  <a:pt x="89540" y="82650"/>
                </a:lnTo>
                <a:lnTo>
                  <a:pt x="89550" y="82650"/>
                </a:lnTo>
                <a:lnTo>
                  <a:pt x="89550" y="82640"/>
                </a:lnTo>
                <a:lnTo>
                  <a:pt x="89560" y="82640"/>
                </a:lnTo>
                <a:lnTo>
                  <a:pt x="89570" y="82640"/>
                </a:lnTo>
                <a:lnTo>
                  <a:pt x="89570" y="82630"/>
                </a:lnTo>
                <a:lnTo>
                  <a:pt x="89580" y="82630"/>
                </a:lnTo>
                <a:lnTo>
                  <a:pt x="89590" y="82630"/>
                </a:lnTo>
                <a:lnTo>
                  <a:pt x="89590" y="82620"/>
                </a:lnTo>
                <a:lnTo>
                  <a:pt x="89640" y="82620"/>
                </a:lnTo>
                <a:lnTo>
                  <a:pt x="89640" y="82610"/>
                </a:lnTo>
                <a:lnTo>
                  <a:pt x="89650" y="82610"/>
                </a:lnTo>
                <a:lnTo>
                  <a:pt x="89650" y="82600"/>
                </a:lnTo>
                <a:lnTo>
                  <a:pt x="89710" y="82600"/>
                </a:lnTo>
                <a:lnTo>
                  <a:pt x="89740" y="82600"/>
                </a:lnTo>
                <a:lnTo>
                  <a:pt x="89760" y="82600"/>
                </a:lnTo>
                <a:lnTo>
                  <a:pt x="89760" y="82590"/>
                </a:lnTo>
                <a:lnTo>
                  <a:pt x="89770" y="82590"/>
                </a:lnTo>
                <a:lnTo>
                  <a:pt x="89770" y="82580"/>
                </a:lnTo>
                <a:lnTo>
                  <a:pt x="89780" y="82580"/>
                </a:lnTo>
                <a:lnTo>
                  <a:pt x="89800" y="82580"/>
                </a:lnTo>
                <a:lnTo>
                  <a:pt x="89800" y="82570"/>
                </a:lnTo>
                <a:lnTo>
                  <a:pt x="89810" y="82570"/>
                </a:lnTo>
                <a:lnTo>
                  <a:pt x="89820" y="82570"/>
                </a:lnTo>
                <a:lnTo>
                  <a:pt x="89830" y="82570"/>
                </a:lnTo>
                <a:lnTo>
                  <a:pt x="89830" y="82560"/>
                </a:lnTo>
                <a:lnTo>
                  <a:pt x="89870" y="82560"/>
                </a:lnTo>
                <a:lnTo>
                  <a:pt x="89890" y="82560"/>
                </a:lnTo>
                <a:lnTo>
                  <a:pt x="89900" y="82560"/>
                </a:lnTo>
                <a:lnTo>
                  <a:pt x="89900" y="82570"/>
                </a:lnTo>
                <a:lnTo>
                  <a:pt x="89900" y="82560"/>
                </a:lnTo>
                <a:lnTo>
                  <a:pt x="89910" y="82560"/>
                </a:lnTo>
                <a:lnTo>
                  <a:pt x="89910" y="82570"/>
                </a:lnTo>
                <a:lnTo>
                  <a:pt x="89940" y="82570"/>
                </a:lnTo>
                <a:lnTo>
                  <a:pt x="89940" y="82560"/>
                </a:lnTo>
                <a:lnTo>
                  <a:pt x="89980" y="82560"/>
                </a:lnTo>
                <a:lnTo>
                  <a:pt x="90020" y="82560"/>
                </a:lnTo>
                <a:lnTo>
                  <a:pt x="90020" y="82550"/>
                </a:lnTo>
                <a:lnTo>
                  <a:pt x="90060" y="82550"/>
                </a:lnTo>
                <a:lnTo>
                  <a:pt x="90060" y="82560"/>
                </a:lnTo>
                <a:lnTo>
                  <a:pt x="90070" y="82560"/>
                </a:lnTo>
                <a:lnTo>
                  <a:pt x="90070" y="82540"/>
                </a:lnTo>
                <a:lnTo>
                  <a:pt x="90100" y="82540"/>
                </a:lnTo>
                <a:lnTo>
                  <a:pt x="90100" y="82530"/>
                </a:lnTo>
                <a:lnTo>
                  <a:pt x="90110" y="82530"/>
                </a:lnTo>
                <a:lnTo>
                  <a:pt x="90120" y="82530"/>
                </a:lnTo>
                <a:lnTo>
                  <a:pt x="90130" y="82530"/>
                </a:lnTo>
                <a:lnTo>
                  <a:pt x="90130" y="82520"/>
                </a:lnTo>
                <a:lnTo>
                  <a:pt x="90140" y="82520"/>
                </a:lnTo>
                <a:lnTo>
                  <a:pt x="90140" y="82510"/>
                </a:lnTo>
                <a:lnTo>
                  <a:pt x="90150" y="82510"/>
                </a:lnTo>
                <a:lnTo>
                  <a:pt x="90160" y="82510"/>
                </a:lnTo>
                <a:lnTo>
                  <a:pt x="90160" y="82500"/>
                </a:lnTo>
                <a:lnTo>
                  <a:pt x="90170" y="82500"/>
                </a:lnTo>
                <a:lnTo>
                  <a:pt x="90170" y="82490"/>
                </a:lnTo>
                <a:lnTo>
                  <a:pt x="90180" y="82490"/>
                </a:lnTo>
                <a:lnTo>
                  <a:pt x="90190" y="82490"/>
                </a:lnTo>
                <a:lnTo>
                  <a:pt x="90190" y="82470"/>
                </a:lnTo>
                <a:lnTo>
                  <a:pt x="90210" y="82470"/>
                </a:lnTo>
                <a:lnTo>
                  <a:pt x="90210" y="82460"/>
                </a:lnTo>
                <a:lnTo>
                  <a:pt x="90200" y="82460"/>
                </a:lnTo>
                <a:lnTo>
                  <a:pt x="90200" y="82450"/>
                </a:lnTo>
                <a:lnTo>
                  <a:pt x="90210" y="82450"/>
                </a:lnTo>
                <a:lnTo>
                  <a:pt x="90240" y="82450"/>
                </a:lnTo>
                <a:lnTo>
                  <a:pt x="90250" y="82450"/>
                </a:lnTo>
                <a:lnTo>
                  <a:pt x="90250" y="82440"/>
                </a:lnTo>
                <a:lnTo>
                  <a:pt x="90260" y="82440"/>
                </a:lnTo>
                <a:lnTo>
                  <a:pt x="90270" y="82440"/>
                </a:lnTo>
                <a:lnTo>
                  <a:pt x="90280" y="82440"/>
                </a:lnTo>
                <a:lnTo>
                  <a:pt x="90280" y="82430"/>
                </a:lnTo>
                <a:lnTo>
                  <a:pt x="90290" y="82430"/>
                </a:lnTo>
                <a:lnTo>
                  <a:pt x="90290" y="82420"/>
                </a:lnTo>
                <a:lnTo>
                  <a:pt x="90300" y="82420"/>
                </a:lnTo>
                <a:lnTo>
                  <a:pt x="90310" y="82420"/>
                </a:lnTo>
                <a:lnTo>
                  <a:pt x="90310" y="82410"/>
                </a:lnTo>
                <a:lnTo>
                  <a:pt x="90320" y="82410"/>
                </a:lnTo>
                <a:lnTo>
                  <a:pt x="90330" y="82410"/>
                </a:lnTo>
                <a:lnTo>
                  <a:pt x="90330" y="82400"/>
                </a:lnTo>
                <a:lnTo>
                  <a:pt x="90340" y="82400"/>
                </a:lnTo>
                <a:lnTo>
                  <a:pt x="90340" y="82390"/>
                </a:lnTo>
                <a:lnTo>
                  <a:pt x="90350" y="82390"/>
                </a:lnTo>
                <a:lnTo>
                  <a:pt x="90350" y="82380"/>
                </a:lnTo>
                <a:lnTo>
                  <a:pt x="90360" y="82380"/>
                </a:lnTo>
                <a:lnTo>
                  <a:pt x="90360" y="82370"/>
                </a:lnTo>
                <a:lnTo>
                  <a:pt x="90370" y="82370"/>
                </a:lnTo>
                <a:lnTo>
                  <a:pt x="90370" y="82360"/>
                </a:lnTo>
                <a:lnTo>
                  <a:pt x="90380" y="82360"/>
                </a:lnTo>
                <a:lnTo>
                  <a:pt x="90380" y="82350"/>
                </a:lnTo>
                <a:lnTo>
                  <a:pt x="90390" y="82350"/>
                </a:lnTo>
                <a:lnTo>
                  <a:pt x="90390" y="82340"/>
                </a:lnTo>
                <a:lnTo>
                  <a:pt x="90400" y="82340"/>
                </a:lnTo>
                <a:lnTo>
                  <a:pt x="90400" y="82330"/>
                </a:lnTo>
                <a:lnTo>
                  <a:pt x="90410" y="82330"/>
                </a:lnTo>
                <a:lnTo>
                  <a:pt x="90410" y="82320"/>
                </a:lnTo>
                <a:lnTo>
                  <a:pt x="90410" y="82310"/>
                </a:lnTo>
                <a:lnTo>
                  <a:pt x="90420" y="82310"/>
                </a:lnTo>
                <a:lnTo>
                  <a:pt x="90420" y="82300"/>
                </a:lnTo>
                <a:lnTo>
                  <a:pt x="90430" y="82300"/>
                </a:lnTo>
                <a:lnTo>
                  <a:pt x="90430" y="82290"/>
                </a:lnTo>
                <a:lnTo>
                  <a:pt x="90440" y="82290"/>
                </a:lnTo>
                <a:lnTo>
                  <a:pt x="90440" y="82280"/>
                </a:lnTo>
                <a:lnTo>
                  <a:pt x="90440" y="82270"/>
                </a:lnTo>
                <a:lnTo>
                  <a:pt x="90450" y="82270"/>
                </a:lnTo>
                <a:lnTo>
                  <a:pt x="90450" y="82260"/>
                </a:lnTo>
                <a:lnTo>
                  <a:pt x="90460" y="82260"/>
                </a:lnTo>
                <a:lnTo>
                  <a:pt x="90460" y="82250"/>
                </a:lnTo>
                <a:lnTo>
                  <a:pt x="90470" y="82250"/>
                </a:lnTo>
                <a:lnTo>
                  <a:pt x="90470" y="82240"/>
                </a:lnTo>
                <a:lnTo>
                  <a:pt x="90470" y="82230"/>
                </a:lnTo>
                <a:lnTo>
                  <a:pt x="90470" y="82220"/>
                </a:lnTo>
                <a:lnTo>
                  <a:pt x="90470" y="82210"/>
                </a:lnTo>
                <a:lnTo>
                  <a:pt x="90480" y="82210"/>
                </a:lnTo>
                <a:lnTo>
                  <a:pt x="90480" y="82200"/>
                </a:lnTo>
                <a:lnTo>
                  <a:pt x="90480" y="82190"/>
                </a:lnTo>
                <a:lnTo>
                  <a:pt x="90480" y="82180"/>
                </a:lnTo>
                <a:lnTo>
                  <a:pt x="90490" y="82180"/>
                </a:lnTo>
                <a:lnTo>
                  <a:pt x="90490" y="82160"/>
                </a:lnTo>
                <a:lnTo>
                  <a:pt x="90490" y="82140"/>
                </a:lnTo>
                <a:lnTo>
                  <a:pt x="90500" y="82140"/>
                </a:lnTo>
                <a:lnTo>
                  <a:pt x="90500" y="82130"/>
                </a:lnTo>
                <a:lnTo>
                  <a:pt x="90500" y="82120"/>
                </a:lnTo>
                <a:lnTo>
                  <a:pt x="90510" y="82120"/>
                </a:lnTo>
                <a:lnTo>
                  <a:pt x="90510" y="82110"/>
                </a:lnTo>
                <a:lnTo>
                  <a:pt x="90510" y="82100"/>
                </a:lnTo>
                <a:lnTo>
                  <a:pt x="90520" y="82100"/>
                </a:lnTo>
                <a:lnTo>
                  <a:pt x="90520" y="82090"/>
                </a:lnTo>
                <a:lnTo>
                  <a:pt x="90520" y="82080"/>
                </a:lnTo>
                <a:lnTo>
                  <a:pt x="90530" y="82080"/>
                </a:lnTo>
                <a:lnTo>
                  <a:pt x="90530" y="82070"/>
                </a:lnTo>
                <a:lnTo>
                  <a:pt x="90530" y="82040"/>
                </a:lnTo>
                <a:lnTo>
                  <a:pt x="90530" y="82020"/>
                </a:lnTo>
                <a:lnTo>
                  <a:pt x="90540" y="82020"/>
                </a:lnTo>
                <a:lnTo>
                  <a:pt x="90540" y="82000"/>
                </a:lnTo>
                <a:lnTo>
                  <a:pt x="90550" y="82000"/>
                </a:lnTo>
                <a:lnTo>
                  <a:pt x="90550" y="81990"/>
                </a:lnTo>
                <a:lnTo>
                  <a:pt x="90550" y="81980"/>
                </a:lnTo>
                <a:lnTo>
                  <a:pt x="90560" y="81980"/>
                </a:lnTo>
                <a:lnTo>
                  <a:pt x="90560" y="81970"/>
                </a:lnTo>
                <a:lnTo>
                  <a:pt x="90560" y="81960"/>
                </a:lnTo>
                <a:lnTo>
                  <a:pt x="90560" y="81950"/>
                </a:lnTo>
                <a:lnTo>
                  <a:pt x="90570" y="81950"/>
                </a:lnTo>
                <a:lnTo>
                  <a:pt x="90570" y="81940"/>
                </a:lnTo>
                <a:lnTo>
                  <a:pt x="90580" y="81940"/>
                </a:lnTo>
                <a:lnTo>
                  <a:pt x="90580" y="81930"/>
                </a:lnTo>
                <a:lnTo>
                  <a:pt x="90590" y="81930"/>
                </a:lnTo>
                <a:lnTo>
                  <a:pt x="90590" y="81920"/>
                </a:lnTo>
                <a:lnTo>
                  <a:pt x="90590" y="81880"/>
                </a:lnTo>
                <a:lnTo>
                  <a:pt x="90600" y="81880"/>
                </a:lnTo>
                <a:lnTo>
                  <a:pt x="90600" y="81860"/>
                </a:lnTo>
                <a:lnTo>
                  <a:pt x="90600" y="81840"/>
                </a:lnTo>
                <a:lnTo>
                  <a:pt x="90600" y="81820"/>
                </a:lnTo>
                <a:lnTo>
                  <a:pt x="90610" y="81820"/>
                </a:lnTo>
                <a:lnTo>
                  <a:pt x="90610" y="81810"/>
                </a:lnTo>
                <a:lnTo>
                  <a:pt x="90620" y="81810"/>
                </a:lnTo>
                <a:lnTo>
                  <a:pt x="90620" y="81800"/>
                </a:lnTo>
                <a:lnTo>
                  <a:pt x="90630" y="81800"/>
                </a:lnTo>
                <a:lnTo>
                  <a:pt x="90630" y="81790"/>
                </a:lnTo>
                <a:lnTo>
                  <a:pt x="90630" y="81780"/>
                </a:lnTo>
                <a:lnTo>
                  <a:pt x="90630" y="81760"/>
                </a:lnTo>
                <a:lnTo>
                  <a:pt x="90640" y="81760"/>
                </a:lnTo>
                <a:lnTo>
                  <a:pt x="90640" y="81750"/>
                </a:lnTo>
                <a:lnTo>
                  <a:pt x="90640" y="81740"/>
                </a:lnTo>
                <a:lnTo>
                  <a:pt x="90630" y="81740"/>
                </a:lnTo>
                <a:lnTo>
                  <a:pt x="90630" y="81730"/>
                </a:lnTo>
                <a:lnTo>
                  <a:pt x="90640" y="81730"/>
                </a:lnTo>
                <a:lnTo>
                  <a:pt x="90640" y="81720"/>
                </a:lnTo>
                <a:lnTo>
                  <a:pt x="90640" y="81700"/>
                </a:lnTo>
                <a:lnTo>
                  <a:pt x="90650" y="81700"/>
                </a:lnTo>
                <a:lnTo>
                  <a:pt x="90650" y="81690"/>
                </a:lnTo>
                <a:lnTo>
                  <a:pt x="90650" y="81670"/>
                </a:lnTo>
                <a:lnTo>
                  <a:pt x="90650" y="81660"/>
                </a:lnTo>
                <a:lnTo>
                  <a:pt x="90650" y="81650"/>
                </a:lnTo>
                <a:lnTo>
                  <a:pt x="90660" y="81650"/>
                </a:lnTo>
                <a:lnTo>
                  <a:pt x="90660" y="81640"/>
                </a:lnTo>
                <a:lnTo>
                  <a:pt x="90660" y="81630"/>
                </a:lnTo>
                <a:lnTo>
                  <a:pt x="90670" y="81630"/>
                </a:lnTo>
                <a:lnTo>
                  <a:pt x="90690" y="81630"/>
                </a:lnTo>
                <a:lnTo>
                  <a:pt x="90700" y="81630"/>
                </a:lnTo>
                <a:lnTo>
                  <a:pt x="90700" y="81620"/>
                </a:lnTo>
                <a:lnTo>
                  <a:pt x="90710" y="81620"/>
                </a:lnTo>
                <a:lnTo>
                  <a:pt x="90710" y="81610"/>
                </a:lnTo>
                <a:lnTo>
                  <a:pt x="90720" y="81610"/>
                </a:lnTo>
                <a:lnTo>
                  <a:pt x="90720" y="81600"/>
                </a:lnTo>
                <a:lnTo>
                  <a:pt x="90720" y="81580"/>
                </a:lnTo>
                <a:lnTo>
                  <a:pt x="90720" y="81570"/>
                </a:lnTo>
                <a:lnTo>
                  <a:pt x="90720" y="81560"/>
                </a:lnTo>
                <a:lnTo>
                  <a:pt x="90730" y="81560"/>
                </a:lnTo>
                <a:lnTo>
                  <a:pt x="90730" y="81550"/>
                </a:lnTo>
                <a:lnTo>
                  <a:pt x="90760" y="81550"/>
                </a:lnTo>
                <a:lnTo>
                  <a:pt x="90760" y="81540"/>
                </a:lnTo>
                <a:lnTo>
                  <a:pt x="90760" y="81530"/>
                </a:lnTo>
                <a:lnTo>
                  <a:pt x="90770" y="81530"/>
                </a:lnTo>
                <a:lnTo>
                  <a:pt x="90770" y="81520"/>
                </a:lnTo>
                <a:lnTo>
                  <a:pt x="90780" y="81520"/>
                </a:lnTo>
                <a:lnTo>
                  <a:pt x="90780" y="81510"/>
                </a:lnTo>
                <a:lnTo>
                  <a:pt x="90790" y="81510"/>
                </a:lnTo>
                <a:lnTo>
                  <a:pt x="90800" y="81510"/>
                </a:lnTo>
                <a:lnTo>
                  <a:pt x="90800" y="81500"/>
                </a:lnTo>
                <a:lnTo>
                  <a:pt x="90810" y="81500"/>
                </a:lnTo>
                <a:lnTo>
                  <a:pt x="90810" y="81490"/>
                </a:lnTo>
                <a:lnTo>
                  <a:pt x="90820" y="81490"/>
                </a:lnTo>
                <a:lnTo>
                  <a:pt x="90820" y="81480"/>
                </a:lnTo>
                <a:lnTo>
                  <a:pt x="90830" y="81480"/>
                </a:lnTo>
                <a:lnTo>
                  <a:pt x="90830" y="81470"/>
                </a:lnTo>
                <a:lnTo>
                  <a:pt x="90840" y="81470"/>
                </a:lnTo>
                <a:lnTo>
                  <a:pt x="90840" y="81460"/>
                </a:lnTo>
                <a:lnTo>
                  <a:pt x="90850" y="81460"/>
                </a:lnTo>
                <a:lnTo>
                  <a:pt x="90850" y="81450"/>
                </a:lnTo>
                <a:lnTo>
                  <a:pt x="90860" y="81450"/>
                </a:lnTo>
                <a:lnTo>
                  <a:pt x="90860" y="81440"/>
                </a:lnTo>
                <a:lnTo>
                  <a:pt x="90870" y="81440"/>
                </a:lnTo>
                <a:lnTo>
                  <a:pt x="90880" y="81440"/>
                </a:lnTo>
                <a:lnTo>
                  <a:pt x="90880" y="81430"/>
                </a:lnTo>
                <a:lnTo>
                  <a:pt x="90890" y="81430"/>
                </a:lnTo>
                <a:lnTo>
                  <a:pt x="90890" y="81420"/>
                </a:lnTo>
                <a:lnTo>
                  <a:pt x="90900" y="81420"/>
                </a:lnTo>
                <a:lnTo>
                  <a:pt x="90910" y="81420"/>
                </a:lnTo>
                <a:lnTo>
                  <a:pt x="90910" y="81410"/>
                </a:lnTo>
                <a:lnTo>
                  <a:pt x="90920" y="81410"/>
                </a:lnTo>
                <a:lnTo>
                  <a:pt x="90920" y="81400"/>
                </a:lnTo>
                <a:lnTo>
                  <a:pt x="90920" y="81390"/>
                </a:lnTo>
                <a:lnTo>
                  <a:pt x="90920" y="81370"/>
                </a:lnTo>
                <a:lnTo>
                  <a:pt x="90930" y="81370"/>
                </a:lnTo>
                <a:lnTo>
                  <a:pt x="90940" y="81370"/>
                </a:lnTo>
                <a:lnTo>
                  <a:pt x="90940" y="81360"/>
                </a:lnTo>
                <a:lnTo>
                  <a:pt x="90950" y="81360"/>
                </a:lnTo>
                <a:lnTo>
                  <a:pt x="90950" y="81350"/>
                </a:lnTo>
                <a:lnTo>
                  <a:pt x="90960" y="81350"/>
                </a:lnTo>
                <a:lnTo>
                  <a:pt x="90960" y="81340"/>
                </a:lnTo>
                <a:lnTo>
                  <a:pt x="90970" y="81340"/>
                </a:lnTo>
                <a:lnTo>
                  <a:pt x="90970" y="81330"/>
                </a:lnTo>
                <a:lnTo>
                  <a:pt x="90980" y="81330"/>
                </a:lnTo>
                <a:lnTo>
                  <a:pt x="90980" y="81320"/>
                </a:lnTo>
                <a:lnTo>
                  <a:pt x="90990" y="81320"/>
                </a:lnTo>
                <a:lnTo>
                  <a:pt x="90990" y="81310"/>
                </a:lnTo>
                <a:lnTo>
                  <a:pt x="90990" y="81300"/>
                </a:lnTo>
                <a:lnTo>
                  <a:pt x="91000" y="81300"/>
                </a:lnTo>
                <a:lnTo>
                  <a:pt x="91000" y="81290"/>
                </a:lnTo>
                <a:lnTo>
                  <a:pt x="91000" y="81260"/>
                </a:lnTo>
                <a:lnTo>
                  <a:pt x="91010" y="81260"/>
                </a:lnTo>
                <a:lnTo>
                  <a:pt x="91010" y="81250"/>
                </a:lnTo>
                <a:lnTo>
                  <a:pt x="91010" y="81240"/>
                </a:lnTo>
                <a:lnTo>
                  <a:pt x="91010" y="81230"/>
                </a:lnTo>
                <a:lnTo>
                  <a:pt x="91020" y="81230"/>
                </a:lnTo>
                <a:lnTo>
                  <a:pt x="91030" y="81230"/>
                </a:lnTo>
                <a:lnTo>
                  <a:pt x="91030" y="81220"/>
                </a:lnTo>
                <a:lnTo>
                  <a:pt x="91030" y="81190"/>
                </a:lnTo>
                <a:lnTo>
                  <a:pt x="91040" y="81190"/>
                </a:lnTo>
                <a:lnTo>
                  <a:pt x="91040" y="81170"/>
                </a:lnTo>
                <a:lnTo>
                  <a:pt x="91040" y="81150"/>
                </a:lnTo>
                <a:lnTo>
                  <a:pt x="91050" y="81150"/>
                </a:lnTo>
                <a:lnTo>
                  <a:pt x="91050" y="81140"/>
                </a:lnTo>
                <a:lnTo>
                  <a:pt x="91060" y="81140"/>
                </a:lnTo>
                <a:lnTo>
                  <a:pt x="91060" y="81130"/>
                </a:lnTo>
                <a:lnTo>
                  <a:pt x="91070" y="81130"/>
                </a:lnTo>
                <a:lnTo>
                  <a:pt x="91070" y="81110"/>
                </a:lnTo>
                <a:lnTo>
                  <a:pt x="91070" y="81100"/>
                </a:lnTo>
                <a:lnTo>
                  <a:pt x="91080" y="81100"/>
                </a:lnTo>
                <a:lnTo>
                  <a:pt x="91080" y="81080"/>
                </a:lnTo>
                <a:lnTo>
                  <a:pt x="91080" y="81070"/>
                </a:lnTo>
                <a:lnTo>
                  <a:pt x="91080" y="81060"/>
                </a:lnTo>
                <a:lnTo>
                  <a:pt x="91090" y="81060"/>
                </a:lnTo>
                <a:lnTo>
                  <a:pt x="91100" y="81060"/>
                </a:lnTo>
                <a:lnTo>
                  <a:pt x="91100" y="81050"/>
                </a:lnTo>
                <a:lnTo>
                  <a:pt x="91110" y="81050"/>
                </a:lnTo>
                <a:lnTo>
                  <a:pt x="91110" y="81040"/>
                </a:lnTo>
                <a:lnTo>
                  <a:pt x="91120" y="81040"/>
                </a:lnTo>
                <a:lnTo>
                  <a:pt x="91120" y="81030"/>
                </a:lnTo>
                <a:lnTo>
                  <a:pt x="91130" y="81030"/>
                </a:lnTo>
                <a:lnTo>
                  <a:pt x="91140" y="81030"/>
                </a:lnTo>
                <a:lnTo>
                  <a:pt x="91140" y="81020"/>
                </a:lnTo>
                <a:lnTo>
                  <a:pt x="91140" y="81010"/>
                </a:lnTo>
                <a:lnTo>
                  <a:pt x="91150" y="81010"/>
                </a:lnTo>
                <a:lnTo>
                  <a:pt x="91150" y="80970"/>
                </a:lnTo>
                <a:lnTo>
                  <a:pt x="91150" y="80960"/>
                </a:lnTo>
                <a:lnTo>
                  <a:pt x="91150" y="80950"/>
                </a:lnTo>
                <a:lnTo>
                  <a:pt x="91160" y="80950"/>
                </a:lnTo>
                <a:lnTo>
                  <a:pt x="91160" y="80940"/>
                </a:lnTo>
                <a:lnTo>
                  <a:pt x="91170" y="80940"/>
                </a:lnTo>
                <a:lnTo>
                  <a:pt x="91170" y="80930"/>
                </a:lnTo>
                <a:lnTo>
                  <a:pt x="91180" y="80930"/>
                </a:lnTo>
                <a:lnTo>
                  <a:pt x="91180" y="80920"/>
                </a:lnTo>
                <a:lnTo>
                  <a:pt x="91190" y="80920"/>
                </a:lnTo>
                <a:lnTo>
                  <a:pt x="91190" y="80910"/>
                </a:lnTo>
                <a:lnTo>
                  <a:pt x="91200" y="80910"/>
                </a:lnTo>
                <a:lnTo>
                  <a:pt x="91200" y="80900"/>
                </a:lnTo>
                <a:lnTo>
                  <a:pt x="91210" y="80900"/>
                </a:lnTo>
                <a:lnTo>
                  <a:pt x="91210" y="80890"/>
                </a:lnTo>
                <a:lnTo>
                  <a:pt x="91210" y="80880"/>
                </a:lnTo>
                <a:lnTo>
                  <a:pt x="91220" y="80880"/>
                </a:lnTo>
                <a:lnTo>
                  <a:pt x="91220" y="80870"/>
                </a:lnTo>
                <a:lnTo>
                  <a:pt x="91230" y="80870"/>
                </a:lnTo>
                <a:lnTo>
                  <a:pt x="91230" y="80860"/>
                </a:lnTo>
                <a:lnTo>
                  <a:pt x="91230" y="80840"/>
                </a:lnTo>
                <a:lnTo>
                  <a:pt x="91240" y="80840"/>
                </a:lnTo>
                <a:lnTo>
                  <a:pt x="91240" y="80830"/>
                </a:lnTo>
                <a:lnTo>
                  <a:pt x="91240" y="80800"/>
                </a:lnTo>
                <a:lnTo>
                  <a:pt x="91250" y="80800"/>
                </a:lnTo>
                <a:lnTo>
                  <a:pt x="91250" y="80790"/>
                </a:lnTo>
                <a:lnTo>
                  <a:pt x="91260" y="80790"/>
                </a:lnTo>
                <a:lnTo>
                  <a:pt x="91260" y="80780"/>
                </a:lnTo>
                <a:lnTo>
                  <a:pt x="91260" y="80750"/>
                </a:lnTo>
                <a:lnTo>
                  <a:pt x="91270" y="80750"/>
                </a:lnTo>
                <a:lnTo>
                  <a:pt x="91270" y="80740"/>
                </a:lnTo>
                <a:lnTo>
                  <a:pt x="91270" y="80730"/>
                </a:lnTo>
                <a:lnTo>
                  <a:pt x="91280" y="80730"/>
                </a:lnTo>
                <a:lnTo>
                  <a:pt x="91280" y="80720"/>
                </a:lnTo>
                <a:lnTo>
                  <a:pt x="91280" y="80680"/>
                </a:lnTo>
                <a:lnTo>
                  <a:pt x="91280" y="80660"/>
                </a:lnTo>
                <a:lnTo>
                  <a:pt x="91270" y="80660"/>
                </a:lnTo>
                <a:lnTo>
                  <a:pt x="91270" y="80650"/>
                </a:lnTo>
                <a:lnTo>
                  <a:pt x="91270" y="80640"/>
                </a:lnTo>
                <a:lnTo>
                  <a:pt x="91270" y="80620"/>
                </a:lnTo>
                <a:lnTo>
                  <a:pt x="91280" y="80620"/>
                </a:lnTo>
                <a:lnTo>
                  <a:pt x="91280" y="80610"/>
                </a:lnTo>
                <a:lnTo>
                  <a:pt x="91280" y="80600"/>
                </a:lnTo>
                <a:lnTo>
                  <a:pt x="91290" y="80600"/>
                </a:lnTo>
                <a:lnTo>
                  <a:pt x="91290" y="80590"/>
                </a:lnTo>
                <a:lnTo>
                  <a:pt x="91290" y="80580"/>
                </a:lnTo>
                <a:lnTo>
                  <a:pt x="91300" y="80580"/>
                </a:lnTo>
                <a:lnTo>
                  <a:pt x="91300" y="80570"/>
                </a:lnTo>
                <a:lnTo>
                  <a:pt x="91310" y="80570"/>
                </a:lnTo>
                <a:lnTo>
                  <a:pt x="91310" y="80560"/>
                </a:lnTo>
                <a:lnTo>
                  <a:pt x="91320" y="80560"/>
                </a:lnTo>
                <a:lnTo>
                  <a:pt x="91340" y="80560"/>
                </a:lnTo>
                <a:lnTo>
                  <a:pt x="91340" y="80550"/>
                </a:lnTo>
                <a:lnTo>
                  <a:pt x="91350" y="80550"/>
                </a:lnTo>
                <a:lnTo>
                  <a:pt x="91360" y="80550"/>
                </a:lnTo>
                <a:lnTo>
                  <a:pt x="91360" y="80560"/>
                </a:lnTo>
                <a:lnTo>
                  <a:pt x="91370" y="80560"/>
                </a:lnTo>
                <a:lnTo>
                  <a:pt x="91370" y="80550"/>
                </a:lnTo>
                <a:lnTo>
                  <a:pt x="91380" y="80550"/>
                </a:lnTo>
                <a:lnTo>
                  <a:pt x="91380" y="80540"/>
                </a:lnTo>
                <a:lnTo>
                  <a:pt x="91390" y="80540"/>
                </a:lnTo>
                <a:lnTo>
                  <a:pt x="91390" y="80530"/>
                </a:lnTo>
                <a:lnTo>
                  <a:pt x="91410" y="80530"/>
                </a:lnTo>
                <a:lnTo>
                  <a:pt x="91410" y="80540"/>
                </a:lnTo>
                <a:lnTo>
                  <a:pt x="91410" y="80530"/>
                </a:lnTo>
                <a:lnTo>
                  <a:pt x="91420" y="80530"/>
                </a:lnTo>
                <a:lnTo>
                  <a:pt x="91420" y="80510"/>
                </a:lnTo>
                <a:lnTo>
                  <a:pt x="91420" y="80500"/>
                </a:lnTo>
                <a:lnTo>
                  <a:pt x="91450" y="80500"/>
                </a:lnTo>
                <a:lnTo>
                  <a:pt x="91450" y="80490"/>
                </a:lnTo>
                <a:lnTo>
                  <a:pt x="91460" y="80490"/>
                </a:lnTo>
                <a:lnTo>
                  <a:pt x="91470" y="80490"/>
                </a:lnTo>
                <a:lnTo>
                  <a:pt x="91470" y="80480"/>
                </a:lnTo>
                <a:lnTo>
                  <a:pt x="91480" y="80480"/>
                </a:lnTo>
                <a:lnTo>
                  <a:pt x="91490" y="80480"/>
                </a:lnTo>
                <a:lnTo>
                  <a:pt x="91490" y="80470"/>
                </a:lnTo>
                <a:lnTo>
                  <a:pt x="91500" y="80470"/>
                </a:lnTo>
                <a:lnTo>
                  <a:pt x="91510" y="80470"/>
                </a:lnTo>
                <a:lnTo>
                  <a:pt x="91510" y="80460"/>
                </a:lnTo>
                <a:lnTo>
                  <a:pt x="91540" y="80460"/>
                </a:lnTo>
                <a:lnTo>
                  <a:pt x="91550" y="80460"/>
                </a:lnTo>
                <a:lnTo>
                  <a:pt x="91560" y="80460"/>
                </a:lnTo>
                <a:lnTo>
                  <a:pt x="91560" y="80450"/>
                </a:lnTo>
                <a:lnTo>
                  <a:pt x="91570" y="80450"/>
                </a:lnTo>
                <a:lnTo>
                  <a:pt x="91590" y="80450"/>
                </a:lnTo>
                <a:lnTo>
                  <a:pt x="91590" y="80440"/>
                </a:lnTo>
                <a:lnTo>
                  <a:pt x="91610" y="80440"/>
                </a:lnTo>
                <a:lnTo>
                  <a:pt x="91610" y="80430"/>
                </a:lnTo>
                <a:lnTo>
                  <a:pt x="91620" y="80430"/>
                </a:lnTo>
                <a:lnTo>
                  <a:pt x="91630" y="80430"/>
                </a:lnTo>
                <a:lnTo>
                  <a:pt x="91640" y="80430"/>
                </a:lnTo>
                <a:lnTo>
                  <a:pt x="91640" y="80420"/>
                </a:lnTo>
                <a:lnTo>
                  <a:pt x="91640" y="80410"/>
                </a:lnTo>
                <a:lnTo>
                  <a:pt x="91650" y="80410"/>
                </a:lnTo>
                <a:lnTo>
                  <a:pt x="91660" y="80410"/>
                </a:lnTo>
                <a:lnTo>
                  <a:pt x="91660" y="80400"/>
                </a:lnTo>
                <a:lnTo>
                  <a:pt x="91670" y="80400"/>
                </a:lnTo>
                <a:lnTo>
                  <a:pt x="91670" y="80390"/>
                </a:lnTo>
                <a:lnTo>
                  <a:pt x="91680" y="80390"/>
                </a:lnTo>
                <a:lnTo>
                  <a:pt x="91690" y="80390"/>
                </a:lnTo>
                <a:lnTo>
                  <a:pt x="91690" y="80380"/>
                </a:lnTo>
                <a:lnTo>
                  <a:pt x="91700" y="80380"/>
                </a:lnTo>
                <a:lnTo>
                  <a:pt x="91710" y="80380"/>
                </a:lnTo>
                <a:lnTo>
                  <a:pt x="91740" y="80380"/>
                </a:lnTo>
                <a:lnTo>
                  <a:pt x="91740" y="80370"/>
                </a:lnTo>
                <a:lnTo>
                  <a:pt x="91760" y="80370"/>
                </a:lnTo>
                <a:lnTo>
                  <a:pt x="91770" y="80370"/>
                </a:lnTo>
                <a:lnTo>
                  <a:pt x="91770" y="80360"/>
                </a:lnTo>
                <a:lnTo>
                  <a:pt x="91780" y="80360"/>
                </a:lnTo>
                <a:lnTo>
                  <a:pt x="91800" y="80360"/>
                </a:lnTo>
                <a:close/>
                <a:moveTo>
                  <a:pt x="92130" y="77560"/>
                </a:moveTo>
                <a:lnTo>
                  <a:pt x="92140" y="77560"/>
                </a:lnTo>
                <a:lnTo>
                  <a:pt x="92140" y="77570"/>
                </a:lnTo>
                <a:lnTo>
                  <a:pt x="92170" y="77570"/>
                </a:lnTo>
                <a:lnTo>
                  <a:pt x="92190" y="77570"/>
                </a:lnTo>
                <a:lnTo>
                  <a:pt x="92200" y="77570"/>
                </a:lnTo>
                <a:lnTo>
                  <a:pt x="92200" y="77580"/>
                </a:lnTo>
                <a:lnTo>
                  <a:pt x="92210" y="77580"/>
                </a:lnTo>
                <a:lnTo>
                  <a:pt x="92210" y="77590"/>
                </a:lnTo>
                <a:lnTo>
                  <a:pt x="92210" y="77600"/>
                </a:lnTo>
                <a:lnTo>
                  <a:pt x="92220" y="77600"/>
                </a:lnTo>
                <a:lnTo>
                  <a:pt x="92220" y="77610"/>
                </a:lnTo>
                <a:lnTo>
                  <a:pt x="92230" y="77610"/>
                </a:lnTo>
                <a:lnTo>
                  <a:pt x="92230" y="77620"/>
                </a:lnTo>
                <a:lnTo>
                  <a:pt x="92230" y="77630"/>
                </a:lnTo>
                <a:lnTo>
                  <a:pt x="92240" y="77630"/>
                </a:lnTo>
                <a:lnTo>
                  <a:pt x="92240" y="77640"/>
                </a:lnTo>
                <a:lnTo>
                  <a:pt x="92270" y="77640"/>
                </a:lnTo>
                <a:lnTo>
                  <a:pt x="92270" y="77630"/>
                </a:lnTo>
                <a:lnTo>
                  <a:pt x="92280" y="77630"/>
                </a:lnTo>
                <a:lnTo>
                  <a:pt x="92280" y="77650"/>
                </a:lnTo>
                <a:lnTo>
                  <a:pt x="92270" y="77650"/>
                </a:lnTo>
                <a:lnTo>
                  <a:pt x="92270" y="77660"/>
                </a:lnTo>
                <a:lnTo>
                  <a:pt x="92270" y="77670"/>
                </a:lnTo>
                <a:lnTo>
                  <a:pt x="92280" y="77670"/>
                </a:lnTo>
                <a:lnTo>
                  <a:pt x="92290" y="77670"/>
                </a:lnTo>
                <a:lnTo>
                  <a:pt x="92290" y="77680"/>
                </a:lnTo>
                <a:lnTo>
                  <a:pt x="92300" y="77680"/>
                </a:lnTo>
                <a:lnTo>
                  <a:pt x="92300" y="77690"/>
                </a:lnTo>
                <a:lnTo>
                  <a:pt x="92300" y="77700"/>
                </a:lnTo>
                <a:lnTo>
                  <a:pt x="92310" y="77700"/>
                </a:lnTo>
                <a:lnTo>
                  <a:pt x="92320" y="77700"/>
                </a:lnTo>
                <a:lnTo>
                  <a:pt x="92330" y="77700"/>
                </a:lnTo>
                <a:lnTo>
                  <a:pt x="92330" y="77690"/>
                </a:lnTo>
                <a:lnTo>
                  <a:pt x="92340" y="77690"/>
                </a:lnTo>
                <a:lnTo>
                  <a:pt x="92340" y="77680"/>
                </a:lnTo>
                <a:lnTo>
                  <a:pt x="92350" y="77680"/>
                </a:lnTo>
                <a:lnTo>
                  <a:pt x="92350" y="77700"/>
                </a:lnTo>
                <a:lnTo>
                  <a:pt x="92360" y="77700"/>
                </a:lnTo>
                <a:lnTo>
                  <a:pt x="92360" y="77710"/>
                </a:lnTo>
                <a:lnTo>
                  <a:pt x="92370" y="77710"/>
                </a:lnTo>
                <a:lnTo>
                  <a:pt x="92370" y="77720"/>
                </a:lnTo>
                <a:lnTo>
                  <a:pt x="92380" y="77720"/>
                </a:lnTo>
                <a:lnTo>
                  <a:pt x="92380" y="77740"/>
                </a:lnTo>
                <a:lnTo>
                  <a:pt x="92390" y="77740"/>
                </a:lnTo>
                <a:lnTo>
                  <a:pt x="92380" y="77740"/>
                </a:lnTo>
                <a:lnTo>
                  <a:pt x="92380" y="77760"/>
                </a:lnTo>
                <a:lnTo>
                  <a:pt x="92390" y="77760"/>
                </a:lnTo>
                <a:lnTo>
                  <a:pt x="92390" y="77750"/>
                </a:lnTo>
                <a:lnTo>
                  <a:pt x="92400" y="77750"/>
                </a:lnTo>
                <a:lnTo>
                  <a:pt x="92400" y="77770"/>
                </a:lnTo>
                <a:lnTo>
                  <a:pt x="92400" y="77780"/>
                </a:lnTo>
                <a:lnTo>
                  <a:pt x="92410" y="77780"/>
                </a:lnTo>
                <a:lnTo>
                  <a:pt x="92420" y="77780"/>
                </a:lnTo>
                <a:lnTo>
                  <a:pt x="92420" y="77790"/>
                </a:lnTo>
                <a:lnTo>
                  <a:pt x="92430" y="77790"/>
                </a:lnTo>
                <a:lnTo>
                  <a:pt x="92430" y="77800"/>
                </a:lnTo>
                <a:lnTo>
                  <a:pt x="92430" y="77790"/>
                </a:lnTo>
                <a:lnTo>
                  <a:pt x="92450" y="77790"/>
                </a:lnTo>
                <a:lnTo>
                  <a:pt x="92450" y="77800"/>
                </a:lnTo>
                <a:lnTo>
                  <a:pt x="92460" y="77800"/>
                </a:lnTo>
                <a:lnTo>
                  <a:pt x="92470" y="77800"/>
                </a:lnTo>
                <a:lnTo>
                  <a:pt x="92460" y="77800"/>
                </a:lnTo>
                <a:lnTo>
                  <a:pt x="92460" y="77830"/>
                </a:lnTo>
                <a:lnTo>
                  <a:pt x="92470" y="77830"/>
                </a:lnTo>
                <a:lnTo>
                  <a:pt x="92480" y="77830"/>
                </a:lnTo>
                <a:lnTo>
                  <a:pt x="92490" y="77830"/>
                </a:lnTo>
                <a:lnTo>
                  <a:pt x="92490" y="77840"/>
                </a:lnTo>
                <a:lnTo>
                  <a:pt x="92490" y="77850"/>
                </a:lnTo>
                <a:lnTo>
                  <a:pt x="92500" y="77850"/>
                </a:lnTo>
                <a:lnTo>
                  <a:pt x="92500" y="77860"/>
                </a:lnTo>
                <a:lnTo>
                  <a:pt x="92510" y="77860"/>
                </a:lnTo>
                <a:lnTo>
                  <a:pt x="92510" y="77850"/>
                </a:lnTo>
                <a:lnTo>
                  <a:pt x="92520" y="77850"/>
                </a:lnTo>
                <a:lnTo>
                  <a:pt x="92520" y="77880"/>
                </a:lnTo>
                <a:lnTo>
                  <a:pt x="92530" y="77880"/>
                </a:lnTo>
                <a:lnTo>
                  <a:pt x="92530" y="77890"/>
                </a:lnTo>
                <a:lnTo>
                  <a:pt x="92540" y="77890"/>
                </a:lnTo>
                <a:lnTo>
                  <a:pt x="92540" y="77900"/>
                </a:lnTo>
                <a:lnTo>
                  <a:pt x="92550" y="77900"/>
                </a:lnTo>
                <a:lnTo>
                  <a:pt x="92560" y="77900"/>
                </a:lnTo>
                <a:lnTo>
                  <a:pt x="92560" y="77910"/>
                </a:lnTo>
                <a:lnTo>
                  <a:pt x="92570" y="77910"/>
                </a:lnTo>
                <a:lnTo>
                  <a:pt x="92570" y="77920"/>
                </a:lnTo>
                <a:lnTo>
                  <a:pt x="92570" y="77930"/>
                </a:lnTo>
                <a:lnTo>
                  <a:pt x="92580" y="77930"/>
                </a:lnTo>
                <a:lnTo>
                  <a:pt x="92580" y="77940"/>
                </a:lnTo>
                <a:lnTo>
                  <a:pt x="92590" y="77940"/>
                </a:lnTo>
                <a:lnTo>
                  <a:pt x="92600" y="77940"/>
                </a:lnTo>
                <a:lnTo>
                  <a:pt x="92600" y="77950"/>
                </a:lnTo>
                <a:lnTo>
                  <a:pt x="92620" y="77950"/>
                </a:lnTo>
                <a:lnTo>
                  <a:pt x="92630" y="77950"/>
                </a:lnTo>
                <a:lnTo>
                  <a:pt x="92630" y="77960"/>
                </a:lnTo>
                <a:lnTo>
                  <a:pt x="92640" y="77960"/>
                </a:lnTo>
                <a:lnTo>
                  <a:pt x="92640" y="77980"/>
                </a:lnTo>
                <a:lnTo>
                  <a:pt x="92650" y="77980"/>
                </a:lnTo>
                <a:lnTo>
                  <a:pt x="92660" y="77980"/>
                </a:lnTo>
                <a:lnTo>
                  <a:pt x="92660" y="77970"/>
                </a:lnTo>
                <a:lnTo>
                  <a:pt x="92670" y="77970"/>
                </a:lnTo>
                <a:lnTo>
                  <a:pt x="92670" y="77980"/>
                </a:lnTo>
                <a:lnTo>
                  <a:pt x="92670" y="77990"/>
                </a:lnTo>
                <a:lnTo>
                  <a:pt x="92680" y="77990"/>
                </a:lnTo>
                <a:lnTo>
                  <a:pt x="92690" y="77990"/>
                </a:lnTo>
                <a:lnTo>
                  <a:pt x="92690" y="78000"/>
                </a:lnTo>
                <a:lnTo>
                  <a:pt x="92700" y="78000"/>
                </a:lnTo>
                <a:lnTo>
                  <a:pt x="92700" y="78010"/>
                </a:lnTo>
                <a:lnTo>
                  <a:pt x="92720" y="78010"/>
                </a:lnTo>
                <a:lnTo>
                  <a:pt x="92730" y="78010"/>
                </a:lnTo>
                <a:lnTo>
                  <a:pt x="92730" y="78000"/>
                </a:lnTo>
                <a:lnTo>
                  <a:pt x="92730" y="77990"/>
                </a:lnTo>
                <a:lnTo>
                  <a:pt x="92740" y="77990"/>
                </a:lnTo>
                <a:lnTo>
                  <a:pt x="92740" y="78010"/>
                </a:lnTo>
                <a:lnTo>
                  <a:pt x="92740" y="78020"/>
                </a:lnTo>
                <a:lnTo>
                  <a:pt x="92750" y="78020"/>
                </a:lnTo>
                <a:lnTo>
                  <a:pt x="92750" y="78010"/>
                </a:lnTo>
                <a:lnTo>
                  <a:pt x="92770" y="78010"/>
                </a:lnTo>
                <a:lnTo>
                  <a:pt x="92780" y="78010"/>
                </a:lnTo>
                <a:lnTo>
                  <a:pt x="92780" y="78020"/>
                </a:lnTo>
                <a:lnTo>
                  <a:pt x="92770" y="78020"/>
                </a:lnTo>
                <a:lnTo>
                  <a:pt x="92780" y="78020"/>
                </a:lnTo>
                <a:lnTo>
                  <a:pt x="92780" y="78030"/>
                </a:lnTo>
                <a:lnTo>
                  <a:pt x="92800" y="78030"/>
                </a:lnTo>
                <a:lnTo>
                  <a:pt x="92800" y="78040"/>
                </a:lnTo>
                <a:lnTo>
                  <a:pt x="92810" y="78040"/>
                </a:lnTo>
                <a:lnTo>
                  <a:pt x="92810" y="78030"/>
                </a:lnTo>
                <a:lnTo>
                  <a:pt x="92810" y="78020"/>
                </a:lnTo>
                <a:lnTo>
                  <a:pt x="92820" y="78020"/>
                </a:lnTo>
                <a:lnTo>
                  <a:pt x="92820" y="78030"/>
                </a:lnTo>
                <a:lnTo>
                  <a:pt x="92830" y="78030"/>
                </a:lnTo>
                <a:lnTo>
                  <a:pt x="92830" y="78040"/>
                </a:lnTo>
                <a:lnTo>
                  <a:pt x="92840" y="78040"/>
                </a:lnTo>
                <a:lnTo>
                  <a:pt x="92840" y="78050"/>
                </a:lnTo>
                <a:lnTo>
                  <a:pt x="92850" y="78050"/>
                </a:lnTo>
                <a:lnTo>
                  <a:pt x="92860" y="78050"/>
                </a:lnTo>
                <a:lnTo>
                  <a:pt x="92860" y="78060"/>
                </a:lnTo>
                <a:lnTo>
                  <a:pt x="92870" y="78060"/>
                </a:lnTo>
                <a:lnTo>
                  <a:pt x="92880" y="78060"/>
                </a:lnTo>
                <a:lnTo>
                  <a:pt x="92880" y="78070"/>
                </a:lnTo>
                <a:lnTo>
                  <a:pt x="92890" y="78070"/>
                </a:lnTo>
                <a:lnTo>
                  <a:pt x="92900" y="78070"/>
                </a:lnTo>
                <a:lnTo>
                  <a:pt x="92910" y="78070"/>
                </a:lnTo>
                <a:lnTo>
                  <a:pt x="92910" y="78060"/>
                </a:lnTo>
                <a:lnTo>
                  <a:pt x="92920" y="78060"/>
                </a:lnTo>
                <a:lnTo>
                  <a:pt x="92920" y="78050"/>
                </a:lnTo>
                <a:lnTo>
                  <a:pt x="92920" y="78060"/>
                </a:lnTo>
                <a:lnTo>
                  <a:pt x="92930" y="78060"/>
                </a:lnTo>
                <a:lnTo>
                  <a:pt x="92930" y="78080"/>
                </a:lnTo>
                <a:lnTo>
                  <a:pt x="92920" y="78080"/>
                </a:lnTo>
                <a:lnTo>
                  <a:pt x="92920" y="78090"/>
                </a:lnTo>
                <a:lnTo>
                  <a:pt x="92930" y="78090"/>
                </a:lnTo>
                <a:lnTo>
                  <a:pt x="92940" y="78090"/>
                </a:lnTo>
                <a:lnTo>
                  <a:pt x="92940" y="78080"/>
                </a:lnTo>
                <a:lnTo>
                  <a:pt x="92950" y="78080"/>
                </a:lnTo>
                <a:lnTo>
                  <a:pt x="92970" y="78080"/>
                </a:lnTo>
                <a:lnTo>
                  <a:pt x="92970" y="78070"/>
                </a:lnTo>
                <a:lnTo>
                  <a:pt x="92990" y="78070"/>
                </a:lnTo>
                <a:lnTo>
                  <a:pt x="92990" y="78080"/>
                </a:lnTo>
                <a:lnTo>
                  <a:pt x="92980" y="78080"/>
                </a:lnTo>
                <a:lnTo>
                  <a:pt x="92980" y="78090"/>
                </a:lnTo>
                <a:lnTo>
                  <a:pt x="92970" y="78090"/>
                </a:lnTo>
                <a:lnTo>
                  <a:pt x="92960" y="78090"/>
                </a:lnTo>
                <a:lnTo>
                  <a:pt x="92960" y="78100"/>
                </a:lnTo>
                <a:lnTo>
                  <a:pt x="92960" y="78110"/>
                </a:lnTo>
                <a:lnTo>
                  <a:pt x="92970" y="78110"/>
                </a:lnTo>
                <a:lnTo>
                  <a:pt x="92970" y="78120"/>
                </a:lnTo>
                <a:lnTo>
                  <a:pt x="92980" y="78120"/>
                </a:lnTo>
                <a:lnTo>
                  <a:pt x="92980" y="78130"/>
                </a:lnTo>
                <a:lnTo>
                  <a:pt x="92990" y="78130"/>
                </a:lnTo>
                <a:lnTo>
                  <a:pt x="92990" y="78140"/>
                </a:lnTo>
                <a:lnTo>
                  <a:pt x="93020" y="78140"/>
                </a:lnTo>
                <a:lnTo>
                  <a:pt x="93020" y="78150"/>
                </a:lnTo>
                <a:lnTo>
                  <a:pt x="93020" y="78160"/>
                </a:lnTo>
                <a:lnTo>
                  <a:pt x="93030" y="78160"/>
                </a:lnTo>
                <a:lnTo>
                  <a:pt x="93030" y="78170"/>
                </a:lnTo>
                <a:lnTo>
                  <a:pt x="93040" y="78170"/>
                </a:lnTo>
                <a:lnTo>
                  <a:pt x="93050" y="78170"/>
                </a:lnTo>
                <a:lnTo>
                  <a:pt x="93050" y="78180"/>
                </a:lnTo>
                <a:lnTo>
                  <a:pt x="93060" y="78180"/>
                </a:lnTo>
                <a:lnTo>
                  <a:pt x="93060" y="78190"/>
                </a:lnTo>
                <a:lnTo>
                  <a:pt x="93070" y="78190"/>
                </a:lnTo>
                <a:lnTo>
                  <a:pt x="93070" y="78200"/>
                </a:lnTo>
                <a:lnTo>
                  <a:pt x="93080" y="78200"/>
                </a:lnTo>
                <a:lnTo>
                  <a:pt x="93090" y="78200"/>
                </a:lnTo>
                <a:lnTo>
                  <a:pt x="93090" y="78210"/>
                </a:lnTo>
                <a:lnTo>
                  <a:pt x="93090" y="78220"/>
                </a:lnTo>
                <a:lnTo>
                  <a:pt x="93100" y="78220"/>
                </a:lnTo>
                <a:lnTo>
                  <a:pt x="93100" y="78230"/>
                </a:lnTo>
                <a:lnTo>
                  <a:pt x="93100" y="78250"/>
                </a:lnTo>
                <a:lnTo>
                  <a:pt x="93100" y="78260"/>
                </a:lnTo>
                <a:lnTo>
                  <a:pt x="93100" y="78270"/>
                </a:lnTo>
                <a:lnTo>
                  <a:pt x="93100" y="78280"/>
                </a:lnTo>
                <a:lnTo>
                  <a:pt x="93100" y="78290"/>
                </a:lnTo>
                <a:lnTo>
                  <a:pt x="93090" y="78290"/>
                </a:lnTo>
                <a:lnTo>
                  <a:pt x="93090" y="78320"/>
                </a:lnTo>
                <a:lnTo>
                  <a:pt x="93090" y="78330"/>
                </a:lnTo>
                <a:lnTo>
                  <a:pt x="93090" y="78350"/>
                </a:lnTo>
                <a:lnTo>
                  <a:pt x="93080" y="78350"/>
                </a:lnTo>
                <a:lnTo>
                  <a:pt x="93080" y="78360"/>
                </a:lnTo>
                <a:lnTo>
                  <a:pt x="93070" y="78360"/>
                </a:lnTo>
                <a:lnTo>
                  <a:pt x="93070" y="78380"/>
                </a:lnTo>
                <a:lnTo>
                  <a:pt x="93070" y="78390"/>
                </a:lnTo>
                <a:lnTo>
                  <a:pt x="93060" y="78390"/>
                </a:lnTo>
                <a:lnTo>
                  <a:pt x="93060" y="78400"/>
                </a:lnTo>
                <a:lnTo>
                  <a:pt x="93060" y="78410"/>
                </a:lnTo>
                <a:lnTo>
                  <a:pt x="93060" y="78420"/>
                </a:lnTo>
                <a:lnTo>
                  <a:pt x="93050" y="78420"/>
                </a:lnTo>
                <a:lnTo>
                  <a:pt x="93050" y="78430"/>
                </a:lnTo>
                <a:lnTo>
                  <a:pt x="93060" y="78430"/>
                </a:lnTo>
                <a:lnTo>
                  <a:pt x="93060" y="78440"/>
                </a:lnTo>
                <a:lnTo>
                  <a:pt x="93060" y="78450"/>
                </a:lnTo>
                <a:lnTo>
                  <a:pt x="93050" y="78450"/>
                </a:lnTo>
                <a:lnTo>
                  <a:pt x="93060" y="78450"/>
                </a:lnTo>
                <a:lnTo>
                  <a:pt x="93060" y="78460"/>
                </a:lnTo>
                <a:lnTo>
                  <a:pt x="93050" y="78460"/>
                </a:lnTo>
                <a:lnTo>
                  <a:pt x="93050" y="78470"/>
                </a:lnTo>
                <a:lnTo>
                  <a:pt x="93050" y="78480"/>
                </a:lnTo>
                <a:lnTo>
                  <a:pt x="93040" y="78480"/>
                </a:lnTo>
                <a:lnTo>
                  <a:pt x="93040" y="78490"/>
                </a:lnTo>
                <a:lnTo>
                  <a:pt x="93040" y="78500"/>
                </a:lnTo>
                <a:lnTo>
                  <a:pt x="93040" y="78510"/>
                </a:lnTo>
                <a:lnTo>
                  <a:pt x="93030" y="78510"/>
                </a:lnTo>
                <a:lnTo>
                  <a:pt x="93030" y="78500"/>
                </a:lnTo>
                <a:lnTo>
                  <a:pt x="93020" y="78500"/>
                </a:lnTo>
                <a:lnTo>
                  <a:pt x="93020" y="78490"/>
                </a:lnTo>
                <a:lnTo>
                  <a:pt x="93020" y="78500"/>
                </a:lnTo>
                <a:lnTo>
                  <a:pt x="93010" y="78500"/>
                </a:lnTo>
                <a:lnTo>
                  <a:pt x="93010" y="78510"/>
                </a:lnTo>
                <a:lnTo>
                  <a:pt x="93000" y="78510"/>
                </a:lnTo>
                <a:lnTo>
                  <a:pt x="93000" y="78520"/>
                </a:lnTo>
                <a:lnTo>
                  <a:pt x="92990" y="78520"/>
                </a:lnTo>
                <a:lnTo>
                  <a:pt x="92990" y="78530"/>
                </a:lnTo>
                <a:lnTo>
                  <a:pt x="92990" y="78540"/>
                </a:lnTo>
                <a:lnTo>
                  <a:pt x="92980" y="78540"/>
                </a:lnTo>
                <a:lnTo>
                  <a:pt x="92980" y="78550"/>
                </a:lnTo>
                <a:lnTo>
                  <a:pt x="92970" y="78550"/>
                </a:lnTo>
                <a:lnTo>
                  <a:pt x="92970" y="78560"/>
                </a:lnTo>
                <a:lnTo>
                  <a:pt x="92960" y="78560"/>
                </a:lnTo>
                <a:lnTo>
                  <a:pt x="92950" y="78560"/>
                </a:lnTo>
                <a:lnTo>
                  <a:pt x="92950" y="78570"/>
                </a:lnTo>
                <a:lnTo>
                  <a:pt x="92940" y="78570"/>
                </a:lnTo>
                <a:lnTo>
                  <a:pt x="92930" y="78570"/>
                </a:lnTo>
                <a:lnTo>
                  <a:pt x="92930" y="78580"/>
                </a:lnTo>
                <a:lnTo>
                  <a:pt x="92930" y="78590"/>
                </a:lnTo>
                <a:lnTo>
                  <a:pt x="92920" y="78590"/>
                </a:lnTo>
                <a:lnTo>
                  <a:pt x="92920" y="78580"/>
                </a:lnTo>
                <a:lnTo>
                  <a:pt x="92920" y="78590"/>
                </a:lnTo>
                <a:lnTo>
                  <a:pt x="92910" y="78590"/>
                </a:lnTo>
                <a:lnTo>
                  <a:pt x="92910" y="78600"/>
                </a:lnTo>
                <a:lnTo>
                  <a:pt x="92900" y="78600"/>
                </a:lnTo>
                <a:lnTo>
                  <a:pt x="92890" y="78600"/>
                </a:lnTo>
                <a:lnTo>
                  <a:pt x="92890" y="78620"/>
                </a:lnTo>
                <a:lnTo>
                  <a:pt x="92880" y="78620"/>
                </a:lnTo>
                <a:lnTo>
                  <a:pt x="92880" y="78630"/>
                </a:lnTo>
                <a:lnTo>
                  <a:pt x="92870" y="78630"/>
                </a:lnTo>
                <a:lnTo>
                  <a:pt x="92870" y="78640"/>
                </a:lnTo>
                <a:lnTo>
                  <a:pt x="92860" y="78640"/>
                </a:lnTo>
                <a:lnTo>
                  <a:pt x="92860" y="78650"/>
                </a:lnTo>
                <a:lnTo>
                  <a:pt x="92850" y="78650"/>
                </a:lnTo>
                <a:lnTo>
                  <a:pt x="92840" y="78650"/>
                </a:lnTo>
                <a:lnTo>
                  <a:pt x="92840" y="78660"/>
                </a:lnTo>
                <a:lnTo>
                  <a:pt x="92830" y="78660"/>
                </a:lnTo>
                <a:lnTo>
                  <a:pt x="92830" y="78670"/>
                </a:lnTo>
                <a:lnTo>
                  <a:pt x="92820" y="78670"/>
                </a:lnTo>
                <a:lnTo>
                  <a:pt x="92820" y="78660"/>
                </a:lnTo>
                <a:lnTo>
                  <a:pt x="92810" y="78660"/>
                </a:lnTo>
                <a:lnTo>
                  <a:pt x="92800" y="78660"/>
                </a:lnTo>
                <a:lnTo>
                  <a:pt x="92800" y="78650"/>
                </a:lnTo>
                <a:lnTo>
                  <a:pt x="92790" y="78650"/>
                </a:lnTo>
                <a:lnTo>
                  <a:pt x="92790" y="78660"/>
                </a:lnTo>
                <a:lnTo>
                  <a:pt x="92760" y="78660"/>
                </a:lnTo>
                <a:lnTo>
                  <a:pt x="92760" y="78670"/>
                </a:lnTo>
                <a:lnTo>
                  <a:pt x="92750" y="78670"/>
                </a:lnTo>
                <a:lnTo>
                  <a:pt x="92730" y="78670"/>
                </a:lnTo>
                <a:lnTo>
                  <a:pt x="92730" y="78660"/>
                </a:lnTo>
                <a:lnTo>
                  <a:pt x="92720" y="78660"/>
                </a:lnTo>
                <a:lnTo>
                  <a:pt x="92710" y="78660"/>
                </a:lnTo>
                <a:lnTo>
                  <a:pt x="92710" y="78650"/>
                </a:lnTo>
                <a:lnTo>
                  <a:pt x="92700" y="78650"/>
                </a:lnTo>
                <a:lnTo>
                  <a:pt x="92700" y="78660"/>
                </a:lnTo>
                <a:lnTo>
                  <a:pt x="92690" y="78660"/>
                </a:lnTo>
                <a:lnTo>
                  <a:pt x="92680" y="78660"/>
                </a:lnTo>
                <a:lnTo>
                  <a:pt x="92680" y="78670"/>
                </a:lnTo>
                <a:lnTo>
                  <a:pt x="92670" y="78670"/>
                </a:lnTo>
                <a:lnTo>
                  <a:pt x="92670" y="78660"/>
                </a:lnTo>
                <a:lnTo>
                  <a:pt x="92670" y="78670"/>
                </a:lnTo>
                <a:lnTo>
                  <a:pt x="92630" y="78670"/>
                </a:lnTo>
                <a:lnTo>
                  <a:pt x="92630" y="78680"/>
                </a:lnTo>
                <a:lnTo>
                  <a:pt x="92610" y="78680"/>
                </a:lnTo>
                <a:lnTo>
                  <a:pt x="92610" y="78670"/>
                </a:lnTo>
                <a:lnTo>
                  <a:pt x="92580" y="78670"/>
                </a:lnTo>
                <a:lnTo>
                  <a:pt x="92540" y="78670"/>
                </a:lnTo>
                <a:lnTo>
                  <a:pt x="92530" y="78670"/>
                </a:lnTo>
                <a:lnTo>
                  <a:pt x="92530" y="78680"/>
                </a:lnTo>
                <a:lnTo>
                  <a:pt x="92520" y="78680"/>
                </a:lnTo>
                <a:lnTo>
                  <a:pt x="92520" y="78690"/>
                </a:lnTo>
                <a:lnTo>
                  <a:pt x="92520" y="78670"/>
                </a:lnTo>
                <a:lnTo>
                  <a:pt x="92510" y="78670"/>
                </a:lnTo>
                <a:lnTo>
                  <a:pt x="92500" y="78670"/>
                </a:lnTo>
                <a:lnTo>
                  <a:pt x="92500" y="78680"/>
                </a:lnTo>
                <a:lnTo>
                  <a:pt x="92490" y="78680"/>
                </a:lnTo>
                <a:lnTo>
                  <a:pt x="92490" y="78700"/>
                </a:lnTo>
                <a:lnTo>
                  <a:pt x="92500" y="78700"/>
                </a:lnTo>
                <a:lnTo>
                  <a:pt x="92500" y="78690"/>
                </a:lnTo>
                <a:lnTo>
                  <a:pt x="92510" y="78690"/>
                </a:lnTo>
                <a:lnTo>
                  <a:pt x="92510" y="78700"/>
                </a:lnTo>
                <a:lnTo>
                  <a:pt x="92500" y="78700"/>
                </a:lnTo>
                <a:lnTo>
                  <a:pt x="92480" y="78700"/>
                </a:lnTo>
                <a:lnTo>
                  <a:pt x="92480" y="78710"/>
                </a:lnTo>
                <a:lnTo>
                  <a:pt x="92470" y="78710"/>
                </a:lnTo>
                <a:lnTo>
                  <a:pt x="92450" y="78710"/>
                </a:lnTo>
                <a:lnTo>
                  <a:pt x="92450" y="78720"/>
                </a:lnTo>
                <a:lnTo>
                  <a:pt x="92430" y="78720"/>
                </a:lnTo>
                <a:lnTo>
                  <a:pt x="92430" y="78710"/>
                </a:lnTo>
                <a:lnTo>
                  <a:pt x="92420" y="78710"/>
                </a:lnTo>
                <a:lnTo>
                  <a:pt x="92410" y="78710"/>
                </a:lnTo>
                <a:lnTo>
                  <a:pt x="92410" y="78720"/>
                </a:lnTo>
                <a:lnTo>
                  <a:pt x="92400" y="78720"/>
                </a:lnTo>
                <a:lnTo>
                  <a:pt x="92400" y="78730"/>
                </a:lnTo>
                <a:lnTo>
                  <a:pt x="92400" y="78740"/>
                </a:lnTo>
                <a:lnTo>
                  <a:pt x="92390" y="78740"/>
                </a:lnTo>
                <a:lnTo>
                  <a:pt x="92380" y="78740"/>
                </a:lnTo>
                <a:lnTo>
                  <a:pt x="92370" y="78740"/>
                </a:lnTo>
                <a:lnTo>
                  <a:pt x="92370" y="78750"/>
                </a:lnTo>
                <a:lnTo>
                  <a:pt x="92360" y="78750"/>
                </a:lnTo>
                <a:lnTo>
                  <a:pt x="92360" y="78760"/>
                </a:lnTo>
                <a:lnTo>
                  <a:pt x="92350" y="78760"/>
                </a:lnTo>
                <a:lnTo>
                  <a:pt x="92350" y="78770"/>
                </a:lnTo>
                <a:lnTo>
                  <a:pt x="92350" y="78780"/>
                </a:lnTo>
                <a:lnTo>
                  <a:pt x="92350" y="78790"/>
                </a:lnTo>
                <a:lnTo>
                  <a:pt x="92340" y="78790"/>
                </a:lnTo>
                <a:lnTo>
                  <a:pt x="92330" y="78790"/>
                </a:lnTo>
                <a:lnTo>
                  <a:pt x="92330" y="78800"/>
                </a:lnTo>
                <a:lnTo>
                  <a:pt x="92320" y="78800"/>
                </a:lnTo>
                <a:lnTo>
                  <a:pt x="92320" y="78810"/>
                </a:lnTo>
                <a:lnTo>
                  <a:pt x="92310" y="78810"/>
                </a:lnTo>
                <a:lnTo>
                  <a:pt x="92310" y="78820"/>
                </a:lnTo>
                <a:lnTo>
                  <a:pt x="92300" y="78820"/>
                </a:lnTo>
                <a:lnTo>
                  <a:pt x="92300" y="78830"/>
                </a:lnTo>
                <a:lnTo>
                  <a:pt x="92290" y="78830"/>
                </a:lnTo>
                <a:lnTo>
                  <a:pt x="92280" y="78830"/>
                </a:lnTo>
                <a:lnTo>
                  <a:pt x="92280" y="78850"/>
                </a:lnTo>
                <a:lnTo>
                  <a:pt x="92270" y="78850"/>
                </a:lnTo>
                <a:lnTo>
                  <a:pt x="92260" y="78850"/>
                </a:lnTo>
                <a:lnTo>
                  <a:pt x="92240" y="78850"/>
                </a:lnTo>
                <a:lnTo>
                  <a:pt x="92240" y="78860"/>
                </a:lnTo>
                <a:lnTo>
                  <a:pt x="92240" y="78870"/>
                </a:lnTo>
                <a:lnTo>
                  <a:pt x="92240" y="78880"/>
                </a:lnTo>
                <a:lnTo>
                  <a:pt x="92230" y="78880"/>
                </a:lnTo>
                <a:lnTo>
                  <a:pt x="92230" y="78890"/>
                </a:lnTo>
                <a:lnTo>
                  <a:pt x="92220" y="78890"/>
                </a:lnTo>
                <a:lnTo>
                  <a:pt x="92210" y="78890"/>
                </a:lnTo>
                <a:lnTo>
                  <a:pt x="92210" y="78900"/>
                </a:lnTo>
                <a:lnTo>
                  <a:pt x="92210" y="78930"/>
                </a:lnTo>
                <a:lnTo>
                  <a:pt x="92200" y="78930"/>
                </a:lnTo>
                <a:lnTo>
                  <a:pt x="92200" y="78920"/>
                </a:lnTo>
                <a:lnTo>
                  <a:pt x="92190" y="78920"/>
                </a:lnTo>
                <a:lnTo>
                  <a:pt x="92190" y="78930"/>
                </a:lnTo>
                <a:lnTo>
                  <a:pt x="92180" y="78930"/>
                </a:lnTo>
                <a:lnTo>
                  <a:pt x="92180" y="78940"/>
                </a:lnTo>
                <a:lnTo>
                  <a:pt x="92170" y="78940"/>
                </a:lnTo>
                <a:lnTo>
                  <a:pt x="92160" y="78940"/>
                </a:lnTo>
                <a:lnTo>
                  <a:pt x="92160" y="78950"/>
                </a:lnTo>
                <a:lnTo>
                  <a:pt x="92140" y="78950"/>
                </a:lnTo>
                <a:lnTo>
                  <a:pt x="92140" y="78940"/>
                </a:lnTo>
                <a:lnTo>
                  <a:pt x="92130" y="78940"/>
                </a:lnTo>
                <a:lnTo>
                  <a:pt x="92120" y="78940"/>
                </a:lnTo>
                <a:lnTo>
                  <a:pt x="92120" y="78930"/>
                </a:lnTo>
                <a:lnTo>
                  <a:pt x="92110" y="78930"/>
                </a:lnTo>
                <a:lnTo>
                  <a:pt x="92100" y="78930"/>
                </a:lnTo>
                <a:lnTo>
                  <a:pt x="92100" y="78920"/>
                </a:lnTo>
                <a:lnTo>
                  <a:pt x="92090" y="78920"/>
                </a:lnTo>
                <a:lnTo>
                  <a:pt x="92090" y="78930"/>
                </a:lnTo>
                <a:lnTo>
                  <a:pt x="92080" y="78930"/>
                </a:lnTo>
                <a:lnTo>
                  <a:pt x="92030" y="78930"/>
                </a:lnTo>
                <a:lnTo>
                  <a:pt x="92010" y="78930"/>
                </a:lnTo>
                <a:lnTo>
                  <a:pt x="92010" y="78940"/>
                </a:lnTo>
                <a:lnTo>
                  <a:pt x="91990" y="78940"/>
                </a:lnTo>
                <a:lnTo>
                  <a:pt x="91970" y="78940"/>
                </a:lnTo>
                <a:lnTo>
                  <a:pt x="91960" y="78940"/>
                </a:lnTo>
                <a:lnTo>
                  <a:pt x="91960" y="78950"/>
                </a:lnTo>
                <a:lnTo>
                  <a:pt x="91950" y="78950"/>
                </a:lnTo>
                <a:lnTo>
                  <a:pt x="91940" y="78950"/>
                </a:lnTo>
                <a:lnTo>
                  <a:pt x="91940" y="78960"/>
                </a:lnTo>
                <a:lnTo>
                  <a:pt x="91930" y="78960"/>
                </a:lnTo>
                <a:lnTo>
                  <a:pt x="91930" y="78970"/>
                </a:lnTo>
                <a:lnTo>
                  <a:pt x="91920" y="78970"/>
                </a:lnTo>
                <a:lnTo>
                  <a:pt x="91920" y="78980"/>
                </a:lnTo>
                <a:lnTo>
                  <a:pt x="91910" y="78980"/>
                </a:lnTo>
                <a:lnTo>
                  <a:pt x="91870" y="78980"/>
                </a:lnTo>
                <a:lnTo>
                  <a:pt x="91870" y="78990"/>
                </a:lnTo>
                <a:lnTo>
                  <a:pt x="91860" y="78990"/>
                </a:lnTo>
                <a:lnTo>
                  <a:pt x="91860" y="79000"/>
                </a:lnTo>
                <a:lnTo>
                  <a:pt x="91850" y="79000"/>
                </a:lnTo>
                <a:lnTo>
                  <a:pt x="91840" y="79000"/>
                </a:lnTo>
                <a:lnTo>
                  <a:pt x="91840" y="79010"/>
                </a:lnTo>
                <a:lnTo>
                  <a:pt x="91830" y="79010"/>
                </a:lnTo>
                <a:lnTo>
                  <a:pt x="91810" y="79010"/>
                </a:lnTo>
                <a:lnTo>
                  <a:pt x="91810" y="79020"/>
                </a:lnTo>
                <a:lnTo>
                  <a:pt x="91810" y="79030"/>
                </a:lnTo>
                <a:lnTo>
                  <a:pt x="91800" y="79030"/>
                </a:lnTo>
                <a:lnTo>
                  <a:pt x="91790" y="79030"/>
                </a:lnTo>
                <a:lnTo>
                  <a:pt x="91790" y="79040"/>
                </a:lnTo>
                <a:lnTo>
                  <a:pt x="91780" y="79040"/>
                </a:lnTo>
                <a:lnTo>
                  <a:pt x="91780" y="79050"/>
                </a:lnTo>
                <a:lnTo>
                  <a:pt x="91760" y="79050"/>
                </a:lnTo>
                <a:lnTo>
                  <a:pt x="91760" y="79070"/>
                </a:lnTo>
                <a:lnTo>
                  <a:pt x="91750" y="79070"/>
                </a:lnTo>
                <a:lnTo>
                  <a:pt x="91750" y="79080"/>
                </a:lnTo>
                <a:lnTo>
                  <a:pt x="91750" y="79090"/>
                </a:lnTo>
                <a:lnTo>
                  <a:pt x="91740" y="79090"/>
                </a:lnTo>
                <a:lnTo>
                  <a:pt x="91740" y="79100"/>
                </a:lnTo>
                <a:lnTo>
                  <a:pt x="91730" y="79100"/>
                </a:lnTo>
                <a:lnTo>
                  <a:pt x="91720" y="79100"/>
                </a:lnTo>
                <a:lnTo>
                  <a:pt x="91720" y="79110"/>
                </a:lnTo>
                <a:lnTo>
                  <a:pt x="91710" y="79110"/>
                </a:lnTo>
                <a:lnTo>
                  <a:pt x="91710" y="79120"/>
                </a:lnTo>
                <a:lnTo>
                  <a:pt x="91700" y="79120"/>
                </a:lnTo>
                <a:lnTo>
                  <a:pt x="91700" y="79130"/>
                </a:lnTo>
                <a:lnTo>
                  <a:pt x="91690" y="79130"/>
                </a:lnTo>
                <a:lnTo>
                  <a:pt x="91690" y="79140"/>
                </a:lnTo>
                <a:lnTo>
                  <a:pt x="91680" y="79140"/>
                </a:lnTo>
                <a:lnTo>
                  <a:pt x="91680" y="79150"/>
                </a:lnTo>
                <a:lnTo>
                  <a:pt x="91670" y="79150"/>
                </a:lnTo>
                <a:lnTo>
                  <a:pt x="91670" y="79160"/>
                </a:lnTo>
                <a:lnTo>
                  <a:pt x="91660" y="79160"/>
                </a:lnTo>
                <a:lnTo>
                  <a:pt x="91650" y="79160"/>
                </a:lnTo>
                <a:lnTo>
                  <a:pt x="91650" y="79170"/>
                </a:lnTo>
                <a:lnTo>
                  <a:pt x="91640" y="79170"/>
                </a:lnTo>
                <a:lnTo>
                  <a:pt x="91640" y="79180"/>
                </a:lnTo>
                <a:lnTo>
                  <a:pt x="91640" y="79190"/>
                </a:lnTo>
                <a:lnTo>
                  <a:pt x="91630" y="79190"/>
                </a:lnTo>
                <a:lnTo>
                  <a:pt x="91630" y="79200"/>
                </a:lnTo>
                <a:lnTo>
                  <a:pt x="91620" y="79200"/>
                </a:lnTo>
                <a:lnTo>
                  <a:pt x="91620" y="79210"/>
                </a:lnTo>
                <a:lnTo>
                  <a:pt x="91610" y="79210"/>
                </a:lnTo>
                <a:lnTo>
                  <a:pt x="91610" y="79220"/>
                </a:lnTo>
                <a:lnTo>
                  <a:pt x="91600" y="79220"/>
                </a:lnTo>
                <a:lnTo>
                  <a:pt x="91590" y="79220"/>
                </a:lnTo>
                <a:lnTo>
                  <a:pt x="91590" y="79230"/>
                </a:lnTo>
                <a:lnTo>
                  <a:pt x="91580" y="79230"/>
                </a:lnTo>
                <a:lnTo>
                  <a:pt x="91580" y="79240"/>
                </a:lnTo>
                <a:lnTo>
                  <a:pt x="91570" y="79240"/>
                </a:lnTo>
                <a:lnTo>
                  <a:pt x="91570" y="79250"/>
                </a:lnTo>
                <a:lnTo>
                  <a:pt x="91560" y="79250"/>
                </a:lnTo>
                <a:lnTo>
                  <a:pt x="91550" y="79250"/>
                </a:lnTo>
                <a:lnTo>
                  <a:pt x="91550" y="79260"/>
                </a:lnTo>
                <a:lnTo>
                  <a:pt x="91540" y="79260"/>
                </a:lnTo>
                <a:lnTo>
                  <a:pt x="91540" y="79270"/>
                </a:lnTo>
                <a:lnTo>
                  <a:pt x="91540" y="79260"/>
                </a:lnTo>
                <a:lnTo>
                  <a:pt x="91520" y="79260"/>
                </a:lnTo>
                <a:lnTo>
                  <a:pt x="91520" y="79250"/>
                </a:lnTo>
                <a:lnTo>
                  <a:pt x="91510" y="79250"/>
                </a:lnTo>
                <a:lnTo>
                  <a:pt x="91510" y="79260"/>
                </a:lnTo>
                <a:lnTo>
                  <a:pt x="91500" y="79260"/>
                </a:lnTo>
                <a:lnTo>
                  <a:pt x="91500" y="79270"/>
                </a:lnTo>
                <a:lnTo>
                  <a:pt x="91500" y="79280"/>
                </a:lnTo>
                <a:lnTo>
                  <a:pt x="91490" y="79280"/>
                </a:lnTo>
                <a:lnTo>
                  <a:pt x="91480" y="79280"/>
                </a:lnTo>
                <a:lnTo>
                  <a:pt x="91480" y="79290"/>
                </a:lnTo>
                <a:lnTo>
                  <a:pt x="91460" y="79290"/>
                </a:lnTo>
                <a:lnTo>
                  <a:pt x="91460" y="79280"/>
                </a:lnTo>
                <a:lnTo>
                  <a:pt x="91450" y="79280"/>
                </a:lnTo>
                <a:lnTo>
                  <a:pt x="91450" y="79270"/>
                </a:lnTo>
                <a:lnTo>
                  <a:pt x="91450" y="79250"/>
                </a:lnTo>
                <a:lnTo>
                  <a:pt x="91450" y="79240"/>
                </a:lnTo>
                <a:lnTo>
                  <a:pt x="91460" y="79240"/>
                </a:lnTo>
                <a:lnTo>
                  <a:pt x="91460" y="79230"/>
                </a:lnTo>
                <a:lnTo>
                  <a:pt x="91470" y="79230"/>
                </a:lnTo>
                <a:lnTo>
                  <a:pt x="91470" y="79220"/>
                </a:lnTo>
                <a:lnTo>
                  <a:pt x="91470" y="79210"/>
                </a:lnTo>
                <a:lnTo>
                  <a:pt x="91460" y="79210"/>
                </a:lnTo>
                <a:lnTo>
                  <a:pt x="91470" y="79210"/>
                </a:lnTo>
                <a:lnTo>
                  <a:pt x="91470" y="79200"/>
                </a:lnTo>
                <a:lnTo>
                  <a:pt x="91480" y="79200"/>
                </a:lnTo>
                <a:lnTo>
                  <a:pt x="91480" y="79180"/>
                </a:lnTo>
                <a:lnTo>
                  <a:pt x="91470" y="79180"/>
                </a:lnTo>
                <a:lnTo>
                  <a:pt x="91470" y="79170"/>
                </a:lnTo>
                <a:lnTo>
                  <a:pt x="91460" y="79170"/>
                </a:lnTo>
                <a:lnTo>
                  <a:pt x="91470" y="79170"/>
                </a:lnTo>
                <a:lnTo>
                  <a:pt x="91470" y="79140"/>
                </a:lnTo>
                <a:lnTo>
                  <a:pt x="91470" y="79110"/>
                </a:lnTo>
                <a:lnTo>
                  <a:pt x="91470" y="79070"/>
                </a:lnTo>
                <a:lnTo>
                  <a:pt x="91470" y="79020"/>
                </a:lnTo>
                <a:lnTo>
                  <a:pt x="91470" y="78960"/>
                </a:lnTo>
                <a:lnTo>
                  <a:pt x="91460" y="78960"/>
                </a:lnTo>
                <a:lnTo>
                  <a:pt x="91460" y="78930"/>
                </a:lnTo>
                <a:lnTo>
                  <a:pt x="91460" y="78920"/>
                </a:lnTo>
                <a:lnTo>
                  <a:pt x="91460" y="78910"/>
                </a:lnTo>
                <a:lnTo>
                  <a:pt x="91450" y="78910"/>
                </a:lnTo>
                <a:lnTo>
                  <a:pt x="91450" y="78900"/>
                </a:lnTo>
                <a:lnTo>
                  <a:pt x="91450" y="78890"/>
                </a:lnTo>
                <a:lnTo>
                  <a:pt x="91450" y="78880"/>
                </a:lnTo>
                <a:lnTo>
                  <a:pt x="91440" y="78880"/>
                </a:lnTo>
                <a:lnTo>
                  <a:pt x="91440" y="78870"/>
                </a:lnTo>
                <a:lnTo>
                  <a:pt x="91440" y="78860"/>
                </a:lnTo>
                <a:lnTo>
                  <a:pt x="91440" y="78850"/>
                </a:lnTo>
                <a:lnTo>
                  <a:pt x="91430" y="78850"/>
                </a:lnTo>
                <a:lnTo>
                  <a:pt x="91430" y="78840"/>
                </a:lnTo>
                <a:lnTo>
                  <a:pt x="91430" y="78830"/>
                </a:lnTo>
                <a:lnTo>
                  <a:pt x="91430" y="78820"/>
                </a:lnTo>
                <a:lnTo>
                  <a:pt x="91420" y="78820"/>
                </a:lnTo>
                <a:lnTo>
                  <a:pt x="91420" y="78810"/>
                </a:lnTo>
                <a:lnTo>
                  <a:pt x="91420" y="78800"/>
                </a:lnTo>
                <a:lnTo>
                  <a:pt x="91410" y="78800"/>
                </a:lnTo>
                <a:lnTo>
                  <a:pt x="91410" y="78790"/>
                </a:lnTo>
                <a:lnTo>
                  <a:pt x="91410" y="78780"/>
                </a:lnTo>
                <a:lnTo>
                  <a:pt x="91400" y="78780"/>
                </a:lnTo>
                <a:lnTo>
                  <a:pt x="91400" y="78770"/>
                </a:lnTo>
                <a:lnTo>
                  <a:pt x="91390" y="78770"/>
                </a:lnTo>
                <a:lnTo>
                  <a:pt x="91390" y="78760"/>
                </a:lnTo>
                <a:lnTo>
                  <a:pt x="91390" y="78750"/>
                </a:lnTo>
                <a:lnTo>
                  <a:pt x="91380" y="78750"/>
                </a:lnTo>
                <a:lnTo>
                  <a:pt x="91380" y="78740"/>
                </a:lnTo>
                <a:lnTo>
                  <a:pt x="91380" y="78730"/>
                </a:lnTo>
                <a:lnTo>
                  <a:pt x="91370" y="78730"/>
                </a:lnTo>
                <a:lnTo>
                  <a:pt x="91370" y="78720"/>
                </a:lnTo>
                <a:lnTo>
                  <a:pt x="91360" y="78720"/>
                </a:lnTo>
                <a:lnTo>
                  <a:pt x="91360" y="78710"/>
                </a:lnTo>
                <a:lnTo>
                  <a:pt x="91350" y="78710"/>
                </a:lnTo>
                <a:lnTo>
                  <a:pt x="91350" y="78700"/>
                </a:lnTo>
                <a:lnTo>
                  <a:pt x="91350" y="78690"/>
                </a:lnTo>
                <a:lnTo>
                  <a:pt x="91340" y="78690"/>
                </a:lnTo>
                <a:lnTo>
                  <a:pt x="91340" y="78680"/>
                </a:lnTo>
                <a:lnTo>
                  <a:pt x="91340" y="78670"/>
                </a:lnTo>
                <a:lnTo>
                  <a:pt x="91340" y="78660"/>
                </a:lnTo>
                <a:lnTo>
                  <a:pt x="91330" y="78660"/>
                </a:lnTo>
                <a:lnTo>
                  <a:pt x="91330" y="78650"/>
                </a:lnTo>
                <a:lnTo>
                  <a:pt x="91330" y="78640"/>
                </a:lnTo>
                <a:lnTo>
                  <a:pt x="91320" y="78640"/>
                </a:lnTo>
                <a:lnTo>
                  <a:pt x="91320" y="78630"/>
                </a:lnTo>
                <a:lnTo>
                  <a:pt x="91310" y="78630"/>
                </a:lnTo>
                <a:lnTo>
                  <a:pt x="91310" y="78620"/>
                </a:lnTo>
                <a:lnTo>
                  <a:pt x="91300" y="78620"/>
                </a:lnTo>
                <a:lnTo>
                  <a:pt x="91300" y="78610"/>
                </a:lnTo>
                <a:lnTo>
                  <a:pt x="91300" y="78600"/>
                </a:lnTo>
                <a:lnTo>
                  <a:pt x="91290" y="78600"/>
                </a:lnTo>
                <a:lnTo>
                  <a:pt x="91290" y="78590"/>
                </a:lnTo>
                <a:lnTo>
                  <a:pt x="91280" y="78590"/>
                </a:lnTo>
                <a:lnTo>
                  <a:pt x="91280" y="78580"/>
                </a:lnTo>
                <a:lnTo>
                  <a:pt x="91280" y="78570"/>
                </a:lnTo>
                <a:lnTo>
                  <a:pt x="91270" y="78570"/>
                </a:lnTo>
                <a:lnTo>
                  <a:pt x="91270" y="78560"/>
                </a:lnTo>
                <a:lnTo>
                  <a:pt x="91270" y="78550"/>
                </a:lnTo>
                <a:lnTo>
                  <a:pt x="91270" y="78540"/>
                </a:lnTo>
                <a:lnTo>
                  <a:pt x="91260" y="78540"/>
                </a:lnTo>
                <a:lnTo>
                  <a:pt x="91260" y="78530"/>
                </a:lnTo>
                <a:lnTo>
                  <a:pt x="91260" y="78520"/>
                </a:lnTo>
                <a:lnTo>
                  <a:pt x="91250" y="78520"/>
                </a:lnTo>
                <a:lnTo>
                  <a:pt x="91250" y="78510"/>
                </a:lnTo>
                <a:lnTo>
                  <a:pt x="91250" y="78500"/>
                </a:lnTo>
                <a:lnTo>
                  <a:pt x="91240" y="78500"/>
                </a:lnTo>
                <a:lnTo>
                  <a:pt x="91240" y="78490"/>
                </a:lnTo>
                <a:lnTo>
                  <a:pt x="91230" y="78490"/>
                </a:lnTo>
                <a:lnTo>
                  <a:pt x="91230" y="78480"/>
                </a:lnTo>
                <a:lnTo>
                  <a:pt x="91230" y="78470"/>
                </a:lnTo>
                <a:lnTo>
                  <a:pt x="91220" y="78470"/>
                </a:lnTo>
                <a:lnTo>
                  <a:pt x="91220" y="78460"/>
                </a:lnTo>
                <a:lnTo>
                  <a:pt x="91220" y="78450"/>
                </a:lnTo>
                <a:lnTo>
                  <a:pt x="91220" y="78430"/>
                </a:lnTo>
                <a:lnTo>
                  <a:pt x="91220" y="78410"/>
                </a:lnTo>
                <a:lnTo>
                  <a:pt x="91220" y="78390"/>
                </a:lnTo>
                <a:lnTo>
                  <a:pt x="91210" y="78390"/>
                </a:lnTo>
                <a:lnTo>
                  <a:pt x="91210" y="78380"/>
                </a:lnTo>
                <a:lnTo>
                  <a:pt x="91210" y="78370"/>
                </a:lnTo>
                <a:lnTo>
                  <a:pt x="91200" y="78370"/>
                </a:lnTo>
                <a:lnTo>
                  <a:pt x="91200" y="78360"/>
                </a:lnTo>
                <a:lnTo>
                  <a:pt x="91200" y="78350"/>
                </a:lnTo>
                <a:lnTo>
                  <a:pt x="91190" y="78350"/>
                </a:lnTo>
                <a:lnTo>
                  <a:pt x="91190" y="78340"/>
                </a:lnTo>
                <a:lnTo>
                  <a:pt x="91200" y="78340"/>
                </a:lnTo>
                <a:lnTo>
                  <a:pt x="91200" y="78320"/>
                </a:lnTo>
                <a:lnTo>
                  <a:pt x="91200" y="78310"/>
                </a:lnTo>
                <a:lnTo>
                  <a:pt x="91210" y="78310"/>
                </a:lnTo>
                <a:lnTo>
                  <a:pt x="91210" y="78290"/>
                </a:lnTo>
                <a:lnTo>
                  <a:pt x="91200" y="78290"/>
                </a:lnTo>
                <a:lnTo>
                  <a:pt x="91200" y="78280"/>
                </a:lnTo>
                <a:lnTo>
                  <a:pt x="91200" y="78260"/>
                </a:lnTo>
                <a:lnTo>
                  <a:pt x="91200" y="78250"/>
                </a:lnTo>
                <a:lnTo>
                  <a:pt x="91190" y="78250"/>
                </a:lnTo>
                <a:lnTo>
                  <a:pt x="91190" y="78240"/>
                </a:lnTo>
                <a:lnTo>
                  <a:pt x="91190" y="78230"/>
                </a:lnTo>
                <a:lnTo>
                  <a:pt x="91180" y="78230"/>
                </a:lnTo>
                <a:lnTo>
                  <a:pt x="91180" y="78220"/>
                </a:lnTo>
                <a:lnTo>
                  <a:pt x="91190" y="78220"/>
                </a:lnTo>
                <a:lnTo>
                  <a:pt x="91190" y="78210"/>
                </a:lnTo>
                <a:lnTo>
                  <a:pt x="91200" y="78210"/>
                </a:lnTo>
                <a:lnTo>
                  <a:pt x="91200" y="78200"/>
                </a:lnTo>
                <a:lnTo>
                  <a:pt x="91210" y="78200"/>
                </a:lnTo>
                <a:lnTo>
                  <a:pt x="91210" y="78190"/>
                </a:lnTo>
                <a:lnTo>
                  <a:pt x="91220" y="78190"/>
                </a:lnTo>
                <a:lnTo>
                  <a:pt x="91230" y="78190"/>
                </a:lnTo>
                <a:lnTo>
                  <a:pt x="91230" y="78180"/>
                </a:lnTo>
                <a:lnTo>
                  <a:pt x="91240" y="78180"/>
                </a:lnTo>
                <a:lnTo>
                  <a:pt x="91240" y="78170"/>
                </a:lnTo>
                <a:lnTo>
                  <a:pt x="91250" y="78170"/>
                </a:lnTo>
                <a:lnTo>
                  <a:pt x="91260" y="78170"/>
                </a:lnTo>
                <a:lnTo>
                  <a:pt x="91260" y="78160"/>
                </a:lnTo>
                <a:lnTo>
                  <a:pt x="91270" y="78160"/>
                </a:lnTo>
                <a:lnTo>
                  <a:pt x="91270" y="78150"/>
                </a:lnTo>
                <a:lnTo>
                  <a:pt x="91280" y="78150"/>
                </a:lnTo>
                <a:lnTo>
                  <a:pt x="91290" y="78150"/>
                </a:lnTo>
                <a:lnTo>
                  <a:pt x="91300" y="78150"/>
                </a:lnTo>
                <a:lnTo>
                  <a:pt x="91300" y="78140"/>
                </a:lnTo>
                <a:lnTo>
                  <a:pt x="91310" y="78140"/>
                </a:lnTo>
                <a:lnTo>
                  <a:pt x="91320" y="78140"/>
                </a:lnTo>
                <a:lnTo>
                  <a:pt x="91330" y="78140"/>
                </a:lnTo>
                <a:lnTo>
                  <a:pt x="91330" y="78130"/>
                </a:lnTo>
                <a:lnTo>
                  <a:pt x="91340" y="78130"/>
                </a:lnTo>
                <a:lnTo>
                  <a:pt x="91350" y="78130"/>
                </a:lnTo>
                <a:lnTo>
                  <a:pt x="91350" y="78120"/>
                </a:lnTo>
                <a:lnTo>
                  <a:pt x="91360" y="78120"/>
                </a:lnTo>
                <a:lnTo>
                  <a:pt x="91390" y="78120"/>
                </a:lnTo>
                <a:lnTo>
                  <a:pt x="91400" y="78120"/>
                </a:lnTo>
                <a:lnTo>
                  <a:pt x="91400" y="78110"/>
                </a:lnTo>
                <a:lnTo>
                  <a:pt x="91410" y="78110"/>
                </a:lnTo>
                <a:lnTo>
                  <a:pt x="91410" y="78100"/>
                </a:lnTo>
                <a:lnTo>
                  <a:pt x="91420" y="78100"/>
                </a:lnTo>
                <a:lnTo>
                  <a:pt x="91420" y="78090"/>
                </a:lnTo>
                <a:lnTo>
                  <a:pt x="91430" y="78090"/>
                </a:lnTo>
                <a:lnTo>
                  <a:pt x="91440" y="78090"/>
                </a:lnTo>
                <a:lnTo>
                  <a:pt x="91450" y="78090"/>
                </a:lnTo>
                <a:lnTo>
                  <a:pt x="91450" y="78080"/>
                </a:lnTo>
                <a:lnTo>
                  <a:pt x="91460" y="78080"/>
                </a:lnTo>
                <a:lnTo>
                  <a:pt x="91470" y="78080"/>
                </a:lnTo>
                <a:lnTo>
                  <a:pt x="91470" y="78070"/>
                </a:lnTo>
                <a:lnTo>
                  <a:pt x="91480" y="78070"/>
                </a:lnTo>
                <a:lnTo>
                  <a:pt x="91490" y="78070"/>
                </a:lnTo>
                <a:lnTo>
                  <a:pt x="91510" y="78070"/>
                </a:lnTo>
                <a:lnTo>
                  <a:pt x="91510" y="78060"/>
                </a:lnTo>
                <a:lnTo>
                  <a:pt x="91520" y="78060"/>
                </a:lnTo>
                <a:lnTo>
                  <a:pt x="91520" y="78050"/>
                </a:lnTo>
                <a:lnTo>
                  <a:pt x="91530" y="78050"/>
                </a:lnTo>
                <a:lnTo>
                  <a:pt x="91540" y="78050"/>
                </a:lnTo>
                <a:lnTo>
                  <a:pt x="91540" y="78040"/>
                </a:lnTo>
                <a:lnTo>
                  <a:pt x="91550" y="78040"/>
                </a:lnTo>
                <a:lnTo>
                  <a:pt x="91560" y="78040"/>
                </a:lnTo>
                <a:lnTo>
                  <a:pt x="91560" y="78030"/>
                </a:lnTo>
                <a:lnTo>
                  <a:pt x="91570" y="78030"/>
                </a:lnTo>
                <a:lnTo>
                  <a:pt x="91570" y="78020"/>
                </a:lnTo>
                <a:lnTo>
                  <a:pt x="91580" y="78020"/>
                </a:lnTo>
                <a:lnTo>
                  <a:pt x="91590" y="78020"/>
                </a:lnTo>
                <a:lnTo>
                  <a:pt x="91600" y="78020"/>
                </a:lnTo>
                <a:lnTo>
                  <a:pt x="91600" y="78010"/>
                </a:lnTo>
                <a:lnTo>
                  <a:pt x="91610" y="78010"/>
                </a:lnTo>
                <a:lnTo>
                  <a:pt x="91620" y="78010"/>
                </a:lnTo>
                <a:lnTo>
                  <a:pt x="91620" y="78000"/>
                </a:lnTo>
                <a:lnTo>
                  <a:pt x="91630" y="78000"/>
                </a:lnTo>
                <a:lnTo>
                  <a:pt x="91640" y="78000"/>
                </a:lnTo>
                <a:lnTo>
                  <a:pt x="91640" y="77990"/>
                </a:lnTo>
                <a:lnTo>
                  <a:pt x="91650" y="77990"/>
                </a:lnTo>
                <a:lnTo>
                  <a:pt x="91660" y="77990"/>
                </a:lnTo>
                <a:lnTo>
                  <a:pt x="91660" y="77980"/>
                </a:lnTo>
                <a:lnTo>
                  <a:pt x="91670" y="77980"/>
                </a:lnTo>
                <a:lnTo>
                  <a:pt x="91680" y="77980"/>
                </a:lnTo>
                <a:lnTo>
                  <a:pt x="91680" y="77970"/>
                </a:lnTo>
                <a:lnTo>
                  <a:pt x="91690" y="77970"/>
                </a:lnTo>
                <a:lnTo>
                  <a:pt x="91690" y="77960"/>
                </a:lnTo>
                <a:lnTo>
                  <a:pt x="91700" y="77960"/>
                </a:lnTo>
                <a:lnTo>
                  <a:pt x="91700" y="77950"/>
                </a:lnTo>
                <a:lnTo>
                  <a:pt x="91710" y="77950"/>
                </a:lnTo>
                <a:lnTo>
                  <a:pt x="91710" y="77940"/>
                </a:lnTo>
                <a:lnTo>
                  <a:pt x="91720" y="77940"/>
                </a:lnTo>
                <a:lnTo>
                  <a:pt x="91730" y="77940"/>
                </a:lnTo>
                <a:lnTo>
                  <a:pt x="91730" y="77930"/>
                </a:lnTo>
                <a:lnTo>
                  <a:pt x="91740" y="77930"/>
                </a:lnTo>
                <a:lnTo>
                  <a:pt x="91740" y="77920"/>
                </a:lnTo>
                <a:lnTo>
                  <a:pt x="91750" y="77920"/>
                </a:lnTo>
                <a:lnTo>
                  <a:pt x="91760" y="77920"/>
                </a:lnTo>
                <a:lnTo>
                  <a:pt x="91760" y="77910"/>
                </a:lnTo>
                <a:lnTo>
                  <a:pt x="91770" y="77910"/>
                </a:lnTo>
                <a:lnTo>
                  <a:pt x="91770" y="77900"/>
                </a:lnTo>
                <a:lnTo>
                  <a:pt x="91780" y="77900"/>
                </a:lnTo>
                <a:lnTo>
                  <a:pt x="91790" y="77900"/>
                </a:lnTo>
                <a:lnTo>
                  <a:pt x="91790" y="77890"/>
                </a:lnTo>
                <a:lnTo>
                  <a:pt x="91800" y="77890"/>
                </a:lnTo>
                <a:lnTo>
                  <a:pt x="91800" y="77880"/>
                </a:lnTo>
                <a:lnTo>
                  <a:pt x="91810" y="77880"/>
                </a:lnTo>
                <a:lnTo>
                  <a:pt x="91810" y="77870"/>
                </a:lnTo>
                <a:lnTo>
                  <a:pt x="91820" y="77870"/>
                </a:lnTo>
                <a:lnTo>
                  <a:pt x="91820" y="77860"/>
                </a:lnTo>
                <a:lnTo>
                  <a:pt x="91830" y="77860"/>
                </a:lnTo>
                <a:lnTo>
                  <a:pt x="91830" y="77850"/>
                </a:lnTo>
                <a:lnTo>
                  <a:pt x="91840" y="77850"/>
                </a:lnTo>
                <a:lnTo>
                  <a:pt x="91850" y="77850"/>
                </a:lnTo>
                <a:lnTo>
                  <a:pt x="91850" y="77840"/>
                </a:lnTo>
                <a:lnTo>
                  <a:pt x="91860" y="77840"/>
                </a:lnTo>
                <a:lnTo>
                  <a:pt x="91860" y="77830"/>
                </a:lnTo>
                <a:lnTo>
                  <a:pt x="91870" y="77830"/>
                </a:lnTo>
                <a:lnTo>
                  <a:pt x="91880" y="77830"/>
                </a:lnTo>
                <a:lnTo>
                  <a:pt x="91880" y="77820"/>
                </a:lnTo>
                <a:lnTo>
                  <a:pt x="91880" y="77810"/>
                </a:lnTo>
                <a:lnTo>
                  <a:pt x="91890" y="77810"/>
                </a:lnTo>
                <a:lnTo>
                  <a:pt x="91900" y="77810"/>
                </a:lnTo>
                <a:lnTo>
                  <a:pt x="91900" y="77800"/>
                </a:lnTo>
                <a:lnTo>
                  <a:pt x="91910" y="77800"/>
                </a:lnTo>
                <a:lnTo>
                  <a:pt x="91910" y="77790"/>
                </a:lnTo>
                <a:lnTo>
                  <a:pt x="91920" y="77790"/>
                </a:lnTo>
                <a:lnTo>
                  <a:pt x="91920" y="77780"/>
                </a:lnTo>
                <a:lnTo>
                  <a:pt x="91930" y="77780"/>
                </a:lnTo>
                <a:lnTo>
                  <a:pt x="91930" y="77770"/>
                </a:lnTo>
                <a:lnTo>
                  <a:pt x="91940" y="77770"/>
                </a:lnTo>
                <a:lnTo>
                  <a:pt x="91940" y="77760"/>
                </a:lnTo>
                <a:lnTo>
                  <a:pt x="91950" y="77760"/>
                </a:lnTo>
                <a:lnTo>
                  <a:pt x="91950" y="77750"/>
                </a:lnTo>
                <a:lnTo>
                  <a:pt x="91950" y="77740"/>
                </a:lnTo>
                <a:lnTo>
                  <a:pt x="91960" y="77740"/>
                </a:lnTo>
                <a:lnTo>
                  <a:pt x="91960" y="77730"/>
                </a:lnTo>
                <a:lnTo>
                  <a:pt x="91970" y="77730"/>
                </a:lnTo>
                <a:lnTo>
                  <a:pt x="91970" y="77720"/>
                </a:lnTo>
                <a:lnTo>
                  <a:pt x="91980" y="77720"/>
                </a:lnTo>
                <a:lnTo>
                  <a:pt x="91980" y="77710"/>
                </a:lnTo>
                <a:lnTo>
                  <a:pt x="91990" y="77710"/>
                </a:lnTo>
                <a:lnTo>
                  <a:pt x="92000" y="77710"/>
                </a:lnTo>
                <a:lnTo>
                  <a:pt x="92000" y="77700"/>
                </a:lnTo>
                <a:lnTo>
                  <a:pt x="92010" y="77700"/>
                </a:lnTo>
                <a:lnTo>
                  <a:pt x="92010" y="77690"/>
                </a:lnTo>
                <a:lnTo>
                  <a:pt x="92020" y="77690"/>
                </a:lnTo>
                <a:lnTo>
                  <a:pt x="92020" y="77680"/>
                </a:lnTo>
                <a:lnTo>
                  <a:pt x="92030" y="77680"/>
                </a:lnTo>
                <a:lnTo>
                  <a:pt x="92030" y="77670"/>
                </a:lnTo>
                <a:lnTo>
                  <a:pt x="92040" y="77670"/>
                </a:lnTo>
                <a:lnTo>
                  <a:pt x="92040" y="77640"/>
                </a:lnTo>
                <a:lnTo>
                  <a:pt x="92040" y="77630"/>
                </a:lnTo>
                <a:lnTo>
                  <a:pt x="92050" y="77630"/>
                </a:lnTo>
                <a:lnTo>
                  <a:pt x="92050" y="77620"/>
                </a:lnTo>
                <a:lnTo>
                  <a:pt x="92050" y="77610"/>
                </a:lnTo>
                <a:lnTo>
                  <a:pt x="92060" y="77610"/>
                </a:lnTo>
                <a:lnTo>
                  <a:pt x="92070" y="77610"/>
                </a:lnTo>
                <a:lnTo>
                  <a:pt x="92070" y="77600"/>
                </a:lnTo>
                <a:lnTo>
                  <a:pt x="92080" y="77600"/>
                </a:lnTo>
                <a:lnTo>
                  <a:pt x="92090" y="77600"/>
                </a:lnTo>
                <a:lnTo>
                  <a:pt x="92090" y="77590"/>
                </a:lnTo>
                <a:lnTo>
                  <a:pt x="92100" y="77590"/>
                </a:lnTo>
                <a:lnTo>
                  <a:pt x="92100" y="77580"/>
                </a:lnTo>
                <a:lnTo>
                  <a:pt x="92100" y="77570"/>
                </a:lnTo>
                <a:lnTo>
                  <a:pt x="92110" y="77570"/>
                </a:lnTo>
                <a:lnTo>
                  <a:pt x="92110" y="77560"/>
                </a:lnTo>
                <a:lnTo>
                  <a:pt x="92120" y="77560"/>
                </a:lnTo>
                <a:lnTo>
                  <a:pt x="92130" y="77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