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Hope Town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Bahamas • State Map | Fully Editable Vector Shape</a:t>
            </a:r>
          </a:p>
        </p:txBody>
      </p:sp>
      <p:sp>
        <p:nvSpPr>
          <p:cNvPr id="101" name="Hope Town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45420" y="16260"/>
                </a:moveTo>
                <a:lnTo>
                  <a:pt x="45410" y="16260"/>
                </a:lnTo>
                <a:lnTo>
                  <a:pt x="45410" y="16240"/>
                </a:lnTo>
                <a:lnTo>
                  <a:pt x="45410" y="16230"/>
                </a:lnTo>
                <a:lnTo>
                  <a:pt x="45420" y="16230"/>
                </a:lnTo>
                <a:lnTo>
                  <a:pt x="45430" y="16230"/>
                </a:lnTo>
                <a:lnTo>
                  <a:pt x="45430" y="16240"/>
                </a:lnTo>
                <a:lnTo>
                  <a:pt x="45420" y="16240"/>
                </a:lnTo>
                <a:lnTo>
                  <a:pt x="45420" y="16260"/>
                </a:lnTo>
                <a:close/>
                <a:moveTo>
                  <a:pt x="45500" y="15670"/>
                </a:moveTo>
                <a:lnTo>
                  <a:pt x="45500" y="15680"/>
                </a:lnTo>
                <a:lnTo>
                  <a:pt x="45510" y="15680"/>
                </a:lnTo>
                <a:lnTo>
                  <a:pt x="45510" y="15690"/>
                </a:lnTo>
                <a:lnTo>
                  <a:pt x="45510" y="15700"/>
                </a:lnTo>
                <a:lnTo>
                  <a:pt x="45510" y="15710"/>
                </a:lnTo>
                <a:lnTo>
                  <a:pt x="45500" y="15710"/>
                </a:lnTo>
                <a:lnTo>
                  <a:pt x="45500" y="15730"/>
                </a:lnTo>
                <a:lnTo>
                  <a:pt x="45500" y="15740"/>
                </a:lnTo>
                <a:lnTo>
                  <a:pt x="45490" y="15740"/>
                </a:lnTo>
                <a:lnTo>
                  <a:pt x="45490" y="15750"/>
                </a:lnTo>
                <a:lnTo>
                  <a:pt x="45500" y="15750"/>
                </a:lnTo>
                <a:lnTo>
                  <a:pt x="45500" y="15760"/>
                </a:lnTo>
                <a:lnTo>
                  <a:pt x="45490" y="15760"/>
                </a:lnTo>
                <a:lnTo>
                  <a:pt x="45490" y="15770"/>
                </a:lnTo>
                <a:lnTo>
                  <a:pt x="45490" y="15780"/>
                </a:lnTo>
                <a:lnTo>
                  <a:pt x="45490" y="15800"/>
                </a:lnTo>
                <a:lnTo>
                  <a:pt x="45480" y="15800"/>
                </a:lnTo>
                <a:lnTo>
                  <a:pt x="45490" y="15800"/>
                </a:lnTo>
                <a:lnTo>
                  <a:pt x="45490" y="15810"/>
                </a:lnTo>
                <a:lnTo>
                  <a:pt x="45490" y="15860"/>
                </a:lnTo>
                <a:lnTo>
                  <a:pt x="45490" y="15870"/>
                </a:lnTo>
                <a:lnTo>
                  <a:pt x="45490" y="15910"/>
                </a:lnTo>
                <a:lnTo>
                  <a:pt x="45500" y="15910"/>
                </a:lnTo>
                <a:lnTo>
                  <a:pt x="45500" y="15920"/>
                </a:lnTo>
                <a:lnTo>
                  <a:pt x="45490" y="15920"/>
                </a:lnTo>
                <a:lnTo>
                  <a:pt x="45490" y="15930"/>
                </a:lnTo>
                <a:lnTo>
                  <a:pt x="45490" y="15940"/>
                </a:lnTo>
                <a:lnTo>
                  <a:pt x="45480" y="15940"/>
                </a:lnTo>
                <a:lnTo>
                  <a:pt x="45480" y="15970"/>
                </a:lnTo>
                <a:lnTo>
                  <a:pt x="45480" y="15990"/>
                </a:lnTo>
                <a:lnTo>
                  <a:pt x="45470" y="15990"/>
                </a:lnTo>
                <a:lnTo>
                  <a:pt x="45470" y="16000"/>
                </a:lnTo>
                <a:lnTo>
                  <a:pt x="45460" y="16000"/>
                </a:lnTo>
                <a:lnTo>
                  <a:pt x="45460" y="16010"/>
                </a:lnTo>
                <a:lnTo>
                  <a:pt x="45470" y="16010"/>
                </a:lnTo>
                <a:lnTo>
                  <a:pt x="45470" y="16020"/>
                </a:lnTo>
                <a:lnTo>
                  <a:pt x="45460" y="16020"/>
                </a:lnTo>
                <a:lnTo>
                  <a:pt x="45460" y="16030"/>
                </a:lnTo>
                <a:lnTo>
                  <a:pt x="45460" y="16060"/>
                </a:lnTo>
                <a:lnTo>
                  <a:pt x="45470" y="16060"/>
                </a:lnTo>
                <a:lnTo>
                  <a:pt x="45470" y="16070"/>
                </a:lnTo>
                <a:lnTo>
                  <a:pt x="45460" y="16070"/>
                </a:lnTo>
                <a:lnTo>
                  <a:pt x="45460" y="16080"/>
                </a:lnTo>
                <a:lnTo>
                  <a:pt x="45460" y="16090"/>
                </a:lnTo>
                <a:lnTo>
                  <a:pt x="45460" y="16110"/>
                </a:lnTo>
                <a:lnTo>
                  <a:pt x="45450" y="16110"/>
                </a:lnTo>
                <a:lnTo>
                  <a:pt x="45450" y="16130"/>
                </a:lnTo>
                <a:lnTo>
                  <a:pt x="45440" y="16130"/>
                </a:lnTo>
                <a:lnTo>
                  <a:pt x="45440" y="16140"/>
                </a:lnTo>
                <a:lnTo>
                  <a:pt x="45450" y="16140"/>
                </a:lnTo>
                <a:lnTo>
                  <a:pt x="45450" y="16150"/>
                </a:lnTo>
                <a:lnTo>
                  <a:pt x="45450" y="16160"/>
                </a:lnTo>
                <a:lnTo>
                  <a:pt x="45450" y="16170"/>
                </a:lnTo>
                <a:lnTo>
                  <a:pt x="45450" y="16180"/>
                </a:lnTo>
                <a:lnTo>
                  <a:pt x="45440" y="16180"/>
                </a:lnTo>
                <a:lnTo>
                  <a:pt x="45440" y="16190"/>
                </a:lnTo>
                <a:lnTo>
                  <a:pt x="45450" y="16190"/>
                </a:lnTo>
                <a:lnTo>
                  <a:pt x="45450" y="16200"/>
                </a:lnTo>
                <a:lnTo>
                  <a:pt x="45440" y="16200"/>
                </a:lnTo>
                <a:lnTo>
                  <a:pt x="45430" y="16200"/>
                </a:lnTo>
                <a:lnTo>
                  <a:pt x="45420" y="16200"/>
                </a:lnTo>
                <a:lnTo>
                  <a:pt x="45420" y="16190"/>
                </a:lnTo>
                <a:lnTo>
                  <a:pt x="45420" y="16150"/>
                </a:lnTo>
                <a:lnTo>
                  <a:pt x="45430" y="16150"/>
                </a:lnTo>
                <a:lnTo>
                  <a:pt x="45430" y="16140"/>
                </a:lnTo>
                <a:lnTo>
                  <a:pt x="45430" y="16110"/>
                </a:lnTo>
                <a:lnTo>
                  <a:pt x="45430" y="16100"/>
                </a:lnTo>
                <a:lnTo>
                  <a:pt x="45430" y="16090"/>
                </a:lnTo>
                <a:lnTo>
                  <a:pt x="45430" y="16080"/>
                </a:lnTo>
                <a:lnTo>
                  <a:pt x="45420" y="16080"/>
                </a:lnTo>
                <a:lnTo>
                  <a:pt x="45420" y="16070"/>
                </a:lnTo>
                <a:lnTo>
                  <a:pt x="45430" y="16070"/>
                </a:lnTo>
                <a:lnTo>
                  <a:pt x="45430" y="16060"/>
                </a:lnTo>
                <a:lnTo>
                  <a:pt x="45430" y="16040"/>
                </a:lnTo>
                <a:lnTo>
                  <a:pt x="45420" y="16040"/>
                </a:lnTo>
                <a:lnTo>
                  <a:pt x="45420" y="16020"/>
                </a:lnTo>
                <a:lnTo>
                  <a:pt x="45420" y="16000"/>
                </a:lnTo>
                <a:lnTo>
                  <a:pt x="45430" y="16000"/>
                </a:lnTo>
                <a:lnTo>
                  <a:pt x="45430" y="15990"/>
                </a:lnTo>
                <a:lnTo>
                  <a:pt x="45430" y="15980"/>
                </a:lnTo>
                <a:lnTo>
                  <a:pt x="45440" y="15980"/>
                </a:lnTo>
                <a:lnTo>
                  <a:pt x="45440" y="15970"/>
                </a:lnTo>
                <a:lnTo>
                  <a:pt x="45440" y="15960"/>
                </a:lnTo>
                <a:lnTo>
                  <a:pt x="45440" y="15950"/>
                </a:lnTo>
                <a:lnTo>
                  <a:pt x="45450" y="15950"/>
                </a:lnTo>
                <a:lnTo>
                  <a:pt x="45450" y="15940"/>
                </a:lnTo>
                <a:lnTo>
                  <a:pt x="45450" y="15920"/>
                </a:lnTo>
                <a:lnTo>
                  <a:pt x="45460" y="15920"/>
                </a:lnTo>
                <a:lnTo>
                  <a:pt x="45460" y="15900"/>
                </a:lnTo>
                <a:lnTo>
                  <a:pt x="45460" y="15880"/>
                </a:lnTo>
                <a:lnTo>
                  <a:pt x="45450" y="15880"/>
                </a:lnTo>
                <a:lnTo>
                  <a:pt x="45440" y="15880"/>
                </a:lnTo>
                <a:lnTo>
                  <a:pt x="45440" y="15870"/>
                </a:lnTo>
                <a:lnTo>
                  <a:pt x="45430" y="15870"/>
                </a:lnTo>
                <a:lnTo>
                  <a:pt x="45430" y="15860"/>
                </a:lnTo>
                <a:lnTo>
                  <a:pt x="45420" y="15860"/>
                </a:lnTo>
                <a:lnTo>
                  <a:pt x="45420" y="15840"/>
                </a:lnTo>
                <a:lnTo>
                  <a:pt x="45410" y="15840"/>
                </a:lnTo>
                <a:lnTo>
                  <a:pt x="45420" y="15840"/>
                </a:lnTo>
                <a:lnTo>
                  <a:pt x="45420" y="15830"/>
                </a:lnTo>
                <a:lnTo>
                  <a:pt x="45430" y="15830"/>
                </a:lnTo>
                <a:lnTo>
                  <a:pt x="45430" y="15820"/>
                </a:lnTo>
                <a:lnTo>
                  <a:pt x="45430" y="15810"/>
                </a:lnTo>
                <a:lnTo>
                  <a:pt x="45430" y="15800"/>
                </a:lnTo>
                <a:lnTo>
                  <a:pt x="45440" y="15800"/>
                </a:lnTo>
                <a:lnTo>
                  <a:pt x="45440" y="15790"/>
                </a:lnTo>
                <a:lnTo>
                  <a:pt x="45450" y="15790"/>
                </a:lnTo>
                <a:lnTo>
                  <a:pt x="45450" y="15770"/>
                </a:lnTo>
                <a:lnTo>
                  <a:pt x="45450" y="15760"/>
                </a:lnTo>
                <a:lnTo>
                  <a:pt x="45450" y="15750"/>
                </a:lnTo>
                <a:lnTo>
                  <a:pt x="45460" y="15750"/>
                </a:lnTo>
                <a:lnTo>
                  <a:pt x="45460" y="15740"/>
                </a:lnTo>
                <a:lnTo>
                  <a:pt x="45460" y="15730"/>
                </a:lnTo>
                <a:lnTo>
                  <a:pt x="45470" y="15730"/>
                </a:lnTo>
                <a:lnTo>
                  <a:pt x="45460" y="15730"/>
                </a:lnTo>
                <a:lnTo>
                  <a:pt x="45460" y="15720"/>
                </a:lnTo>
                <a:lnTo>
                  <a:pt x="45470" y="15720"/>
                </a:lnTo>
                <a:lnTo>
                  <a:pt x="45470" y="15700"/>
                </a:lnTo>
                <a:lnTo>
                  <a:pt x="45470" y="15690"/>
                </a:lnTo>
                <a:lnTo>
                  <a:pt x="45480" y="15690"/>
                </a:lnTo>
                <a:lnTo>
                  <a:pt x="45480" y="15680"/>
                </a:lnTo>
                <a:lnTo>
                  <a:pt x="45480" y="15670"/>
                </a:lnTo>
                <a:lnTo>
                  <a:pt x="45500" y="15670"/>
                </a:lnTo>
                <a:close/>
                <a:moveTo>
                  <a:pt x="45180" y="15520"/>
                </a:moveTo>
                <a:lnTo>
                  <a:pt x="45180" y="15530"/>
                </a:lnTo>
                <a:lnTo>
                  <a:pt x="45190" y="15530"/>
                </a:lnTo>
                <a:lnTo>
                  <a:pt x="45200" y="15530"/>
                </a:lnTo>
                <a:lnTo>
                  <a:pt x="45200" y="15540"/>
                </a:lnTo>
                <a:lnTo>
                  <a:pt x="45210" y="15540"/>
                </a:lnTo>
                <a:lnTo>
                  <a:pt x="45210" y="15550"/>
                </a:lnTo>
                <a:lnTo>
                  <a:pt x="45200" y="15550"/>
                </a:lnTo>
                <a:lnTo>
                  <a:pt x="45200" y="15560"/>
                </a:lnTo>
                <a:lnTo>
                  <a:pt x="45200" y="15570"/>
                </a:lnTo>
                <a:lnTo>
                  <a:pt x="45210" y="15570"/>
                </a:lnTo>
                <a:lnTo>
                  <a:pt x="45210" y="15580"/>
                </a:lnTo>
                <a:lnTo>
                  <a:pt x="45200" y="15580"/>
                </a:lnTo>
                <a:lnTo>
                  <a:pt x="45200" y="15590"/>
                </a:lnTo>
                <a:lnTo>
                  <a:pt x="45190" y="15590"/>
                </a:lnTo>
                <a:lnTo>
                  <a:pt x="45190" y="15580"/>
                </a:lnTo>
                <a:lnTo>
                  <a:pt x="45180" y="15580"/>
                </a:lnTo>
                <a:lnTo>
                  <a:pt x="45180" y="15570"/>
                </a:lnTo>
                <a:lnTo>
                  <a:pt x="45170" y="15570"/>
                </a:lnTo>
                <a:lnTo>
                  <a:pt x="45160" y="15570"/>
                </a:lnTo>
                <a:lnTo>
                  <a:pt x="45160" y="15560"/>
                </a:lnTo>
                <a:lnTo>
                  <a:pt x="45150" y="15560"/>
                </a:lnTo>
                <a:lnTo>
                  <a:pt x="45150" y="15540"/>
                </a:lnTo>
                <a:lnTo>
                  <a:pt x="45150" y="15530"/>
                </a:lnTo>
                <a:lnTo>
                  <a:pt x="45150" y="15520"/>
                </a:lnTo>
                <a:lnTo>
                  <a:pt x="45160" y="15520"/>
                </a:lnTo>
                <a:lnTo>
                  <a:pt x="45180" y="15520"/>
                </a:lnTo>
                <a:close/>
                <a:moveTo>
                  <a:pt x="45370" y="15480"/>
                </a:moveTo>
                <a:lnTo>
                  <a:pt x="45370" y="15490"/>
                </a:lnTo>
                <a:lnTo>
                  <a:pt x="45370" y="15500"/>
                </a:lnTo>
                <a:lnTo>
                  <a:pt x="45370" y="15510"/>
                </a:lnTo>
                <a:lnTo>
                  <a:pt x="45370" y="15520"/>
                </a:lnTo>
                <a:lnTo>
                  <a:pt x="45360" y="15520"/>
                </a:lnTo>
                <a:lnTo>
                  <a:pt x="45360" y="15530"/>
                </a:lnTo>
                <a:lnTo>
                  <a:pt x="45360" y="15540"/>
                </a:lnTo>
                <a:lnTo>
                  <a:pt x="45340" y="15540"/>
                </a:lnTo>
                <a:lnTo>
                  <a:pt x="45340" y="15550"/>
                </a:lnTo>
                <a:lnTo>
                  <a:pt x="45330" y="15550"/>
                </a:lnTo>
                <a:lnTo>
                  <a:pt x="45330" y="15560"/>
                </a:lnTo>
                <a:lnTo>
                  <a:pt x="45320" y="15560"/>
                </a:lnTo>
                <a:lnTo>
                  <a:pt x="45320" y="15570"/>
                </a:lnTo>
                <a:lnTo>
                  <a:pt x="45320" y="15580"/>
                </a:lnTo>
                <a:lnTo>
                  <a:pt x="45300" y="15580"/>
                </a:lnTo>
                <a:lnTo>
                  <a:pt x="45300" y="15570"/>
                </a:lnTo>
                <a:lnTo>
                  <a:pt x="45290" y="15570"/>
                </a:lnTo>
                <a:lnTo>
                  <a:pt x="45280" y="15570"/>
                </a:lnTo>
                <a:lnTo>
                  <a:pt x="45270" y="15570"/>
                </a:lnTo>
                <a:lnTo>
                  <a:pt x="45270" y="15560"/>
                </a:lnTo>
                <a:lnTo>
                  <a:pt x="45280" y="15560"/>
                </a:lnTo>
                <a:lnTo>
                  <a:pt x="45280" y="15550"/>
                </a:lnTo>
                <a:lnTo>
                  <a:pt x="45290" y="15550"/>
                </a:lnTo>
                <a:lnTo>
                  <a:pt x="45310" y="15550"/>
                </a:lnTo>
                <a:lnTo>
                  <a:pt x="45310" y="15540"/>
                </a:lnTo>
                <a:lnTo>
                  <a:pt x="45320" y="15540"/>
                </a:lnTo>
                <a:lnTo>
                  <a:pt x="45320" y="15520"/>
                </a:lnTo>
                <a:lnTo>
                  <a:pt x="45320" y="15510"/>
                </a:lnTo>
                <a:lnTo>
                  <a:pt x="45330" y="15510"/>
                </a:lnTo>
                <a:lnTo>
                  <a:pt x="45330" y="15500"/>
                </a:lnTo>
                <a:lnTo>
                  <a:pt x="45350" y="15500"/>
                </a:lnTo>
                <a:lnTo>
                  <a:pt x="45350" y="15490"/>
                </a:lnTo>
                <a:lnTo>
                  <a:pt x="45360" y="15490"/>
                </a:lnTo>
                <a:lnTo>
                  <a:pt x="45360" y="15480"/>
                </a:lnTo>
                <a:lnTo>
                  <a:pt x="45370" y="15480"/>
                </a:lnTo>
                <a:close/>
                <a:moveTo>
                  <a:pt x="45500" y="15410"/>
                </a:moveTo>
                <a:lnTo>
                  <a:pt x="45510" y="15410"/>
                </a:lnTo>
                <a:lnTo>
                  <a:pt x="45510" y="15420"/>
                </a:lnTo>
                <a:lnTo>
                  <a:pt x="45510" y="15430"/>
                </a:lnTo>
                <a:lnTo>
                  <a:pt x="45510" y="15450"/>
                </a:lnTo>
                <a:lnTo>
                  <a:pt x="45500" y="15450"/>
                </a:lnTo>
                <a:lnTo>
                  <a:pt x="45500" y="15460"/>
                </a:lnTo>
                <a:lnTo>
                  <a:pt x="45510" y="15460"/>
                </a:lnTo>
                <a:lnTo>
                  <a:pt x="45510" y="15470"/>
                </a:lnTo>
                <a:lnTo>
                  <a:pt x="45510" y="15480"/>
                </a:lnTo>
                <a:lnTo>
                  <a:pt x="45510" y="15490"/>
                </a:lnTo>
                <a:lnTo>
                  <a:pt x="45510" y="15510"/>
                </a:lnTo>
                <a:lnTo>
                  <a:pt x="45510" y="15530"/>
                </a:lnTo>
                <a:lnTo>
                  <a:pt x="45490" y="15530"/>
                </a:lnTo>
                <a:lnTo>
                  <a:pt x="45490" y="15520"/>
                </a:lnTo>
                <a:lnTo>
                  <a:pt x="45490" y="15510"/>
                </a:lnTo>
                <a:lnTo>
                  <a:pt x="45480" y="15510"/>
                </a:lnTo>
                <a:lnTo>
                  <a:pt x="45480" y="15500"/>
                </a:lnTo>
                <a:lnTo>
                  <a:pt x="45480" y="15490"/>
                </a:lnTo>
                <a:lnTo>
                  <a:pt x="45470" y="15490"/>
                </a:lnTo>
                <a:lnTo>
                  <a:pt x="45470" y="15470"/>
                </a:lnTo>
                <a:lnTo>
                  <a:pt x="45480" y="15470"/>
                </a:lnTo>
                <a:lnTo>
                  <a:pt x="45480" y="15460"/>
                </a:lnTo>
                <a:lnTo>
                  <a:pt x="45480" y="15450"/>
                </a:lnTo>
                <a:lnTo>
                  <a:pt x="45490" y="15450"/>
                </a:lnTo>
                <a:lnTo>
                  <a:pt x="45480" y="15450"/>
                </a:lnTo>
                <a:lnTo>
                  <a:pt x="45480" y="15420"/>
                </a:lnTo>
                <a:lnTo>
                  <a:pt x="45490" y="15420"/>
                </a:lnTo>
                <a:lnTo>
                  <a:pt x="45490" y="15410"/>
                </a:lnTo>
                <a:lnTo>
                  <a:pt x="45500" y="15410"/>
                </a:lnTo>
                <a:close/>
                <a:moveTo>
                  <a:pt x="45300" y="15280"/>
                </a:moveTo>
                <a:lnTo>
                  <a:pt x="45300" y="15290"/>
                </a:lnTo>
                <a:lnTo>
                  <a:pt x="45300" y="15300"/>
                </a:lnTo>
                <a:lnTo>
                  <a:pt x="45300" y="15330"/>
                </a:lnTo>
                <a:lnTo>
                  <a:pt x="45310" y="15330"/>
                </a:lnTo>
                <a:lnTo>
                  <a:pt x="45310" y="15350"/>
                </a:lnTo>
                <a:lnTo>
                  <a:pt x="45300" y="15350"/>
                </a:lnTo>
                <a:lnTo>
                  <a:pt x="45300" y="15370"/>
                </a:lnTo>
                <a:lnTo>
                  <a:pt x="45300" y="15380"/>
                </a:lnTo>
                <a:lnTo>
                  <a:pt x="45290" y="15380"/>
                </a:lnTo>
                <a:lnTo>
                  <a:pt x="45290" y="15390"/>
                </a:lnTo>
                <a:lnTo>
                  <a:pt x="45280" y="15390"/>
                </a:lnTo>
                <a:lnTo>
                  <a:pt x="45270" y="15390"/>
                </a:lnTo>
                <a:lnTo>
                  <a:pt x="45270" y="15380"/>
                </a:lnTo>
                <a:lnTo>
                  <a:pt x="45260" y="15380"/>
                </a:lnTo>
                <a:lnTo>
                  <a:pt x="45260" y="15370"/>
                </a:lnTo>
                <a:lnTo>
                  <a:pt x="45270" y="15370"/>
                </a:lnTo>
                <a:lnTo>
                  <a:pt x="45270" y="15360"/>
                </a:lnTo>
                <a:lnTo>
                  <a:pt x="45280" y="15360"/>
                </a:lnTo>
                <a:lnTo>
                  <a:pt x="45280" y="15350"/>
                </a:lnTo>
                <a:lnTo>
                  <a:pt x="45270" y="15350"/>
                </a:lnTo>
                <a:lnTo>
                  <a:pt x="45270" y="15340"/>
                </a:lnTo>
                <a:lnTo>
                  <a:pt x="45260" y="15340"/>
                </a:lnTo>
                <a:lnTo>
                  <a:pt x="45260" y="15330"/>
                </a:lnTo>
                <a:lnTo>
                  <a:pt x="45270" y="15330"/>
                </a:lnTo>
                <a:lnTo>
                  <a:pt x="45270" y="15320"/>
                </a:lnTo>
                <a:lnTo>
                  <a:pt x="45280" y="15320"/>
                </a:lnTo>
                <a:lnTo>
                  <a:pt x="45280" y="15290"/>
                </a:lnTo>
                <a:lnTo>
                  <a:pt x="45280" y="15280"/>
                </a:lnTo>
                <a:lnTo>
                  <a:pt x="45300" y="15280"/>
                </a:lnTo>
                <a:close/>
                <a:moveTo>
                  <a:pt x="45490" y="15260"/>
                </a:moveTo>
                <a:lnTo>
                  <a:pt x="45490" y="15270"/>
                </a:lnTo>
                <a:lnTo>
                  <a:pt x="45490" y="15300"/>
                </a:lnTo>
                <a:lnTo>
                  <a:pt x="45490" y="15310"/>
                </a:lnTo>
                <a:lnTo>
                  <a:pt x="45480" y="15310"/>
                </a:lnTo>
                <a:lnTo>
                  <a:pt x="45470" y="15310"/>
                </a:lnTo>
                <a:lnTo>
                  <a:pt x="45470" y="15300"/>
                </a:lnTo>
                <a:lnTo>
                  <a:pt x="45460" y="15300"/>
                </a:lnTo>
                <a:lnTo>
                  <a:pt x="45460" y="15290"/>
                </a:lnTo>
                <a:lnTo>
                  <a:pt x="45460" y="15280"/>
                </a:lnTo>
                <a:lnTo>
                  <a:pt x="45460" y="15270"/>
                </a:lnTo>
                <a:lnTo>
                  <a:pt x="45460" y="15260"/>
                </a:lnTo>
                <a:lnTo>
                  <a:pt x="45470" y="15260"/>
                </a:lnTo>
                <a:lnTo>
                  <a:pt x="45490" y="15260"/>
                </a:lnTo>
                <a:close/>
                <a:moveTo>
                  <a:pt x="45450" y="15170"/>
                </a:moveTo>
                <a:lnTo>
                  <a:pt x="45460" y="15170"/>
                </a:lnTo>
                <a:lnTo>
                  <a:pt x="45460" y="15180"/>
                </a:lnTo>
                <a:lnTo>
                  <a:pt x="45460" y="15200"/>
                </a:lnTo>
                <a:lnTo>
                  <a:pt x="45470" y="15200"/>
                </a:lnTo>
                <a:lnTo>
                  <a:pt x="45470" y="15210"/>
                </a:lnTo>
                <a:lnTo>
                  <a:pt x="45470" y="15220"/>
                </a:lnTo>
                <a:lnTo>
                  <a:pt x="45480" y="15220"/>
                </a:lnTo>
                <a:lnTo>
                  <a:pt x="45480" y="15230"/>
                </a:lnTo>
                <a:lnTo>
                  <a:pt x="45470" y="15230"/>
                </a:lnTo>
                <a:lnTo>
                  <a:pt x="45470" y="15240"/>
                </a:lnTo>
                <a:lnTo>
                  <a:pt x="45470" y="15250"/>
                </a:lnTo>
                <a:lnTo>
                  <a:pt x="45460" y="15250"/>
                </a:lnTo>
                <a:lnTo>
                  <a:pt x="45450" y="15250"/>
                </a:lnTo>
                <a:lnTo>
                  <a:pt x="45450" y="15240"/>
                </a:lnTo>
                <a:lnTo>
                  <a:pt x="45450" y="15230"/>
                </a:lnTo>
                <a:lnTo>
                  <a:pt x="45440" y="15230"/>
                </a:lnTo>
                <a:lnTo>
                  <a:pt x="45440" y="15220"/>
                </a:lnTo>
                <a:lnTo>
                  <a:pt x="45440" y="15210"/>
                </a:lnTo>
                <a:lnTo>
                  <a:pt x="45440" y="15200"/>
                </a:lnTo>
                <a:lnTo>
                  <a:pt x="45440" y="15190"/>
                </a:lnTo>
                <a:lnTo>
                  <a:pt x="45440" y="15180"/>
                </a:lnTo>
                <a:lnTo>
                  <a:pt x="45440" y="15170"/>
                </a:lnTo>
                <a:lnTo>
                  <a:pt x="45450" y="15170"/>
                </a:lnTo>
                <a:close/>
                <a:moveTo>
                  <a:pt x="45480" y="14240"/>
                </a:moveTo>
                <a:lnTo>
                  <a:pt x="45480" y="14260"/>
                </a:lnTo>
                <a:lnTo>
                  <a:pt x="45470" y="14260"/>
                </a:lnTo>
                <a:lnTo>
                  <a:pt x="45470" y="14270"/>
                </a:lnTo>
                <a:lnTo>
                  <a:pt x="45470" y="14280"/>
                </a:lnTo>
                <a:lnTo>
                  <a:pt x="45460" y="14280"/>
                </a:lnTo>
                <a:lnTo>
                  <a:pt x="45460" y="14300"/>
                </a:lnTo>
                <a:lnTo>
                  <a:pt x="45460" y="14310"/>
                </a:lnTo>
                <a:lnTo>
                  <a:pt x="45450" y="14310"/>
                </a:lnTo>
                <a:lnTo>
                  <a:pt x="45450" y="14320"/>
                </a:lnTo>
                <a:lnTo>
                  <a:pt x="45450" y="14330"/>
                </a:lnTo>
                <a:lnTo>
                  <a:pt x="45440" y="14330"/>
                </a:lnTo>
                <a:lnTo>
                  <a:pt x="45440" y="14350"/>
                </a:lnTo>
                <a:lnTo>
                  <a:pt x="45440" y="14360"/>
                </a:lnTo>
                <a:lnTo>
                  <a:pt x="45440" y="14370"/>
                </a:lnTo>
                <a:lnTo>
                  <a:pt x="45430" y="14370"/>
                </a:lnTo>
                <a:lnTo>
                  <a:pt x="45430" y="14380"/>
                </a:lnTo>
                <a:lnTo>
                  <a:pt x="45430" y="14420"/>
                </a:lnTo>
                <a:lnTo>
                  <a:pt x="45430" y="14440"/>
                </a:lnTo>
                <a:lnTo>
                  <a:pt x="45420" y="14440"/>
                </a:lnTo>
                <a:lnTo>
                  <a:pt x="45420" y="14450"/>
                </a:lnTo>
                <a:lnTo>
                  <a:pt x="45420" y="14460"/>
                </a:lnTo>
                <a:lnTo>
                  <a:pt x="45410" y="14460"/>
                </a:lnTo>
                <a:lnTo>
                  <a:pt x="45410" y="14480"/>
                </a:lnTo>
                <a:lnTo>
                  <a:pt x="45410" y="14490"/>
                </a:lnTo>
                <a:lnTo>
                  <a:pt x="45410" y="14500"/>
                </a:lnTo>
                <a:lnTo>
                  <a:pt x="45400" y="14500"/>
                </a:lnTo>
                <a:lnTo>
                  <a:pt x="45400" y="14510"/>
                </a:lnTo>
                <a:lnTo>
                  <a:pt x="45400" y="14530"/>
                </a:lnTo>
                <a:lnTo>
                  <a:pt x="45400" y="14540"/>
                </a:lnTo>
                <a:lnTo>
                  <a:pt x="45400" y="14560"/>
                </a:lnTo>
                <a:lnTo>
                  <a:pt x="45410" y="14560"/>
                </a:lnTo>
                <a:lnTo>
                  <a:pt x="45410" y="14580"/>
                </a:lnTo>
                <a:lnTo>
                  <a:pt x="45400" y="14580"/>
                </a:lnTo>
                <a:lnTo>
                  <a:pt x="45400" y="14590"/>
                </a:lnTo>
                <a:lnTo>
                  <a:pt x="45400" y="14600"/>
                </a:lnTo>
                <a:lnTo>
                  <a:pt x="45400" y="14610"/>
                </a:lnTo>
                <a:lnTo>
                  <a:pt x="45400" y="14650"/>
                </a:lnTo>
                <a:lnTo>
                  <a:pt x="45400" y="14690"/>
                </a:lnTo>
                <a:lnTo>
                  <a:pt x="45400" y="14700"/>
                </a:lnTo>
                <a:lnTo>
                  <a:pt x="45400" y="14760"/>
                </a:lnTo>
                <a:lnTo>
                  <a:pt x="45400" y="14790"/>
                </a:lnTo>
                <a:lnTo>
                  <a:pt x="45410" y="14790"/>
                </a:lnTo>
                <a:lnTo>
                  <a:pt x="45410" y="14820"/>
                </a:lnTo>
                <a:lnTo>
                  <a:pt x="45410" y="14830"/>
                </a:lnTo>
                <a:lnTo>
                  <a:pt x="45410" y="14850"/>
                </a:lnTo>
                <a:lnTo>
                  <a:pt x="45410" y="14860"/>
                </a:lnTo>
                <a:lnTo>
                  <a:pt x="45410" y="14880"/>
                </a:lnTo>
                <a:lnTo>
                  <a:pt x="45410" y="14920"/>
                </a:lnTo>
                <a:lnTo>
                  <a:pt x="45410" y="14940"/>
                </a:lnTo>
                <a:lnTo>
                  <a:pt x="45420" y="14940"/>
                </a:lnTo>
                <a:lnTo>
                  <a:pt x="45420" y="14970"/>
                </a:lnTo>
                <a:lnTo>
                  <a:pt x="45420" y="14980"/>
                </a:lnTo>
                <a:lnTo>
                  <a:pt x="45420" y="14990"/>
                </a:lnTo>
                <a:lnTo>
                  <a:pt x="45420" y="15000"/>
                </a:lnTo>
                <a:lnTo>
                  <a:pt x="45430" y="15000"/>
                </a:lnTo>
                <a:lnTo>
                  <a:pt x="45430" y="15010"/>
                </a:lnTo>
                <a:lnTo>
                  <a:pt x="45430" y="15020"/>
                </a:lnTo>
                <a:lnTo>
                  <a:pt x="45440" y="15020"/>
                </a:lnTo>
                <a:lnTo>
                  <a:pt x="45440" y="15040"/>
                </a:lnTo>
                <a:lnTo>
                  <a:pt x="45440" y="15070"/>
                </a:lnTo>
                <a:lnTo>
                  <a:pt x="45440" y="15080"/>
                </a:lnTo>
                <a:lnTo>
                  <a:pt x="45450" y="15080"/>
                </a:lnTo>
                <a:lnTo>
                  <a:pt x="45450" y="15090"/>
                </a:lnTo>
                <a:lnTo>
                  <a:pt x="45450" y="15100"/>
                </a:lnTo>
                <a:lnTo>
                  <a:pt x="45440" y="15100"/>
                </a:lnTo>
                <a:lnTo>
                  <a:pt x="45440" y="15110"/>
                </a:lnTo>
                <a:lnTo>
                  <a:pt x="45450" y="15110"/>
                </a:lnTo>
                <a:lnTo>
                  <a:pt x="45450" y="15130"/>
                </a:lnTo>
                <a:lnTo>
                  <a:pt x="45440" y="15130"/>
                </a:lnTo>
                <a:lnTo>
                  <a:pt x="45440" y="15150"/>
                </a:lnTo>
                <a:lnTo>
                  <a:pt x="45420" y="15150"/>
                </a:lnTo>
                <a:lnTo>
                  <a:pt x="45420" y="15140"/>
                </a:lnTo>
                <a:lnTo>
                  <a:pt x="45400" y="15140"/>
                </a:lnTo>
                <a:lnTo>
                  <a:pt x="45400" y="15130"/>
                </a:lnTo>
                <a:lnTo>
                  <a:pt x="45390" y="15130"/>
                </a:lnTo>
                <a:lnTo>
                  <a:pt x="45390" y="15110"/>
                </a:lnTo>
                <a:lnTo>
                  <a:pt x="45400" y="15110"/>
                </a:lnTo>
                <a:lnTo>
                  <a:pt x="45400" y="15100"/>
                </a:lnTo>
                <a:lnTo>
                  <a:pt x="45410" y="15100"/>
                </a:lnTo>
                <a:lnTo>
                  <a:pt x="45410" y="15090"/>
                </a:lnTo>
                <a:lnTo>
                  <a:pt x="45410" y="15080"/>
                </a:lnTo>
                <a:lnTo>
                  <a:pt x="45410" y="15070"/>
                </a:lnTo>
                <a:lnTo>
                  <a:pt x="45400" y="15070"/>
                </a:lnTo>
                <a:lnTo>
                  <a:pt x="45400" y="15060"/>
                </a:lnTo>
                <a:lnTo>
                  <a:pt x="45400" y="15050"/>
                </a:lnTo>
                <a:lnTo>
                  <a:pt x="45400" y="15020"/>
                </a:lnTo>
                <a:lnTo>
                  <a:pt x="45390" y="15020"/>
                </a:lnTo>
                <a:lnTo>
                  <a:pt x="45390" y="15010"/>
                </a:lnTo>
                <a:lnTo>
                  <a:pt x="45390" y="15000"/>
                </a:lnTo>
                <a:lnTo>
                  <a:pt x="45380" y="15000"/>
                </a:lnTo>
                <a:lnTo>
                  <a:pt x="45380" y="14980"/>
                </a:lnTo>
                <a:lnTo>
                  <a:pt x="45370" y="14980"/>
                </a:lnTo>
                <a:lnTo>
                  <a:pt x="45370" y="14970"/>
                </a:lnTo>
                <a:lnTo>
                  <a:pt x="45370" y="14930"/>
                </a:lnTo>
                <a:lnTo>
                  <a:pt x="45380" y="14930"/>
                </a:lnTo>
                <a:lnTo>
                  <a:pt x="45380" y="14910"/>
                </a:lnTo>
                <a:lnTo>
                  <a:pt x="45370" y="14910"/>
                </a:lnTo>
                <a:lnTo>
                  <a:pt x="45370" y="14900"/>
                </a:lnTo>
                <a:lnTo>
                  <a:pt x="45370" y="14870"/>
                </a:lnTo>
                <a:lnTo>
                  <a:pt x="45370" y="14860"/>
                </a:lnTo>
                <a:lnTo>
                  <a:pt x="45380" y="14860"/>
                </a:lnTo>
                <a:lnTo>
                  <a:pt x="45390" y="14860"/>
                </a:lnTo>
                <a:lnTo>
                  <a:pt x="45390" y="14840"/>
                </a:lnTo>
                <a:lnTo>
                  <a:pt x="45370" y="14840"/>
                </a:lnTo>
                <a:lnTo>
                  <a:pt x="45370" y="14830"/>
                </a:lnTo>
                <a:lnTo>
                  <a:pt x="45370" y="14810"/>
                </a:lnTo>
                <a:lnTo>
                  <a:pt x="45370" y="14800"/>
                </a:lnTo>
                <a:lnTo>
                  <a:pt x="45370" y="14770"/>
                </a:lnTo>
                <a:lnTo>
                  <a:pt x="45370" y="14740"/>
                </a:lnTo>
                <a:lnTo>
                  <a:pt x="45370" y="14730"/>
                </a:lnTo>
                <a:lnTo>
                  <a:pt x="45370" y="14720"/>
                </a:lnTo>
                <a:lnTo>
                  <a:pt x="45360" y="14720"/>
                </a:lnTo>
                <a:lnTo>
                  <a:pt x="45360" y="14700"/>
                </a:lnTo>
                <a:lnTo>
                  <a:pt x="45360" y="14690"/>
                </a:lnTo>
                <a:lnTo>
                  <a:pt x="45360" y="14680"/>
                </a:lnTo>
                <a:lnTo>
                  <a:pt x="45360" y="14650"/>
                </a:lnTo>
                <a:lnTo>
                  <a:pt x="45360" y="14630"/>
                </a:lnTo>
                <a:lnTo>
                  <a:pt x="45360" y="14620"/>
                </a:lnTo>
                <a:lnTo>
                  <a:pt x="45350" y="14620"/>
                </a:lnTo>
                <a:lnTo>
                  <a:pt x="45350" y="14610"/>
                </a:lnTo>
                <a:lnTo>
                  <a:pt x="45350" y="14590"/>
                </a:lnTo>
                <a:lnTo>
                  <a:pt x="45350" y="14580"/>
                </a:lnTo>
                <a:lnTo>
                  <a:pt x="45340" y="14580"/>
                </a:lnTo>
                <a:lnTo>
                  <a:pt x="45340" y="14560"/>
                </a:lnTo>
                <a:lnTo>
                  <a:pt x="45350" y="14560"/>
                </a:lnTo>
                <a:lnTo>
                  <a:pt x="45350" y="14550"/>
                </a:lnTo>
                <a:lnTo>
                  <a:pt x="45350" y="14530"/>
                </a:lnTo>
                <a:lnTo>
                  <a:pt x="45320" y="14530"/>
                </a:lnTo>
                <a:lnTo>
                  <a:pt x="45320" y="14520"/>
                </a:lnTo>
                <a:lnTo>
                  <a:pt x="45310" y="14520"/>
                </a:lnTo>
                <a:lnTo>
                  <a:pt x="45310" y="14510"/>
                </a:lnTo>
                <a:lnTo>
                  <a:pt x="45300" y="14510"/>
                </a:lnTo>
                <a:lnTo>
                  <a:pt x="45300" y="14500"/>
                </a:lnTo>
                <a:lnTo>
                  <a:pt x="45290" y="14500"/>
                </a:lnTo>
                <a:lnTo>
                  <a:pt x="45290" y="14490"/>
                </a:lnTo>
                <a:lnTo>
                  <a:pt x="45290" y="14480"/>
                </a:lnTo>
                <a:lnTo>
                  <a:pt x="45290" y="14470"/>
                </a:lnTo>
                <a:lnTo>
                  <a:pt x="45290" y="14460"/>
                </a:lnTo>
                <a:lnTo>
                  <a:pt x="45300" y="14460"/>
                </a:lnTo>
                <a:lnTo>
                  <a:pt x="45320" y="14460"/>
                </a:lnTo>
                <a:lnTo>
                  <a:pt x="45320" y="14470"/>
                </a:lnTo>
                <a:lnTo>
                  <a:pt x="45310" y="14470"/>
                </a:lnTo>
                <a:lnTo>
                  <a:pt x="45310" y="14480"/>
                </a:lnTo>
                <a:lnTo>
                  <a:pt x="45320" y="14480"/>
                </a:lnTo>
                <a:lnTo>
                  <a:pt x="45320" y="14490"/>
                </a:lnTo>
                <a:lnTo>
                  <a:pt x="45330" y="14490"/>
                </a:lnTo>
                <a:lnTo>
                  <a:pt x="45330" y="14500"/>
                </a:lnTo>
                <a:lnTo>
                  <a:pt x="45340" y="14500"/>
                </a:lnTo>
                <a:lnTo>
                  <a:pt x="45350" y="14500"/>
                </a:lnTo>
                <a:lnTo>
                  <a:pt x="45360" y="14500"/>
                </a:lnTo>
                <a:lnTo>
                  <a:pt x="45360" y="14490"/>
                </a:lnTo>
                <a:lnTo>
                  <a:pt x="45360" y="14480"/>
                </a:lnTo>
                <a:lnTo>
                  <a:pt x="45370" y="14480"/>
                </a:lnTo>
                <a:lnTo>
                  <a:pt x="45370" y="14470"/>
                </a:lnTo>
                <a:lnTo>
                  <a:pt x="45370" y="14450"/>
                </a:lnTo>
                <a:lnTo>
                  <a:pt x="45370" y="14440"/>
                </a:lnTo>
                <a:lnTo>
                  <a:pt x="45360" y="14440"/>
                </a:lnTo>
                <a:lnTo>
                  <a:pt x="45360" y="14430"/>
                </a:lnTo>
                <a:lnTo>
                  <a:pt x="45370" y="14430"/>
                </a:lnTo>
                <a:lnTo>
                  <a:pt x="45370" y="14420"/>
                </a:lnTo>
                <a:lnTo>
                  <a:pt x="45380" y="14420"/>
                </a:lnTo>
                <a:lnTo>
                  <a:pt x="45370" y="14420"/>
                </a:lnTo>
                <a:lnTo>
                  <a:pt x="45370" y="14410"/>
                </a:lnTo>
                <a:lnTo>
                  <a:pt x="45380" y="14410"/>
                </a:lnTo>
                <a:lnTo>
                  <a:pt x="45380" y="14400"/>
                </a:lnTo>
                <a:lnTo>
                  <a:pt x="45380" y="14390"/>
                </a:lnTo>
                <a:lnTo>
                  <a:pt x="45390" y="14390"/>
                </a:lnTo>
                <a:lnTo>
                  <a:pt x="45390" y="14380"/>
                </a:lnTo>
                <a:lnTo>
                  <a:pt x="45390" y="14370"/>
                </a:lnTo>
                <a:lnTo>
                  <a:pt x="45400" y="14370"/>
                </a:lnTo>
                <a:lnTo>
                  <a:pt x="45400" y="14360"/>
                </a:lnTo>
                <a:lnTo>
                  <a:pt x="45400" y="14350"/>
                </a:lnTo>
                <a:lnTo>
                  <a:pt x="45400" y="14340"/>
                </a:lnTo>
                <a:lnTo>
                  <a:pt x="45410" y="14340"/>
                </a:lnTo>
                <a:lnTo>
                  <a:pt x="45410" y="14330"/>
                </a:lnTo>
                <a:lnTo>
                  <a:pt x="45410" y="14320"/>
                </a:lnTo>
                <a:lnTo>
                  <a:pt x="45420" y="14320"/>
                </a:lnTo>
                <a:lnTo>
                  <a:pt x="45420" y="14310"/>
                </a:lnTo>
                <a:lnTo>
                  <a:pt x="45430" y="14310"/>
                </a:lnTo>
                <a:lnTo>
                  <a:pt x="45430" y="14300"/>
                </a:lnTo>
                <a:lnTo>
                  <a:pt x="45440" y="14300"/>
                </a:lnTo>
                <a:lnTo>
                  <a:pt x="45440" y="14290"/>
                </a:lnTo>
                <a:lnTo>
                  <a:pt x="45440" y="14280"/>
                </a:lnTo>
                <a:lnTo>
                  <a:pt x="45450" y="14280"/>
                </a:lnTo>
                <a:lnTo>
                  <a:pt x="45450" y="14270"/>
                </a:lnTo>
                <a:lnTo>
                  <a:pt x="45450" y="14260"/>
                </a:lnTo>
                <a:lnTo>
                  <a:pt x="45460" y="14260"/>
                </a:lnTo>
                <a:lnTo>
                  <a:pt x="45460" y="14250"/>
                </a:lnTo>
                <a:lnTo>
                  <a:pt x="45470" y="14250"/>
                </a:lnTo>
                <a:lnTo>
                  <a:pt x="45470" y="14240"/>
                </a:lnTo>
                <a:lnTo>
                  <a:pt x="45480" y="14240"/>
                </a:lnTo>
                <a:close/>
                <a:moveTo>
                  <a:pt x="45360" y="14050"/>
                </a:moveTo>
                <a:lnTo>
                  <a:pt x="45360" y="14060"/>
                </a:lnTo>
                <a:lnTo>
                  <a:pt x="45370" y="14060"/>
                </a:lnTo>
                <a:lnTo>
                  <a:pt x="45370" y="14080"/>
                </a:lnTo>
                <a:lnTo>
                  <a:pt x="45370" y="14090"/>
                </a:lnTo>
                <a:lnTo>
                  <a:pt x="45360" y="14090"/>
                </a:lnTo>
                <a:lnTo>
                  <a:pt x="45350" y="14090"/>
                </a:lnTo>
                <a:lnTo>
                  <a:pt x="45350" y="14100"/>
                </a:lnTo>
                <a:lnTo>
                  <a:pt x="45340" y="14100"/>
                </a:lnTo>
                <a:lnTo>
                  <a:pt x="45340" y="14140"/>
                </a:lnTo>
                <a:lnTo>
                  <a:pt x="45340" y="14150"/>
                </a:lnTo>
                <a:lnTo>
                  <a:pt x="45320" y="14150"/>
                </a:lnTo>
                <a:lnTo>
                  <a:pt x="45320" y="14170"/>
                </a:lnTo>
                <a:lnTo>
                  <a:pt x="45310" y="14170"/>
                </a:lnTo>
                <a:lnTo>
                  <a:pt x="45310" y="14190"/>
                </a:lnTo>
                <a:lnTo>
                  <a:pt x="45310" y="14220"/>
                </a:lnTo>
                <a:lnTo>
                  <a:pt x="45310" y="14240"/>
                </a:lnTo>
                <a:lnTo>
                  <a:pt x="45310" y="14250"/>
                </a:lnTo>
                <a:lnTo>
                  <a:pt x="45320" y="14250"/>
                </a:lnTo>
                <a:lnTo>
                  <a:pt x="45320" y="14260"/>
                </a:lnTo>
                <a:lnTo>
                  <a:pt x="45320" y="14280"/>
                </a:lnTo>
                <a:lnTo>
                  <a:pt x="45320" y="14290"/>
                </a:lnTo>
                <a:lnTo>
                  <a:pt x="45310" y="14290"/>
                </a:lnTo>
                <a:lnTo>
                  <a:pt x="45310" y="14300"/>
                </a:lnTo>
                <a:lnTo>
                  <a:pt x="45310" y="14310"/>
                </a:lnTo>
                <a:lnTo>
                  <a:pt x="45310" y="14320"/>
                </a:lnTo>
                <a:lnTo>
                  <a:pt x="45300" y="14320"/>
                </a:lnTo>
                <a:lnTo>
                  <a:pt x="45300" y="14330"/>
                </a:lnTo>
                <a:lnTo>
                  <a:pt x="45300" y="14340"/>
                </a:lnTo>
                <a:lnTo>
                  <a:pt x="45290" y="14340"/>
                </a:lnTo>
                <a:lnTo>
                  <a:pt x="45290" y="14350"/>
                </a:lnTo>
                <a:lnTo>
                  <a:pt x="45290" y="14360"/>
                </a:lnTo>
                <a:lnTo>
                  <a:pt x="45260" y="14360"/>
                </a:lnTo>
                <a:lnTo>
                  <a:pt x="45260" y="14370"/>
                </a:lnTo>
                <a:lnTo>
                  <a:pt x="45250" y="14370"/>
                </a:lnTo>
                <a:lnTo>
                  <a:pt x="45240" y="14370"/>
                </a:lnTo>
                <a:lnTo>
                  <a:pt x="45240" y="14360"/>
                </a:lnTo>
                <a:lnTo>
                  <a:pt x="45240" y="14340"/>
                </a:lnTo>
                <a:lnTo>
                  <a:pt x="45240" y="14330"/>
                </a:lnTo>
                <a:lnTo>
                  <a:pt x="45240" y="14310"/>
                </a:lnTo>
                <a:lnTo>
                  <a:pt x="45250" y="14310"/>
                </a:lnTo>
                <a:lnTo>
                  <a:pt x="45250" y="14300"/>
                </a:lnTo>
                <a:lnTo>
                  <a:pt x="45250" y="14280"/>
                </a:lnTo>
                <a:lnTo>
                  <a:pt x="45250" y="14270"/>
                </a:lnTo>
                <a:lnTo>
                  <a:pt x="45240" y="14270"/>
                </a:lnTo>
                <a:lnTo>
                  <a:pt x="45240" y="14260"/>
                </a:lnTo>
                <a:lnTo>
                  <a:pt x="45240" y="14250"/>
                </a:lnTo>
                <a:lnTo>
                  <a:pt x="45230" y="14250"/>
                </a:lnTo>
                <a:lnTo>
                  <a:pt x="45230" y="14240"/>
                </a:lnTo>
                <a:lnTo>
                  <a:pt x="45220" y="14240"/>
                </a:lnTo>
                <a:lnTo>
                  <a:pt x="45220" y="14230"/>
                </a:lnTo>
                <a:lnTo>
                  <a:pt x="45210" y="14230"/>
                </a:lnTo>
                <a:lnTo>
                  <a:pt x="45210" y="14220"/>
                </a:lnTo>
                <a:lnTo>
                  <a:pt x="45210" y="14210"/>
                </a:lnTo>
                <a:lnTo>
                  <a:pt x="45200" y="14210"/>
                </a:lnTo>
                <a:lnTo>
                  <a:pt x="45200" y="14200"/>
                </a:lnTo>
                <a:lnTo>
                  <a:pt x="45200" y="14190"/>
                </a:lnTo>
                <a:lnTo>
                  <a:pt x="45210" y="14190"/>
                </a:lnTo>
                <a:lnTo>
                  <a:pt x="45210" y="14180"/>
                </a:lnTo>
                <a:lnTo>
                  <a:pt x="45220" y="14180"/>
                </a:lnTo>
                <a:lnTo>
                  <a:pt x="45220" y="14170"/>
                </a:lnTo>
                <a:lnTo>
                  <a:pt x="45230" y="14170"/>
                </a:lnTo>
                <a:lnTo>
                  <a:pt x="45230" y="14160"/>
                </a:lnTo>
                <a:lnTo>
                  <a:pt x="45230" y="14150"/>
                </a:lnTo>
                <a:lnTo>
                  <a:pt x="45240" y="14150"/>
                </a:lnTo>
                <a:lnTo>
                  <a:pt x="45240" y="14140"/>
                </a:lnTo>
                <a:lnTo>
                  <a:pt x="45240" y="14130"/>
                </a:lnTo>
                <a:lnTo>
                  <a:pt x="45250" y="14130"/>
                </a:lnTo>
                <a:lnTo>
                  <a:pt x="45250" y="14120"/>
                </a:lnTo>
                <a:lnTo>
                  <a:pt x="45260" y="14120"/>
                </a:lnTo>
                <a:lnTo>
                  <a:pt x="45280" y="14120"/>
                </a:lnTo>
                <a:lnTo>
                  <a:pt x="45280" y="14110"/>
                </a:lnTo>
                <a:lnTo>
                  <a:pt x="45290" y="14110"/>
                </a:lnTo>
                <a:lnTo>
                  <a:pt x="45300" y="14110"/>
                </a:lnTo>
                <a:lnTo>
                  <a:pt x="45300" y="14090"/>
                </a:lnTo>
                <a:lnTo>
                  <a:pt x="45310" y="14090"/>
                </a:lnTo>
                <a:lnTo>
                  <a:pt x="45320" y="14090"/>
                </a:lnTo>
                <a:lnTo>
                  <a:pt x="45320" y="14080"/>
                </a:lnTo>
                <a:lnTo>
                  <a:pt x="45320" y="14070"/>
                </a:lnTo>
                <a:lnTo>
                  <a:pt x="45310" y="14070"/>
                </a:lnTo>
                <a:lnTo>
                  <a:pt x="45310" y="14060"/>
                </a:lnTo>
                <a:lnTo>
                  <a:pt x="45320" y="14060"/>
                </a:lnTo>
                <a:lnTo>
                  <a:pt x="45320" y="14050"/>
                </a:lnTo>
                <a:lnTo>
                  <a:pt x="45330" y="14050"/>
                </a:lnTo>
                <a:lnTo>
                  <a:pt x="45330" y="14040"/>
                </a:lnTo>
                <a:lnTo>
                  <a:pt x="45340" y="14040"/>
                </a:lnTo>
                <a:lnTo>
                  <a:pt x="45350" y="14040"/>
                </a:lnTo>
                <a:lnTo>
                  <a:pt x="45370" y="14040"/>
                </a:lnTo>
                <a:lnTo>
                  <a:pt x="45370" y="14050"/>
                </a:lnTo>
                <a:lnTo>
                  <a:pt x="45360" y="14050"/>
                </a:lnTo>
                <a:close/>
                <a:moveTo>
                  <a:pt x="45530" y="13720"/>
                </a:moveTo>
                <a:lnTo>
                  <a:pt x="45530" y="13730"/>
                </a:lnTo>
                <a:lnTo>
                  <a:pt x="45530" y="13740"/>
                </a:lnTo>
                <a:lnTo>
                  <a:pt x="45540" y="13740"/>
                </a:lnTo>
                <a:lnTo>
                  <a:pt x="45540" y="13750"/>
                </a:lnTo>
                <a:lnTo>
                  <a:pt x="45530" y="13750"/>
                </a:lnTo>
                <a:lnTo>
                  <a:pt x="45520" y="13750"/>
                </a:lnTo>
                <a:lnTo>
                  <a:pt x="45520" y="13740"/>
                </a:lnTo>
                <a:lnTo>
                  <a:pt x="45510" y="13740"/>
                </a:lnTo>
                <a:lnTo>
                  <a:pt x="45510" y="13720"/>
                </a:lnTo>
                <a:lnTo>
                  <a:pt x="45530" y="13720"/>
                </a:lnTo>
                <a:close/>
                <a:moveTo>
                  <a:pt x="45520" y="13670"/>
                </a:moveTo>
                <a:lnTo>
                  <a:pt x="45520" y="13680"/>
                </a:lnTo>
                <a:lnTo>
                  <a:pt x="45520" y="13700"/>
                </a:lnTo>
                <a:lnTo>
                  <a:pt x="45520" y="13710"/>
                </a:lnTo>
                <a:lnTo>
                  <a:pt x="45510" y="13710"/>
                </a:lnTo>
                <a:lnTo>
                  <a:pt x="45510" y="13700"/>
                </a:lnTo>
                <a:lnTo>
                  <a:pt x="45500" y="13700"/>
                </a:lnTo>
                <a:lnTo>
                  <a:pt x="45500" y="13680"/>
                </a:lnTo>
                <a:lnTo>
                  <a:pt x="45510" y="13680"/>
                </a:lnTo>
                <a:lnTo>
                  <a:pt x="45510" y="13670"/>
                </a:lnTo>
                <a:lnTo>
                  <a:pt x="45520" y="13670"/>
                </a:lnTo>
                <a:close/>
                <a:moveTo>
                  <a:pt x="45520" y="13620"/>
                </a:moveTo>
                <a:lnTo>
                  <a:pt x="45520" y="13630"/>
                </a:lnTo>
                <a:lnTo>
                  <a:pt x="45530" y="13630"/>
                </a:lnTo>
                <a:lnTo>
                  <a:pt x="45520" y="13630"/>
                </a:lnTo>
                <a:lnTo>
                  <a:pt x="45520" y="13640"/>
                </a:lnTo>
                <a:lnTo>
                  <a:pt x="45520" y="13650"/>
                </a:lnTo>
                <a:lnTo>
                  <a:pt x="45530" y="13650"/>
                </a:lnTo>
                <a:lnTo>
                  <a:pt x="45530" y="13660"/>
                </a:lnTo>
                <a:lnTo>
                  <a:pt x="45510" y="13660"/>
                </a:lnTo>
                <a:lnTo>
                  <a:pt x="45500" y="13660"/>
                </a:lnTo>
                <a:lnTo>
                  <a:pt x="45500" y="13650"/>
                </a:lnTo>
                <a:lnTo>
                  <a:pt x="45500" y="13640"/>
                </a:lnTo>
                <a:lnTo>
                  <a:pt x="45510" y="13640"/>
                </a:lnTo>
                <a:lnTo>
                  <a:pt x="45510" y="13630"/>
                </a:lnTo>
                <a:lnTo>
                  <a:pt x="45510" y="13620"/>
                </a:lnTo>
                <a:lnTo>
                  <a:pt x="45520" y="13620"/>
                </a:lnTo>
                <a:close/>
                <a:moveTo>
                  <a:pt x="45720" y="13440"/>
                </a:moveTo>
                <a:lnTo>
                  <a:pt x="45720" y="13450"/>
                </a:lnTo>
                <a:lnTo>
                  <a:pt x="45730" y="13450"/>
                </a:lnTo>
                <a:lnTo>
                  <a:pt x="45730" y="13460"/>
                </a:lnTo>
                <a:lnTo>
                  <a:pt x="45720" y="13460"/>
                </a:lnTo>
                <a:lnTo>
                  <a:pt x="45720" y="13470"/>
                </a:lnTo>
                <a:lnTo>
                  <a:pt x="45730" y="13470"/>
                </a:lnTo>
                <a:lnTo>
                  <a:pt x="45730" y="13480"/>
                </a:lnTo>
                <a:lnTo>
                  <a:pt x="45740" y="13480"/>
                </a:lnTo>
                <a:lnTo>
                  <a:pt x="45740" y="13490"/>
                </a:lnTo>
                <a:lnTo>
                  <a:pt x="45740" y="13500"/>
                </a:lnTo>
                <a:lnTo>
                  <a:pt x="45740" y="13520"/>
                </a:lnTo>
                <a:lnTo>
                  <a:pt x="45760" y="13520"/>
                </a:lnTo>
                <a:lnTo>
                  <a:pt x="45750" y="13520"/>
                </a:lnTo>
                <a:lnTo>
                  <a:pt x="45750" y="13530"/>
                </a:lnTo>
                <a:lnTo>
                  <a:pt x="45750" y="13540"/>
                </a:lnTo>
                <a:lnTo>
                  <a:pt x="45750" y="13550"/>
                </a:lnTo>
                <a:lnTo>
                  <a:pt x="45760" y="13550"/>
                </a:lnTo>
                <a:lnTo>
                  <a:pt x="45760" y="13560"/>
                </a:lnTo>
                <a:lnTo>
                  <a:pt x="45760" y="13580"/>
                </a:lnTo>
                <a:lnTo>
                  <a:pt x="45760" y="13600"/>
                </a:lnTo>
                <a:lnTo>
                  <a:pt x="45750" y="13600"/>
                </a:lnTo>
                <a:lnTo>
                  <a:pt x="45750" y="13620"/>
                </a:lnTo>
                <a:lnTo>
                  <a:pt x="45750" y="13630"/>
                </a:lnTo>
                <a:lnTo>
                  <a:pt x="45740" y="13630"/>
                </a:lnTo>
                <a:lnTo>
                  <a:pt x="45740" y="13650"/>
                </a:lnTo>
                <a:lnTo>
                  <a:pt x="45750" y="13650"/>
                </a:lnTo>
                <a:lnTo>
                  <a:pt x="45750" y="13670"/>
                </a:lnTo>
                <a:lnTo>
                  <a:pt x="45750" y="13680"/>
                </a:lnTo>
                <a:lnTo>
                  <a:pt x="45750" y="13690"/>
                </a:lnTo>
                <a:lnTo>
                  <a:pt x="45760" y="13690"/>
                </a:lnTo>
                <a:lnTo>
                  <a:pt x="45760" y="13700"/>
                </a:lnTo>
                <a:lnTo>
                  <a:pt x="45760" y="13710"/>
                </a:lnTo>
                <a:lnTo>
                  <a:pt x="45770" y="13710"/>
                </a:lnTo>
                <a:lnTo>
                  <a:pt x="45770" y="13720"/>
                </a:lnTo>
                <a:lnTo>
                  <a:pt x="45770" y="13730"/>
                </a:lnTo>
                <a:lnTo>
                  <a:pt x="45770" y="13740"/>
                </a:lnTo>
                <a:lnTo>
                  <a:pt x="45760" y="13740"/>
                </a:lnTo>
                <a:lnTo>
                  <a:pt x="45750" y="13740"/>
                </a:lnTo>
                <a:lnTo>
                  <a:pt x="45750" y="13750"/>
                </a:lnTo>
                <a:lnTo>
                  <a:pt x="45740" y="13750"/>
                </a:lnTo>
                <a:lnTo>
                  <a:pt x="45740" y="13760"/>
                </a:lnTo>
                <a:lnTo>
                  <a:pt x="45740" y="13770"/>
                </a:lnTo>
                <a:lnTo>
                  <a:pt x="45730" y="13770"/>
                </a:lnTo>
                <a:lnTo>
                  <a:pt x="45730" y="13780"/>
                </a:lnTo>
                <a:lnTo>
                  <a:pt x="45720" y="13780"/>
                </a:lnTo>
                <a:lnTo>
                  <a:pt x="45720" y="13790"/>
                </a:lnTo>
                <a:lnTo>
                  <a:pt x="45720" y="13800"/>
                </a:lnTo>
                <a:lnTo>
                  <a:pt x="45710" y="13800"/>
                </a:lnTo>
                <a:lnTo>
                  <a:pt x="45710" y="13810"/>
                </a:lnTo>
                <a:lnTo>
                  <a:pt x="45710" y="13820"/>
                </a:lnTo>
                <a:lnTo>
                  <a:pt x="45700" y="13820"/>
                </a:lnTo>
                <a:lnTo>
                  <a:pt x="45700" y="13830"/>
                </a:lnTo>
                <a:lnTo>
                  <a:pt x="45700" y="13840"/>
                </a:lnTo>
                <a:lnTo>
                  <a:pt x="45690" y="13840"/>
                </a:lnTo>
                <a:lnTo>
                  <a:pt x="45690" y="13850"/>
                </a:lnTo>
                <a:lnTo>
                  <a:pt x="45680" y="13850"/>
                </a:lnTo>
                <a:lnTo>
                  <a:pt x="45680" y="13860"/>
                </a:lnTo>
                <a:lnTo>
                  <a:pt x="45670" y="13860"/>
                </a:lnTo>
                <a:lnTo>
                  <a:pt x="45670" y="13870"/>
                </a:lnTo>
                <a:lnTo>
                  <a:pt x="45670" y="13880"/>
                </a:lnTo>
                <a:lnTo>
                  <a:pt x="45660" y="13880"/>
                </a:lnTo>
                <a:lnTo>
                  <a:pt x="45660" y="13890"/>
                </a:lnTo>
                <a:lnTo>
                  <a:pt x="45660" y="13910"/>
                </a:lnTo>
                <a:lnTo>
                  <a:pt x="45640" y="13910"/>
                </a:lnTo>
                <a:lnTo>
                  <a:pt x="45640" y="13920"/>
                </a:lnTo>
                <a:lnTo>
                  <a:pt x="45640" y="13930"/>
                </a:lnTo>
                <a:lnTo>
                  <a:pt x="45630" y="13930"/>
                </a:lnTo>
                <a:lnTo>
                  <a:pt x="45630" y="13940"/>
                </a:lnTo>
                <a:lnTo>
                  <a:pt x="45620" y="13940"/>
                </a:lnTo>
                <a:lnTo>
                  <a:pt x="45620" y="13960"/>
                </a:lnTo>
                <a:lnTo>
                  <a:pt x="45610" y="13960"/>
                </a:lnTo>
                <a:lnTo>
                  <a:pt x="45610" y="13970"/>
                </a:lnTo>
                <a:lnTo>
                  <a:pt x="45600" y="13970"/>
                </a:lnTo>
                <a:lnTo>
                  <a:pt x="45600" y="13980"/>
                </a:lnTo>
                <a:lnTo>
                  <a:pt x="45600" y="13990"/>
                </a:lnTo>
                <a:lnTo>
                  <a:pt x="45590" y="13990"/>
                </a:lnTo>
                <a:lnTo>
                  <a:pt x="45590" y="14000"/>
                </a:lnTo>
                <a:lnTo>
                  <a:pt x="45590" y="14010"/>
                </a:lnTo>
                <a:lnTo>
                  <a:pt x="45590" y="14040"/>
                </a:lnTo>
                <a:lnTo>
                  <a:pt x="45580" y="14040"/>
                </a:lnTo>
                <a:lnTo>
                  <a:pt x="45580" y="14050"/>
                </a:lnTo>
                <a:lnTo>
                  <a:pt x="45570" y="14050"/>
                </a:lnTo>
                <a:lnTo>
                  <a:pt x="45570" y="14060"/>
                </a:lnTo>
                <a:lnTo>
                  <a:pt x="45570" y="14080"/>
                </a:lnTo>
                <a:lnTo>
                  <a:pt x="45570" y="14090"/>
                </a:lnTo>
                <a:lnTo>
                  <a:pt x="45560" y="14090"/>
                </a:lnTo>
                <a:lnTo>
                  <a:pt x="45560" y="14100"/>
                </a:lnTo>
                <a:lnTo>
                  <a:pt x="45550" y="14100"/>
                </a:lnTo>
                <a:lnTo>
                  <a:pt x="45550" y="14110"/>
                </a:lnTo>
                <a:lnTo>
                  <a:pt x="45540" y="14110"/>
                </a:lnTo>
                <a:lnTo>
                  <a:pt x="45540" y="14120"/>
                </a:lnTo>
                <a:lnTo>
                  <a:pt x="45530" y="14120"/>
                </a:lnTo>
                <a:lnTo>
                  <a:pt x="45530" y="14130"/>
                </a:lnTo>
                <a:lnTo>
                  <a:pt x="45540" y="14130"/>
                </a:lnTo>
                <a:lnTo>
                  <a:pt x="45540" y="14140"/>
                </a:lnTo>
                <a:lnTo>
                  <a:pt x="45530" y="14140"/>
                </a:lnTo>
                <a:lnTo>
                  <a:pt x="45530" y="14160"/>
                </a:lnTo>
                <a:lnTo>
                  <a:pt x="45530" y="14170"/>
                </a:lnTo>
                <a:lnTo>
                  <a:pt x="45520" y="14170"/>
                </a:lnTo>
                <a:lnTo>
                  <a:pt x="45520" y="14180"/>
                </a:lnTo>
                <a:lnTo>
                  <a:pt x="45520" y="14190"/>
                </a:lnTo>
                <a:lnTo>
                  <a:pt x="45520" y="14200"/>
                </a:lnTo>
                <a:lnTo>
                  <a:pt x="45510" y="14200"/>
                </a:lnTo>
                <a:lnTo>
                  <a:pt x="45510" y="14210"/>
                </a:lnTo>
                <a:lnTo>
                  <a:pt x="45500" y="14210"/>
                </a:lnTo>
                <a:lnTo>
                  <a:pt x="45500" y="14220"/>
                </a:lnTo>
                <a:lnTo>
                  <a:pt x="45490" y="14220"/>
                </a:lnTo>
                <a:lnTo>
                  <a:pt x="45490" y="14230"/>
                </a:lnTo>
                <a:lnTo>
                  <a:pt x="45480" y="14230"/>
                </a:lnTo>
                <a:lnTo>
                  <a:pt x="45480" y="14220"/>
                </a:lnTo>
                <a:lnTo>
                  <a:pt x="45470" y="14220"/>
                </a:lnTo>
                <a:lnTo>
                  <a:pt x="45470" y="14210"/>
                </a:lnTo>
                <a:lnTo>
                  <a:pt x="45460" y="14210"/>
                </a:lnTo>
                <a:lnTo>
                  <a:pt x="45450" y="14210"/>
                </a:lnTo>
                <a:lnTo>
                  <a:pt x="45450" y="14220"/>
                </a:lnTo>
                <a:lnTo>
                  <a:pt x="45440" y="14220"/>
                </a:lnTo>
                <a:lnTo>
                  <a:pt x="45440" y="14230"/>
                </a:lnTo>
                <a:lnTo>
                  <a:pt x="45440" y="14240"/>
                </a:lnTo>
                <a:lnTo>
                  <a:pt x="45430" y="14240"/>
                </a:lnTo>
                <a:lnTo>
                  <a:pt x="45430" y="14250"/>
                </a:lnTo>
                <a:lnTo>
                  <a:pt x="45420" y="14250"/>
                </a:lnTo>
                <a:lnTo>
                  <a:pt x="45420" y="14270"/>
                </a:lnTo>
                <a:lnTo>
                  <a:pt x="45430" y="14270"/>
                </a:lnTo>
                <a:lnTo>
                  <a:pt x="45430" y="14280"/>
                </a:lnTo>
                <a:lnTo>
                  <a:pt x="45420" y="14280"/>
                </a:lnTo>
                <a:lnTo>
                  <a:pt x="45410" y="14280"/>
                </a:lnTo>
                <a:lnTo>
                  <a:pt x="45400" y="14280"/>
                </a:lnTo>
                <a:lnTo>
                  <a:pt x="45400" y="14260"/>
                </a:lnTo>
                <a:lnTo>
                  <a:pt x="45410" y="14260"/>
                </a:lnTo>
                <a:lnTo>
                  <a:pt x="45410" y="14250"/>
                </a:lnTo>
                <a:lnTo>
                  <a:pt x="45410" y="14240"/>
                </a:lnTo>
                <a:lnTo>
                  <a:pt x="45420" y="14240"/>
                </a:lnTo>
                <a:lnTo>
                  <a:pt x="45420" y="14230"/>
                </a:lnTo>
                <a:lnTo>
                  <a:pt x="45420" y="14220"/>
                </a:lnTo>
                <a:lnTo>
                  <a:pt x="45430" y="14220"/>
                </a:lnTo>
                <a:lnTo>
                  <a:pt x="45430" y="14210"/>
                </a:lnTo>
                <a:lnTo>
                  <a:pt x="45430" y="14200"/>
                </a:lnTo>
                <a:lnTo>
                  <a:pt x="45420" y="14200"/>
                </a:lnTo>
                <a:lnTo>
                  <a:pt x="45410" y="14200"/>
                </a:lnTo>
                <a:lnTo>
                  <a:pt x="45410" y="14190"/>
                </a:lnTo>
                <a:lnTo>
                  <a:pt x="45420" y="14190"/>
                </a:lnTo>
                <a:lnTo>
                  <a:pt x="45440" y="14190"/>
                </a:lnTo>
                <a:lnTo>
                  <a:pt x="45440" y="14180"/>
                </a:lnTo>
                <a:lnTo>
                  <a:pt x="45440" y="14160"/>
                </a:lnTo>
                <a:lnTo>
                  <a:pt x="45450" y="14160"/>
                </a:lnTo>
                <a:lnTo>
                  <a:pt x="45450" y="14150"/>
                </a:lnTo>
                <a:lnTo>
                  <a:pt x="45440" y="14150"/>
                </a:lnTo>
                <a:lnTo>
                  <a:pt x="45440" y="14140"/>
                </a:lnTo>
                <a:lnTo>
                  <a:pt x="45450" y="14140"/>
                </a:lnTo>
                <a:lnTo>
                  <a:pt x="45450" y="14130"/>
                </a:lnTo>
                <a:lnTo>
                  <a:pt x="45460" y="14130"/>
                </a:lnTo>
                <a:lnTo>
                  <a:pt x="45470" y="14130"/>
                </a:lnTo>
                <a:lnTo>
                  <a:pt x="45470" y="14120"/>
                </a:lnTo>
                <a:lnTo>
                  <a:pt x="45470" y="14110"/>
                </a:lnTo>
                <a:lnTo>
                  <a:pt x="45480" y="14110"/>
                </a:lnTo>
                <a:lnTo>
                  <a:pt x="45480" y="14100"/>
                </a:lnTo>
                <a:lnTo>
                  <a:pt x="45480" y="14090"/>
                </a:lnTo>
                <a:lnTo>
                  <a:pt x="45470" y="14090"/>
                </a:lnTo>
                <a:lnTo>
                  <a:pt x="45470" y="14080"/>
                </a:lnTo>
                <a:lnTo>
                  <a:pt x="45480" y="14080"/>
                </a:lnTo>
                <a:lnTo>
                  <a:pt x="45480" y="14070"/>
                </a:lnTo>
                <a:lnTo>
                  <a:pt x="45480" y="14050"/>
                </a:lnTo>
                <a:lnTo>
                  <a:pt x="45490" y="14050"/>
                </a:lnTo>
                <a:lnTo>
                  <a:pt x="45500" y="14050"/>
                </a:lnTo>
                <a:lnTo>
                  <a:pt x="45500" y="14040"/>
                </a:lnTo>
                <a:lnTo>
                  <a:pt x="45500" y="14020"/>
                </a:lnTo>
                <a:lnTo>
                  <a:pt x="45510" y="14020"/>
                </a:lnTo>
                <a:lnTo>
                  <a:pt x="45510" y="14010"/>
                </a:lnTo>
                <a:lnTo>
                  <a:pt x="45520" y="14010"/>
                </a:lnTo>
                <a:lnTo>
                  <a:pt x="45520" y="14020"/>
                </a:lnTo>
                <a:lnTo>
                  <a:pt x="45530" y="14020"/>
                </a:lnTo>
                <a:lnTo>
                  <a:pt x="45530" y="14030"/>
                </a:lnTo>
                <a:lnTo>
                  <a:pt x="45540" y="14030"/>
                </a:lnTo>
                <a:lnTo>
                  <a:pt x="45540" y="14050"/>
                </a:lnTo>
                <a:lnTo>
                  <a:pt x="45530" y="14050"/>
                </a:lnTo>
                <a:lnTo>
                  <a:pt x="45530" y="14060"/>
                </a:lnTo>
                <a:lnTo>
                  <a:pt x="45530" y="14070"/>
                </a:lnTo>
                <a:lnTo>
                  <a:pt x="45540" y="14070"/>
                </a:lnTo>
                <a:lnTo>
                  <a:pt x="45540" y="14080"/>
                </a:lnTo>
                <a:lnTo>
                  <a:pt x="45550" y="14080"/>
                </a:lnTo>
                <a:lnTo>
                  <a:pt x="45560" y="14080"/>
                </a:lnTo>
                <a:lnTo>
                  <a:pt x="45560" y="14090"/>
                </a:lnTo>
                <a:lnTo>
                  <a:pt x="45560" y="14080"/>
                </a:lnTo>
                <a:lnTo>
                  <a:pt x="45550" y="14080"/>
                </a:lnTo>
                <a:lnTo>
                  <a:pt x="45550" y="14060"/>
                </a:lnTo>
                <a:lnTo>
                  <a:pt x="45550" y="14050"/>
                </a:lnTo>
                <a:lnTo>
                  <a:pt x="45540" y="14050"/>
                </a:lnTo>
                <a:lnTo>
                  <a:pt x="45540" y="14040"/>
                </a:lnTo>
                <a:lnTo>
                  <a:pt x="45550" y="14040"/>
                </a:lnTo>
                <a:lnTo>
                  <a:pt x="45550" y="14030"/>
                </a:lnTo>
                <a:lnTo>
                  <a:pt x="45550" y="14020"/>
                </a:lnTo>
                <a:lnTo>
                  <a:pt x="45570" y="14020"/>
                </a:lnTo>
                <a:lnTo>
                  <a:pt x="45570" y="14000"/>
                </a:lnTo>
                <a:lnTo>
                  <a:pt x="45570" y="13990"/>
                </a:lnTo>
                <a:lnTo>
                  <a:pt x="45550" y="13990"/>
                </a:lnTo>
                <a:lnTo>
                  <a:pt x="45550" y="13970"/>
                </a:lnTo>
                <a:lnTo>
                  <a:pt x="45530" y="13970"/>
                </a:lnTo>
                <a:lnTo>
                  <a:pt x="45510" y="13970"/>
                </a:lnTo>
                <a:lnTo>
                  <a:pt x="45500" y="13970"/>
                </a:lnTo>
                <a:lnTo>
                  <a:pt x="45510" y="13970"/>
                </a:lnTo>
                <a:lnTo>
                  <a:pt x="45510" y="13960"/>
                </a:lnTo>
                <a:lnTo>
                  <a:pt x="45520" y="13960"/>
                </a:lnTo>
                <a:lnTo>
                  <a:pt x="45520" y="13970"/>
                </a:lnTo>
                <a:lnTo>
                  <a:pt x="45520" y="13960"/>
                </a:lnTo>
                <a:lnTo>
                  <a:pt x="45520" y="13950"/>
                </a:lnTo>
                <a:lnTo>
                  <a:pt x="45530" y="13950"/>
                </a:lnTo>
                <a:lnTo>
                  <a:pt x="45530" y="13940"/>
                </a:lnTo>
                <a:lnTo>
                  <a:pt x="45540" y="13940"/>
                </a:lnTo>
                <a:lnTo>
                  <a:pt x="45540" y="13930"/>
                </a:lnTo>
                <a:lnTo>
                  <a:pt x="45540" y="13920"/>
                </a:lnTo>
                <a:lnTo>
                  <a:pt x="45530" y="13920"/>
                </a:lnTo>
                <a:lnTo>
                  <a:pt x="45530" y="13870"/>
                </a:lnTo>
                <a:lnTo>
                  <a:pt x="45540" y="13870"/>
                </a:lnTo>
                <a:lnTo>
                  <a:pt x="45540" y="13860"/>
                </a:lnTo>
                <a:lnTo>
                  <a:pt x="45540" y="13850"/>
                </a:lnTo>
                <a:lnTo>
                  <a:pt x="45540" y="13840"/>
                </a:lnTo>
                <a:lnTo>
                  <a:pt x="45550" y="13840"/>
                </a:lnTo>
                <a:lnTo>
                  <a:pt x="45550" y="13830"/>
                </a:lnTo>
                <a:lnTo>
                  <a:pt x="45550" y="13820"/>
                </a:lnTo>
                <a:lnTo>
                  <a:pt x="45560" y="13820"/>
                </a:lnTo>
                <a:lnTo>
                  <a:pt x="45560" y="13810"/>
                </a:lnTo>
                <a:lnTo>
                  <a:pt x="45570" y="13810"/>
                </a:lnTo>
                <a:lnTo>
                  <a:pt x="45570" y="13800"/>
                </a:lnTo>
                <a:lnTo>
                  <a:pt x="45580" y="13800"/>
                </a:lnTo>
                <a:lnTo>
                  <a:pt x="45580" y="13790"/>
                </a:lnTo>
                <a:lnTo>
                  <a:pt x="45590" y="13790"/>
                </a:lnTo>
                <a:lnTo>
                  <a:pt x="45600" y="13790"/>
                </a:lnTo>
                <a:lnTo>
                  <a:pt x="45600" y="13780"/>
                </a:lnTo>
                <a:lnTo>
                  <a:pt x="45610" y="13780"/>
                </a:lnTo>
                <a:lnTo>
                  <a:pt x="45610" y="13770"/>
                </a:lnTo>
                <a:lnTo>
                  <a:pt x="45620" y="13770"/>
                </a:lnTo>
                <a:lnTo>
                  <a:pt x="45630" y="13770"/>
                </a:lnTo>
                <a:lnTo>
                  <a:pt x="45630" y="13760"/>
                </a:lnTo>
                <a:lnTo>
                  <a:pt x="45620" y="13760"/>
                </a:lnTo>
                <a:lnTo>
                  <a:pt x="45610" y="13760"/>
                </a:lnTo>
                <a:lnTo>
                  <a:pt x="45610" y="13750"/>
                </a:lnTo>
                <a:lnTo>
                  <a:pt x="45620" y="13750"/>
                </a:lnTo>
                <a:lnTo>
                  <a:pt x="45620" y="13740"/>
                </a:lnTo>
                <a:lnTo>
                  <a:pt x="45630" y="13740"/>
                </a:lnTo>
                <a:lnTo>
                  <a:pt x="45630" y="13720"/>
                </a:lnTo>
                <a:lnTo>
                  <a:pt x="45630" y="13710"/>
                </a:lnTo>
                <a:lnTo>
                  <a:pt x="45640" y="13710"/>
                </a:lnTo>
                <a:lnTo>
                  <a:pt x="45640" y="13700"/>
                </a:lnTo>
                <a:lnTo>
                  <a:pt x="45640" y="13690"/>
                </a:lnTo>
                <a:lnTo>
                  <a:pt x="45650" y="13690"/>
                </a:lnTo>
                <a:lnTo>
                  <a:pt x="45660" y="13690"/>
                </a:lnTo>
                <a:lnTo>
                  <a:pt x="45660" y="13670"/>
                </a:lnTo>
                <a:lnTo>
                  <a:pt x="45660" y="13660"/>
                </a:lnTo>
                <a:lnTo>
                  <a:pt x="45660" y="13650"/>
                </a:lnTo>
                <a:lnTo>
                  <a:pt x="45670" y="13650"/>
                </a:lnTo>
                <a:lnTo>
                  <a:pt x="45670" y="13640"/>
                </a:lnTo>
                <a:lnTo>
                  <a:pt x="45680" y="13640"/>
                </a:lnTo>
                <a:lnTo>
                  <a:pt x="45690" y="13640"/>
                </a:lnTo>
                <a:lnTo>
                  <a:pt x="45700" y="13640"/>
                </a:lnTo>
                <a:lnTo>
                  <a:pt x="45700" y="13650"/>
                </a:lnTo>
                <a:lnTo>
                  <a:pt x="45710" y="13650"/>
                </a:lnTo>
                <a:lnTo>
                  <a:pt x="45720" y="13650"/>
                </a:lnTo>
                <a:lnTo>
                  <a:pt x="45720" y="13660"/>
                </a:lnTo>
                <a:lnTo>
                  <a:pt x="45720" y="13650"/>
                </a:lnTo>
                <a:lnTo>
                  <a:pt x="45720" y="13640"/>
                </a:lnTo>
                <a:lnTo>
                  <a:pt x="45720" y="13630"/>
                </a:lnTo>
                <a:lnTo>
                  <a:pt x="45720" y="13610"/>
                </a:lnTo>
                <a:lnTo>
                  <a:pt x="45720" y="13600"/>
                </a:lnTo>
                <a:lnTo>
                  <a:pt x="45710" y="13600"/>
                </a:lnTo>
                <a:lnTo>
                  <a:pt x="45710" y="13590"/>
                </a:lnTo>
                <a:lnTo>
                  <a:pt x="45720" y="13590"/>
                </a:lnTo>
                <a:lnTo>
                  <a:pt x="45720" y="13570"/>
                </a:lnTo>
                <a:lnTo>
                  <a:pt x="45720" y="13560"/>
                </a:lnTo>
                <a:lnTo>
                  <a:pt x="45730" y="13560"/>
                </a:lnTo>
                <a:lnTo>
                  <a:pt x="45720" y="13560"/>
                </a:lnTo>
                <a:lnTo>
                  <a:pt x="45720" y="13550"/>
                </a:lnTo>
                <a:lnTo>
                  <a:pt x="45720" y="13540"/>
                </a:lnTo>
                <a:lnTo>
                  <a:pt x="45700" y="13540"/>
                </a:lnTo>
                <a:lnTo>
                  <a:pt x="45700" y="13520"/>
                </a:lnTo>
                <a:lnTo>
                  <a:pt x="45690" y="13520"/>
                </a:lnTo>
                <a:lnTo>
                  <a:pt x="45690" y="13510"/>
                </a:lnTo>
                <a:lnTo>
                  <a:pt x="45680" y="13510"/>
                </a:lnTo>
                <a:lnTo>
                  <a:pt x="45680" y="13500"/>
                </a:lnTo>
                <a:lnTo>
                  <a:pt x="45680" y="13480"/>
                </a:lnTo>
                <a:lnTo>
                  <a:pt x="45690" y="13480"/>
                </a:lnTo>
                <a:lnTo>
                  <a:pt x="45690" y="13470"/>
                </a:lnTo>
                <a:lnTo>
                  <a:pt x="45690" y="13450"/>
                </a:lnTo>
                <a:lnTo>
                  <a:pt x="45700" y="13450"/>
                </a:lnTo>
                <a:lnTo>
                  <a:pt x="45700" y="13440"/>
                </a:lnTo>
                <a:lnTo>
                  <a:pt x="45710" y="13440"/>
                </a:lnTo>
                <a:lnTo>
                  <a:pt x="45720" y="13440"/>
                </a:lnTo>
                <a:close/>
                <a:moveTo>
                  <a:pt x="45570" y="13300"/>
                </a:moveTo>
                <a:lnTo>
                  <a:pt x="45570" y="13310"/>
                </a:lnTo>
                <a:lnTo>
                  <a:pt x="45590" y="13310"/>
                </a:lnTo>
                <a:lnTo>
                  <a:pt x="45590" y="13330"/>
                </a:lnTo>
                <a:lnTo>
                  <a:pt x="45580" y="13330"/>
                </a:lnTo>
                <a:lnTo>
                  <a:pt x="45580" y="13340"/>
                </a:lnTo>
                <a:lnTo>
                  <a:pt x="45570" y="13340"/>
                </a:lnTo>
                <a:lnTo>
                  <a:pt x="45570" y="13330"/>
                </a:lnTo>
                <a:lnTo>
                  <a:pt x="45560" y="13330"/>
                </a:lnTo>
                <a:lnTo>
                  <a:pt x="45560" y="13320"/>
                </a:lnTo>
                <a:lnTo>
                  <a:pt x="45550" y="13320"/>
                </a:lnTo>
                <a:lnTo>
                  <a:pt x="45550" y="13310"/>
                </a:lnTo>
                <a:lnTo>
                  <a:pt x="45560" y="13310"/>
                </a:lnTo>
                <a:lnTo>
                  <a:pt x="45560" y="13300"/>
                </a:lnTo>
                <a:lnTo>
                  <a:pt x="45570" y="13300"/>
                </a:lnTo>
                <a:close/>
                <a:moveTo>
                  <a:pt x="45170" y="13100"/>
                </a:moveTo>
                <a:lnTo>
                  <a:pt x="45180" y="13100"/>
                </a:lnTo>
                <a:lnTo>
                  <a:pt x="45180" y="13110"/>
                </a:lnTo>
                <a:lnTo>
                  <a:pt x="45180" y="13120"/>
                </a:lnTo>
                <a:lnTo>
                  <a:pt x="45190" y="13120"/>
                </a:lnTo>
                <a:lnTo>
                  <a:pt x="45190" y="13130"/>
                </a:lnTo>
                <a:lnTo>
                  <a:pt x="45200" y="13130"/>
                </a:lnTo>
                <a:lnTo>
                  <a:pt x="45180" y="13130"/>
                </a:lnTo>
                <a:lnTo>
                  <a:pt x="45170" y="13130"/>
                </a:lnTo>
                <a:lnTo>
                  <a:pt x="45170" y="13120"/>
                </a:lnTo>
                <a:lnTo>
                  <a:pt x="45160" y="13120"/>
                </a:lnTo>
                <a:lnTo>
                  <a:pt x="45160" y="13130"/>
                </a:lnTo>
                <a:lnTo>
                  <a:pt x="45150" y="13130"/>
                </a:lnTo>
                <a:lnTo>
                  <a:pt x="45140" y="13130"/>
                </a:lnTo>
                <a:lnTo>
                  <a:pt x="45130" y="13130"/>
                </a:lnTo>
                <a:lnTo>
                  <a:pt x="45130" y="13120"/>
                </a:lnTo>
                <a:lnTo>
                  <a:pt x="45140" y="13120"/>
                </a:lnTo>
                <a:lnTo>
                  <a:pt x="45150" y="13120"/>
                </a:lnTo>
                <a:lnTo>
                  <a:pt x="45150" y="13110"/>
                </a:lnTo>
                <a:lnTo>
                  <a:pt x="45150" y="13100"/>
                </a:lnTo>
                <a:lnTo>
                  <a:pt x="45170" y="13100"/>
                </a:lnTo>
                <a:close/>
                <a:moveTo>
                  <a:pt x="45110" y="13060"/>
                </a:moveTo>
                <a:lnTo>
                  <a:pt x="45110" y="13070"/>
                </a:lnTo>
                <a:lnTo>
                  <a:pt x="45120" y="13070"/>
                </a:lnTo>
                <a:lnTo>
                  <a:pt x="45120" y="13080"/>
                </a:lnTo>
                <a:lnTo>
                  <a:pt x="45130" y="13080"/>
                </a:lnTo>
                <a:lnTo>
                  <a:pt x="45140" y="13080"/>
                </a:lnTo>
                <a:lnTo>
                  <a:pt x="45140" y="13090"/>
                </a:lnTo>
                <a:lnTo>
                  <a:pt x="45130" y="13090"/>
                </a:lnTo>
                <a:lnTo>
                  <a:pt x="45120" y="13090"/>
                </a:lnTo>
                <a:lnTo>
                  <a:pt x="45120" y="13080"/>
                </a:lnTo>
                <a:lnTo>
                  <a:pt x="45120" y="13090"/>
                </a:lnTo>
                <a:lnTo>
                  <a:pt x="45100" y="13090"/>
                </a:lnTo>
                <a:lnTo>
                  <a:pt x="45100" y="13080"/>
                </a:lnTo>
                <a:lnTo>
                  <a:pt x="45090" y="13080"/>
                </a:lnTo>
                <a:lnTo>
                  <a:pt x="45090" y="13070"/>
                </a:lnTo>
                <a:lnTo>
                  <a:pt x="45100" y="13070"/>
                </a:lnTo>
                <a:lnTo>
                  <a:pt x="45100" y="13060"/>
                </a:lnTo>
                <a:lnTo>
                  <a:pt x="45110" y="13060"/>
                </a:lnTo>
                <a:close/>
                <a:moveTo>
                  <a:pt x="44970" y="12680"/>
                </a:moveTo>
                <a:lnTo>
                  <a:pt x="44980" y="12680"/>
                </a:lnTo>
                <a:lnTo>
                  <a:pt x="44980" y="12690"/>
                </a:lnTo>
                <a:lnTo>
                  <a:pt x="44980" y="12700"/>
                </a:lnTo>
                <a:lnTo>
                  <a:pt x="44990" y="12700"/>
                </a:lnTo>
                <a:lnTo>
                  <a:pt x="45000" y="12700"/>
                </a:lnTo>
                <a:lnTo>
                  <a:pt x="45000" y="12710"/>
                </a:lnTo>
                <a:lnTo>
                  <a:pt x="45000" y="12720"/>
                </a:lnTo>
                <a:lnTo>
                  <a:pt x="45010" y="12720"/>
                </a:lnTo>
                <a:lnTo>
                  <a:pt x="45010" y="12730"/>
                </a:lnTo>
                <a:lnTo>
                  <a:pt x="45020" y="12730"/>
                </a:lnTo>
                <a:lnTo>
                  <a:pt x="45020" y="12740"/>
                </a:lnTo>
                <a:lnTo>
                  <a:pt x="45020" y="12750"/>
                </a:lnTo>
                <a:lnTo>
                  <a:pt x="45030" y="12750"/>
                </a:lnTo>
                <a:lnTo>
                  <a:pt x="45030" y="12760"/>
                </a:lnTo>
                <a:lnTo>
                  <a:pt x="45040" y="12760"/>
                </a:lnTo>
                <a:lnTo>
                  <a:pt x="45040" y="12770"/>
                </a:lnTo>
                <a:lnTo>
                  <a:pt x="45050" y="12770"/>
                </a:lnTo>
                <a:lnTo>
                  <a:pt x="45050" y="12780"/>
                </a:lnTo>
                <a:lnTo>
                  <a:pt x="45060" y="12780"/>
                </a:lnTo>
                <a:lnTo>
                  <a:pt x="45060" y="12790"/>
                </a:lnTo>
                <a:lnTo>
                  <a:pt x="45070" y="12790"/>
                </a:lnTo>
                <a:lnTo>
                  <a:pt x="45070" y="12800"/>
                </a:lnTo>
                <a:lnTo>
                  <a:pt x="45080" y="12800"/>
                </a:lnTo>
                <a:lnTo>
                  <a:pt x="45080" y="12810"/>
                </a:lnTo>
                <a:lnTo>
                  <a:pt x="45090" y="12810"/>
                </a:lnTo>
                <a:lnTo>
                  <a:pt x="45090" y="12820"/>
                </a:lnTo>
                <a:lnTo>
                  <a:pt x="45100" y="12820"/>
                </a:lnTo>
                <a:lnTo>
                  <a:pt x="45100" y="12830"/>
                </a:lnTo>
                <a:lnTo>
                  <a:pt x="45100" y="12840"/>
                </a:lnTo>
                <a:lnTo>
                  <a:pt x="45110" y="12840"/>
                </a:lnTo>
                <a:lnTo>
                  <a:pt x="45120" y="12840"/>
                </a:lnTo>
                <a:lnTo>
                  <a:pt x="45120" y="12850"/>
                </a:lnTo>
                <a:lnTo>
                  <a:pt x="45130" y="12850"/>
                </a:lnTo>
                <a:lnTo>
                  <a:pt x="45130" y="12860"/>
                </a:lnTo>
                <a:lnTo>
                  <a:pt x="45140" y="12860"/>
                </a:lnTo>
                <a:lnTo>
                  <a:pt x="45140" y="12870"/>
                </a:lnTo>
                <a:lnTo>
                  <a:pt x="45150" y="12870"/>
                </a:lnTo>
                <a:lnTo>
                  <a:pt x="45150" y="12880"/>
                </a:lnTo>
                <a:lnTo>
                  <a:pt x="45160" y="12880"/>
                </a:lnTo>
                <a:lnTo>
                  <a:pt x="45170" y="12880"/>
                </a:lnTo>
                <a:lnTo>
                  <a:pt x="45170" y="12890"/>
                </a:lnTo>
                <a:lnTo>
                  <a:pt x="45180" y="12890"/>
                </a:lnTo>
                <a:lnTo>
                  <a:pt x="45180" y="12900"/>
                </a:lnTo>
                <a:lnTo>
                  <a:pt x="45190" y="12900"/>
                </a:lnTo>
                <a:lnTo>
                  <a:pt x="45190" y="12910"/>
                </a:lnTo>
                <a:lnTo>
                  <a:pt x="45200" y="12910"/>
                </a:lnTo>
                <a:lnTo>
                  <a:pt x="45200" y="12920"/>
                </a:lnTo>
                <a:lnTo>
                  <a:pt x="45210" y="12920"/>
                </a:lnTo>
                <a:lnTo>
                  <a:pt x="45210" y="12930"/>
                </a:lnTo>
                <a:lnTo>
                  <a:pt x="45220" y="12930"/>
                </a:lnTo>
                <a:lnTo>
                  <a:pt x="45220" y="12940"/>
                </a:lnTo>
                <a:lnTo>
                  <a:pt x="45220" y="12950"/>
                </a:lnTo>
                <a:lnTo>
                  <a:pt x="45220" y="12960"/>
                </a:lnTo>
                <a:lnTo>
                  <a:pt x="45230" y="12960"/>
                </a:lnTo>
                <a:lnTo>
                  <a:pt x="45230" y="12970"/>
                </a:lnTo>
                <a:lnTo>
                  <a:pt x="45240" y="12970"/>
                </a:lnTo>
                <a:lnTo>
                  <a:pt x="45240" y="12980"/>
                </a:lnTo>
                <a:lnTo>
                  <a:pt x="45250" y="12980"/>
                </a:lnTo>
                <a:lnTo>
                  <a:pt x="45260" y="12980"/>
                </a:lnTo>
                <a:lnTo>
                  <a:pt x="45260" y="12990"/>
                </a:lnTo>
                <a:lnTo>
                  <a:pt x="45270" y="12990"/>
                </a:lnTo>
                <a:lnTo>
                  <a:pt x="45270" y="13000"/>
                </a:lnTo>
                <a:lnTo>
                  <a:pt x="45270" y="13010"/>
                </a:lnTo>
                <a:lnTo>
                  <a:pt x="45270" y="13020"/>
                </a:lnTo>
                <a:lnTo>
                  <a:pt x="45280" y="13020"/>
                </a:lnTo>
                <a:lnTo>
                  <a:pt x="45280" y="13030"/>
                </a:lnTo>
                <a:lnTo>
                  <a:pt x="45280" y="13040"/>
                </a:lnTo>
                <a:lnTo>
                  <a:pt x="45280" y="13050"/>
                </a:lnTo>
                <a:lnTo>
                  <a:pt x="45290" y="13050"/>
                </a:lnTo>
                <a:lnTo>
                  <a:pt x="45290" y="13060"/>
                </a:lnTo>
                <a:lnTo>
                  <a:pt x="45300" y="13060"/>
                </a:lnTo>
                <a:lnTo>
                  <a:pt x="45300" y="13070"/>
                </a:lnTo>
                <a:lnTo>
                  <a:pt x="45310" y="13070"/>
                </a:lnTo>
                <a:lnTo>
                  <a:pt x="45310" y="13080"/>
                </a:lnTo>
                <a:lnTo>
                  <a:pt x="45320" y="13080"/>
                </a:lnTo>
                <a:lnTo>
                  <a:pt x="45320" y="13090"/>
                </a:lnTo>
                <a:lnTo>
                  <a:pt x="45330" y="13090"/>
                </a:lnTo>
                <a:lnTo>
                  <a:pt x="45320" y="13090"/>
                </a:lnTo>
                <a:lnTo>
                  <a:pt x="45320" y="13100"/>
                </a:lnTo>
                <a:lnTo>
                  <a:pt x="45310" y="13100"/>
                </a:lnTo>
                <a:lnTo>
                  <a:pt x="45300" y="13100"/>
                </a:lnTo>
                <a:lnTo>
                  <a:pt x="45290" y="13100"/>
                </a:lnTo>
                <a:lnTo>
                  <a:pt x="45290" y="13090"/>
                </a:lnTo>
                <a:lnTo>
                  <a:pt x="45280" y="13090"/>
                </a:lnTo>
                <a:lnTo>
                  <a:pt x="45270" y="13090"/>
                </a:lnTo>
                <a:lnTo>
                  <a:pt x="45260" y="13090"/>
                </a:lnTo>
                <a:lnTo>
                  <a:pt x="45260" y="13080"/>
                </a:lnTo>
                <a:lnTo>
                  <a:pt x="45250" y="13080"/>
                </a:lnTo>
                <a:lnTo>
                  <a:pt x="45240" y="13080"/>
                </a:lnTo>
                <a:lnTo>
                  <a:pt x="45240" y="13060"/>
                </a:lnTo>
                <a:lnTo>
                  <a:pt x="45230" y="13060"/>
                </a:lnTo>
                <a:lnTo>
                  <a:pt x="45230" y="13050"/>
                </a:lnTo>
                <a:lnTo>
                  <a:pt x="45220" y="13050"/>
                </a:lnTo>
                <a:lnTo>
                  <a:pt x="45220" y="13040"/>
                </a:lnTo>
                <a:lnTo>
                  <a:pt x="45210" y="13040"/>
                </a:lnTo>
                <a:lnTo>
                  <a:pt x="45200" y="13040"/>
                </a:lnTo>
                <a:lnTo>
                  <a:pt x="45190" y="13040"/>
                </a:lnTo>
                <a:lnTo>
                  <a:pt x="45190" y="13020"/>
                </a:lnTo>
                <a:lnTo>
                  <a:pt x="45190" y="13010"/>
                </a:lnTo>
                <a:lnTo>
                  <a:pt x="45180" y="13010"/>
                </a:lnTo>
                <a:lnTo>
                  <a:pt x="45170" y="13010"/>
                </a:lnTo>
                <a:lnTo>
                  <a:pt x="45150" y="13010"/>
                </a:lnTo>
                <a:lnTo>
                  <a:pt x="45150" y="13000"/>
                </a:lnTo>
                <a:lnTo>
                  <a:pt x="45140" y="13000"/>
                </a:lnTo>
                <a:lnTo>
                  <a:pt x="45140" y="12990"/>
                </a:lnTo>
                <a:lnTo>
                  <a:pt x="45140" y="12980"/>
                </a:lnTo>
                <a:lnTo>
                  <a:pt x="45130" y="12980"/>
                </a:lnTo>
                <a:lnTo>
                  <a:pt x="45130" y="12970"/>
                </a:lnTo>
                <a:lnTo>
                  <a:pt x="45130" y="12960"/>
                </a:lnTo>
                <a:lnTo>
                  <a:pt x="45120" y="12960"/>
                </a:lnTo>
                <a:lnTo>
                  <a:pt x="45120" y="12950"/>
                </a:lnTo>
                <a:lnTo>
                  <a:pt x="45120" y="12940"/>
                </a:lnTo>
                <a:lnTo>
                  <a:pt x="45120" y="12930"/>
                </a:lnTo>
                <a:lnTo>
                  <a:pt x="45110" y="12930"/>
                </a:lnTo>
                <a:lnTo>
                  <a:pt x="45110" y="12920"/>
                </a:lnTo>
                <a:lnTo>
                  <a:pt x="45110" y="12900"/>
                </a:lnTo>
                <a:lnTo>
                  <a:pt x="45120" y="12900"/>
                </a:lnTo>
                <a:lnTo>
                  <a:pt x="45120" y="12890"/>
                </a:lnTo>
                <a:lnTo>
                  <a:pt x="45140" y="12890"/>
                </a:lnTo>
                <a:lnTo>
                  <a:pt x="45140" y="12900"/>
                </a:lnTo>
                <a:lnTo>
                  <a:pt x="45150" y="12900"/>
                </a:lnTo>
                <a:lnTo>
                  <a:pt x="45150" y="12890"/>
                </a:lnTo>
                <a:lnTo>
                  <a:pt x="45140" y="12890"/>
                </a:lnTo>
                <a:lnTo>
                  <a:pt x="45140" y="12880"/>
                </a:lnTo>
                <a:lnTo>
                  <a:pt x="45130" y="12880"/>
                </a:lnTo>
                <a:lnTo>
                  <a:pt x="45120" y="12880"/>
                </a:lnTo>
                <a:lnTo>
                  <a:pt x="45120" y="12870"/>
                </a:lnTo>
                <a:lnTo>
                  <a:pt x="45120" y="12860"/>
                </a:lnTo>
                <a:lnTo>
                  <a:pt x="45110" y="12860"/>
                </a:lnTo>
                <a:lnTo>
                  <a:pt x="45110" y="12850"/>
                </a:lnTo>
                <a:lnTo>
                  <a:pt x="45100" y="12850"/>
                </a:lnTo>
                <a:lnTo>
                  <a:pt x="45100" y="12860"/>
                </a:lnTo>
                <a:lnTo>
                  <a:pt x="45090" y="12860"/>
                </a:lnTo>
                <a:lnTo>
                  <a:pt x="45090" y="12850"/>
                </a:lnTo>
                <a:lnTo>
                  <a:pt x="45080" y="12850"/>
                </a:lnTo>
                <a:lnTo>
                  <a:pt x="45080" y="12830"/>
                </a:lnTo>
                <a:lnTo>
                  <a:pt x="45070" y="12830"/>
                </a:lnTo>
                <a:lnTo>
                  <a:pt x="45070" y="12820"/>
                </a:lnTo>
                <a:lnTo>
                  <a:pt x="45070" y="12810"/>
                </a:lnTo>
                <a:lnTo>
                  <a:pt x="45060" y="12810"/>
                </a:lnTo>
                <a:lnTo>
                  <a:pt x="45060" y="12800"/>
                </a:lnTo>
                <a:lnTo>
                  <a:pt x="45050" y="12800"/>
                </a:lnTo>
                <a:lnTo>
                  <a:pt x="45050" y="12790"/>
                </a:lnTo>
                <a:lnTo>
                  <a:pt x="45030" y="12790"/>
                </a:lnTo>
                <a:lnTo>
                  <a:pt x="45030" y="12780"/>
                </a:lnTo>
                <a:lnTo>
                  <a:pt x="45020" y="12780"/>
                </a:lnTo>
                <a:lnTo>
                  <a:pt x="45010" y="12780"/>
                </a:lnTo>
                <a:lnTo>
                  <a:pt x="45010" y="12770"/>
                </a:lnTo>
                <a:lnTo>
                  <a:pt x="45000" y="12770"/>
                </a:lnTo>
                <a:lnTo>
                  <a:pt x="45000" y="12760"/>
                </a:lnTo>
                <a:lnTo>
                  <a:pt x="45000" y="12740"/>
                </a:lnTo>
                <a:lnTo>
                  <a:pt x="45000" y="12730"/>
                </a:lnTo>
                <a:lnTo>
                  <a:pt x="44990" y="12730"/>
                </a:lnTo>
                <a:lnTo>
                  <a:pt x="44990" y="12720"/>
                </a:lnTo>
                <a:lnTo>
                  <a:pt x="44980" y="12720"/>
                </a:lnTo>
                <a:lnTo>
                  <a:pt x="44980" y="12710"/>
                </a:lnTo>
                <a:lnTo>
                  <a:pt x="44970" y="12710"/>
                </a:lnTo>
                <a:lnTo>
                  <a:pt x="44970" y="12700"/>
                </a:lnTo>
                <a:lnTo>
                  <a:pt x="44960" y="12700"/>
                </a:lnTo>
                <a:lnTo>
                  <a:pt x="44960" y="12690"/>
                </a:lnTo>
                <a:lnTo>
                  <a:pt x="44960" y="12680"/>
                </a:lnTo>
                <a:lnTo>
                  <a:pt x="44970" y="12680"/>
                </a:lnTo>
                <a:close/>
                <a:moveTo>
                  <a:pt x="44830" y="12570"/>
                </a:moveTo>
                <a:lnTo>
                  <a:pt x="44830" y="12580"/>
                </a:lnTo>
                <a:lnTo>
                  <a:pt x="44840" y="12580"/>
                </a:lnTo>
                <a:lnTo>
                  <a:pt x="44850" y="12580"/>
                </a:lnTo>
                <a:lnTo>
                  <a:pt x="44850" y="12590"/>
                </a:lnTo>
                <a:lnTo>
                  <a:pt x="44860" y="12590"/>
                </a:lnTo>
                <a:lnTo>
                  <a:pt x="44860" y="12600"/>
                </a:lnTo>
                <a:lnTo>
                  <a:pt x="44870" y="12600"/>
                </a:lnTo>
                <a:lnTo>
                  <a:pt x="44870" y="12610"/>
                </a:lnTo>
                <a:lnTo>
                  <a:pt x="44860" y="12610"/>
                </a:lnTo>
                <a:lnTo>
                  <a:pt x="44850" y="12610"/>
                </a:lnTo>
                <a:lnTo>
                  <a:pt x="44850" y="12600"/>
                </a:lnTo>
                <a:lnTo>
                  <a:pt x="44840" y="12600"/>
                </a:lnTo>
                <a:lnTo>
                  <a:pt x="44840" y="12590"/>
                </a:lnTo>
                <a:lnTo>
                  <a:pt x="44830" y="12590"/>
                </a:lnTo>
                <a:lnTo>
                  <a:pt x="44830" y="12580"/>
                </a:lnTo>
                <a:lnTo>
                  <a:pt x="44820" y="12580"/>
                </a:lnTo>
                <a:lnTo>
                  <a:pt x="44820" y="12570"/>
                </a:lnTo>
                <a:lnTo>
                  <a:pt x="44830" y="12570"/>
                </a:lnTo>
                <a:close/>
                <a:moveTo>
                  <a:pt x="44620" y="12410"/>
                </a:moveTo>
                <a:lnTo>
                  <a:pt x="44620" y="12420"/>
                </a:lnTo>
                <a:lnTo>
                  <a:pt x="44630" y="12420"/>
                </a:lnTo>
                <a:lnTo>
                  <a:pt x="44640" y="12420"/>
                </a:lnTo>
                <a:lnTo>
                  <a:pt x="44640" y="12430"/>
                </a:lnTo>
                <a:lnTo>
                  <a:pt x="44650" y="12430"/>
                </a:lnTo>
                <a:lnTo>
                  <a:pt x="44650" y="12440"/>
                </a:lnTo>
                <a:lnTo>
                  <a:pt x="44650" y="12450"/>
                </a:lnTo>
                <a:lnTo>
                  <a:pt x="44660" y="12450"/>
                </a:lnTo>
                <a:lnTo>
                  <a:pt x="44670" y="12450"/>
                </a:lnTo>
                <a:lnTo>
                  <a:pt x="44670" y="12460"/>
                </a:lnTo>
                <a:lnTo>
                  <a:pt x="44680" y="12460"/>
                </a:lnTo>
                <a:lnTo>
                  <a:pt x="44690" y="12460"/>
                </a:lnTo>
                <a:lnTo>
                  <a:pt x="44690" y="12470"/>
                </a:lnTo>
                <a:lnTo>
                  <a:pt x="44700" y="12470"/>
                </a:lnTo>
                <a:lnTo>
                  <a:pt x="44700" y="12480"/>
                </a:lnTo>
                <a:lnTo>
                  <a:pt x="44680" y="12480"/>
                </a:lnTo>
                <a:lnTo>
                  <a:pt x="44680" y="12470"/>
                </a:lnTo>
                <a:lnTo>
                  <a:pt x="44670" y="12470"/>
                </a:lnTo>
                <a:lnTo>
                  <a:pt x="44670" y="12460"/>
                </a:lnTo>
                <a:lnTo>
                  <a:pt x="44650" y="12460"/>
                </a:lnTo>
                <a:lnTo>
                  <a:pt x="44640" y="12460"/>
                </a:lnTo>
                <a:lnTo>
                  <a:pt x="44640" y="12440"/>
                </a:lnTo>
                <a:lnTo>
                  <a:pt x="44630" y="12440"/>
                </a:lnTo>
                <a:lnTo>
                  <a:pt x="44620" y="12440"/>
                </a:lnTo>
                <a:lnTo>
                  <a:pt x="44620" y="12430"/>
                </a:lnTo>
                <a:lnTo>
                  <a:pt x="44610" y="12430"/>
                </a:lnTo>
                <a:lnTo>
                  <a:pt x="44610" y="12420"/>
                </a:lnTo>
                <a:lnTo>
                  <a:pt x="44610" y="12410"/>
                </a:lnTo>
                <a:lnTo>
                  <a:pt x="44620" y="12410"/>
                </a:lnTo>
                <a:close/>
                <a:moveTo>
                  <a:pt x="43930" y="12280"/>
                </a:moveTo>
                <a:lnTo>
                  <a:pt x="43930" y="12290"/>
                </a:lnTo>
                <a:lnTo>
                  <a:pt x="43930" y="12300"/>
                </a:lnTo>
                <a:lnTo>
                  <a:pt x="43940" y="12300"/>
                </a:lnTo>
                <a:lnTo>
                  <a:pt x="43940" y="12320"/>
                </a:lnTo>
                <a:lnTo>
                  <a:pt x="43910" y="12320"/>
                </a:lnTo>
                <a:lnTo>
                  <a:pt x="43910" y="12330"/>
                </a:lnTo>
                <a:lnTo>
                  <a:pt x="43890" y="12330"/>
                </a:lnTo>
                <a:lnTo>
                  <a:pt x="43890" y="12320"/>
                </a:lnTo>
                <a:lnTo>
                  <a:pt x="43890" y="12310"/>
                </a:lnTo>
                <a:lnTo>
                  <a:pt x="43900" y="12310"/>
                </a:lnTo>
                <a:lnTo>
                  <a:pt x="43900" y="12300"/>
                </a:lnTo>
                <a:lnTo>
                  <a:pt x="43900" y="12290"/>
                </a:lnTo>
                <a:lnTo>
                  <a:pt x="43910" y="12290"/>
                </a:lnTo>
                <a:lnTo>
                  <a:pt x="43910" y="12280"/>
                </a:lnTo>
                <a:lnTo>
                  <a:pt x="43930" y="12280"/>
                </a:lnTo>
                <a:close/>
                <a:moveTo>
                  <a:pt x="44250" y="12250"/>
                </a:moveTo>
                <a:lnTo>
                  <a:pt x="44270" y="12250"/>
                </a:lnTo>
                <a:lnTo>
                  <a:pt x="44270" y="12260"/>
                </a:lnTo>
                <a:lnTo>
                  <a:pt x="44270" y="12280"/>
                </a:lnTo>
                <a:lnTo>
                  <a:pt x="44250" y="12280"/>
                </a:lnTo>
                <a:lnTo>
                  <a:pt x="44240" y="12280"/>
                </a:lnTo>
                <a:lnTo>
                  <a:pt x="44240" y="12250"/>
                </a:lnTo>
                <a:lnTo>
                  <a:pt x="44250" y="12250"/>
                </a:lnTo>
                <a:close/>
                <a:moveTo>
                  <a:pt x="44270" y="12200"/>
                </a:moveTo>
                <a:lnTo>
                  <a:pt x="44280" y="12200"/>
                </a:lnTo>
                <a:lnTo>
                  <a:pt x="44280" y="12210"/>
                </a:lnTo>
                <a:lnTo>
                  <a:pt x="44290" y="12210"/>
                </a:lnTo>
                <a:lnTo>
                  <a:pt x="44300" y="12210"/>
                </a:lnTo>
                <a:lnTo>
                  <a:pt x="44300" y="12220"/>
                </a:lnTo>
                <a:lnTo>
                  <a:pt x="44310" y="12220"/>
                </a:lnTo>
                <a:lnTo>
                  <a:pt x="44330" y="12220"/>
                </a:lnTo>
                <a:lnTo>
                  <a:pt x="44340" y="12220"/>
                </a:lnTo>
                <a:lnTo>
                  <a:pt x="44340" y="12230"/>
                </a:lnTo>
                <a:lnTo>
                  <a:pt x="44350" y="12230"/>
                </a:lnTo>
                <a:lnTo>
                  <a:pt x="44360" y="12230"/>
                </a:lnTo>
                <a:lnTo>
                  <a:pt x="44360" y="12240"/>
                </a:lnTo>
                <a:lnTo>
                  <a:pt x="44370" y="12240"/>
                </a:lnTo>
                <a:lnTo>
                  <a:pt x="44370" y="12250"/>
                </a:lnTo>
                <a:lnTo>
                  <a:pt x="44380" y="12250"/>
                </a:lnTo>
                <a:lnTo>
                  <a:pt x="44380" y="12260"/>
                </a:lnTo>
                <a:lnTo>
                  <a:pt x="44390" y="12260"/>
                </a:lnTo>
                <a:lnTo>
                  <a:pt x="44390" y="12270"/>
                </a:lnTo>
                <a:lnTo>
                  <a:pt x="44400" y="12270"/>
                </a:lnTo>
                <a:lnTo>
                  <a:pt x="44400" y="12280"/>
                </a:lnTo>
                <a:lnTo>
                  <a:pt x="44400" y="12290"/>
                </a:lnTo>
                <a:lnTo>
                  <a:pt x="44410" y="12290"/>
                </a:lnTo>
                <a:lnTo>
                  <a:pt x="44410" y="12300"/>
                </a:lnTo>
                <a:lnTo>
                  <a:pt x="44420" y="12300"/>
                </a:lnTo>
                <a:lnTo>
                  <a:pt x="44430" y="12300"/>
                </a:lnTo>
                <a:lnTo>
                  <a:pt x="44430" y="12310"/>
                </a:lnTo>
                <a:lnTo>
                  <a:pt x="44430" y="12320"/>
                </a:lnTo>
                <a:lnTo>
                  <a:pt x="44430" y="12330"/>
                </a:lnTo>
                <a:lnTo>
                  <a:pt x="44440" y="12330"/>
                </a:lnTo>
                <a:lnTo>
                  <a:pt x="44440" y="12340"/>
                </a:lnTo>
                <a:lnTo>
                  <a:pt x="44450" y="12340"/>
                </a:lnTo>
                <a:lnTo>
                  <a:pt x="44450" y="12350"/>
                </a:lnTo>
                <a:lnTo>
                  <a:pt x="44450" y="12360"/>
                </a:lnTo>
                <a:lnTo>
                  <a:pt x="44460" y="12360"/>
                </a:lnTo>
                <a:lnTo>
                  <a:pt x="44470" y="12360"/>
                </a:lnTo>
                <a:lnTo>
                  <a:pt x="44470" y="12370"/>
                </a:lnTo>
                <a:lnTo>
                  <a:pt x="44480" y="12370"/>
                </a:lnTo>
                <a:lnTo>
                  <a:pt x="44490" y="12370"/>
                </a:lnTo>
                <a:lnTo>
                  <a:pt x="44490" y="12360"/>
                </a:lnTo>
                <a:lnTo>
                  <a:pt x="44490" y="12370"/>
                </a:lnTo>
                <a:lnTo>
                  <a:pt x="44500" y="12370"/>
                </a:lnTo>
                <a:lnTo>
                  <a:pt x="44510" y="12370"/>
                </a:lnTo>
                <a:lnTo>
                  <a:pt x="44510" y="12380"/>
                </a:lnTo>
                <a:lnTo>
                  <a:pt x="44520" y="12380"/>
                </a:lnTo>
                <a:lnTo>
                  <a:pt x="44530" y="12380"/>
                </a:lnTo>
                <a:lnTo>
                  <a:pt x="44530" y="12390"/>
                </a:lnTo>
                <a:lnTo>
                  <a:pt x="44540" y="12390"/>
                </a:lnTo>
                <a:lnTo>
                  <a:pt x="44530" y="12390"/>
                </a:lnTo>
                <a:lnTo>
                  <a:pt x="44530" y="12400"/>
                </a:lnTo>
                <a:lnTo>
                  <a:pt x="44520" y="12400"/>
                </a:lnTo>
                <a:lnTo>
                  <a:pt x="44520" y="12410"/>
                </a:lnTo>
                <a:lnTo>
                  <a:pt x="44510" y="12410"/>
                </a:lnTo>
                <a:lnTo>
                  <a:pt x="44500" y="12410"/>
                </a:lnTo>
                <a:lnTo>
                  <a:pt x="44500" y="12420"/>
                </a:lnTo>
                <a:lnTo>
                  <a:pt x="44490" y="12420"/>
                </a:lnTo>
                <a:lnTo>
                  <a:pt x="44490" y="12410"/>
                </a:lnTo>
                <a:lnTo>
                  <a:pt x="44490" y="12400"/>
                </a:lnTo>
                <a:lnTo>
                  <a:pt x="44480" y="12400"/>
                </a:lnTo>
                <a:lnTo>
                  <a:pt x="44470" y="12400"/>
                </a:lnTo>
                <a:lnTo>
                  <a:pt x="44460" y="12400"/>
                </a:lnTo>
                <a:lnTo>
                  <a:pt x="44460" y="12390"/>
                </a:lnTo>
                <a:lnTo>
                  <a:pt x="44450" y="12390"/>
                </a:lnTo>
                <a:lnTo>
                  <a:pt x="44450" y="12380"/>
                </a:lnTo>
                <a:lnTo>
                  <a:pt x="44440" y="12380"/>
                </a:lnTo>
                <a:lnTo>
                  <a:pt x="44440" y="12370"/>
                </a:lnTo>
                <a:lnTo>
                  <a:pt x="44430" y="12370"/>
                </a:lnTo>
                <a:lnTo>
                  <a:pt x="44420" y="12370"/>
                </a:lnTo>
                <a:lnTo>
                  <a:pt x="44410" y="12370"/>
                </a:lnTo>
                <a:lnTo>
                  <a:pt x="44410" y="12360"/>
                </a:lnTo>
                <a:lnTo>
                  <a:pt x="44410" y="12350"/>
                </a:lnTo>
                <a:lnTo>
                  <a:pt x="44400" y="12350"/>
                </a:lnTo>
                <a:lnTo>
                  <a:pt x="44400" y="12340"/>
                </a:lnTo>
                <a:lnTo>
                  <a:pt x="44390" y="12340"/>
                </a:lnTo>
                <a:lnTo>
                  <a:pt x="44380" y="12340"/>
                </a:lnTo>
                <a:lnTo>
                  <a:pt x="44360" y="12340"/>
                </a:lnTo>
                <a:lnTo>
                  <a:pt x="44360" y="12330"/>
                </a:lnTo>
                <a:lnTo>
                  <a:pt x="44350" y="12330"/>
                </a:lnTo>
                <a:lnTo>
                  <a:pt x="44350" y="12320"/>
                </a:lnTo>
                <a:lnTo>
                  <a:pt x="44340" y="12320"/>
                </a:lnTo>
                <a:lnTo>
                  <a:pt x="44330" y="12320"/>
                </a:lnTo>
                <a:lnTo>
                  <a:pt x="44320" y="12320"/>
                </a:lnTo>
                <a:lnTo>
                  <a:pt x="44320" y="12310"/>
                </a:lnTo>
                <a:lnTo>
                  <a:pt x="44310" y="12310"/>
                </a:lnTo>
                <a:lnTo>
                  <a:pt x="44290" y="12310"/>
                </a:lnTo>
                <a:lnTo>
                  <a:pt x="44290" y="12300"/>
                </a:lnTo>
                <a:lnTo>
                  <a:pt x="44290" y="12290"/>
                </a:lnTo>
                <a:lnTo>
                  <a:pt x="44280" y="12290"/>
                </a:lnTo>
                <a:lnTo>
                  <a:pt x="44280" y="12280"/>
                </a:lnTo>
                <a:lnTo>
                  <a:pt x="44280" y="12270"/>
                </a:lnTo>
                <a:lnTo>
                  <a:pt x="44280" y="12260"/>
                </a:lnTo>
                <a:lnTo>
                  <a:pt x="44290" y="12260"/>
                </a:lnTo>
                <a:lnTo>
                  <a:pt x="44290" y="12240"/>
                </a:lnTo>
                <a:lnTo>
                  <a:pt x="44280" y="12240"/>
                </a:lnTo>
                <a:lnTo>
                  <a:pt x="44280" y="12230"/>
                </a:lnTo>
                <a:lnTo>
                  <a:pt x="44270" y="12230"/>
                </a:lnTo>
                <a:lnTo>
                  <a:pt x="44270" y="12220"/>
                </a:lnTo>
                <a:lnTo>
                  <a:pt x="44270" y="12210"/>
                </a:lnTo>
                <a:lnTo>
                  <a:pt x="44260" y="12210"/>
                </a:lnTo>
                <a:lnTo>
                  <a:pt x="44260" y="12200"/>
                </a:lnTo>
                <a:lnTo>
                  <a:pt x="44270" y="12200"/>
                </a:lnTo>
                <a:close/>
                <a:moveTo>
                  <a:pt x="43190" y="11780"/>
                </a:moveTo>
                <a:lnTo>
                  <a:pt x="43190" y="11790"/>
                </a:lnTo>
                <a:lnTo>
                  <a:pt x="43190" y="11800"/>
                </a:lnTo>
                <a:lnTo>
                  <a:pt x="43200" y="11800"/>
                </a:lnTo>
                <a:lnTo>
                  <a:pt x="43200" y="11810"/>
                </a:lnTo>
                <a:lnTo>
                  <a:pt x="43200" y="11820"/>
                </a:lnTo>
                <a:lnTo>
                  <a:pt x="43200" y="11830"/>
                </a:lnTo>
                <a:lnTo>
                  <a:pt x="43190" y="11830"/>
                </a:lnTo>
                <a:lnTo>
                  <a:pt x="43190" y="11820"/>
                </a:lnTo>
                <a:lnTo>
                  <a:pt x="43190" y="11810"/>
                </a:lnTo>
                <a:lnTo>
                  <a:pt x="43180" y="11810"/>
                </a:lnTo>
                <a:lnTo>
                  <a:pt x="43180" y="11800"/>
                </a:lnTo>
                <a:lnTo>
                  <a:pt x="43180" y="11780"/>
                </a:lnTo>
                <a:lnTo>
                  <a:pt x="43190" y="11780"/>
                </a:lnTo>
                <a:close/>
                <a:moveTo>
                  <a:pt x="43180" y="11570"/>
                </a:moveTo>
                <a:lnTo>
                  <a:pt x="43180" y="11580"/>
                </a:lnTo>
                <a:lnTo>
                  <a:pt x="43190" y="11580"/>
                </a:lnTo>
                <a:lnTo>
                  <a:pt x="43190" y="11590"/>
                </a:lnTo>
                <a:lnTo>
                  <a:pt x="43200" y="11590"/>
                </a:lnTo>
                <a:lnTo>
                  <a:pt x="43190" y="11590"/>
                </a:lnTo>
                <a:lnTo>
                  <a:pt x="43180" y="11590"/>
                </a:lnTo>
                <a:lnTo>
                  <a:pt x="43180" y="11600"/>
                </a:lnTo>
                <a:lnTo>
                  <a:pt x="43180" y="11590"/>
                </a:lnTo>
                <a:lnTo>
                  <a:pt x="43170" y="11590"/>
                </a:lnTo>
                <a:lnTo>
                  <a:pt x="43170" y="11580"/>
                </a:lnTo>
                <a:lnTo>
                  <a:pt x="43160" y="11580"/>
                </a:lnTo>
                <a:lnTo>
                  <a:pt x="43160" y="11570"/>
                </a:lnTo>
                <a:lnTo>
                  <a:pt x="43170" y="11570"/>
                </a:lnTo>
                <a:lnTo>
                  <a:pt x="43180" y="11570"/>
                </a:lnTo>
                <a:close/>
                <a:moveTo>
                  <a:pt x="43390" y="11530"/>
                </a:moveTo>
                <a:lnTo>
                  <a:pt x="43390" y="11540"/>
                </a:lnTo>
                <a:lnTo>
                  <a:pt x="43400" y="11540"/>
                </a:lnTo>
                <a:lnTo>
                  <a:pt x="43400" y="11550"/>
                </a:lnTo>
                <a:lnTo>
                  <a:pt x="43410" y="11550"/>
                </a:lnTo>
                <a:lnTo>
                  <a:pt x="43410" y="11570"/>
                </a:lnTo>
                <a:lnTo>
                  <a:pt x="43420" y="11570"/>
                </a:lnTo>
                <a:lnTo>
                  <a:pt x="43420" y="11580"/>
                </a:lnTo>
                <a:lnTo>
                  <a:pt x="43420" y="11590"/>
                </a:lnTo>
                <a:lnTo>
                  <a:pt x="43430" y="11590"/>
                </a:lnTo>
                <a:lnTo>
                  <a:pt x="43430" y="11600"/>
                </a:lnTo>
                <a:lnTo>
                  <a:pt x="43430" y="11650"/>
                </a:lnTo>
                <a:lnTo>
                  <a:pt x="43430" y="11660"/>
                </a:lnTo>
                <a:lnTo>
                  <a:pt x="43440" y="11660"/>
                </a:lnTo>
                <a:lnTo>
                  <a:pt x="43440" y="11670"/>
                </a:lnTo>
                <a:lnTo>
                  <a:pt x="43450" y="11670"/>
                </a:lnTo>
                <a:lnTo>
                  <a:pt x="43450" y="11680"/>
                </a:lnTo>
                <a:lnTo>
                  <a:pt x="43460" y="11680"/>
                </a:lnTo>
                <a:lnTo>
                  <a:pt x="43460" y="11690"/>
                </a:lnTo>
                <a:lnTo>
                  <a:pt x="43470" y="11690"/>
                </a:lnTo>
                <a:lnTo>
                  <a:pt x="43480" y="11690"/>
                </a:lnTo>
                <a:lnTo>
                  <a:pt x="43480" y="11700"/>
                </a:lnTo>
                <a:lnTo>
                  <a:pt x="43490" y="11700"/>
                </a:lnTo>
                <a:lnTo>
                  <a:pt x="43490" y="11710"/>
                </a:lnTo>
                <a:lnTo>
                  <a:pt x="43500" y="11710"/>
                </a:lnTo>
                <a:lnTo>
                  <a:pt x="43510" y="11710"/>
                </a:lnTo>
                <a:lnTo>
                  <a:pt x="43510" y="11720"/>
                </a:lnTo>
                <a:lnTo>
                  <a:pt x="43510" y="11730"/>
                </a:lnTo>
                <a:lnTo>
                  <a:pt x="43520" y="11730"/>
                </a:lnTo>
                <a:lnTo>
                  <a:pt x="43530" y="11730"/>
                </a:lnTo>
                <a:lnTo>
                  <a:pt x="43530" y="11740"/>
                </a:lnTo>
                <a:lnTo>
                  <a:pt x="43550" y="11740"/>
                </a:lnTo>
                <a:lnTo>
                  <a:pt x="43560" y="11740"/>
                </a:lnTo>
                <a:lnTo>
                  <a:pt x="43560" y="11750"/>
                </a:lnTo>
                <a:lnTo>
                  <a:pt x="43570" y="11750"/>
                </a:lnTo>
                <a:lnTo>
                  <a:pt x="43570" y="11760"/>
                </a:lnTo>
                <a:lnTo>
                  <a:pt x="43580" y="11760"/>
                </a:lnTo>
                <a:lnTo>
                  <a:pt x="43580" y="11770"/>
                </a:lnTo>
                <a:lnTo>
                  <a:pt x="43590" y="11770"/>
                </a:lnTo>
                <a:lnTo>
                  <a:pt x="43590" y="11780"/>
                </a:lnTo>
                <a:lnTo>
                  <a:pt x="43600" y="11780"/>
                </a:lnTo>
                <a:lnTo>
                  <a:pt x="43620" y="11780"/>
                </a:lnTo>
                <a:lnTo>
                  <a:pt x="43620" y="11770"/>
                </a:lnTo>
                <a:lnTo>
                  <a:pt x="43630" y="11770"/>
                </a:lnTo>
                <a:lnTo>
                  <a:pt x="43630" y="11780"/>
                </a:lnTo>
                <a:lnTo>
                  <a:pt x="43640" y="11780"/>
                </a:lnTo>
                <a:lnTo>
                  <a:pt x="43640" y="11790"/>
                </a:lnTo>
                <a:lnTo>
                  <a:pt x="43650" y="11790"/>
                </a:lnTo>
                <a:lnTo>
                  <a:pt x="43650" y="11800"/>
                </a:lnTo>
                <a:lnTo>
                  <a:pt x="43660" y="11800"/>
                </a:lnTo>
                <a:lnTo>
                  <a:pt x="43660" y="11810"/>
                </a:lnTo>
                <a:lnTo>
                  <a:pt x="43670" y="11810"/>
                </a:lnTo>
                <a:lnTo>
                  <a:pt x="43680" y="11810"/>
                </a:lnTo>
                <a:lnTo>
                  <a:pt x="43680" y="11820"/>
                </a:lnTo>
                <a:lnTo>
                  <a:pt x="43680" y="11830"/>
                </a:lnTo>
                <a:lnTo>
                  <a:pt x="43690" y="11830"/>
                </a:lnTo>
                <a:lnTo>
                  <a:pt x="43700" y="11830"/>
                </a:lnTo>
                <a:lnTo>
                  <a:pt x="43700" y="11840"/>
                </a:lnTo>
                <a:lnTo>
                  <a:pt x="43710" y="11840"/>
                </a:lnTo>
                <a:lnTo>
                  <a:pt x="43720" y="11840"/>
                </a:lnTo>
                <a:lnTo>
                  <a:pt x="43730" y="11840"/>
                </a:lnTo>
                <a:lnTo>
                  <a:pt x="43740" y="11840"/>
                </a:lnTo>
                <a:lnTo>
                  <a:pt x="43740" y="11850"/>
                </a:lnTo>
                <a:lnTo>
                  <a:pt x="43750" y="11850"/>
                </a:lnTo>
                <a:lnTo>
                  <a:pt x="43750" y="11860"/>
                </a:lnTo>
                <a:lnTo>
                  <a:pt x="43760" y="11860"/>
                </a:lnTo>
                <a:lnTo>
                  <a:pt x="43770" y="11860"/>
                </a:lnTo>
                <a:lnTo>
                  <a:pt x="43780" y="11860"/>
                </a:lnTo>
                <a:lnTo>
                  <a:pt x="43780" y="11870"/>
                </a:lnTo>
                <a:lnTo>
                  <a:pt x="43790" y="11870"/>
                </a:lnTo>
                <a:lnTo>
                  <a:pt x="43790" y="11880"/>
                </a:lnTo>
                <a:lnTo>
                  <a:pt x="43800" y="11880"/>
                </a:lnTo>
                <a:lnTo>
                  <a:pt x="43800" y="11890"/>
                </a:lnTo>
                <a:lnTo>
                  <a:pt x="43810" y="11890"/>
                </a:lnTo>
                <a:lnTo>
                  <a:pt x="43810" y="11900"/>
                </a:lnTo>
                <a:lnTo>
                  <a:pt x="43820" y="11900"/>
                </a:lnTo>
                <a:lnTo>
                  <a:pt x="43820" y="11910"/>
                </a:lnTo>
                <a:lnTo>
                  <a:pt x="43820" y="11920"/>
                </a:lnTo>
                <a:lnTo>
                  <a:pt x="43830" y="11920"/>
                </a:lnTo>
                <a:lnTo>
                  <a:pt x="43830" y="11930"/>
                </a:lnTo>
                <a:lnTo>
                  <a:pt x="43840" y="11930"/>
                </a:lnTo>
                <a:lnTo>
                  <a:pt x="43850" y="11930"/>
                </a:lnTo>
                <a:lnTo>
                  <a:pt x="43850" y="11940"/>
                </a:lnTo>
                <a:lnTo>
                  <a:pt x="43860" y="11940"/>
                </a:lnTo>
                <a:lnTo>
                  <a:pt x="43870" y="11940"/>
                </a:lnTo>
                <a:lnTo>
                  <a:pt x="43870" y="11950"/>
                </a:lnTo>
                <a:lnTo>
                  <a:pt x="43870" y="11960"/>
                </a:lnTo>
                <a:lnTo>
                  <a:pt x="43880" y="11960"/>
                </a:lnTo>
                <a:lnTo>
                  <a:pt x="43890" y="11960"/>
                </a:lnTo>
                <a:lnTo>
                  <a:pt x="43890" y="11970"/>
                </a:lnTo>
                <a:lnTo>
                  <a:pt x="43900" y="11970"/>
                </a:lnTo>
                <a:lnTo>
                  <a:pt x="43910" y="11970"/>
                </a:lnTo>
                <a:lnTo>
                  <a:pt x="43910" y="11980"/>
                </a:lnTo>
                <a:lnTo>
                  <a:pt x="43920" y="11980"/>
                </a:lnTo>
                <a:lnTo>
                  <a:pt x="43930" y="11980"/>
                </a:lnTo>
                <a:lnTo>
                  <a:pt x="43930" y="11990"/>
                </a:lnTo>
                <a:lnTo>
                  <a:pt x="43940" y="11990"/>
                </a:lnTo>
                <a:lnTo>
                  <a:pt x="43960" y="11990"/>
                </a:lnTo>
                <a:lnTo>
                  <a:pt x="43960" y="12000"/>
                </a:lnTo>
                <a:lnTo>
                  <a:pt x="43970" y="12000"/>
                </a:lnTo>
                <a:lnTo>
                  <a:pt x="43980" y="12000"/>
                </a:lnTo>
                <a:lnTo>
                  <a:pt x="43980" y="12010"/>
                </a:lnTo>
                <a:lnTo>
                  <a:pt x="43990" y="12010"/>
                </a:lnTo>
                <a:lnTo>
                  <a:pt x="44000" y="12010"/>
                </a:lnTo>
                <a:lnTo>
                  <a:pt x="44010" y="12010"/>
                </a:lnTo>
                <a:lnTo>
                  <a:pt x="44010" y="12020"/>
                </a:lnTo>
                <a:lnTo>
                  <a:pt x="44020" y="12020"/>
                </a:lnTo>
                <a:lnTo>
                  <a:pt x="44030" y="12020"/>
                </a:lnTo>
                <a:lnTo>
                  <a:pt x="44040" y="12020"/>
                </a:lnTo>
                <a:lnTo>
                  <a:pt x="44040" y="12030"/>
                </a:lnTo>
                <a:lnTo>
                  <a:pt x="44050" y="12030"/>
                </a:lnTo>
                <a:lnTo>
                  <a:pt x="44050" y="12040"/>
                </a:lnTo>
                <a:lnTo>
                  <a:pt x="44060" y="12040"/>
                </a:lnTo>
                <a:lnTo>
                  <a:pt x="44070" y="12040"/>
                </a:lnTo>
                <a:lnTo>
                  <a:pt x="44070" y="12050"/>
                </a:lnTo>
                <a:lnTo>
                  <a:pt x="44080" y="12050"/>
                </a:lnTo>
                <a:lnTo>
                  <a:pt x="44090" y="12050"/>
                </a:lnTo>
                <a:lnTo>
                  <a:pt x="44090" y="12060"/>
                </a:lnTo>
                <a:lnTo>
                  <a:pt x="44100" y="12060"/>
                </a:lnTo>
                <a:lnTo>
                  <a:pt x="44110" y="12060"/>
                </a:lnTo>
                <a:lnTo>
                  <a:pt x="44110" y="12070"/>
                </a:lnTo>
                <a:lnTo>
                  <a:pt x="44120" y="12070"/>
                </a:lnTo>
                <a:lnTo>
                  <a:pt x="44120" y="12080"/>
                </a:lnTo>
                <a:lnTo>
                  <a:pt x="44130" y="12080"/>
                </a:lnTo>
                <a:lnTo>
                  <a:pt x="44140" y="12080"/>
                </a:lnTo>
                <a:lnTo>
                  <a:pt x="44140" y="12090"/>
                </a:lnTo>
                <a:lnTo>
                  <a:pt x="44140" y="12100"/>
                </a:lnTo>
                <a:lnTo>
                  <a:pt x="44150" y="12100"/>
                </a:lnTo>
                <a:lnTo>
                  <a:pt x="44150" y="12110"/>
                </a:lnTo>
                <a:lnTo>
                  <a:pt x="44160" y="12110"/>
                </a:lnTo>
                <a:lnTo>
                  <a:pt x="44160" y="12120"/>
                </a:lnTo>
                <a:lnTo>
                  <a:pt x="44160" y="12130"/>
                </a:lnTo>
                <a:lnTo>
                  <a:pt x="44180" y="12130"/>
                </a:lnTo>
                <a:lnTo>
                  <a:pt x="44180" y="12140"/>
                </a:lnTo>
                <a:lnTo>
                  <a:pt x="44190" y="12140"/>
                </a:lnTo>
                <a:lnTo>
                  <a:pt x="44190" y="12150"/>
                </a:lnTo>
                <a:lnTo>
                  <a:pt x="44200" y="12150"/>
                </a:lnTo>
                <a:lnTo>
                  <a:pt x="44210" y="12150"/>
                </a:lnTo>
                <a:lnTo>
                  <a:pt x="44210" y="12160"/>
                </a:lnTo>
                <a:lnTo>
                  <a:pt x="44220" y="12160"/>
                </a:lnTo>
                <a:lnTo>
                  <a:pt x="44220" y="12170"/>
                </a:lnTo>
                <a:lnTo>
                  <a:pt x="44230" y="12170"/>
                </a:lnTo>
                <a:lnTo>
                  <a:pt x="44230" y="12180"/>
                </a:lnTo>
                <a:lnTo>
                  <a:pt x="44220" y="12180"/>
                </a:lnTo>
                <a:lnTo>
                  <a:pt x="44220" y="12190"/>
                </a:lnTo>
                <a:lnTo>
                  <a:pt x="44220" y="12200"/>
                </a:lnTo>
                <a:lnTo>
                  <a:pt x="44220" y="12220"/>
                </a:lnTo>
                <a:lnTo>
                  <a:pt x="44210" y="12220"/>
                </a:lnTo>
                <a:lnTo>
                  <a:pt x="44210" y="12210"/>
                </a:lnTo>
                <a:lnTo>
                  <a:pt x="44200" y="12210"/>
                </a:lnTo>
                <a:lnTo>
                  <a:pt x="44200" y="12200"/>
                </a:lnTo>
                <a:lnTo>
                  <a:pt x="44190" y="12200"/>
                </a:lnTo>
                <a:lnTo>
                  <a:pt x="44190" y="12190"/>
                </a:lnTo>
                <a:lnTo>
                  <a:pt x="44180" y="12190"/>
                </a:lnTo>
                <a:lnTo>
                  <a:pt x="44180" y="12180"/>
                </a:lnTo>
                <a:lnTo>
                  <a:pt x="44170" y="12180"/>
                </a:lnTo>
                <a:lnTo>
                  <a:pt x="44170" y="12170"/>
                </a:lnTo>
                <a:lnTo>
                  <a:pt x="44160" y="12170"/>
                </a:lnTo>
                <a:lnTo>
                  <a:pt x="44150" y="12170"/>
                </a:lnTo>
                <a:lnTo>
                  <a:pt x="44150" y="12160"/>
                </a:lnTo>
                <a:lnTo>
                  <a:pt x="44140" y="12160"/>
                </a:lnTo>
                <a:lnTo>
                  <a:pt x="44140" y="12150"/>
                </a:lnTo>
                <a:lnTo>
                  <a:pt x="44140" y="12140"/>
                </a:lnTo>
                <a:lnTo>
                  <a:pt x="44130" y="12140"/>
                </a:lnTo>
                <a:lnTo>
                  <a:pt x="44130" y="12130"/>
                </a:lnTo>
                <a:lnTo>
                  <a:pt x="44110" y="12130"/>
                </a:lnTo>
                <a:lnTo>
                  <a:pt x="44110" y="12140"/>
                </a:lnTo>
                <a:lnTo>
                  <a:pt x="44100" y="12140"/>
                </a:lnTo>
                <a:lnTo>
                  <a:pt x="44070" y="12140"/>
                </a:lnTo>
                <a:lnTo>
                  <a:pt x="44050" y="12140"/>
                </a:lnTo>
                <a:lnTo>
                  <a:pt x="44050" y="12130"/>
                </a:lnTo>
                <a:lnTo>
                  <a:pt x="44040" y="12130"/>
                </a:lnTo>
                <a:lnTo>
                  <a:pt x="44030" y="12130"/>
                </a:lnTo>
                <a:lnTo>
                  <a:pt x="44030" y="12120"/>
                </a:lnTo>
                <a:lnTo>
                  <a:pt x="44030" y="12110"/>
                </a:lnTo>
                <a:lnTo>
                  <a:pt x="44030" y="12100"/>
                </a:lnTo>
                <a:lnTo>
                  <a:pt x="44020" y="12100"/>
                </a:lnTo>
                <a:lnTo>
                  <a:pt x="44020" y="12090"/>
                </a:lnTo>
                <a:lnTo>
                  <a:pt x="44010" y="12090"/>
                </a:lnTo>
                <a:lnTo>
                  <a:pt x="44000" y="12090"/>
                </a:lnTo>
                <a:lnTo>
                  <a:pt x="43990" y="12090"/>
                </a:lnTo>
                <a:lnTo>
                  <a:pt x="43980" y="12090"/>
                </a:lnTo>
                <a:lnTo>
                  <a:pt x="43970" y="12090"/>
                </a:lnTo>
                <a:lnTo>
                  <a:pt x="43970" y="12080"/>
                </a:lnTo>
                <a:lnTo>
                  <a:pt x="43960" y="12080"/>
                </a:lnTo>
                <a:lnTo>
                  <a:pt x="43940" y="12080"/>
                </a:lnTo>
                <a:lnTo>
                  <a:pt x="43940" y="12070"/>
                </a:lnTo>
                <a:lnTo>
                  <a:pt x="43960" y="12070"/>
                </a:lnTo>
                <a:lnTo>
                  <a:pt x="43960" y="12060"/>
                </a:lnTo>
                <a:lnTo>
                  <a:pt x="43970" y="12060"/>
                </a:lnTo>
                <a:lnTo>
                  <a:pt x="43970" y="12050"/>
                </a:lnTo>
                <a:lnTo>
                  <a:pt x="43970" y="12040"/>
                </a:lnTo>
                <a:lnTo>
                  <a:pt x="43960" y="12040"/>
                </a:lnTo>
                <a:lnTo>
                  <a:pt x="43960" y="12030"/>
                </a:lnTo>
                <a:lnTo>
                  <a:pt x="43950" y="12030"/>
                </a:lnTo>
                <a:lnTo>
                  <a:pt x="43940" y="12030"/>
                </a:lnTo>
                <a:lnTo>
                  <a:pt x="43940" y="12040"/>
                </a:lnTo>
                <a:lnTo>
                  <a:pt x="43930" y="12040"/>
                </a:lnTo>
                <a:lnTo>
                  <a:pt x="43930" y="12050"/>
                </a:lnTo>
                <a:lnTo>
                  <a:pt x="43920" y="12050"/>
                </a:lnTo>
                <a:lnTo>
                  <a:pt x="43920" y="12060"/>
                </a:lnTo>
                <a:lnTo>
                  <a:pt x="43920" y="12070"/>
                </a:lnTo>
                <a:lnTo>
                  <a:pt x="43910" y="12070"/>
                </a:lnTo>
                <a:lnTo>
                  <a:pt x="43910" y="12080"/>
                </a:lnTo>
                <a:lnTo>
                  <a:pt x="43900" y="12080"/>
                </a:lnTo>
                <a:lnTo>
                  <a:pt x="43890" y="12080"/>
                </a:lnTo>
                <a:lnTo>
                  <a:pt x="43890" y="12070"/>
                </a:lnTo>
                <a:lnTo>
                  <a:pt x="43890" y="12060"/>
                </a:lnTo>
                <a:lnTo>
                  <a:pt x="43900" y="12060"/>
                </a:lnTo>
                <a:lnTo>
                  <a:pt x="43900" y="12050"/>
                </a:lnTo>
                <a:lnTo>
                  <a:pt x="43910" y="12050"/>
                </a:lnTo>
                <a:lnTo>
                  <a:pt x="43910" y="12040"/>
                </a:lnTo>
                <a:lnTo>
                  <a:pt x="43920" y="12040"/>
                </a:lnTo>
                <a:lnTo>
                  <a:pt x="43920" y="12020"/>
                </a:lnTo>
                <a:lnTo>
                  <a:pt x="43910" y="12020"/>
                </a:lnTo>
                <a:lnTo>
                  <a:pt x="43900" y="12020"/>
                </a:lnTo>
                <a:lnTo>
                  <a:pt x="43900" y="12010"/>
                </a:lnTo>
                <a:lnTo>
                  <a:pt x="43890" y="12010"/>
                </a:lnTo>
                <a:lnTo>
                  <a:pt x="43880" y="12010"/>
                </a:lnTo>
                <a:lnTo>
                  <a:pt x="43870" y="12010"/>
                </a:lnTo>
                <a:lnTo>
                  <a:pt x="43870" y="12000"/>
                </a:lnTo>
                <a:lnTo>
                  <a:pt x="43860" y="12000"/>
                </a:lnTo>
                <a:lnTo>
                  <a:pt x="43860" y="11990"/>
                </a:lnTo>
                <a:lnTo>
                  <a:pt x="43860" y="11980"/>
                </a:lnTo>
                <a:lnTo>
                  <a:pt x="43850" y="11980"/>
                </a:lnTo>
                <a:lnTo>
                  <a:pt x="43840" y="11980"/>
                </a:lnTo>
                <a:lnTo>
                  <a:pt x="43840" y="11970"/>
                </a:lnTo>
                <a:lnTo>
                  <a:pt x="43830" y="11970"/>
                </a:lnTo>
                <a:lnTo>
                  <a:pt x="43830" y="11960"/>
                </a:lnTo>
                <a:lnTo>
                  <a:pt x="43820" y="11960"/>
                </a:lnTo>
                <a:lnTo>
                  <a:pt x="43820" y="11950"/>
                </a:lnTo>
                <a:lnTo>
                  <a:pt x="43790" y="11950"/>
                </a:lnTo>
                <a:lnTo>
                  <a:pt x="43790" y="11960"/>
                </a:lnTo>
                <a:lnTo>
                  <a:pt x="43790" y="11950"/>
                </a:lnTo>
                <a:lnTo>
                  <a:pt x="43780" y="11950"/>
                </a:lnTo>
                <a:lnTo>
                  <a:pt x="43770" y="11950"/>
                </a:lnTo>
                <a:lnTo>
                  <a:pt x="43770" y="11940"/>
                </a:lnTo>
                <a:lnTo>
                  <a:pt x="43760" y="11940"/>
                </a:lnTo>
                <a:lnTo>
                  <a:pt x="43750" y="11940"/>
                </a:lnTo>
                <a:lnTo>
                  <a:pt x="43740" y="11940"/>
                </a:lnTo>
                <a:lnTo>
                  <a:pt x="43740" y="11930"/>
                </a:lnTo>
                <a:lnTo>
                  <a:pt x="43730" y="11930"/>
                </a:lnTo>
                <a:lnTo>
                  <a:pt x="43730" y="11910"/>
                </a:lnTo>
                <a:lnTo>
                  <a:pt x="43730" y="11900"/>
                </a:lnTo>
                <a:lnTo>
                  <a:pt x="43720" y="11900"/>
                </a:lnTo>
                <a:lnTo>
                  <a:pt x="43710" y="11900"/>
                </a:lnTo>
                <a:lnTo>
                  <a:pt x="43710" y="11910"/>
                </a:lnTo>
                <a:lnTo>
                  <a:pt x="43700" y="11910"/>
                </a:lnTo>
                <a:lnTo>
                  <a:pt x="43700" y="11890"/>
                </a:lnTo>
                <a:lnTo>
                  <a:pt x="43700" y="11860"/>
                </a:lnTo>
                <a:lnTo>
                  <a:pt x="43690" y="11860"/>
                </a:lnTo>
                <a:lnTo>
                  <a:pt x="43680" y="11860"/>
                </a:lnTo>
                <a:lnTo>
                  <a:pt x="43680" y="11850"/>
                </a:lnTo>
                <a:lnTo>
                  <a:pt x="43670" y="11850"/>
                </a:lnTo>
                <a:lnTo>
                  <a:pt x="43670" y="11840"/>
                </a:lnTo>
                <a:lnTo>
                  <a:pt x="43660" y="11840"/>
                </a:lnTo>
                <a:lnTo>
                  <a:pt x="43620" y="11840"/>
                </a:lnTo>
                <a:lnTo>
                  <a:pt x="43600" y="11840"/>
                </a:lnTo>
                <a:lnTo>
                  <a:pt x="43600" y="11850"/>
                </a:lnTo>
                <a:lnTo>
                  <a:pt x="43590" y="11850"/>
                </a:lnTo>
                <a:lnTo>
                  <a:pt x="43550" y="11850"/>
                </a:lnTo>
                <a:lnTo>
                  <a:pt x="43550" y="11840"/>
                </a:lnTo>
                <a:lnTo>
                  <a:pt x="43560" y="11840"/>
                </a:lnTo>
                <a:lnTo>
                  <a:pt x="43560" y="11830"/>
                </a:lnTo>
                <a:lnTo>
                  <a:pt x="43550" y="11830"/>
                </a:lnTo>
                <a:lnTo>
                  <a:pt x="43540" y="11830"/>
                </a:lnTo>
                <a:lnTo>
                  <a:pt x="43540" y="11840"/>
                </a:lnTo>
                <a:lnTo>
                  <a:pt x="43530" y="11840"/>
                </a:lnTo>
                <a:lnTo>
                  <a:pt x="43520" y="11840"/>
                </a:lnTo>
                <a:lnTo>
                  <a:pt x="43520" y="11850"/>
                </a:lnTo>
                <a:lnTo>
                  <a:pt x="43510" y="11850"/>
                </a:lnTo>
                <a:lnTo>
                  <a:pt x="43510" y="11860"/>
                </a:lnTo>
                <a:lnTo>
                  <a:pt x="43490" y="11860"/>
                </a:lnTo>
                <a:lnTo>
                  <a:pt x="43480" y="11860"/>
                </a:lnTo>
                <a:lnTo>
                  <a:pt x="43480" y="11850"/>
                </a:lnTo>
                <a:lnTo>
                  <a:pt x="43470" y="11850"/>
                </a:lnTo>
                <a:lnTo>
                  <a:pt x="43470" y="11840"/>
                </a:lnTo>
                <a:lnTo>
                  <a:pt x="43470" y="11830"/>
                </a:lnTo>
                <a:lnTo>
                  <a:pt x="43470" y="11820"/>
                </a:lnTo>
                <a:lnTo>
                  <a:pt x="43480" y="11820"/>
                </a:lnTo>
                <a:lnTo>
                  <a:pt x="43480" y="11800"/>
                </a:lnTo>
                <a:lnTo>
                  <a:pt x="43470" y="11800"/>
                </a:lnTo>
                <a:lnTo>
                  <a:pt x="43470" y="11790"/>
                </a:lnTo>
                <a:lnTo>
                  <a:pt x="43480" y="11790"/>
                </a:lnTo>
                <a:lnTo>
                  <a:pt x="43480" y="11780"/>
                </a:lnTo>
                <a:lnTo>
                  <a:pt x="43470" y="11780"/>
                </a:lnTo>
                <a:lnTo>
                  <a:pt x="43480" y="11780"/>
                </a:lnTo>
                <a:lnTo>
                  <a:pt x="43480" y="11770"/>
                </a:lnTo>
                <a:lnTo>
                  <a:pt x="43470" y="11770"/>
                </a:lnTo>
                <a:lnTo>
                  <a:pt x="43470" y="11740"/>
                </a:lnTo>
                <a:lnTo>
                  <a:pt x="43470" y="11730"/>
                </a:lnTo>
                <a:lnTo>
                  <a:pt x="43460" y="11730"/>
                </a:lnTo>
                <a:lnTo>
                  <a:pt x="43460" y="11720"/>
                </a:lnTo>
                <a:lnTo>
                  <a:pt x="43460" y="11710"/>
                </a:lnTo>
                <a:lnTo>
                  <a:pt x="43450" y="11710"/>
                </a:lnTo>
                <a:lnTo>
                  <a:pt x="43450" y="11700"/>
                </a:lnTo>
                <a:lnTo>
                  <a:pt x="43440" y="11700"/>
                </a:lnTo>
                <a:lnTo>
                  <a:pt x="43440" y="11690"/>
                </a:lnTo>
                <a:lnTo>
                  <a:pt x="43430" y="11690"/>
                </a:lnTo>
                <a:lnTo>
                  <a:pt x="43430" y="11680"/>
                </a:lnTo>
                <a:lnTo>
                  <a:pt x="43420" y="11680"/>
                </a:lnTo>
                <a:lnTo>
                  <a:pt x="43420" y="11670"/>
                </a:lnTo>
                <a:lnTo>
                  <a:pt x="43410" y="11670"/>
                </a:lnTo>
                <a:lnTo>
                  <a:pt x="43400" y="11670"/>
                </a:lnTo>
                <a:lnTo>
                  <a:pt x="43380" y="11670"/>
                </a:lnTo>
                <a:lnTo>
                  <a:pt x="43370" y="11670"/>
                </a:lnTo>
                <a:lnTo>
                  <a:pt x="43360" y="11670"/>
                </a:lnTo>
                <a:lnTo>
                  <a:pt x="43360" y="11660"/>
                </a:lnTo>
                <a:lnTo>
                  <a:pt x="43350" y="11660"/>
                </a:lnTo>
                <a:lnTo>
                  <a:pt x="43340" y="11660"/>
                </a:lnTo>
                <a:lnTo>
                  <a:pt x="43340" y="11650"/>
                </a:lnTo>
                <a:lnTo>
                  <a:pt x="43330" y="11650"/>
                </a:lnTo>
                <a:lnTo>
                  <a:pt x="43310" y="11650"/>
                </a:lnTo>
                <a:lnTo>
                  <a:pt x="43290" y="11650"/>
                </a:lnTo>
                <a:lnTo>
                  <a:pt x="43280" y="11650"/>
                </a:lnTo>
                <a:lnTo>
                  <a:pt x="43280" y="11640"/>
                </a:lnTo>
                <a:lnTo>
                  <a:pt x="43270" y="11640"/>
                </a:lnTo>
                <a:lnTo>
                  <a:pt x="43270" y="11630"/>
                </a:lnTo>
                <a:lnTo>
                  <a:pt x="43260" y="11630"/>
                </a:lnTo>
                <a:lnTo>
                  <a:pt x="43260" y="11620"/>
                </a:lnTo>
                <a:lnTo>
                  <a:pt x="43250" y="11620"/>
                </a:lnTo>
                <a:lnTo>
                  <a:pt x="43250" y="11610"/>
                </a:lnTo>
                <a:lnTo>
                  <a:pt x="43250" y="11590"/>
                </a:lnTo>
                <a:lnTo>
                  <a:pt x="43260" y="11590"/>
                </a:lnTo>
                <a:lnTo>
                  <a:pt x="43260" y="11580"/>
                </a:lnTo>
                <a:lnTo>
                  <a:pt x="43280" y="11580"/>
                </a:lnTo>
                <a:lnTo>
                  <a:pt x="43280" y="11590"/>
                </a:lnTo>
                <a:lnTo>
                  <a:pt x="43280" y="11580"/>
                </a:lnTo>
                <a:lnTo>
                  <a:pt x="43310" y="11580"/>
                </a:lnTo>
                <a:lnTo>
                  <a:pt x="43320" y="11580"/>
                </a:lnTo>
                <a:lnTo>
                  <a:pt x="43320" y="11570"/>
                </a:lnTo>
                <a:lnTo>
                  <a:pt x="43330" y="11570"/>
                </a:lnTo>
                <a:lnTo>
                  <a:pt x="43340" y="11570"/>
                </a:lnTo>
                <a:lnTo>
                  <a:pt x="43340" y="11560"/>
                </a:lnTo>
                <a:lnTo>
                  <a:pt x="43350" y="11560"/>
                </a:lnTo>
                <a:lnTo>
                  <a:pt x="43350" y="11550"/>
                </a:lnTo>
                <a:lnTo>
                  <a:pt x="43360" y="11550"/>
                </a:lnTo>
                <a:lnTo>
                  <a:pt x="43360" y="11540"/>
                </a:lnTo>
                <a:lnTo>
                  <a:pt x="43370" y="11540"/>
                </a:lnTo>
                <a:lnTo>
                  <a:pt x="43370" y="11530"/>
                </a:lnTo>
                <a:lnTo>
                  <a:pt x="43380" y="11530"/>
                </a:lnTo>
                <a:lnTo>
                  <a:pt x="43390" y="11530"/>
                </a:lnTo>
                <a:close/>
                <a:moveTo>
                  <a:pt x="42370" y="11370"/>
                </a:moveTo>
                <a:lnTo>
                  <a:pt x="42370" y="11380"/>
                </a:lnTo>
                <a:lnTo>
                  <a:pt x="42380" y="11380"/>
                </a:lnTo>
                <a:lnTo>
                  <a:pt x="42390" y="11380"/>
                </a:lnTo>
                <a:lnTo>
                  <a:pt x="42400" y="11380"/>
                </a:lnTo>
                <a:lnTo>
                  <a:pt x="42400" y="11390"/>
                </a:lnTo>
                <a:lnTo>
                  <a:pt x="42410" y="11390"/>
                </a:lnTo>
                <a:lnTo>
                  <a:pt x="42410" y="11400"/>
                </a:lnTo>
                <a:lnTo>
                  <a:pt x="42420" y="11400"/>
                </a:lnTo>
                <a:lnTo>
                  <a:pt x="42420" y="11410"/>
                </a:lnTo>
                <a:lnTo>
                  <a:pt x="42430" y="11410"/>
                </a:lnTo>
                <a:lnTo>
                  <a:pt x="42440" y="11410"/>
                </a:lnTo>
                <a:lnTo>
                  <a:pt x="42440" y="11420"/>
                </a:lnTo>
                <a:lnTo>
                  <a:pt x="42450" y="11420"/>
                </a:lnTo>
                <a:lnTo>
                  <a:pt x="42450" y="11430"/>
                </a:lnTo>
                <a:lnTo>
                  <a:pt x="42460" y="11430"/>
                </a:lnTo>
                <a:lnTo>
                  <a:pt x="42470" y="11430"/>
                </a:lnTo>
                <a:lnTo>
                  <a:pt x="42470" y="11440"/>
                </a:lnTo>
                <a:lnTo>
                  <a:pt x="42470" y="11450"/>
                </a:lnTo>
                <a:lnTo>
                  <a:pt x="42480" y="11450"/>
                </a:lnTo>
                <a:lnTo>
                  <a:pt x="42490" y="11450"/>
                </a:lnTo>
                <a:lnTo>
                  <a:pt x="42500" y="11450"/>
                </a:lnTo>
                <a:lnTo>
                  <a:pt x="42500" y="11460"/>
                </a:lnTo>
                <a:lnTo>
                  <a:pt x="42510" y="11460"/>
                </a:lnTo>
                <a:lnTo>
                  <a:pt x="42520" y="11460"/>
                </a:lnTo>
                <a:lnTo>
                  <a:pt x="42520" y="11470"/>
                </a:lnTo>
                <a:lnTo>
                  <a:pt x="42550" y="11470"/>
                </a:lnTo>
                <a:lnTo>
                  <a:pt x="42560" y="11470"/>
                </a:lnTo>
                <a:lnTo>
                  <a:pt x="42570" y="11470"/>
                </a:lnTo>
                <a:lnTo>
                  <a:pt x="42570" y="11480"/>
                </a:lnTo>
                <a:lnTo>
                  <a:pt x="42580" y="11480"/>
                </a:lnTo>
                <a:lnTo>
                  <a:pt x="42580" y="11490"/>
                </a:lnTo>
                <a:lnTo>
                  <a:pt x="42590" y="11490"/>
                </a:lnTo>
                <a:lnTo>
                  <a:pt x="42590" y="11500"/>
                </a:lnTo>
                <a:lnTo>
                  <a:pt x="42600" y="11500"/>
                </a:lnTo>
                <a:lnTo>
                  <a:pt x="42620" y="11500"/>
                </a:lnTo>
                <a:lnTo>
                  <a:pt x="42620" y="11510"/>
                </a:lnTo>
                <a:lnTo>
                  <a:pt x="42630" y="11510"/>
                </a:lnTo>
                <a:lnTo>
                  <a:pt x="42630" y="11520"/>
                </a:lnTo>
                <a:lnTo>
                  <a:pt x="42640" y="11520"/>
                </a:lnTo>
                <a:lnTo>
                  <a:pt x="42640" y="11530"/>
                </a:lnTo>
                <a:lnTo>
                  <a:pt x="42660" y="11530"/>
                </a:lnTo>
                <a:lnTo>
                  <a:pt x="42660" y="11540"/>
                </a:lnTo>
                <a:lnTo>
                  <a:pt x="42630" y="11540"/>
                </a:lnTo>
                <a:lnTo>
                  <a:pt x="42630" y="11550"/>
                </a:lnTo>
                <a:lnTo>
                  <a:pt x="42620" y="11550"/>
                </a:lnTo>
                <a:lnTo>
                  <a:pt x="42620" y="11540"/>
                </a:lnTo>
                <a:lnTo>
                  <a:pt x="42610" y="11540"/>
                </a:lnTo>
                <a:lnTo>
                  <a:pt x="42600" y="11540"/>
                </a:lnTo>
                <a:lnTo>
                  <a:pt x="42600" y="11530"/>
                </a:lnTo>
                <a:lnTo>
                  <a:pt x="42580" y="11530"/>
                </a:lnTo>
                <a:lnTo>
                  <a:pt x="42580" y="11520"/>
                </a:lnTo>
                <a:lnTo>
                  <a:pt x="42570" y="11520"/>
                </a:lnTo>
                <a:lnTo>
                  <a:pt x="42570" y="11510"/>
                </a:lnTo>
                <a:lnTo>
                  <a:pt x="42560" y="11510"/>
                </a:lnTo>
                <a:lnTo>
                  <a:pt x="42540" y="11510"/>
                </a:lnTo>
                <a:lnTo>
                  <a:pt x="42530" y="11510"/>
                </a:lnTo>
                <a:lnTo>
                  <a:pt x="42520" y="11510"/>
                </a:lnTo>
                <a:lnTo>
                  <a:pt x="42510" y="11510"/>
                </a:lnTo>
                <a:lnTo>
                  <a:pt x="42500" y="11510"/>
                </a:lnTo>
                <a:lnTo>
                  <a:pt x="42500" y="11500"/>
                </a:lnTo>
                <a:lnTo>
                  <a:pt x="42470" y="11500"/>
                </a:lnTo>
                <a:lnTo>
                  <a:pt x="42470" y="11490"/>
                </a:lnTo>
                <a:lnTo>
                  <a:pt x="42460" y="11490"/>
                </a:lnTo>
                <a:lnTo>
                  <a:pt x="42460" y="11480"/>
                </a:lnTo>
                <a:lnTo>
                  <a:pt x="42460" y="11460"/>
                </a:lnTo>
                <a:lnTo>
                  <a:pt x="42460" y="11450"/>
                </a:lnTo>
                <a:lnTo>
                  <a:pt x="42450" y="11450"/>
                </a:lnTo>
                <a:lnTo>
                  <a:pt x="42450" y="11440"/>
                </a:lnTo>
                <a:lnTo>
                  <a:pt x="42440" y="11440"/>
                </a:lnTo>
                <a:lnTo>
                  <a:pt x="42440" y="11430"/>
                </a:lnTo>
                <a:lnTo>
                  <a:pt x="42430" y="11430"/>
                </a:lnTo>
                <a:lnTo>
                  <a:pt x="42420" y="11430"/>
                </a:lnTo>
                <a:lnTo>
                  <a:pt x="42420" y="11420"/>
                </a:lnTo>
                <a:lnTo>
                  <a:pt x="42410" y="11420"/>
                </a:lnTo>
                <a:lnTo>
                  <a:pt x="42410" y="11410"/>
                </a:lnTo>
                <a:lnTo>
                  <a:pt x="42400" y="11410"/>
                </a:lnTo>
                <a:lnTo>
                  <a:pt x="42400" y="11400"/>
                </a:lnTo>
                <a:lnTo>
                  <a:pt x="42390" y="11400"/>
                </a:lnTo>
                <a:lnTo>
                  <a:pt x="42380" y="11400"/>
                </a:lnTo>
                <a:lnTo>
                  <a:pt x="42380" y="11390"/>
                </a:lnTo>
                <a:lnTo>
                  <a:pt x="42370" y="11390"/>
                </a:lnTo>
                <a:lnTo>
                  <a:pt x="42370" y="11380"/>
                </a:lnTo>
                <a:lnTo>
                  <a:pt x="42360" y="11380"/>
                </a:lnTo>
                <a:lnTo>
                  <a:pt x="42360" y="11370"/>
                </a:lnTo>
                <a:lnTo>
                  <a:pt x="42370" y="11370"/>
                </a:lnTo>
                <a:close/>
                <a:moveTo>
                  <a:pt x="41750" y="10850"/>
                </a:moveTo>
                <a:lnTo>
                  <a:pt x="41750" y="10860"/>
                </a:lnTo>
                <a:lnTo>
                  <a:pt x="41760" y="10860"/>
                </a:lnTo>
                <a:lnTo>
                  <a:pt x="41760" y="10870"/>
                </a:lnTo>
                <a:lnTo>
                  <a:pt x="41770" y="10870"/>
                </a:lnTo>
                <a:lnTo>
                  <a:pt x="41770" y="10890"/>
                </a:lnTo>
                <a:lnTo>
                  <a:pt x="41770" y="10900"/>
                </a:lnTo>
                <a:lnTo>
                  <a:pt x="41780" y="10900"/>
                </a:lnTo>
                <a:lnTo>
                  <a:pt x="41780" y="10920"/>
                </a:lnTo>
                <a:lnTo>
                  <a:pt x="41790" y="10920"/>
                </a:lnTo>
                <a:lnTo>
                  <a:pt x="41790" y="10930"/>
                </a:lnTo>
                <a:lnTo>
                  <a:pt x="41800" y="10930"/>
                </a:lnTo>
                <a:lnTo>
                  <a:pt x="41800" y="10940"/>
                </a:lnTo>
                <a:lnTo>
                  <a:pt x="41800" y="10950"/>
                </a:lnTo>
                <a:lnTo>
                  <a:pt x="41810" y="10950"/>
                </a:lnTo>
                <a:lnTo>
                  <a:pt x="41810" y="10960"/>
                </a:lnTo>
                <a:lnTo>
                  <a:pt x="41810" y="10970"/>
                </a:lnTo>
                <a:lnTo>
                  <a:pt x="41820" y="10970"/>
                </a:lnTo>
                <a:lnTo>
                  <a:pt x="41820" y="10980"/>
                </a:lnTo>
                <a:lnTo>
                  <a:pt x="41830" y="10980"/>
                </a:lnTo>
                <a:lnTo>
                  <a:pt x="41830" y="10990"/>
                </a:lnTo>
                <a:lnTo>
                  <a:pt x="41830" y="11000"/>
                </a:lnTo>
                <a:lnTo>
                  <a:pt x="41840" y="11000"/>
                </a:lnTo>
                <a:lnTo>
                  <a:pt x="41840" y="11010"/>
                </a:lnTo>
                <a:lnTo>
                  <a:pt x="41850" y="11010"/>
                </a:lnTo>
                <a:lnTo>
                  <a:pt x="41850" y="11020"/>
                </a:lnTo>
                <a:lnTo>
                  <a:pt x="41860" y="11020"/>
                </a:lnTo>
                <a:lnTo>
                  <a:pt x="41860" y="11030"/>
                </a:lnTo>
                <a:lnTo>
                  <a:pt x="41860" y="11040"/>
                </a:lnTo>
                <a:lnTo>
                  <a:pt x="41870" y="11040"/>
                </a:lnTo>
                <a:lnTo>
                  <a:pt x="41880" y="11040"/>
                </a:lnTo>
                <a:lnTo>
                  <a:pt x="41880" y="11050"/>
                </a:lnTo>
                <a:lnTo>
                  <a:pt x="41880" y="11060"/>
                </a:lnTo>
                <a:lnTo>
                  <a:pt x="41890" y="11060"/>
                </a:lnTo>
                <a:lnTo>
                  <a:pt x="41890" y="11070"/>
                </a:lnTo>
                <a:lnTo>
                  <a:pt x="41900" y="11070"/>
                </a:lnTo>
                <a:lnTo>
                  <a:pt x="41910" y="11070"/>
                </a:lnTo>
                <a:lnTo>
                  <a:pt x="41910" y="11080"/>
                </a:lnTo>
                <a:lnTo>
                  <a:pt x="41920" y="11080"/>
                </a:lnTo>
                <a:lnTo>
                  <a:pt x="41920" y="11090"/>
                </a:lnTo>
                <a:lnTo>
                  <a:pt x="41900" y="11090"/>
                </a:lnTo>
                <a:lnTo>
                  <a:pt x="41900" y="11080"/>
                </a:lnTo>
                <a:lnTo>
                  <a:pt x="41890" y="11080"/>
                </a:lnTo>
                <a:lnTo>
                  <a:pt x="41870" y="11080"/>
                </a:lnTo>
                <a:lnTo>
                  <a:pt x="41870" y="11070"/>
                </a:lnTo>
                <a:lnTo>
                  <a:pt x="41860" y="11070"/>
                </a:lnTo>
                <a:lnTo>
                  <a:pt x="41860" y="11060"/>
                </a:lnTo>
                <a:lnTo>
                  <a:pt x="41850" y="11060"/>
                </a:lnTo>
                <a:lnTo>
                  <a:pt x="41850" y="11050"/>
                </a:lnTo>
                <a:lnTo>
                  <a:pt x="41840" y="11050"/>
                </a:lnTo>
                <a:lnTo>
                  <a:pt x="41810" y="11050"/>
                </a:lnTo>
                <a:lnTo>
                  <a:pt x="41810" y="11040"/>
                </a:lnTo>
                <a:lnTo>
                  <a:pt x="41800" y="11040"/>
                </a:lnTo>
                <a:lnTo>
                  <a:pt x="41800" y="11030"/>
                </a:lnTo>
                <a:lnTo>
                  <a:pt x="41800" y="11020"/>
                </a:lnTo>
                <a:lnTo>
                  <a:pt x="41800" y="11010"/>
                </a:lnTo>
                <a:lnTo>
                  <a:pt x="41810" y="11010"/>
                </a:lnTo>
                <a:lnTo>
                  <a:pt x="41810" y="11020"/>
                </a:lnTo>
                <a:lnTo>
                  <a:pt x="41820" y="11020"/>
                </a:lnTo>
                <a:lnTo>
                  <a:pt x="41830" y="11020"/>
                </a:lnTo>
                <a:lnTo>
                  <a:pt x="41830" y="11030"/>
                </a:lnTo>
                <a:lnTo>
                  <a:pt x="41840" y="11030"/>
                </a:lnTo>
                <a:lnTo>
                  <a:pt x="41840" y="11020"/>
                </a:lnTo>
                <a:lnTo>
                  <a:pt x="41830" y="11020"/>
                </a:lnTo>
                <a:lnTo>
                  <a:pt x="41830" y="11010"/>
                </a:lnTo>
                <a:lnTo>
                  <a:pt x="41830" y="11000"/>
                </a:lnTo>
                <a:lnTo>
                  <a:pt x="41820" y="11000"/>
                </a:lnTo>
                <a:lnTo>
                  <a:pt x="41810" y="11000"/>
                </a:lnTo>
                <a:lnTo>
                  <a:pt x="41810" y="10990"/>
                </a:lnTo>
                <a:lnTo>
                  <a:pt x="41800" y="10990"/>
                </a:lnTo>
                <a:lnTo>
                  <a:pt x="41800" y="10980"/>
                </a:lnTo>
                <a:lnTo>
                  <a:pt x="41790" y="10980"/>
                </a:lnTo>
                <a:lnTo>
                  <a:pt x="41790" y="11000"/>
                </a:lnTo>
                <a:lnTo>
                  <a:pt x="41790" y="11010"/>
                </a:lnTo>
                <a:lnTo>
                  <a:pt x="41780" y="11010"/>
                </a:lnTo>
                <a:lnTo>
                  <a:pt x="41780" y="11000"/>
                </a:lnTo>
                <a:lnTo>
                  <a:pt x="41770" y="11000"/>
                </a:lnTo>
                <a:lnTo>
                  <a:pt x="41770" y="10990"/>
                </a:lnTo>
                <a:lnTo>
                  <a:pt x="41760" y="10990"/>
                </a:lnTo>
                <a:lnTo>
                  <a:pt x="41760" y="10980"/>
                </a:lnTo>
                <a:lnTo>
                  <a:pt x="41750" y="10980"/>
                </a:lnTo>
                <a:lnTo>
                  <a:pt x="41750" y="10970"/>
                </a:lnTo>
                <a:lnTo>
                  <a:pt x="41740" y="10970"/>
                </a:lnTo>
                <a:lnTo>
                  <a:pt x="41740" y="10960"/>
                </a:lnTo>
                <a:lnTo>
                  <a:pt x="41740" y="10950"/>
                </a:lnTo>
                <a:lnTo>
                  <a:pt x="41750" y="10950"/>
                </a:lnTo>
                <a:lnTo>
                  <a:pt x="41750" y="10940"/>
                </a:lnTo>
                <a:lnTo>
                  <a:pt x="41750" y="10930"/>
                </a:lnTo>
                <a:lnTo>
                  <a:pt x="41760" y="10930"/>
                </a:lnTo>
                <a:lnTo>
                  <a:pt x="41760" y="10920"/>
                </a:lnTo>
                <a:lnTo>
                  <a:pt x="41770" y="10920"/>
                </a:lnTo>
                <a:lnTo>
                  <a:pt x="41770" y="10910"/>
                </a:lnTo>
                <a:lnTo>
                  <a:pt x="41770" y="10900"/>
                </a:lnTo>
                <a:lnTo>
                  <a:pt x="41770" y="10890"/>
                </a:lnTo>
                <a:lnTo>
                  <a:pt x="41760" y="10890"/>
                </a:lnTo>
                <a:lnTo>
                  <a:pt x="41760" y="10880"/>
                </a:lnTo>
                <a:lnTo>
                  <a:pt x="41750" y="10880"/>
                </a:lnTo>
                <a:lnTo>
                  <a:pt x="41750" y="10870"/>
                </a:lnTo>
                <a:lnTo>
                  <a:pt x="41750" y="10860"/>
                </a:lnTo>
                <a:lnTo>
                  <a:pt x="41740" y="10860"/>
                </a:lnTo>
                <a:lnTo>
                  <a:pt x="41740" y="10850"/>
                </a:lnTo>
                <a:lnTo>
                  <a:pt x="41750" y="10850"/>
                </a:lnTo>
                <a:close/>
                <a:moveTo>
                  <a:pt x="41650" y="10770"/>
                </a:moveTo>
                <a:lnTo>
                  <a:pt x="41650" y="10780"/>
                </a:lnTo>
                <a:lnTo>
                  <a:pt x="41660" y="10780"/>
                </a:lnTo>
                <a:lnTo>
                  <a:pt x="41670" y="10780"/>
                </a:lnTo>
                <a:lnTo>
                  <a:pt x="41670" y="10790"/>
                </a:lnTo>
                <a:lnTo>
                  <a:pt x="41680" y="10790"/>
                </a:lnTo>
                <a:lnTo>
                  <a:pt x="41690" y="10790"/>
                </a:lnTo>
                <a:lnTo>
                  <a:pt x="41690" y="10800"/>
                </a:lnTo>
                <a:lnTo>
                  <a:pt x="41680" y="10800"/>
                </a:lnTo>
                <a:lnTo>
                  <a:pt x="41670" y="10800"/>
                </a:lnTo>
                <a:lnTo>
                  <a:pt x="41660" y="10800"/>
                </a:lnTo>
                <a:lnTo>
                  <a:pt x="41650" y="10800"/>
                </a:lnTo>
                <a:lnTo>
                  <a:pt x="41650" y="10790"/>
                </a:lnTo>
                <a:lnTo>
                  <a:pt x="41640" y="10790"/>
                </a:lnTo>
                <a:lnTo>
                  <a:pt x="41640" y="10770"/>
                </a:lnTo>
                <a:lnTo>
                  <a:pt x="41650" y="10770"/>
                </a:lnTo>
                <a:close/>
                <a:moveTo>
                  <a:pt x="41260" y="10290"/>
                </a:moveTo>
                <a:lnTo>
                  <a:pt x="41260" y="10300"/>
                </a:lnTo>
                <a:lnTo>
                  <a:pt x="41270" y="10300"/>
                </a:lnTo>
                <a:lnTo>
                  <a:pt x="41270" y="10310"/>
                </a:lnTo>
                <a:lnTo>
                  <a:pt x="41280" y="10310"/>
                </a:lnTo>
                <a:lnTo>
                  <a:pt x="41290" y="10310"/>
                </a:lnTo>
                <a:lnTo>
                  <a:pt x="41290" y="10320"/>
                </a:lnTo>
                <a:lnTo>
                  <a:pt x="41300" y="10320"/>
                </a:lnTo>
                <a:lnTo>
                  <a:pt x="41300" y="10330"/>
                </a:lnTo>
                <a:lnTo>
                  <a:pt x="41300" y="10340"/>
                </a:lnTo>
                <a:lnTo>
                  <a:pt x="41310" y="10340"/>
                </a:lnTo>
                <a:lnTo>
                  <a:pt x="41310" y="10350"/>
                </a:lnTo>
                <a:lnTo>
                  <a:pt x="41310" y="10360"/>
                </a:lnTo>
                <a:lnTo>
                  <a:pt x="41320" y="10360"/>
                </a:lnTo>
                <a:lnTo>
                  <a:pt x="41330" y="10360"/>
                </a:lnTo>
                <a:lnTo>
                  <a:pt x="41330" y="10380"/>
                </a:lnTo>
                <a:lnTo>
                  <a:pt x="41330" y="10390"/>
                </a:lnTo>
                <a:lnTo>
                  <a:pt x="41340" y="10390"/>
                </a:lnTo>
                <a:lnTo>
                  <a:pt x="41340" y="10400"/>
                </a:lnTo>
                <a:lnTo>
                  <a:pt x="41350" y="10400"/>
                </a:lnTo>
                <a:lnTo>
                  <a:pt x="41350" y="10410"/>
                </a:lnTo>
                <a:lnTo>
                  <a:pt x="41360" y="10410"/>
                </a:lnTo>
                <a:lnTo>
                  <a:pt x="41360" y="10420"/>
                </a:lnTo>
                <a:lnTo>
                  <a:pt x="41370" y="10420"/>
                </a:lnTo>
                <a:lnTo>
                  <a:pt x="41370" y="10430"/>
                </a:lnTo>
                <a:lnTo>
                  <a:pt x="41370" y="10440"/>
                </a:lnTo>
                <a:lnTo>
                  <a:pt x="41380" y="10440"/>
                </a:lnTo>
                <a:lnTo>
                  <a:pt x="41380" y="10460"/>
                </a:lnTo>
                <a:lnTo>
                  <a:pt x="41380" y="10470"/>
                </a:lnTo>
                <a:lnTo>
                  <a:pt x="41390" y="10470"/>
                </a:lnTo>
                <a:lnTo>
                  <a:pt x="41390" y="10480"/>
                </a:lnTo>
                <a:lnTo>
                  <a:pt x="41390" y="10490"/>
                </a:lnTo>
                <a:lnTo>
                  <a:pt x="41400" y="10490"/>
                </a:lnTo>
                <a:lnTo>
                  <a:pt x="41400" y="10500"/>
                </a:lnTo>
                <a:lnTo>
                  <a:pt x="41400" y="10510"/>
                </a:lnTo>
                <a:lnTo>
                  <a:pt x="41410" y="10510"/>
                </a:lnTo>
                <a:lnTo>
                  <a:pt x="41410" y="10520"/>
                </a:lnTo>
                <a:lnTo>
                  <a:pt x="41420" y="10520"/>
                </a:lnTo>
                <a:lnTo>
                  <a:pt x="41420" y="10530"/>
                </a:lnTo>
                <a:lnTo>
                  <a:pt x="41420" y="10550"/>
                </a:lnTo>
                <a:lnTo>
                  <a:pt x="41430" y="10550"/>
                </a:lnTo>
                <a:lnTo>
                  <a:pt x="41430" y="10560"/>
                </a:lnTo>
                <a:lnTo>
                  <a:pt x="41440" y="10560"/>
                </a:lnTo>
                <a:lnTo>
                  <a:pt x="41440" y="10570"/>
                </a:lnTo>
                <a:lnTo>
                  <a:pt x="41440" y="10580"/>
                </a:lnTo>
                <a:lnTo>
                  <a:pt x="41450" y="10580"/>
                </a:lnTo>
                <a:lnTo>
                  <a:pt x="41450" y="10590"/>
                </a:lnTo>
                <a:lnTo>
                  <a:pt x="41450" y="10600"/>
                </a:lnTo>
                <a:lnTo>
                  <a:pt x="41460" y="10600"/>
                </a:lnTo>
                <a:lnTo>
                  <a:pt x="41460" y="10610"/>
                </a:lnTo>
                <a:lnTo>
                  <a:pt x="41450" y="10610"/>
                </a:lnTo>
                <a:lnTo>
                  <a:pt x="41450" y="10620"/>
                </a:lnTo>
                <a:lnTo>
                  <a:pt x="41440" y="10620"/>
                </a:lnTo>
                <a:lnTo>
                  <a:pt x="41440" y="10630"/>
                </a:lnTo>
                <a:lnTo>
                  <a:pt x="41450" y="10630"/>
                </a:lnTo>
                <a:lnTo>
                  <a:pt x="41450" y="10640"/>
                </a:lnTo>
                <a:lnTo>
                  <a:pt x="41450" y="10660"/>
                </a:lnTo>
                <a:lnTo>
                  <a:pt x="41450" y="10680"/>
                </a:lnTo>
                <a:lnTo>
                  <a:pt x="41460" y="10680"/>
                </a:lnTo>
                <a:lnTo>
                  <a:pt x="41460" y="10690"/>
                </a:lnTo>
                <a:lnTo>
                  <a:pt x="41460" y="10700"/>
                </a:lnTo>
                <a:lnTo>
                  <a:pt x="41470" y="10700"/>
                </a:lnTo>
                <a:lnTo>
                  <a:pt x="41470" y="10710"/>
                </a:lnTo>
                <a:lnTo>
                  <a:pt x="41470" y="10720"/>
                </a:lnTo>
                <a:lnTo>
                  <a:pt x="41480" y="10720"/>
                </a:lnTo>
                <a:lnTo>
                  <a:pt x="41480" y="10730"/>
                </a:lnTo>
                <a:lnTo>
                  <a:pt x="41480" y="10740"/>
                </a:lnTo>
                <a:lnTo>
                  <a:pt x="41480" y="10750"/>
                </a:lnTo>
                <a:lnTo>
                  <a:pt x="41490" y="10750"/>
                </a:lnTo>
                <a:lnTo>
                  <a:pt x="41490" y="10760"/>
                </a:lnTo>
                <a:lnTo>
                  <a:pt x="41500" y="10760"/>
                </a:lnTo>
                <a:lnTo>
                  <a:pt x="41500" y="10770"/>
                </a:lnTo>
                <a:lnTo>
                  <a:pt x="41500" y="10780"/>
                </a:lnTo>
                <a:lnTo>
                  <a:pt x="41510" y="10780"/>
                </a:lnTo>
                <a:lnTo>
                  <a:pt x="41520" y="10780"/>
                </a:lnTo>
                <a:lnTo>
                  <a:pt x="41520" y="10790"/>
                </a:lnTo>
                <a:lnTo>
                  <a:pt x="41530" y="10790"/>
                </a:lnTo>
                <a:lnTo>
                  <a:pt x="41530" y="10800"/>
                </a:lnTo>
                <a:lnTo>
                  <a:pt x="41530" y="10810"/>
                </a:lnTo>
                <a:lnTo>
                  <a:pt x="41530" y="10820"/>
                </a:lnTo>
                <a:lnTo>
                  <a:pt x="41520" y="10820"/>
                </a:lnTo>
                <a:lnTo>
                  <a:pt x="41520" y="10830"/>
                </a:lnTo>
                <a:lnTo>
                  <a:pt x="41520" y="10840"/>
                </a:lnTo>
                <a:lnTo>
                  <a:pt x="41510" y="10840"/>
                </a:lnTo>
                <a:lnTo>
                  <a:pt x="41510" y="10850"/>
                </a:lnTo>
                <a:lnTo>
                  <a:pt x="41510" y="10860"/>
                </a:lnTo>
                <a:lnTo>
                  <a:pt x="41520" y="10860"/>
                </a:lnTo>
                <a:lnTo>
                  <a:pt x="41520" y="10870"/>
                </a:lnTo>
                <a:lnTo>
                  <a:pt x="41530" y="10870"/>
                </a:lnTo>
                <a:lnTo>
                  <a:pt x="41530" y="10880"/>
                </a:lnTo>
                <a:lnTo>
                  <a:pt x="41540" y="10880"/>
                </a:lnTo>
                <a:lnTo>
                  <a:pt x="41550" y="10880"/>
                </a:lnTo>
                <a:lnTo>
                  <a:pt x="41550" y="10890"/>
                </a:lnTo>
                <a:lnTo>
                  <a:pt x="41560" y="10890"/>
                </a:lnTo>
                <a:lnTo>
                  <a:pt x="41560" y="10880"/>
                </a:lnTo>
                <a:lnTo>
                  <a:pt x="41570" y="10880"/>
                </a:lnTo>
                <a:lnTo>
                  <a:pt x="41570" y="10890"/>
                </a:lnTo>
                <a:lnTo>
                  <a:pt x="41590" y="10890"/>
                </a:lnTo>
                <a:lnTo>
                  <a:pt x="41600" y="10890"/>
                </a:lnTo>
                <a:lnTo>
                  <a:pt x="41600" y="10900"/>
                </a:lnTo>
                <a:lnTo>
                  <a:pt x="41610" y="10900"/>
                </a:lnTo>
                <a:lnTo>
                  <a:pt x="41610" y="10910"/>
                </a:lnTo>
                <a:lnTo>
                  <a:pt x="41620" y="10910"/>
                </a:lnTo>
                <a:lnTo>
                  <a:pt x="41620" y="10920"/>
                </a:lnTo>
                <a:lnTo>
                  <a:pt x="41610" y="10920"/>
                </a:lnTo>
                <a:lnTo>
                  <a:pt x="41600" y="10920"/>
                </a:lnTo>
                <a:lnTo>
                  <a:pt x="41600" y="10910"/>
                </a:lnTo>
                <a:lnTo>
                  <a:pt x="41600" y="10900"/>
                </a:lnTo>
                <a:lnTo>
                  <a:pt x="41580" y="10900"/>
                </a:lnTo>
                <a:lnTo>
                  <a:pt x="41570" y="10900"/>
                </a:lnTo>
                <a:lnTo>
                  <a:pt x="41570" y="10910"/>
                </a:lnTo>
                <a:lnTo>
                  <a:pt x="41560" y="10910"/>
                </a:lnTo>
                <a:lnTo>
                  <a:pt x="41560" y="10900"/>
                </a:lnTo>
                <a:lnTo>
                  <a:pt x="41560" y="10910"/>
                </a:lnTo>
                <a:lnTo>
                  <a:pt x="41540" y="10910"/>
                </a:lnTo>
                <a:lnTo>
                  <a:pt x="41540" y="10900"/>
                </a:lnTo>
                <a:lnTo>
                  <a:pt x="41530" y="10900"/>
                </a:lnTo>
                <a:lnTo>
                  <a:pt x="41520" y="10900"/>
                </a:lnTo>
                <a:lnTo>
                  <a:pt x="41520" y="10890"/>
                </a:lnTo>
                <a:lnTo>
                  <a:pt x="41510" y="10890"/>
                </a:lnTo>
                <a:lnTo>
                  <a:pt x="41510" y="10880"/>
                </a:lnTo>
                <a:lnTo>
                  <a:pt x="41500" y="10880"/>
                </a:lnTo>
                <a:lnTo>
                  <a:pt x="41500" y="10870"/>
                </a:lnTo>
                <a:lnTo>
                  <a:pt x="41490" y="10870"/>
                </a:lnTo>
                <a:lnTo>
                  <a:pt x="41490" y="10860"/>
                </a:lnTo>
                <a:lnTo>
                  <a:pt x="41480" y="10860"/>
                </a:lnTo>
                <a:lnTo>
                  <a:pt x="41460" y="10860"/>
                </a:lnTo>
                <a:lnTo>
                  <a:pt x="41430" y="10860"/>
                </a:lnTo>
                <a:lnTo>
                  <a:pt x="41420" y="10860"/>
                </a:lnTo>
                <a:lnTo>
                  <a:pt x="41420" y="10850"/>
                </a:lnTo>
                <a:lnTo>
                  <a:pt x="41420" y="10840"/>
                </a:lnTo>
                <a:lnTo>
                  <a:pt x="41410" y="10840"/>
                </a:lnTo>
                <a:lnTo>
                  <a:pt x="41390" y="10840"/>
                </a:lnTo>
                <a:lnTo>
                  <a:pt x="41380" y="10840"/>
                </a:lnTo>
                <a:lnTo>
                  <a:pt x="41370" y="10840"/>
                </a:lnTo>
                <a:lnTo>
                  <a:pt x="41370" y="10830"/>
                </a:lnTo>
                <a:lnTo>
                  <a:pt x="41370" y="10800"/>
                </a:lnTo>
                <a:lnTo>
                  <a:pt x="41370" y="10790"/>
                </a:lnTo>
                <a:lnTo>
                  <a:pt x="41380" y="10790"/>
                </a:lnTo>
                <a:lnTo>
                  <a:pt x="41390" y="10790"/>
                </a:lnTo>
                <a:lnTo>
                  <a:pt x="41400" y="10790"/>
                </a:lnTo>
                <a:lnTo>
                  <a:pt x="41400" y="10800"/>
                </a:lnTo>
                <a:lnTo>
                  <a:pt x="41390" y="10800"/>
                </a:lnTo>
                <a:lnTo>
                  <a:pt x="41390" y="10810"/>
                </a:lnTo>
                <a:lnTo>
                  <a:pt x="41410" y="10810"/>
                </a:lnTo>
                <a:lnTo>
                  <a:pt x="41410" y="10820"/>
                </a:lnTo>
                <a:lnTo>
                  <a:pt x="41420" y="10820"/>
                </a:lnTo>
                <a:lnTo>
                  <a:pt x="41420" y="10800"/>
                </a:lnTo>
                <a:lnTo>
                  <a:pt x="41420" y="10790"/>
                </a:lnTo>
                <a:lnTo>
                  <a:pt x="41410" y="10790"/>
                </a:lnTo>
                <a:lnTo>
                  <a:pt x="41410" y="10780"/>
                </a:lnTo>
                <a:lnTo>
                  <a:pt x="41410" y="10770"/>
                </a:lnTo>
                <a:lnTo>
                  <a:pt x="41400" y="10770"/>
                </a:lnTo>
                <a:lnTo>
                  <a:pt x="41400" y="10760"/>
                </a:lnTo>
                <a:lnTo>
                  <a:pt x="41400" y="10750"/>
                </a:lnTo>
                <a:lnTo>
                  <a:pt x="41390" y="10750"/>
                </a:lnTo>
                <a:lnTo>
                  <a:pt x="41400" y="10750"/>
                </a:lnTo>
                <a:lnTo>
                  <a:pt x="41410" y="10750"/>
                </a:lnTo>
                <a:lnTo>
                  <a:pt x="41410" y="10760"/>
                </a:lnTo>
                <a:lnTo>
                  <a:pt x="41420" y="10760"/>
                </a:lnTo>
                <a:lnTo>
                  <a:pt x="41420" y="10770"/>
                </a:lnTo>
                <a:lnTo>
                  <a:pt x="41430" y="10770"/>
                </a:lnTo>
                <a:lnTo>
                  <a:pt x="41430" y="10780"/>
                </a:lnTo>
                <a:lnTo>
                  <a:pt x="41430" y="10790"/>
                </a:lnTo>
                <a:lnTo>
                  <a:pt x="41440" y="10790"/>
                </a:lnTo>
                <a:lnTo>
                  <a:pt x="41450" y="10790"/>
                </a:lnTo>
                <a:lnTo>
                  <a:pt x="41450" y="10810"/>
                </a:lnTo>
                <a:lnTo>
                  <a:pt x="41460" y="10810"/>
                </a:lnTo>
                <a:lnTo>
                  <a:pt x="41460" y="10830"/>
                </a:lnTo>
                <a:lnTo>
                  <a:pt x="41480" y="10830"/>
                </a:lnTo>
                <a:lnTo>
                  <a:pt x="41480" y="10820"/>
                </a:lnTo>
                <a:lnTo>
                  <a:pt x="41490" y="10820"/>
                </a:lnTo>
                <a:lnTo>
                  <a:pt x="41480" y="10820"/>
                </a:lnTo>
                <a:lnTo>
                  <a:pt x="41480" y="10810"/>
                </a:lnTo>
                <a:lnTo>
                  <a:pt x="41470" y="10810"/>
                </a:lnTo>
                <a:lnTo>
                  <a:pt x="41470" y="10800"/>
                </a:lnTo>
                <a:lnTo>
                  <a:pt x="41460" y="10800"/>
                </a:lnTo>
                <a:lnTo>
                  <a:pt x="41460" y="10790"/>
                </a:lnTo>
                <a:lnTo>
                  <a:pt x="41460" y="10780"/>
                </a:lnTo>
                <a:lnTo>
                  <a:pt x="41450" y="10780"/>
                </a:lnTo>
                <a:lnTo>
                  <a:pt x="41450" y="10770"/>
                </a:lnTo>
                <a:lnTo>
                  <a:pt x="41440" y="10770"/>
                </a:lnTo>
                <a:lnTo>
                  <a:pt x="41440" y="10760"/>
                </a:lnTo>
                <a:lnTo>
                  <a:pt x="41430" y="10760"/>
                </a:lnTo>
                <a:lnTo>
                  <a:pt x="41430" y="10750"/>
                </a:lnTo>
                <a:lnTo>
                  <a:pt x="41420" y="10750"/>
                </a:lnTo>
                <a:lnTo>
                  <a:pt x="41410" y="10750"/>
                </a:lnTo>
                <a:lnTo>
                  <a:pt x="41410" y="10740"/>
                </a:lnTo>
                <a:lnTo>
                  <a:pt x="41400" y="10740"/>
                </a:lnTo>
                <a:lnTo>
                  <a:pt x="41400" y="10730"/>
                </a:lnTo>
                <a:lnTo>
                  <a:pt x="41390" y="10730"/>
                </a:lnTo>
                <a:lnTo>
                  <a:pt x="41370" y="10730"/>
                </a:lnTo>
                <a:lnTo>
                  <a:pt x="41370" y="10720"/>
                </a:lnTo>
                <a:lnTo>
                  <a:pt x="41360" y="10720"/>
                </a:lnTo>
                <a:lnTo>
                  <a:pt x="41350" y="10720"/>
                </a:lnTo>
                <a:lnTo>
                  <a:pt x="41350" y="10710"/>
                </a:lnTo>
                <a:lnTo>
                  <a:pt x="41340" y="10710"/>
                </a:lnTo>
                <a:lnTo>
                  <a:pt x="41340" y="10690"/>
                </a:lnTo>
                <a:lnTo>
                  <a:pt x="41350" y="10690"/>
                </a:lnTo>
                <a:lnTo>
                  <a:pt x="41350" y="10680"/>
                </a:lnTo>
                <a:lnTo>
                  <a:pt x="41360" y="10680"/>
                </a:lnTo>
                <a:lnTo>
                  <a:pt x="41360" y="10670"/>
                </a:lnTo>
                <a:lnTo>
                  <a:pt x="41350" y="10670"/>
                </a:lnTo>
                <a:lnTo>
                  <a:pt x="41350" y="10660"/>
                </a:lnTo>
                <a:lnTo>
                  <a:pt x="41340" y="10660"/>
                </a:lnTo>
                <a:lnTo>
                  <a:pt x="41340" y="10650"/>
                </a:lnTo>
                <a:lnTo>
                  <a:pt x="41340" y="10640"/>
                </a:lnTo>
                <a:lnTo>
                  <a:pt x="41340" y="10630"/>
                </a:lnTo>
                <a:lnTo>
                  <a:pt x="41330" y="10630"/>
                </a:lnTo>
                <a:lnTo>
                  <a:pt x="41330" y="10620"/>
                </a:lnTo>
                <a:lnTo>
                  <a:pt x="41330" y="10610"/>
                </a:lnTo>
                <a:lnTo>
                  <a:pt x="41330" y="10600"/>
                </a:lnTo>
                <a:lnTo>
                  <a:pt x="41320" y="10600"/>
                </a:lnTo>
                <a:lnTo>
                  <a:pt x="41320" y="10590"/>
                </a:lnTo>
                <a:lnTo>
                  <a:pt x="41320" y="10540"/>
                </a:lnTo>
                <a:lnTo>
                  <a:pt x="41320" y="10530"/>
                </a:lnTo>
                <a:lnTo>
                  <a:pt x="41310" y="10530"/>
                </a:lnTo>
                <a:lnTo>
                  <a:pt x="41310" y="10520"/>
                </a:lnTo>
                <a:lnTo>
                  <a:pt x="41300" y="10520"/>
                </a:lnTo>
                <a:lnTo>
                  <a:pt x="41290" y="10520"/>
                </a:lnTo>
                <a:lnTo>
                  <a:pt x="41290" y="10530"/>
                </a:lnTo>
                <a:lnTo>
                  <a:pt x="41280" y="10530"/>
                </a:lnTo>
                <a:lnTo>
                  <a:pt x="41270" y="10530"/>
                </a:lnTo>
                <a:lnTo>
                  <a:pt x="41270" y="10540"/>
                </a:lnTo>
                <a:lnTo>
                  <a:pt x="41270" y="10550"/>
                </a:lnTo>
                <a:lnTo>
                  <a:pt x="41270" y="10560"/>
                </a:lnTo>
                <a:lnTo>
                  <a:pt x="41280" y="10560"/>
                </a:lnTo>
                <a:lnTo>
                  <a:pt x="41280" y="10570"/>
                </a:lnTo>
                <a:lnTo>
                  <a:pt x="41280" y="10580"/>
                </a:lnTo>
                <a:lnTo>
                  <a:pt x="41290" y="10580"/>
                </a:lnTo>
                <a:lnTo>
                  <a:pt x="41300" y="10580"/>
                </a:lnTo>
                <a:lnTo>
                  <a:pt x="41300" y="10590"/>
                </a:lnTo>
                <a:lnTo>
                  <a:pt x="41310" y="10590"/>
                </a:lnTo>
                <a:lnTo>
                  <a:pt x="41310" y="10600"/>
                </a:lnTo>
                <a:lnTo>
                  <a:pt x="41320" y="10600"/>
                </a:lnTo>
                <a:lnTo>
                  <a:pt x="41320" y="10610"/>
                </a:lnTo>
                <a:lnTo>
                  <a:pt x="41320" y="10620"/>
                </a:lnTo>
                <a:lnTo>
                  <a:pt x="41320" y="10640"/>
                </a:lnTo>
                <a:lnTo>
                  <a:pt x="41330" y="10640"/>
                </a:lnTo>
                <a:lnTo>
                  <a:pt x="41330" y="10650"/>
                </a:lnTo>
                <a:lnTo>
                  <a:pt x="41320" y="10650"/>
                </a:lnTo>
                <a:lnTo>
                  <a:pt x="41320" y="10640"/>
                </a:lnTo>
                <a:lnTo>
                  <a:pt x="41310" y="10640"/>
                </a:lnTo>
                <a:lnTo>
                  <a:pt x="41310" y="10630"/>
                </a:lnTo>
                <a:lnTo>
                  <a:pt x="41310" y="10620"/>
                </a:lnTo>
                <a:lnTo>
                  <a:pt x="41300" y="10620"/>
                </a:lnTo>
                <a:lnTo>
                  <a:pt x="41300" y="10610"/>
                </a:lnTo>
                <a:lnTo>
                  <a:pt x="41300" y="10600"/>
                </a:lnTo>
                <a:lnTo>
                  <a:pt x="41290" y="10600"/>
                </a:lnTo>
                <a:lnTo>
                  <a:pt x="41280" y="10600"/>
                </a:lnTo>
                <a:lnTo>
                  <a:pt x="41270" y="10600"/>
                </a:lnTo>
                <a:lnTo>
                  <a:pt x="41260" y="10600"/>
                </a:lnTo>
                <a:lnTo>
                  <a:pt x="41260" y="10590"/>
                </a:lnTo>
                <a:lnTo>
                  <a:pt x="41250" y="10590"/>
                </a:lnTo>
                <a:lnTo>
                  <a:pt x="41240" y="10590"/>
                </a:lnTo>
                <a:lnTo>
                  <a:pt x="41240" y="10580"/>
                </a:lnTo>
                <a:lnTo>
                  <a:pt x="41230" y="10580"/>
                </a:lnTo>
                <a:lnTo>
                  <a:pt x="41230" y="10570"/>
                </a:lnTo>
                <a:lnTo>
                  <a:pt x="41230" y="10560"/>
                </a:lnTo>
                <a:lnTo>
                  <a:pt x="41230" y="10550"/>
                </a:lnTo>
                <a:lnTo>
                  <a:pt x="41240" y="10550"/>
                </a:lnTo>
                <a:lnTo>
                  <a:pt x="41240" y="10530"/>
                </a:lnTo>
                <a:lnTo>
                  <a:pt x="41230" y="10530"/>
                </a:lnTo>
                <a:lnTo>
                  <a:pt x="41230" y="10520"/>
                </a:lnTo>
                <a:lnTo>
                  <a:pt x="41240" y="10520"/>
                </a:lnTo>
                <a:lnTo>
                  <a:pt x="41240" y="10530"/>
                </a:lnTo>
                <a:lnTo>
                  <a:pt x="41250" y="10530"/>
                </a:lnTo>
                <a:lnTo>
                  <a:pt x="41260" y="10530"/>
                </a:lnTo>
                <a:lnTo>
                  <a:pt x="41260" y="10520"/>
                </a:lnTo>
                <a:lnTo>
                  <a:pt x="41270" y="10520"/>
                </a:lnTo>
                <a:lnTo>
                  <a:pt x="41270" y="10510"/>
                </a:lnTo>
                <a:lnTo>
                  <a:pt x="41260" y="10510"/>
                </a:lnTo>
                <a:lnTo>
                  <a:pt x="41260" y="10500"/>
                </a:lnTo>
                <a:lnTo>
                  <a:pt x="41250" y="10500"/>
                </a:lnTo>
                <a:lnTo>
                  <a:pt x="41250" y="10490"/>
                </a:lnTo>
                <a:lnTo>
                  <a:pt x="41250" y="10470"/>
                </a:lnTo>
                <a:lnTo>
                  <a:pt x="41260" y="10470"/>
                </a:lnTo>
                <a:lnTo>
                  <a:pt x="41260" y="10460"/>
                </a:lnTo>
                <a:lnTo>
                  <a:pt x="41260" y="10450"/>
                </a:lnTo>
                <a:lnTo>
                  <a:pt x="41270" y="10450"/>
                </a:lnTo>
                <a:lnTo>
                  <a:pt x="41280" y="10450"/>
                </a:lnTo>
                <a:lnTo>
                  <a:pt x="41280" y="10440"/>
                </a:lnTo>
                <a:lnTo>
                  <a:pt x="41280" y="10450"/>
                </a:lnTo>
                <a:lnTo>
                  <a:pt x="41290" y="10450"/>
                </a:lnTo>
                <a:lnTo>
                  <a:pt x="41290" y="10460"/>
                </a:lnTo>
                <a:lnTo>
                  <a:pt x="41310" y="10460"/>
                </a:lnTo>
                <a:lnTo>
                  <a:pt x="41310" y="10450"/>
                </a:lnTo>
                <a:lnTo>
                  <a:pt x="41320" y="10450"/>
                </a:lnTo>
                <a:lnTo>
                  <a:pt x="41320" y="10440"/>
                </a:lnTo>
                <a:lnTo>
                  <a:pt x="41320" y="10430"/>
                </a:lnTo>
                <a:lnTo>
                  <a:pt x="41330" y="10430"/>
                </a:lnTo>
                <a:lnTo>
                  <a:pt x="41330" y="10410"/>
                </a:lnTo>
                <a:lnTo>
                  <a:pt x="41320" y="10410"/>
                </a:lnTo>
                <a:lnTo>
                  <a:pt x="41320" y="10400"/>
                </a:lnTo>
                <a:lnTo>
                  <a:pt x="41300" y="10400"/>
                </a:lnTo>
                <a:lnTo>
                  <a:pt x="41300" y="10390"/>
                </a:lnTo>
                <a:lnTo>
                  <a:pt x="41290" y="10390"/>
                </a:lnTo>
                <a:lnTo>
                  <a:pt x="41290" y="10380"/>
                </a:lnTo>
                <a:lnTo>
                  <a:pt x="41280" y="10380"/>
                </a:lnTo>
                <a:lnTo>
                  <a:pt x="41280" y="10370"/>
                </a:lnTo>
                <a:lnTo>
                  <a:pt x="41270" y="10370"/>
                </a:lnTo>
                <a:lnTo>
                  <a:pt x="41260" y="10370"/>
                </a:lnTo>
                <a:lnTo>
                  <a:pt x="41260" y="10360"/>
                </a:lnTo>
                <a:lnTo>
                  <a:pt x="41260" y="10350"/>
                </a:lnTo>
                <a:lnTo>
                  <a:pt x="41250" y="10350"/>
                </a:lnTo>
                <a:lnTo>
                  <a:pt x="41250" y="10310"/>
                </a:lnTo>
                <a:lnTo>
                  <a:pt x="41250" y="10300"/>
                </a:lnTo>
                <a:lnTo>
                  <a:pt x="41250" y="10290"/>
                </a:lnTo>
                <a:lnTo>
                  <a:pt x="41260" y="10290"/>
                </a:lnTo>
                <a:close/>
                <a:moveTo>
                  <a:pt x="41190" y="10170"/>
                </a:moveTo>
                <a:lnTo>
                  <a:pt x="41200" y="10170"/>
                </a:lnTo>
                <a:lnTo>
                  <a:pt x="41200" y="10180"/>
                </a:lnTo>
                <a:lnTo>
                  <a:pt x="41200" y="10190"/>
                </a:lnTo>
                <a:lnTo>
                  <a:pt x="41210" y="10190"/>
                </a:lnTo>
                <a:lnTo>
                  <a:pt x="41210" y="10200"/>
                </a:lnTo>
                <a:lnTo>
                  <a:pt x="41210" y="10210"/>
                </a:lnTo>
                <a:lnTo>
                  <a:pt x="41220" y="10210"/>
                </a:lnTo>
                <a:lnTo>
                  <a:pt x="41220" y="10220"/>
                </a:lnTo>
                <a:lnTo>
                  <a:pt x="41220" y="10230"/>
                </a:lnTo>
                <a:lnTo>
                  <a:pt x="41220" y="10240"/>
                </a:lnTo>
                <a:lnTo>
                  <a:pt x="41230" y="10240"/>
                </a:lnTo>
                <a:lnTo>
                  <a:pt x="41220" y="10240"/>
                </a:lnTo>
                <a:lnTo>
                  <a:pt x="41220" y="10250"/>
                </a:lnTo>
                <a:lnTo>
                  <a:pt x="41220" y="10240"/>
                </a:lnTo>
                <a:lnTo>
                  <a:pt x="41210" y="10240"/>
                </a:lnTo>
                <a:lnTo>
                  <a:pt x="41210" y="10230"/>
                </a:lnTo>
                <a:lnTo>
                  <a:pt x="41200" y="10230"/>
                </a:lnTo>
                <a:lnTo>
                  <a:pt x="41200" y="10210"/>
                </a:lnTo>
                <a:lnTo>
                  <a:pt x="41190" y="10210"/>
                </a:lnTo>
                <a:lnTo>
                  <a:pt x="41190" y="10200"/>
                </a:lnTo>
                <a:lnTo>
                  <a:pt x="41190" y="10190"/>
                </a:lnTo>
                <a:lnTo>
                  <a:pt x="41180" y="10190"/>
                </a:lnTo>
                <a:lnTo>
                  <a:pt x="41180" y="10180"/>
                </a:lnTo>
                <a:lnTo>
                  <a:pt x="41180" y="10170"/>
                </a:lnTo>
                <a:lnTo>
                  <a:pt x="41190" y="10170"/>
                </a:lnTo>
                <a:close/>
                <a:moveTo>
                  <a:pt x="41050" y="10020"/>
                </a:moveTo>
                <a:lnTo>
                  <a:pt x="41050" y="10030"/>
                </a:lnTo>
                <a:lnTo>
                  <a:pt x="41060" y="10030"/>
                </a:lnTo>
                <a:lnTo>
                  <a:pt x="41060" y="10040"/>
                </a:lnTo>
                <a:lnTo>
                  <a:pt x="41060" y="10050"/>
                </a:lnTo>
                <a:lnTo>
                  <a:pt x="41050" y="10050"/>
                </a:lnTo>
                <a:lnTo>
                  <a:pt x="41050" y="10060"/>
                </a:lnTo>
                <a:lnTo>
                  <a:pt x="41050" y="10070"/>
                </a:lnTo>
                <a:lnTo>
                  <a:pt x="41050" y="10080"/>
                </a:lnTo>
                <a:lnTo>
                  <a:pt x="41060" y="10080"/>
                </a:lnTo>
                <a:lnTo>
                  <a:pt x="41070" y="10080"/>
                </a:lnTo>
                <a:lnTo>
                  <a:pt x="41070" y="10090"/>
                </a:lnTo>
                <a:lnTo>
                  <a:pt x="41080" y="10090"/>
                </a:lnTo>
                <a:lnTo>
                  <a:pt x="41090" y="10090"/>
                </a:lnTo>
                <a:lnTo>
                  <a:pt x="41100" y="10090"/>
                </a:lnTo>
                <a:lnTo>
                  <a:pt x="41110" y="10090"/>
                </a:lnTo>
                <a:lnTo>
                  <a:pt x="41110" y="10080"/>
                </a:lnTo>
                <a:lnTo>
                  <a:pt x="41130" y="10080"/>
                </a:lnTo>
                <a:lnTo>
                  <a:pt x="41130" y="10090"/>
                </a:lnTo>
                <a:lnTo>
                  <a:pt x="41130" y="10100"/>
                </a:lnTo>
                <a:lnTo>
                  <a:pt x="41140" y="10100"/>
                </a:lnTo>
                <a:lnTo>
                  <a:pt x="41140" y="10110"/>
                </a:lnTo>
                <a:lnTo>
                  <a:pt x="41160" y="10110"/>
                </a:lnTo>
                <a:lnTo>
                  <a:pt x="41160" y="10120"/>
                </a:lnTo>
                <a:lnTo>
                  <a:pt x="41170" y="10120"/>
                </a:lnTo>
                <a:lnTo>
                  <a:pt x="41170" y="10130"/>
                </a:lnTo>
                <a:lnTo>
                  <a:pt x="41180" y="10130"/>
                </a:lnTo>
                <a:lnTo>
                  <a:pt x="41180" y="10140"/>
                </a:lnTo>
                <a:lnTo>
                  <a:pt x="41180" y="10150"/>
                </a:lnTo>
                <a:lnTo>
                  <a:pt x="41190" y="10150"/>
                </a:lnTo>
                <a:lnTo>
                  <a:pt x="41180" y="10150"/>
                </a:lnTo>
                <a:lnTo>
                  <a:pt x="41170" y="10150"/>
                </a:lnTo>
                <a:lnTo>
                  <a:pt x="41160" y="10150"/>
                </a:lnTo>
                <a:lnTo>
                  <a:pt x="41160" y="10140"/>
                </a:lnTo>
                <a:lnTo>
                  <a:pt x="41160" y="10130"/>
                </a:lnTo>
                <a:lnTo>
                  <a:pt x="41150" y="10130"/>
                </a:lnTo>
                <a:lnTo>
                  <a:pt x="41150" y="10120"/>
                </a:lnTo>
                <a:lnTo>
                  <a:pt x="41140" y="10120"/>
                </a:lnTo>
                <a:lnTo>
                  <a:pt x="41130" y="10120"/>
                </a:lnTo>
                <a:lnTo>
                  <a:pt x="41120" y="10120"/>
                </a:lnTo>
                <a:lnTo>
                  <a:pt x="41110" y="10120"/>
                </a:lnTo>
                <a:lnTo>
                  <a:pt x="41100" y="10120"/>
                </a:lnTo>
                <a:lnTo>
                  <a:pt x="41100" y="10130"/>
                </a:lnTo>
                <a:lnTo>
                  <a:pt x="41090" y="10130"/>
                </a:lnTo>
                <a:lnTo>
                  <a:pt x="41080" y="10130"/>
                </a:lnTo>
                <a:lnTo>
                  <a:pt x="41080" y="10140"/>
                </a:lnTo>
                <a:lnTo>
                  <a:pt x="41080" y="10150"/>
                </a:lnTo>
                <a:lnTo>
                  <a:pt x="41070" y="10150"/>
                </a:lnTo>
                <a:lnTo>
                  <a:pt x="41050" y="10150"/>
                </a:lnTo>
                <a:lnTo>
                  <a:pt x="41050" y="10160"/>
                </a:lnTo>
                <a:lnTo>
                  <a:pt x="41040" y="10160"/>
                </a:lnTo>
                <a:lnTo>
                  <a:pt x="41030" y="10160"/>
                </a:lnTo>
                <a:lnTo>
                  <a:pt x="41000" y="10160"/>
                </a:lnTo>
                <a:lnTo>
                  <a:pt x="40990" y="10160"/>
                </a:lnTo>
                <a:lnTo>
                  <a:pt x="40980" y="10160"/>
                </a:lnTo>
                <a:lnTo>
                  <a:pt x="40980" y="10150"/>
                </a:lnTo>
                <a:lnTo>
                  <a:pt x="40970" y="10150"/>
                </a:lnTo>
                <a:lnTo>
                  <a:pt x="40970" y="10120"/>
                </a:lnTo>
                <a:lnTo>
                  <a:pt x="40970" y="10110"/>
                </a:lnTo>
                <a:lnTo>
                  <a:pt x="40980" y="10110"/>
                </a:lnTo>
                <a:lnTo>
                  <a:pt x="40980" y="10100"/>
                </a:lnTo>
                <a:lnTo>
                  <a:pt x="40990" y="10100"/>
                </a:lnTo>
                <a:lnTo>
                  <a:pt x="40990" y="10090"/>
                </a:lnTo>
                <a:lnTo>
                  <a:pt x="41000" y="10090"/>
                </a:lnTo>
                <a:lnTo>
                  <a:pt x="41000" y="10080"/>
                </a:lnTo>
                <a:lnTo>
                  <a:pt x="41010" y="10080"/>
                </a:lnTo>
                <a:lnTo>
                  <a:pt x="41010" y="10070"/>
                </a:lnTo>
                <a:lnTo>
                  <a:pt x="41020" y="10070"/>
                </a:lnTo>
                <a:lnTo>
                  <a:pt x="41020" y="10060"/>
                </a:lnTo>
                <a:lnTo>
                  <a:pt x="41020" y="10050"/>
                </a:lnTo>
                <a:lnTo>
                  <a:pt x="41030" y="10050"/>
                </a:lnTo>
                <a:lnTo>
                  <a:pt x="41040" y="10050"/>
                </a:lnTo>
                <a:lnTo>
                  <a:pt x="41040" y="10040"/>
                </a:lnTo>
                <a:lnTo>
                  <a:pt x="41040" y="10030"/>
                </a:lnTo>
                <a:lnTo>
                  <a:pt x="41040" y="10020"/>
                </a:lnTo>
                <a:lnTo>
                  <a:pt x="41050" y="10020"/>
                </a:lnTo>
                <a:close/>
                <a:moveTo>
                  <a:pt x="40670" y="9740"/>
                </a:moveTo>
                <a:lnTo>
                  <a:pt x="40670" y="9750"/>
                </a:lnTo>
                <a:lnTo>
                  <a:pt x="40680" y="9750"/>
                </a:lnTo>
                <a:lnTo>
                  <a:pt x="40680" y="9760"/>
                </a:lnTo>
                <a:lnTo>
                  <a:pt x="40690" y="9760"/>
                </a:lnTo>
                <a:lnTo>
                  <a:pt x="40690" y="9770"/>
                </a:lnTo>
                <a:lnTo>
                  <a:pt x="40670" y="9770"/>
                </a:lnTo>
                <a:lnTo>
                  <a:pt x="40670" y="9760"/>
                </a:lnTo>
                <a:lnTo>
                  <a:pt x="40660" y="9760"/>
                </a:lnTo>
                <a:lnTo>
                  <a:pt x="40660" y="9750"/>
                </a:lnTo>
                <a:lnTo>
                  <a:pt x="40660" y="9740"/>
                </a:lnTo>
                <a:lnTo>
                  <a:pt x="40670" y="9740"/>
                </a:lnTo>
                <a:close/>
                <a:moveTo>
                  <a:pt x="40640" y="9720"/>
                </a:moveTo>
                <a:lnTo>
                  <a:pt x="40640" y="9730"/>
                </a:lnTo>
                <a:lnTo>
                  <a:pt x="40650" y="9730"/>
                </a:lnTo>
                <a:lnTo>
                  <a:pt x="40650" y="9740"/>
                </a:lnTo>
                <a:lnTo>
                  <a:pt x="40660" y="9740"/>
                </a:lnTo>
                <a:lnTo>
                  <a:pt x="40650" y="9740"/>
                </a:lnTo>
                <a:lnTo>
                  <a:pt x="40650" y="9750"/>
                </a:lnTo>
                <a:lnTo>
                  <a:pt x="40640" y="9750"/>
                </a:lnTo>
                <a:lnTo>
                  <a:pt x="40640" y="9740"/>
                </a:lnTo>
                <a:lnTo>
                  <a:pt x="40630" y="9740"/>
                </a:lnTo>
                <a:lnTo>
                  <a:pt x="40630" y="9720"/>
                </a:lnTo>
                <a:lnTo>
                  <a:pt x="40640" y="9720"/>
                </a:lnTo>
                <a:close/>
                <a:moveTo>
                  <a:pt x="40750" y="9680"/>
                </a:moveTo>
                <a:lnTo>
                  <a:pt x="40750" y="9690"/>
                </a:lnTo>
                <a:lnTo>
                  <a:pt x="40760" y="9690"/>
                </a:lnTo>
                <a:lnTo>
                  <a:pt x="40760" y="9700"/>
                </a:lnTo>
                <a:lnTo>
                  <a:pt x="40770" y="9700"/>
                </a:lnTo>
                <a:lnTo>
                  <a:pt x="40770" y="9710"/>
                </a:lnTo>
                <a:lnTo>
                  <a:pt x="40770" y="9720"/>
                </a:lnTo>
                <a:lnTo>
                  <a:pt x="40780" y="9720"/>
                </a:lnTo>
                <a:lnTo>
                  <a:pt x="40780" y="9730"/>
                </a:lnTo>
                <a:lnTo>
                  <a:pt x="40790" y="9730"/>
                </a:lnTo>
                <a:lnTo>
                  <a:pt x="40790" y="9740"/>
                </a:lnTo>
                <a:lnTo>
                  <a:pt x="40800" y="9740"/>
                </a:lnTo>
                <a:lnTo>
                  <a:pt x="40800" y="9750"/>
                </a:lnTo>
                <a:lnTo>
                  <a:pt x="40810" y="9750"/>
                </a:lnTo>
                <a:lnTo>
                  <a:pt x="40810" y="9760"/>
                </a:lnTo>
                <a:lnTo>
                  <a:pt x="40810" y="9770"/>
                </a:lnTo>
                <a:lnTo>
                  <a:pt x="40820" y="9770"/>
                </a:lnTo>
                <a:lnTo>
                  <a:pt x="40820" y="9780"/>
                </a:lnTo>
                <a:lnTo>
                  <a:pt x="40830" y="9780"/>
                </a:lnTo>
                <a:lnTo>
                  <a:pt x="40830" y="9790"/>
                </a:lnTo>
                <a:lnTo>
                  <a:pt x="40840" y="9790"/>
                </a:lnTo>
                <a:lnTo>
                  <a:pt x="40840" y="9800"/>
                </a:lnTo>
                <a:lnTo>
                  <a:pt x="40850" y="9800"/>
                </a:lnTo>
                <a:lnTo>
                  <a:pt x="40850" y="9810"/>
                </a:lnTo>
                <a:lnTo>
                  <a:pt x="40860" y="9810"/>
                </a:lnTo>
                <a:lnTo>
                  <a:pt x="40860" y="9820"/>
                </a:lnTo>
                <a:lnTo>
                  <a:pt x="40870" y="9820"/>
                </a:lnTo>
                <a:lnTo>
                  <a:pt x="40880" y="9820"/>
                </a:lnTo>
                <a:lnTo>
                  <a:pt x="40880" y="9830"/>
                </a:lnTo>
                <a:lnTo>
                  <a:pt x="40890" y="9830"/>
                </a:lnTo>
                <a:lnTo>
                  <a:pt x="40890" y="9840"/>
                </a:lnTo>
                <a:lnTo>
                  <a:pt x="40900" y="9840"/>
                </a:lnTo>
                <a:lnTo>
                  <a:pt x="40900" y="9850"/>
                </a:lnTo>
                <a:lnTo>
                  <a:pt x="40910" y="9850"/>
                </a:lnTo>
                <a:lnTo>
                  <a:pt x="40920" y="9850"/>
                </a:lnTo>
                <a:lnTo>
                  <a:pt x="40920" y="9860"/>
                </a:lnTo>
                <a:lnTo>
                  <a:pt x="40930" y="9860"/>
                </a:lnTo>
                <a:lnTo>
                  <a:pt x="40940" y="9860"/>
                </a:lnTo>
                <a:lnTo>
                  <a:pt x="40940" y="9870"/>
                </a:lnTo>
                <a:lnTo>
                  <a:pt x="40950" y="9870"/>
                </a:lnTo>
                <a:lnTo>
                  <a:pt x="40960" y="9870"/>
                </a:lnTo>
                <a:lnTo>
                  <a:pt x="40960" y="9880"/>
                </a:lnTo>
                <a:lnTo>
                  <a:pt x="40970" y="9880"/>
                </a:lnTo>
                <a:lnTo>
                  <a:pt x="40980" y="9880"/>
                </a:lnTo>
                <a:lnTo>
                  <a:pt x="40990" y="9880"/>
                </a:lnTo>
                <a:lnTo>
                  <a:pt x="40990" y="9890"/>
                </a:lnTo>
                <a:lnTo>
                  <a:pt x="41000" y="9890"/>
                </a:lnTo>
                <a:lnTo>
                  <a:pt x="41010" y="9890"/>
                </a:lnTo>
                <a:lnTo>
                  <a:pt x="41010" y="9900"/>
                </a:lnTo>
                <a:lnTo>
                  <a:pt x="41020" y="9900"/>
                </a:lnTo>
                <a:lnTo>
                  <a:pt x="41030" y="9900"/>
                </a:lnTo>
                <a:lnTo>
                  <a:pt x="41030" y="9910"/>
                </a:lnTo>
                <a:lnTo>
                  <a:pt x="41040" y="9910"/>
                </a:lnTo>
                <a:lnTo>
                  <a:pt x="41040" y="9920"/>
                </a:lnTo>
                <a:lnTo>
                  <a:pt x="41060" y="9920"/>
                </a:lnTo>
                <a:lnTo>
                  <a:pt x="41070" y="9920"/>
                </a:lnTo>
                <a:lnTo>
                  <a:pt x="41070" y="9930"/>
                </a:lnTo>
                <a:lnTo>
                  <a:pt x="41080" y="9930"/>
                </a:lnTo>
                <a:lnTo>
                  <a:pt x="41080" y="9940"/>
                </a:lnTo>
                <a:lnTo>
                  <a:pt x="41090" y="9940"/>
                </a:lnTo>
                <a:lnTo>
                  <a:pt x="41100" y="9940"/>
                </a:lnTo>
                <a:lnTo>
                  <a:pt x="41100" y="9950"/>
                </a:lnTo>
                <a:lnTo>
                  <a:pt x="41110" y="9950"/>
                </a:lnTo>
                <a:lnTo>
                  <a:pt x="41110" y="9960"/>
                </a:lnTo>
                <a:lnTo>
                  <a:pt x="41120" y="9960"/>
                </a:lnTo>
                <a:lnTo>
                  <a:pt x="41120" y="9970"/>
                </a:lnTo>
                <a:lnTo>
                  <a:pt x="41130" y="9970"/>
                </a:lnTo>
                <a:lnTo>
                  <a:pt x="41130" y="9980"/>
                </a:lnTo>
                <a:lnTo>
                  <a:pt x="41140" y="9980"/>
                </a:lnTo>
                <a:lnTo>
                  <a:pt x="41140" y="9990"/>
                </a:lnTo>
                <a:lnTo>
                  <a:pt x="41140" y="10000"/>
                </a:lnTo>
                <a:lnTo>
                  <a:pt x="41140" y="10020"/>
                </a:lnTo>
                <a:lnTo>
                  <a:pt x="41140" y="10040"/>
                </a:lnTo>
                <a:lnTo>
                  <a:pt x="41140" y="10050"/>
                </a:lnTo>
                <a:lnTo>
                  <a:pt x="41130" y="10050"/>
                </a:lnTo>
                <a:lnTo>
                  <a:pt x="41130" y="10060"/>
                </a:lnTo>
                <a:lnTo>
                  <a:pt x="41120" y="10060"/>
                </a:lnTo>
                <a:lnTo>
                  <a:pt x="41120" y="10050"/>
                </a:lnTo>
                <a:lnTo>
                  <a:pt x="41110" y="10050"/>
                </a:lnTo>
                <a:lnTo>
                  <a:pt x="41110" y="10040"/>
                </a:lnTo>
                <a:lnTo>
                  <a:pt x="41100" y="10040"/>
                </a:lnTo>
                <a:lnTo>
                  <a:pt x="41100" y="10030"/>
                </a:lnTo>
                <a:lnTo>
                  <a:pt x="41100" y="10020"/>
                </a:lnTo>
                <a:lnTo>
                  <a:pt x="41090" y="10020"/>
                </a:lnTo>
                <a:lnTo>
                  <a:pt x="41090" y="10010"/>
                </a:lnTo>
                <a:lnTo>
                  <a:pt x="41080" y="10010"/>
                </a:lnTo>
                <a:lnTo>
                  <a:pt x="41080" y="10000"/>
                </a:lnTo>
                <a:lnTo>
                  <a:pt x="41080" y="10010"/>
                </a:lnTo>
                <a:lnTo>
                  <a:pt x="41070" y="10010"/>
                </a:lnTo>
                <a:lnTo>
                  <a:pt x="41060" y="10010"/>
                </a:lnTo>
                <a:lnTo>
                  <a:pt x="41050" y="10010"/>
                </a:lnTo>
                <a:lnTo>
                  <a:pt x="41050" y="10000"/>
                </a:lnTo>
                <a:lnTo>
                  <a:pt x="41040" y="10000"/>
                </a:lnTo>
                <a:lnTo>
                  <a:pt x="41040" y="9990"/>
                </a:lnTo>
                <a:lnTo>
                  <a:pt x="41030" y="9990"/>
                </a:lnTo>
                <a:lnTo>
                  <a:pt x="41030" y="10000"/>
                </a:lnTo>
                <a:lnTo>
                  <a:pt x="41020" y="10000"/>
                </a:lnTo>
                <a:lnTo>
                  <a:pt x="41020" y="9990"/>
                </a:lnTo>
                <a:lnTo>
                  <a:pt x="41020" y="10000"/>
                </a:lnTo>
                <a:lnTo>
                  <a:pt x="41010" y="10000"/>
                </a:lnTo>
                <a:lnTo>
                  <a:pt x="41000" y="10000"/>
                </a:lnTo>
                <a:lnTo>
                  <a:pt x="41000" y="10010"/>
                </a:lnTo>
                <a:lnTo>
                  <a:pt x="41000" y="10020"/>
                </a:lnTo>
                <a:lnTo>
                  <a:pt x="40980" y="10020"/>
                </a:lnTo>
                <a:lnTo>
                  <a:pt x="40980" y="10000"/>
                </a:lnTo>
                <a:lnTo>
                  <a:pt x="40990" y="10000"/>
                </a:lnTo>
                <a:lnTo>
                  <a:pt x="40990" y="9990"/>
                </a:lnTo>
                <a:lnTo>
                  <a:pt x="40970" y="9990"/>
                </a:lnTo>
                <a:lnTo>
                  <a:pt x="40970" y="9980"/>
                </a:lnTo>
                <a:lnTo>
                  <a:pt x="40960" y="9980"/>
                </a:lnTo>
                <a:lnTo>
                  <a:pt x="40960" y="9970"/>
                </a:lnTo>
                <a:lnTo>
                  <a:pt x="40950" y="9970"/>
                </a:lnTo>
                <a:lnTo>
                  <a:pt x="40940" y="9970"/>
                </a:lnTo>
                <a:lnTo>
                  <a:pt x="40930" y="9970"/>
                </a:lnTo>
                <a:lnTo>
                  <a:pt x="40930" y="9980"/>
                </a:lnTo>
                <a:lnTo>
                  <a:pt x="40900" y="9980"/>
                </a:lnTo>
                <a:lnTo>
                  <a:pt x="40890" y="9980"/>
                </a:lnTo>
                <a:lnTo>
                  <a:pt x="40880" y="9980"/>
                </a:lnTo>
                <a:lnTo>
                  <a:pt x="40880" y="9970"/>
                </a:lnTo>
                <a:lnTo>
                  <a:pt x="40880" y="9960"/>
                </a:lnTo>
                <a:lnTo>
                  <a:pt x="40870" y="9960"/>
                </a:lnTo>
                <a:lnTo>
                  <a:pt x="40870" y="9940"/>
                </a:lnTo>
                <a:lnTo>
                  <a:pt x="40870" y="9930"/>
                </a:lnTo>
                <a:lnTo>
                  <a:pt x="40870" y="9920"/>
                </a:lnTo>
                <a:lnTo>
                  <a:pt x="40850" y="9920"/>
                </a:lnTo>
                <a:lnTo>
                  <a:pt x="40840" y="9920"/>
                </a:lnTo>
                <a:lnTo>
                  <a:pt x="40830" y="9920"/>
                </a:lnTo>
                <a:lnTo>
                  <a:pt x="40820" y="9920"/>
                </a:lnTo>
                <a:lnTo>
                  <a:pt x="40820" y="9910"/>
                </a:lnTo>
                <a:lnTo>
                  <a:pt x="40810" y="9910"/>
                </a:lnTo>
                <a:lnTo>
                  <a:pt x="40810" y="9900"/>
                </a:lnTo>
                <a:lnTo>
                  <a:pt x="40810" y="9890"/>
                </a:lnTo>
                <a:lnTo>
                  <a:pt x="40830" y="9890"/>
                </a:lnTo>
                <a:lnTo>
                  <a:pt x="40840" y="9890"/>
                </a:lnTo>
                <a:lnTo>
                  <a:pt x="40840" y="9880"/>
                </a:lnTo>
                <a:lnTo>
                  <a:pt x="40840" y="9870"/>
                </a:lnTo>
                <a:lnTo>
                  <a:pt x="40840" y="9860"/>
                </a:lnTo>
                <a:lnTo>
                  <a:pt x="40840" y="9850"/>
                </a:lnTo>
                <a:lnTo>
                  <a:pt x="40830" y="9850"/>
                </a:lnTo>
                <a:lnTo>
                  <a:pt x="40830" y="9840"/>
                </a:lnTo>
                <a:lnTo>
                  <a:pt x="40820" y="9840"/>
                </a:lnTo>
                <a:lnTo>
                  <a:pt x="40820" y="9820"/>
                </a:lnTo>
                <a:lnTo>
                  <a:pt x="40810" y="9820"/>
                </a:lnTo>
                <a:lnTo>
                  <a:pt x="40810" y="9810"/>
                </a:lnTo>
                <a:lnTo>
                  <a:pt x="40800" y="9810"/>
                </a:lnTo>
                <a:lnTo>
                  <a:pt x="40800" y="9800"/>
                </a:lnTo>
                <a:lnTo>
                  <a:pt x="40790" y="9800"/>
                </a:lnTo>
                <a:lnTo>
                  <a:pt x="40790" y="9790"/>
                </a:lnTo>
                <a:lnTo>
                  <a:pt x="40780" y="9790"/>
                </a:lnTo>
                <a:lnTo>
                  <a:pt x="40770" y="9790"/>
                </a:lnTo>
                <a:lnTo>
                  <a:pt x="40770" y="9780"/>
                </a:lnTo>
                <a:lnTo>
                  <a:pt x="40760" y="9780"/>
                </a:lnTo>
                <a:lnTo>
                  <a:pt x="40730" y="9780"/>
                </a:lnTo>
                <a:lnTo>
                  <a:pt x="40720" y="9780"/>
                </a:lnTo>
                <a:lnTo>
                  <a:pt x="40720" y="9790"/>
                </a:lnTo>
                <a:lnTo>
                  <a:pt x="40700" y="9790"/>
                </a:lnTo>
                <a:lnTo>
                  <a:pt x="40690" y="9790"/>
                </a:lnTo>
                <a:lnTo>
                  <a:pt x="40690" y="9780"/>
                </a:lnTo>
                <a:lnTo>
                  <a:pt x="40700" y="9780"/>
                </a:lnTo>
                <a:lnTo>
                  <a:pt x="40700" y="9770"/>
                </a:lnTo>
                <a:lnTo>
                  <a:pt x="40710" y="9770"/>
                </a:lnTo>
                <a:lnTo>
                  <a:pt x="40710" y="9760"/>
                </a:lnTo>
                <a:lnTo>
                  <a:pt x="40720" y="9760"/>
                </a:lnTo>
                <a:lnTo>
                  <a:pt x="40720" y="9750"/>
                </a:lnTo>
                <a:lnTo>
                  <a:pt x="40720" y="9730"/>
                </a:lnTo>
                <a:lnTo>
                  <a:pt x="40720" y="9720"/>
                </a:lnTo>
                <a:lnTo>
                  <a:pt x="40710" y="9720"/>
                </a:lnTo>
                <a:lnTo>
                  <a:pt x="40710" y="9710"/>
                </a:lnTo>
                <a:lnTo>
                  <a:pt x="40700" y="9710"/>
                </a:lnTo>
                <a:lnTo>
                  <a:pt x="40700" y="9700"/>
                </a:lnTo>
                <a:lnTo>
                  <a:pt x="40700" y="9690"/>
                </a:lnTo>
                <a:lnTo>
                  <a:pt x="40710" y="9690"/>
                </a:lnTo>
                <a:lnTo>
                  <a:pt x="40730" y="9690"/>
                </a:lnTo>
                <a:lnTo>
                  <a:pt x="40740" y="9690"/>
                </a:lnTo>
                <a:lnTo>
                  <a:pt x="40740" y="9680"/>
                </a:lnTo>
                <a:lnTo>
                  <a:pt x="40750" y="9680"/>
                </a:lnTo>
                <a:close/>
                <a:moveTo>
                  <a:pt x="40230" y="9310"/>
                </a:moveTo>
                <a:lnTo>
                  <a:pt x="40230" y="9320"/>
                </a:lnTo>
                <a:lnTo>
                  <a:pt x="40240" y="9320"/>
                </a:lnTo>
                <a:lnTo>
                  <a:pt x="40250" y="9320"/>
                </a:lnTo>
                <a:lnTo>
                  <a:pt x="40250" y="9330"/>
                </a:lnTo>
                <a:lnTo>
                  <a:pt x="40250" y="9340"/>
                </a:lnTo>
                <a:lnTo>
                  <a:pt x="40260" y="9340"/>
                </a:lnTo>
                <a:lnTo>
                  <a:pt x="40260" y="9350"/>
                </a:lnTo>
                <a:lnTo>
                  <a:pt x="40260" y="9360"/>
                </a:lnTo>
                <a:lnTo>
                  <a:pt x="40270" y="9360"/>
                </a:lnTo>
                <a:lnTo>
                  <a:pt x="40270" y="9370"/>
                </a:lnTo>
                <a:lnTo>
                  <a:pt x="40280" y="9370"/>
                </a:lnTo>
                <a:lnTo>
                  <a:pt x="40280" y="9380"/>
                </a:lnTo>
                <a:lnTo>
                  <a:pt x="40290" y="9380"/>
                </a:lnTo>
                <a:lnTo>
                  <a:pt x="40290" y="9390"/>
                </a:lnTo>
                <a:lnTo>
                  <a:pt x="40300" y="9390"/>
                </a:lnTo>
                <a:lnTo>
                  <a:pt x="40310" y="9390"/>
                </a:lnTo>
                <a:lnTo>
                  <a:pt x="40310" y="9400"/>
                </a:lnTo>
                <a:lnTo>
                  <a:pt x="40310" y="9410"/>
                </a:lnTo>
                <a:lnTo>
                  <a:pt x="40300" y="9410"/>
                </a:lnTo>
                <a:lnTo>
                  <a:pt x="40290" y="9410"/>
                </a:lnTo>
                <a:lnTo>
                  <a:pt x="40290" y="9400"/>
                </a:lnTo>
                <a:lnTo>
                  <a:pt x="40280" y="9400"/>
                </a:lnTo>
                <a:lnTo>
                  <a:pt x="40280" y="9390"/>
                </a:lnTo>
                <a:lnTo>
                  <a:pt x="40270" y="9390"/>
                </a:lnTo>
                <a:lnTo>
                  <a:pt x="40270" y="9380"/>
                </a:lnTo>
                <a:lnTo>
                  <a:pt x="40260" y="9380"/>
                </a:lnTo>
                <a:lnTo>
                  <a:pt x="40250" y="9380"/>
                </a:lnTo>
                <a:lnTo>
                  <a:pt x="40250" y="9370"/>
                </a:lnTo>
                <a:lnTo>
                  <a:pt x="40240" y="9370"/>
                </a:lnTo>
                <a:lnTo>
                  <a:pt x="40240" y="9360"/>
                </a:lnTo>
                <a:lnTo>
                  <a:pt x="40240" y="9350"/>
                </a:lnTo>
                <a:lnTo>
                  <a:pt x="40230" y="9350"/>
                </a:lnTo>
                <a:lnTo>
                  <a:pt x="40230" y="9340"/>
                </a:lnTo>
                <a:lnTo>
                  <a:pt x="40220" y="9340"/>
                </a:lnTo>
                <a:lnTo>
                  <a:pt x="40220" y="9330"/>
                </a:lnTo>
                <a:lnTo>
                  <a:pt x="40220" y="9310"/>
                </a:lnTo>
                <a:lnTo>
                  <a:pt x="40230" y="9310"/>
                </a:lnTo>
                <a:close/>
                <a:moveTo>
                  <a:pt x="40150" y="9190"/>
                </a:moveTo>
                <a:lnTo>
                  <a:pt x="40150" y="9200"/>
                </a:lnTo>
                <a:lnTo>
                  <a:pt x="40160" y="9200"/>
                </a:lnTo>
                <a:lnTo>
                  <a:pt x="40160" y="9210"/>
                </a:lnTo>
                <a:lnTo>
                  <a:pt x="40170" y="9210"/>
                </a:lnTo>
                <a:lnTo>
                  <a:pt x="40170" y="9220"/>
                </a:lnTo>
                <a:lnTo>
                  <a:pt x="40180" y="9220"/>
                </a:lnTo>
                <a:lnTo>
                  <a:pt x="40180" y="9230"/>
                </a:lnTo>
                <a:lnTo>
                  <a:pt x="40190" y="9230"/>
                </a:lnTo>
                <a:lnTo>
                  <a:pt x="40190" y="9240"/>
                </a:lnTo>
                <a:lnTo>
                  <a:pt x="40200" y="9240"/>
                </a:lnTo>
                <a:lnTo>
                  <a:pt x="40200" y="9250"/>
                </a:lnTo>
                <a:lnTo>
                  <a:pt x="40200" y="9260"/>
                </a:lnTo>
                <a:lnTo>
                  <a:pt x="40210" y="9260"/>
                </a:lnTo>
                <a:lnTo>
                  <a:pt x="40210" y="9270"/>
                </a:lnTo>
                <a:lnTo>
                  <a:pt x="40210" y="9290"/>
                </a:lnTo>
                <a:lnTo>
                  <a:pt x="40200" y="9290"/>
                </a:lnTo>
                <a:lnTo>
                  <a:pt x="40200" y="9280"/>
                </a:lnTo>
                <a:lnTo>
                  <a:pt x="40200" y="9270"/>
                </a:lnTo>
                <a:lnTo>
                  <a:pt x="40190" y="9270"/>
                </a:lnTo>
                <a:lnTo>
                  <a:pt x="40190" y="9260"/>
                </a:lnTo>
                <a:lnTo>
                  <a:pt x="40180" y="9260"/>
                </a:lnTo>
                <a:lnTo>
                  <a:pt x="40180" y="9250"/>
                </a:lnTo>
                <a:lnTo>
                  <a:pt x="40180" y="9240"/>
                </a:lnTo>
                <a:lnTo>
                  <a:pt x="40170" y="9240"/>
                </a:lnTo>
                <a:lnTo>
                  <a:pt x="40170" y="9230"/>
                </a:lnTo>
                <a:lnTo>
                  <a:pt x="40160" y="9230"/>
                </a:lnTo>
                <a:lnTo>
                  <a:pt x="40160" y="9220"/>
                </a:lnTo>
                <a:lnTo>
                  <a:pt x="40160" y="9210"/>
                </a:lnTo>
                <a:lnTo>
                  <a:pt x="40150" y="9210"/>
                </a:lnTo>
                <a:lnTo>
                  <a:pt x="40150" y="9200"/>
                </a:lnTo>
                <a:lnTo>
                  <a:pt x="40140" y="9200"/>
                </a:lnTo>
                <a:lnTo>
                  <a:pt x="40140" y="9190"/>
                </a:lnTo>
                <a:lnTo>
                  <a:pt x="40150" y="9190"/>
                </a:lnTo>
                <a:close/>
                <a:moveTo>
                  <a:pt x="39950" y="9060"/>
                </a:moveTo>
                <a:lnTo>
                  <a:pt x="39950" y="9070"/>
                </a:lnTo>
                <a:lnTo>
                  <a:pt x="39960" y="9070"/>
                </a:lnTo>
                <a:lnTo>
                  <a:pt x="39960" y="9080"/>
                </a:lnTo>
                <a:lnTo>
                  <a:pt x="39970" y="9080"/>
                </a:lnTo>
                <a:lnTo>
                  <a:pt x="39980" y="9080"/>
                </a:lnTo>
                <a:lnTo>
                  <a:pt x="39980" y="9090"/>
                </a:lnTo>
                <a:lnTo>
                  <a:pt x="39990" y="9090"/>
                </a:lnTo>
                <a:lnTo>
                  <a:pt x="39990" y="9100"/>
                </a:lnTo>
                <a:lnTo>
                  <a:pt x="40000" y="9100"/>
                </a:lnTo>
                <a:lnTo>
                  <a:pt x="40010" y="9100"/>
                </a:lnTo>
                <a:lnTo>
                  <a:pt x="40010" y="9110"/>
                </a:lnTo>
                <a:lnTo>
                  <a:pt x="40020" y="9110"/>
                </a:lnTo>
                <a:lnTo>
                  <a:pt x="40030" y="9110"/>
                </a:lnTo>
                <a:lnTo>
                  <a:pt x="40030" y="9120"/>
                </a:lnTo>
                <a:lnTo>
                  <a:pt x="40030" y="9130"/>
                </a:lnTo>
                <a:lnTo>
                  <a:pt x="40020" y="9130"/>
                </a:lnTo>
                <a:lnTo>
                  <a:pt x="40020" y="9120"/>
                </a:lnTo>
                <a:lnTo>
                  <a:pt x="40010" y="9120"/>
                </a:lnTo>
                <a:lnTo>
                  <a:pt x="40000" y="9120"/>
                </a:lnTo>
                <a:lnTo>
                  <a:pt x="40000" y="9110"/>
                </a:lnTo>
                <a:lnTo>
                  <a:pt x="39990" y="9110"/>
                </a:lnTo>
                <a:lnTo>
                  <a:pt x="39980" y="9110"/>
                </a:lnTo>
                <a:lnTo>
                  <a:pt x="39980" y="9100"/>
                </a:lnTo>
                <a:lnTo>
                  <a:pt x="39970" y="9100"/>
                </a:lnTo>
                <a:lnTo>
                  <a:pt x="39960" y="9100"/>
                </a:lnTo>
                <a:lnTo>
                  <a:pt x="39960" y="9110"/>
                </a:lnTo>
                <a:lnTo>
                  <a:pt x="39950" y="9110"/>
                </a:lnTo>
                <a:lnTo>
                  <a:pt x="39940" y="9110"/>
                </a:lnTo>
                <a:lnTo>
                  <a:pt x="39940" y="9100"/>
                </a:lnTo>
                <a:lnTo>
                  <a:pt x="39950" y="9100"/>
                </a:lnTo>
                <a:lnTo>
                  <a:pt x="39960" y="9100"/>
                </a:lnTo>
                <a:lnTo>
                  <a:pt x="39960" y="9080"/>
                </a:lnTo>
                <a:lnTo>
                  <a:pt x="39950" y="9080"/>
                </a:lnTo>
                <a:lnTo>
                  <a:pt x="39950" y="9060"/>
                </a:lnTo>
                <a:close/>
                <a:moveTo>
                  <a:pt x="39840" y="8970"/>
                </a:moveTo>
                <a:lnTo>
                  <a:pt x="39850" y="8970"/>
                </a:lnTo>
                <a:lnTo>
                  <a:pt x="39850" y="8980"/>
                </a:lnTo>
                <a:lnTo>
                  <a:pt x="39860" y="8980"/>
                </a:lnTo>
                <a:lnTo>
                  <a:pt x="39870" y="8980"/>
                </a:lnTo>
                <a:lnTo>
                  <a:pt x="39870" y="8990"/>
                </a:lnTo>
                <a:lnTo>
                  <a:pt x="39870" y="9010"/>
                </a:lnTo>
                <a:lnTo>
                  <a:pt x="39880" y="9010"/>
                </a:lnTo>
                <a:lnTo>
                  <a:pt x="39880" y="9020"/>
                </a:lnTo>
                <a:lnTo>
                  <a:pt x="39870" y="9020"/>
                </a:lnTo>
                <a:lnTo>
                  <a:pt x="39870" y="9030"/>
                </a:lnTo>
                <a:lnTo>
                  <a:pt x="39860" y="9030"/>
                </a:lnTo>
                <a:lnTo>
                  <a:pt x="39850" y="9030"/>
                </a:lnTo>
                <a:lnTo>
                  <a:pt x="39850" y="9020"/>
                </a:lnTo>
                <a:lnTo>
                  <a:pt x="39840" y="9020"/>
                </a:lnTo>
                <a:lnTo>
                  <a:pt x="39830" y="9020"/>
                </a:lnTo>
                <a:lnTo>
                  <a:pt x="39830" y="9010"/>
                </a:lnTo>
                <a:lnTo>
                  <a:pt x="39820" y="9010"/>
                </a:lnTo>
                <a:lnTo>
                  <a:pt x="39820" y="9000"/>
                </a:lnTo>
                <a:lnTo>
                  <a:pt x="39820" y="8990"/>
                </a:lnTo>
                <a:lnTo>
                  <a:pt x="39820" y="8980"/>
                </a:lnTo>
                <a:lnTo>
                  <a:pt x="39830" y="8980"/>
                </a:lnTo>
                <a:lnTo>
                  <a:pt x="39830" y="8970"/>
                </a:lnTo>
                <a:lnTo>
                  <a:pt x="39840" y="8970"/>
                </a:lnTo>
                <a:close/>
                <a:moveTo>
                  <a:pt x="39780" y="8900"/>
                </a:moveTo>
                <a:lnTo>
                  <a:pt x="39790" y="8900"/>
                </a:lnTo>
                <a:lnTo>
                  <a:pt x="39790" y="8910"/>
                </a:lnTo>
                <a:lnTo>
                  <a:pt x="39800" y="8910"/>
                </a:lnTo>
                <a:lnTo>
                  <a:pt x="39800" y="8930"/>
                </a:lnTo>
                <a:lnTo>
                  <a:pt x="39780" y="8930"/>
                </a:lnTo>
                <a:lnTo>
                  <a:pt x="39780" y="8920"/>
                </a:lnTo>
                <a:lnTo>
                  <a:pt x="39770" y="8920"/>
                </a:lnTo>
                <a:lnTo>
                  <a:pt x="39770" y="8910"/>
                </a:lnTo>
                <a:lnTo>
                  <a:pt x="39770" y="8900"/>
                </a:lnTo>
                <a:lnTo>
                  <a:pt x="39780" y="8900"/>
                </a:lnTo>
                <a:close/>
                <a:moveTo>
                  <a:pt x="39590" y="8760"/>
                </a:moveTo>
                <a:lnTo>
                  <a:pt x="39590" y="8770"/>
                </a:lnTo>
                <a:lnTo>
                  <a:pt x="39580" y="8770"/>
                </a:lnTo>
                <a:lnTo>
                  <a:pt x="39580" y="8790"/>
                </a:lnTo>
                <a:lnTo>
                  <a:pt x="39590" y="8790"/>
                </a:lnTo>
                <a:lnTo>
                  <a:pt x="39590" y="8800"/>
                </a:lnTo>
                <a:lnTo>
                  <a:pt x="39600" y="8800"/>
                </a:lnTo>
                <a:lnTo>
                  <a:pt x="39610" y="8800"/>
                </a:lnTo>
                <a:lnTo>
                  <a:pt x="39610" y="8810"/>
                </a:lnTo>
                <a:lnTo>
                  <a:pt x="39620" y="8810"/>
                </a:lnTo>
                <a:lnTo>
                  <a:pt x="39620" y="8820"/>
                </a:lnTo>
                <a:lnTo>
                  <a:pt x="39630" y="8820"/>
                </a:lnTo>
                <a:lnTo>
                  <a:pt x="39640" y="8820"/>
                </a:lnTo>
                <a:lnTo>
                  <a:pt x="39640" y="8830"/>
                </a:lnTo>
                <a:lnTo>
                  <a:pt x="39660" y="8830"/>
                </a:lnTo>
                <a:lnTo>
                  <a:pt x="39680" y="8830"/>
                </a:lnTo>
                <a:lnTo>
                  <a:pt x="39690" y="8830"/>
                </a:lnTo>
                <a:lnTo>
                  <a:pt x="39690" y="8840"/>
                </a:lnTo>
                <a:lnTo>
                  <a:pt x="39700" y="8840"/>
                </a:lnTo>
                <a:lnTo>
                  <a:pt x="39700" y="8850"/>
                </a:lnTo>
                <a:lnTo>
                  <a:pt x="39710" y="8850"/>
                </a:lnTo>
                <a:lnTo>
                  <a:pt x="39720" y="8850"/>
                </a:lnTo>
                <a:lnTo>
                  <a:pt x="39730" y="8850"/>
                </a:lnTo>
                <a:lnTo>
                  <a:pt x="39730" y="8860"/>
                </a:lnTo>
                <a:lnTo>
                  <a:pt x="39730" y="8880"/>
                </a:lnTo>
                <a:lnTo>
                  <a:pt x="39720" y="8880"/>
                </a:lnTo>
                <a:lnTo>
                  <a:pt x="39710" y="8880"/>
                </a:lnTo>
                <a:lnTo>
                  <a:pt x="39700" y="8880"/>
                </a:lnTo>
                <a:lnTo>
                  <a:pt x="39700" y="8890"/>
                </a:lnTo>
                <a:lnTo>
                  <a:pt x="39700" y="8900"/>
                </a:lnTo>
                <a:lnTo>
                  <a:pt x="39680" y="8900"/>
                </a:lnTo>
                <a:lnTo>
                  <a:pt x="39680" y="8890"/>
                </a:lnTo>
                <a:lnTo>
                  <a:pt x="39670" y="8890"/>
                </a:lnTo>
                <a:lnTo>
                  <a:pt x="39660" y="8890"/>
                </a:lnTo>
                <a:lnTo>
                  <a:pt x="39660" y="8900"/>
                </a:lnTo>
                <a:lnTo>
                  <a:pt x="39660" y="8910"/>
                </a:lnTo>
                <a:lnTo>
                  <a:pt x="39660" y="8920"/>
                </a:lnTo>
                <a:lnTo>
                  <a:pt x="39650" y="8920"/>
                </a:lnTo>
                <a:lnTo>
                  <a:pt x="39650" y="8930"/>
                </a:lnTo>
                <a:lnTo>
                  <a:pt x="39650" y="8950"/>
                </a:lnTo>
                <a:lnTo>
                  <a:pt x="39650" y="8960"/>
                </a:lnTo>
                <a:lnTo>
                  <a:pt x="39660" y="8960"/>
                </a:lnTo>
                <a:lnTo>
                  <a:pt x="39660" y="8970"/>
                </a:lnTo>
                <a:lnTo>
                  <a:pt x="39660" y="8980"/>
                </a:lnTo>
                <a:lnTo>
                  <a:pt x="39670" y="8980"/>
                </a:lnTo>
                <a:lnTo>
                  <a:pt x="39670" y="8990"/>
                </a:lnTo>
                <a:lnTo>
                  <a:pt x="39670" y="9000"/>
                </a:lnTo>
                <a:lnTo>
                  <a:pt x="39680" y="9000"/>
                </a:lnTo>
                <a:lnTo>
                  <a:pt x="39680" y="9010"/>
                </a:lnTo>
                <a:lnTo>
                  <a:pt x="39690" y="9010"/>
                </a:lnTo>
                <a:lnTo>
                  <a:pt x="39690" y="9020"/>
                </a:lnTo>
                <a:lnTo>
                  <a:pt x="39700" y="9020"/>
                </a:lnTo>
                <a:lnTo>
                  <a:pt x="39700" y="9030"/>
                </a:lnTo>
                <a:lnTo>
                  <a:pt x="39710" y="9030"/>
                </a:lnTo>
                <a:lnTo>
                  <a:pt x="39710" y="9040"/>
                </a:lnTo>
                <a:lnTo>
                  <a:pt x="39720" y="9040"/>
                </a:lnTo>
                <a:lnTo>
                  <a:pt x="39730" y="9040"/>
                </a:lnTo>
                <a:lnTo>
                  <a:pt x="39730" y="9050"/>
                </a:lnTo>
                <a:lnTo>
                  <a:pt x="39760" y="9050"/>
                </a:lnTo>
                <a:lnTo>
                  <a:pt x="39760" y="9060"/>
                </a:lnTo>
                <a:lnTo>
                  <a:pt x="39760" y="9070"/>
                </a:lnTo>
                <a:lnTo>
                  <a:pt x="39760" y="9080"/>
                </a:lnTo>
                <a:lnTo>
                  <a:pt x="39760" y="9090"/>
                </a:lnTo>
                <a:lnTo>
                  <a:pt x="39750" y="9090"/>
                </a:lnTo>
                <a:lnTo>
                  <a:pt x="39740" y="9090"/>
                </a:lnTo>
                <a:lnTo>
                  <a:pt x="39730" y="9090"/>
                </a:lnTo>
                <a:lnTo>
                  <a:pt x="39730" y="9080"/>
                </a:lnTo>
                <a:lnTo>
                  <a:pt x="39720" y="9080"/>
                </a:lnTo>
                <a:lnTo>
                  <a:pt x="39710" y="9080"/>
                </a:lnTo>
                <a:lnTo>
                  <a:pt x="39700" y="9080"/>
                </a:lnTo>
                <a:lnTo>
                  <a:pt x="39700" y="9070"/>
                </a:lnTo>
                <a:lnTo>
                  <a:pt x="39690" y="9070"/>
                </a:lnTo>
                <a:lnTo>
                  <a:pt x="39680" y="9070"/>
                </a:lnTo>
                <a:lnTo>
                  <a:pt x="39670" y="9070"/>
                </a:lnTo>
                <a:lnTo>
                  <a:pt x="39670" y="9060"/>
                </a:lnTo>
                <a:lnTo>
                  <a:pt x="39660" y="9060"/>
                </a:lnTo>
                <a:lnTo>
                  <a:pt x="39650" y="9060"/>
                </a:lnTo>
                <a:lnTo>
                  <a:pt x="39650" y="9050"/>
                </a:lnTo>
                <a:lnTo>
                  <a:pt x="39640" y="9050"/>
                </a:lnTo>
                <a:lnTo>
                  <a:pt x="39640" y="9000"/>
                </a:lnTo>
                <a:lnTo>
                  <a:pt x="39640" y="8910"/>
                </a:lnTo>
                <a:lnTo>
                  <a:pt x="39640" y="8890"/>
                </a:lnTo>
                <a:lnTo>
                  <a:pt x="39630" y="8890"/>
                </a:lnTo>
                <a:lnTo>
                  <a:pt x="39630" y="8880"/>
                </a:lnTo>
                <a:lnTo>
                  <a:pt x="39620" y="8880"/>
                </a:lnTo>
                <a:lnTo>
                  <a:pt x="39620" y="8870"/>
                </a:lnTo>
                <a:lnTo>
                  <a:pt x="39590" y="8870"/>
                </a:lnTo>
                <a:lnTo>
                  <a:pt x="39580" y="8870"/>
                </a:lnTo>
                <a:lnTo>
                  <a:pt x="39580" y="8860"/>
                </a:lnTo>
                <a:lnTo>
                  <a:pt x="39570" y="8860"/>
                </a:lnTo>
                <a:lnTo>
                  <a:pt x="39570" y="8850"/>
                </a:lnTo>
                <a:lnTo>
                  <a:pt x="39550" y="8850"/>
                </a:lnTo>
                <a:lnTo>
                  <a:pt x="39550" y="8840"/>
                </a:lnTo>
                <a:lnTo>
                  <a:pt x="39540" y="8840"/>
                </a:lnTo>
                <a:lnTo>
                  <a:pt x="39540" y="8830"/>
                </a:lnTo>
                <a:lnTo>
                  <a:pt x="39530" y="8830"/>
                </a:lnTo>
                <a:lnTo>
                  <a:pt x="39520" y="8830"/>
                </a:lnTo>
                <a:lnTo>
                  <a:pt x="39510" y="8830"/>
                </a:lnTo>
                <a:lnTo>
                  <a:pt x="39510" y="8820"/>
                </a:lnTo>
                <a:lnTo>
                  <a:pt x="39510" y="8810"/>
                </a:lnTo>
                <a:lnTo>
                  <a:pt x="39510" y="8800"/>
                </a:lnTo>
                <a:lnTo>
                  <a:pt x="39520" y="8800"/>
                </a:lnTo>
                <a:lnTo>
                  <a:pt x="39520" y="8790"/>
                </a:lnTo>
                <a:lnTo>
                  <a:pt x="39530" y="8790"/>
                </a:lnTo>
                <a:lnTo>
                  <a:pt x="39530" y="8810"/>
                </a:lnTo>
                <a:lnTo>
                  <a:pt x="39540" y="8810"/>
                </a:lnTo>
                <a:lnTo>
                  <a:pt x="39540" y="8800"/>
                </a:lnTo>
                <a:lnTo>
                  <a:pt x="39550" y="8800"/>
                </a:lnTo>
                <a:lnTo>
                  <a:pt x="39550" y="8790"/>
                </a:lnTo>
                <a:lnTo>
                  <a:pt x="39550" y="8780"/>
                </a:lnTo>
                <a:lnTo>
                  <a:pt x="39560" y="8780"/>
                </a:lnTo>
                <a:lnTo>
                  <a:pt x="39560" y="8770"/>
                </a:lnTo>
                <a:lnTo>
                  <a:pt x="39570" y="8770"/>
                </a:lnTo>
                <a:lnTo>
                  <a:pt x="39570" y="8760"/>
                </a:lnTo>
                <a:lnTo>
                  <a:pt x="39580" y="8760"/>
                </a:lnTo>
                <a:lnTo>
                  <a:pt x="39590" y="8760"/>
                </a:lnTo>
                <a:close/>
                <a:moveTo>
                  <a:pt x="38000" y="8320"/>
                </a:moveTo>
                <a:lnTo>
                  <a:pt x="38010" y="8320"/>
                </a:lnTo>
                <a:lnTo>
                  <a:pt x="38010" y="8330"/>
                </a:lnTo>
                <a:lnTo>
                  <a:pt x="38020" y="8330"/>
                </a:lnTo>
                <a:lnTo>
                  <a:pt x="38020" y="8340"/>
                </a:lnTo>
                <a:lnTo>
                  <a:pt x="38010" y="8340"/>
                </a:lnTo>
                <a:lnTo>
                  <a:pt x="37990" y="8340"/>
                </a:lnTo>
                <a:lnTo>
                  <a:pt x="37990" y="8330"/>
                </a:lnTo>
                <a:lnTo>
                  <a:pt x="37980" y="8330"/>
                </a:lnTo>
                <a:lnTo>
                  <a:pt x="37990" y="8330"/>
                </a:lnTo>
                <a:lnTo>
                  <a:pt x="37990" y="8320"/>
                </a:lnTo>
                <a:lnTo>
                  <a:pt x="38000" y="8320"/>
                </a:lnTo>
                <a:close/>
                <a:moveTo>
                  <a:pt x="38260" y="8300"/>
                </a:moveTo>
                <a:lnTo>
                  <a:pt x="38270" y="8300"/>
                </a:lnTo>
                <a:lnTo>
                  <a:pt x="38290" y="8300"/>
                </a:lnTo>
                <a:lnTo>
                  <a:pt x="38300" y="8300"/>
                </a:lnTo>
                <a:lnTo>
                  <a:pt x="38300" y="8310"/>
                </a:lnTo>
                <a:lnTo>
                  <a:pt x="38320" y="8310"/>
                </a:lnTo>
                <a:lnTo>
                  <a:pt x="38310" y="8310"/>
                </a:lnTo>
                <a:lnTo>
                  <a:pt x="38310" y="8320"/>
                </a:lnTo>
                <a:lnTo>
                  <a:pt x="38300" y="8320"/>
                </a:lnTo>
                <a:lnTo>
                  <a:pt x="38290" y="8320"/>
                </a:lnTo>
                <a:lnTo>
                  <a:pt x="38290" y="8310"/>
                </a:lnTo>
                <a:lnTo>
                  <a:pt x="38280" y="8310"/>
                </a:lnTo>
                <a:lnTo>
                  <a:pt x="38280" y="8320"/>
                </a:lnTo>
                <a:lnTo>
                  <a:pt x="38270" y="8320"/>
                </a:lnTo>
                <a:lnTo>
                  <a:pt x="38250" y="8320"/>
                </a:lnTo>
                <a:lnTo>
                  <a:pt x="38250" y="8330"/>
                </a:lnTo>
                <a:lnTo>
                  <a:pt x="38240" y="8330"/>
                </a:lnTo>
                <a:lnTo>
                  <a:pt x="38240" y="8320"/>
                </a:lnTo>
                <a:lnTo>
                  <a:pt x="38240" y="8310"/>
                </a:lnTo>
                <a:lnTo>
                  <a:pt x="38240" y="8300"/>
                </a:lnTo>
                <a:lnTo>
                  <a:pt x="38230" y="8300"/>
                </a:lnTo>
                <a:lnTo>
                  <a:pt x="38260" y="8300"/>
                </a:lnTo>
                <a:close/>
                <a:moveTo>
                  <a:pt x="38130" y="8290"/>
                </a:moveTo>
                <a:lnTo>
                  <a:pt x="38140" y="8290"/>
                </a:lnTo>
                <a:lnTo>
                  <a:pt x="38140" y="8300"/>
                </a:lnTo>
                <a:lnTo>
                  <a:pt x="38170" y="8300"/>
                </a:lnTo>
                <a:lnTo>
                  <a:pt x="38180" y="8300"/>
                </a:lnTo>
                <a:lnTo>
                  <a:pt x="38180" y="8310"/>
                </a:lnTo>
                <a:lnTo>
                  <a:pt x="38170" y="8310"/>
                </a:lnTo>
                <a:lnTo>
                  <a:pt x="38170" y="8320"/>
                </a:lnTo>
                <a:lnTo>
                  <a:pt x="38150" y="8320"/>
                </a:lnTo>
                <a:lnTo>
                  <a:pt x="38150" y="8310"/>
                </a:lnTo>
                <a:lnTo>
                  <a:pt x="38140" y="8310"/>
                </a:lnTo>
                <a:lnTo>
                  <a:pt x="38130" y="8310"/>
                </a:lnTo>
                <a:lnTo>
                  <a:pt x="38120" y="8310"/>
                </a:lnTo>
                <a:lnTo>
                  <a:pt x="38120" y="8300"/>
                </a:lnTo>
                <a:lnTo>
                  <a:pt x="38120" y="8290"/>
                </a:lnTo>
                <a:lnTo>
                  <a:pt x="38130" y="8290"/>
                </a:lnTo>
                <a:close/>
                <a:moveTo>
                  <a:pt x="38190" y="8290"/>
                </a:moveTo>
                <a:lnTo>
                  <a:pt x="38200" y="8290"/>
                </a:lnTo>
                <a:lnTo>
                  <a:pt x="38200" y="8300"/>
                </a:lnTo>
                <a:lnTo>
                  <a:pt x="38210" y="8300"/>
                </a:lnTo>
                <a:lnTo>
                  <a:pt x="38210" y="8290"/>
                </a:lnTo>
                <a:lnTo>
                  <a:pt x="38230" y="8290"/>
                </a:lnTo>
                <a:lnTo>
                  <a:pt x="38230" y="8300"/>
                </a:lnTo>
                <a:lnTo>
                  <a:pt x="38230" y="8310"/>
                </a:lnTo>
                <a:lnTo>
                  <a:pt x="38230" y="8320"/>
                </a:lnTo>
                <a:lnTo>
                  <a:pt x="38220" y="8320"/>
                </a:lnTo>
                <a:lnTo>
                  <a:pt x="38220" y="8310"/>
                </a:lnTo>
                <a:lnTo>
                  <a:pt x="38210" y="8310"/>
                </a:lnTo>
                <a:lnTo>
                  <a:pt x="38200" y="8310"/>
                </a:lnTo>
                <a:lnTo>
                  <a:pt x="38200" y="8300"/>
                </a:lnTo>
                <a:lnTo>
                  <a:pt x="38190" y="8300"/>
                </a:lnTo>
                <a:lnTo>
                  <a:pt x="38180" y="8300"/>
                </a:lnTo>
                <a:lnTo>
                  <a:pt x="38180" y="8290"/>
                </a:lnTo>
                <a:lnTo>
                  <a:pt x="38190" y="8290"/>
                </a:lnTo>
                <a:close/>
                <a:moveTo>
                  <a:pt x="38790" y="8220"/>
                </a:moveTo>
                <a:lnTo>
                  <a:pt x="38800" y="8220"/>
                </a:lnTo>
                <a:lnTo>
                  <a:pt x="38800" y="8230"/>
                </a:lnTo>
                <a:lnTo>
                  <a:pt x="38810" y="8230"/>
                </a:lnTo>
                <a:lnTo>
                  <a:pt x="38810" y="8240"/>
                </a:lnTo>
                <a:lnTo>
                  <a:pt x="38810" y="8250"/>
                </a:lnTo>
                <a:lnTo>
                  <a:pt x="38820" y="8250"/>
                </a:lnTo>
                <a:lnTo>
                  <a:pt x="38820" y="8260"/>
                </a:lnTo>
                <a:lnTo>
                  <a:pt x="38830" y="8260"/>
                </a:lnTo>
                <a:lnTo>
                  <a:pt x="38840" y="8260"/>
                </a:lnTo>
                <a:lnTo>
                  <a:pt x="38840" y="8270"/>
                </a:lnTo>
                <a:lnTo>
                  <a:pt x="38850" y="8270"/>
                </a:lnTo>
                <a:lnTo>
                  <a:pt x="38860" y="8270"/>
                </a:lnTo>
                <a:lnTo>
                  <a:pt x="38860" y="8280"/>
                </a:lnTo>
                <a:lnTo>
                  <a:pt x="38870" y="8280"/>
                </a:lnTo>
                <a:lnTo>
                  <a:pt x="38870" y="8290"/>
                </a:lnTo>
                <a:lnTo>
                  <a:pt x="38880" y="8290"/>
                </a:lnTo>
                <a:lnTo>
                  <a:pt x="38890" y="8290"/>
                </a:lnTo>
                <a:lnTo>
                  <a:pt x="38890" y="8300"/>
                </a:lnTo>
                <a:lnTo>
                  <a:pt x="38900" y="8300"/>
                </a:lnTo>
                <a:lnTo>
                  <a:pt x="38900" y="8310"/>
                </a:lnTo>
                <a:lnTo>
                  <a:pt x="38910" y="8310"/>
                </a:lnTo>
                <a:lnTo>
                  <a:pt x="38920" y="8310"/>
                </a:lnTo>
                <a:lnTo>
                  <a:pt x="38920" y="8320"/>
                </a:lnTo>
                <a:lnTo>
                  <a:pt x="38920" y="8330"/>
                </a:lnTo>
                <a:lnTo>
                  <a:pt x="38930" y="8330"/>
                </a:lnTo>
                <a:lnTo>
                  <a:pt x="38930" y="8340"/>
                </a:lnTo>
                <a:lnTo>
                  <a:pt x="38950" y="8340"/>
                </a:lnTo>
                <a:lnTo>
                  <a:pt x="38970" y="8340"/>
                </a:lnTo>
                <a:lnTo>
                  <a:pt x="38970" y="8350"/>
                </a:lnTo>
                <a:lnTo>
                  <a:pt x="38980" y="8350"/>
                </a:lnTo>
                <a:lnTo>
                  <a:pt x="38980" y="8360"/>
                </a:lnTo>
                <a:lnTo>
                  <a:pt x="38990" y="8360"/>
                </a:lnTo>
                <a:lnTo>
                  <a:pt x="38990" y="8370"/>
                </a:lnTo>
                <a:lnTo>
                  <a:pt x="39000" y="8370"/>
                </a:lnTo>
                <a:lnTo>
                  <a:pt x="39010" y="8370"/>
                </a:lnTo>
                <a:lnTo>
                  <a:pt x="39010" y="8380"/>
                </a:lnTo>
                <a:lnTo>
                  <a:pt x="39020" y="8380"/>
                </a:lnTo>
                <a:lnTo>
                  <a:pt x="39030" y="8380"/>
                </a:lnTo>
                <a:lnTo>
                  <a:pt x="39030" y="8390"/>
                </a:lnTo>
                <a:lnTo>
                  <a:pt x="39040" y="8390"/>
                </a:lnTo>
                <a:lnTo>
                  <a:pt x="39040" y="8400"/>
                </a:lnTo>
                <a:lnTo>
                  <a:pt x="39050" y="8400"/>
                </a:lnTo>
                <a:lnTo>
                  <a:pt x="39060" y="8400"/>
                </a:lnTo>
                <a:lnTo>
                  <a:pt x="39060" y="8410"/>
                </a:lnTo>
                <a:lnTo>
                  <a:pt x="39060" y="8400"/>
                </a:lnTo>
                <a:lnTo>
                  <a:pt x="39080" y="8400"/>
                </a:lnTo>
                <a:lnTo>
                  <a:pt x="39080" y="8410"/>
                </a:lnTo>
                <a:lnTo>
                  <a:pt x="39090" y="8410"/>
                </a:lnTo>
                <a:lnTo>
                  <a:pt x="39090" y="8390"/>
                </a:lnTo>
                <a:lnTo>
                  <a:pt x="39100" y="8390"/>
                </a:lnTo>
                <a:lnTo>
                  <a:pt x="39110" y="8390"/>
                </a:lnTo>
                <a:lnTo>
                  <a:pt x="39120" y="8390"/>
                </a:lnTo>
                <a:lnTo>
                  <a:pt x="39120" y="8400"/>
                </a:lnTo>
                <a:lnTo>
                  <a:pt x="39120" y="8410"/>
                </a:lnTo>
                <a:lnTo>
                  <a:pt x="39110" y="8410"/>
                </a:lnTo>
                <a:lnTo>
                  <a:pt x="39110" y="8420"/>
                </a:lnTo>
                <a:lnTo>
                  <a:pt x="39100" y="8420"/>
                </a:lnTo>
                <a:lnTo>
                  <a:pt x="39110" y="8420"/>
                </a:lnTo>
                <a:lnTo>
                  <a:pt x="39110" y="8430"/>
                </a:lnTo>
                <a:lnTo>
                  <a:pt x="39110" y="8440"/>
                </a:lnTo>
                <a:lnTo>
                  <a:pt x="39120" y="8440"/>
                </a:lnTo>
                <a:lnTo>
                  <a:pt x="39120" y="8450"/>
                </a:lnTo>
                <a:lnTo>
                  <a:pt x="39130" y="8450"/>
                </a:lnTo>
                <a:lnTo>
                  <a:pt x="39130" y="8460"/>
                </a:lnTo>
                <a:lnTo>
                  <a:pt x="39150" y="8460"/>
                </a:lnTo>
                <a:lnTo>
                  <a:pt x="39150" y="8450"/>
                </a:lnTo>
                <a:lnTo>
                  <a:pt x="39140" y="8450"/>
                </a:lnTo>
                <a:lnTo>
                  <a:pt x="39140" y="8440"/>
                </a:lnTo>
                <a:lnTo>
                  <a:pt x="39140" y="8430"/>
                </a:lnTo>
                <a:lnTo>
                  <a:pt x="39140" y="8420"/>
                </a:lnTo>
                <a:lnTo>
                  <a:pt x="39150" y="8420"/>
                </a:lnTo>
                <a:lnTo>
                  <a:pt x="39150" y="8430"/>
                </a:lnTo>
                <a:lnTo>
                  <a:pt x="39160" y="8430"/>
                </a:lnTo>
                <a:lnTo>
                  <a:pt x="39160" y="8440"/>
                </a:lnTo>
                <a:lnTo>
                  <a:pt x="39170" y="8440"/>
                </a:lnTo>
                <a:lnTo>
                  <a:pt x="39170" y="8450"/>
                </a:lnTo>
                <a:lnTo>
                  <a:pt x="39170" y="8460"/>
                </a:lnTo>
                <a:lnTo>
                  <a:pt x="39180" y="8460"/>
                </a:lnTo>
                <a:lnTo>
                  <a:pt x="39180" y="8470"/>
                </a:lnTo>
                <a:lnTo>
                  <a:pt x="39180" y="8480"/>
                </a:lnTo>
                <a:lnTo>
                  <a:pt x="39190" y="8480"/>
                </a:lnTo>
                <a:lnTo>
                  <a:pt x="39190" y="8490"/>
                </a:lnTo>
                <a:lnTo>
                  <a:pt x="39190" y="8500"/>
                </a:lnTo>
                <a:lnTo>
                  <a:pt x="39200" y="8500"/>
                </a:lnTo>
                <a:lnTo>
                  <a:pt x="39200" y="8520"/>
                </a:lnTo>
                <a:lnTo>
                  <a:pt x="39200" y="8530"/>
                </a:lnTo>
                <a:lnTo>
                  <a:pt x="39200" y="8540"/>
                </a:lnTo>
                <a:lnTo>
                  <a:pt x="39190" y="8540"/>
                </a:lnTo>
                <a:lnTo>
                  <a:pt x="39190" y="8530"/>
                </a:lnTo>
                <a:lnTo>
                  <a:pt x="39190" y="8520"/>
                </a:lnTo>
                <a:lnTo>
                  <a:pt x="39180" y="8520"/>
                </a:lnTo>
                <a:lnTo>
                  <a:pt x="39180" y="8490"/>
                </a:lnTo>
                <a:lnTo>
                  <a:pt x="39180" y="8480"/>
                </a:lnTo>
                <a:lnTo>
                  <a:pt x="39170" y="8480"/>
                </a:lnTo>
                <a:lnTo>
                  <a:pt x="39170" y="8470"/>
                </a:lnTo>
                <a:lnTo>
                  <a:pt x="39160" y="8470"/>
                </a:lnTo>
                <a:lnTo>
                  <a:pt x="39160" y="8460"/>
                </a:lnTo>
                <a:lnTo>
                  <a:pt x="39160" y="8470"/>
                </a:lnTo>
                <a:lnTo>
                  <a:pt x="39150" y="8470"/>
                </a:lnTo>
                <a:lnTo>
                  <a:pt x="39150" y="8480"/>
                </a:lnTo>
                <a:lnTo>
                  <a:pt x="39120" y="8480"/>
                </a:lnTo>
                <a:lnTo>
                  <a:pt x="39120" y="8470"/>
                </a:lnTo>
                <a:lnTo>
                  <a:pt x="39110" y="8470"/>
                </a:lnTo>
                <a:lnTo>
                  <a:pt x="39100" y="8470"/>
                </a:lnTo>
                <a:lnTo>
                  <a:pt x="39100" y="8460"/>
                </a:lnTo>
                <a:lnTo>
                  <a:pt x="39090" y="8460"/>
                </a:lnTo>
                <a:lnTo>
                  <a:pt x="39090" y="8450"/>
                </a:lnTo>
                <a:lnTo>
                  <a:pt x="39080" y="8450"/>
                </a:lnTo>
                <a:lnTo>
                  <a:pt x="39080" y="8440"/>
                </a:lnTo>
                <a:lnTo>
                  <a:pt x="39070" y="8440"/>
                </a:lnTo>
                <a:lnTo>
                  <a:pt x="39060" y="8440"/>
                </a:lnTo>
                <a:lnTo>
                  <a:pt x="39060" y="8430"/>
                </a:lnTo>
                <a:lnTo>
                  <a:pt x="39050" y="8430"/>
                </a:lnTo>
                <a:lnTo>
                  <a:pt x="39050" y="8420"/>
                </a:lnTo>
                <a:lnTo>
                  <a:pt x="39040" y="8420"/>
                </a:lnTo>
                <a:lnTo>
                  <a:pt x="39030" y="8420"/>
                </a:lnTo>
                <a:lnTo>
                  <a:pt x="39030" y="8410"/>
                </a:lnTo>
                <a:lnTo>
                  <a:pt x="39020" y="8410"/>
                </a:lnTo>
                <a:lnTo>
                  <a:pt x="39020" y="8400"/>
                </a:lnTo>
                <a:lnTo>
                  <a:pt x="39010" y="8400"/>
                </a:lnTo>
                <a:lnTo>
                  <a:pt x="39010" y="8390"/>
                </a:lnTo>
                <a:lnTo>
                  <a:pt x="39000" y="8390"/>
                </a:lnTo>
                <a:lnTo>
                  <a:pt x="38990" y="8390"/>
                </a:lnTo>
                <a:lnTo>
                  <a:pt x="38990" y="8380"/>
                </a:lnTo>
                <a:lnTo>
                  <a:pt x="38980" y="8380"/>
                </a:lnTo>
                <a:lnTo>
                  <a:pt x="38980" y="8370"/>
                </a:lnTo>
                <a:lnTo>
                  <a:pt x="38970" y="8370"/>
                </a:lnTo>
                <a:lnTo>
                  <a:pt x="38950" y="8370"/>
                </a:lnTo>
                <a:lnTo>
                  <a:pt x="38950" y="8360"/>
                </a:lnTo>
                <a:lnTo>
                  <a:pt x="38950" y="8350"/>
                </a:lnTo>
                <a:lnTo>
                  <a:pt x="38930" y="8350"/>
                </a:lnTo>
                <a:lnTo>
                  <a:pt x="38910" y="8350"/>
                </a:lnTo>
                <a:lnTo>
                  <a:pt x="38900" y="8350"/>
                </a:lnTo>
                <a:lnTo>
                  <a:pt x="38900" y="8340"/>
                </a:lnTo>
                <a:lnTo>
                  <a:pt x="38890" y="8340"/>
                </a:lnTo>
                <a:lnTo>
                  <a:pt x="38880" y="8340"/>
                </a:lnTo>
                <a:lnTo>
                  <a:pt x="38880" y="8330"/>
                </a:lnTo>
                <a:lnTo>
                  <a:pt x="38870" y="8330"/>
                </a:lnTo>
                <a:lnTo>
                  <a:pt x="38860" y="8330"/>
                </a:lnTo>
                <a:lnTo>
                  <a:pt x="38860" y="8320"/>
                </a:lnTo>
                <a:lnTo>
                  <a:pt x="38860" y="8310"/>
                </a:lnTo>
                <a:lnTo>
                  <a:pt x="38850" y="8310"/>
                </a:lnTo>
                <a:lnTo>
                  <a:pt x="38840" y="8310"/>
                </a:lnTo>
                <a:lnTo>
                  <a:pt x="38840" y="8300"/>
                </a:lnTo>
                <a:lnTo>
                  <a:pt x="38830" y="8300"/>
                </a:lnTo>
                <a:lnTo>
                  <a:pt x="38820" y="8300"/>
                </a:lnTo>
                <a:lnTo>
                  <a:pt x="38820" y="8290"/>
                </a:lnTo>
                <a:lnTo>
                  <a:pt x="38810" y="8290"/>
                </a:lnTo>
                <a:lnTo>
                  <a:pt x="38800" y="8290"/>
                </a:lnTo>
                <a:lnTo>
                  <a:pt x="38800" y="8280"/>
                </a:lnTo>
                <a:lnTo>
                  <a:pt x="38790" y="8280"/>
                </a:lnTo>
                <a:lnTo>
                  <a:pt x="38790" y="8270"/>
                </a:lnTo>
                <a:lnTo>
                  <a:pt x="38790" y="8260"/>
                </a:lnTo>
                <a:lnTo>
                  <a:pt x="38780" y="8260"/>
                </a:lnTo>
                <a:lnTo>
                  <a:pt x="38780" y="8250"/>
                </a:lnTo>
                <a:lnTo>
                  <a:pt x="38790" y="8250"/>
                </a:lnTo>
                <a:lnTo>
                  <a:pt x="38790" y="8240"/>
                </a:lnTo>
                <a:lnTo>
                  <a:pt x="38790" y="8230"/>
                </a:lnTo>
                <a:lnTo>
                  <a:pt x="38790" y="8220"/>
                </a:lnTo>
                <a:close/>
                <a:moveTo>
                  <a:pt x="38750" y="8200"/>
                </a:moveTo>
                <a:lnTo>
                  <a:pt x="38750" y="8210"/>
                </a:lnTo>
                <a:lnTo>
                  <a:pt x="38760" y="8210"/>
                </a:lnTo>
                <a:lnTo>
                  <a:pt x="38760" y="8220"/>
                </a:lnTo>
                <a:lnTo>
                  <a:pt x="38760" y="8230"/>
                </a:lnTo>
                <a:lnTo>
                  <a:pt x="38740" y="8230"/>
                </a:lnTo>
                <a:lnTo>
                  <a:pt x="38740" y="8220"/>
                </a:lnTo>
                <a:lnTo>
                  <a:pt x="38730" y="8220"/>
                </a:lnTo>
                <a:lnTo>
                  <a:pt x="38730" y="8210"/>
                </a:lnTo>
                <a:lnTo>
                  <a:pt x="38740" y="8210"/>
                </a:lnTo>
                <a:lnTo>
                  <a:pt x="38740" y="8200"/>
                </a:lnTo>
                <a:lnTo>
                  <a:pt x="38750" y="8200"/>
                </a:lnTo>
                <a:close/>
                <a:moveTo>
                  <a:pt x="37970" y="8020"/>
                </a:moveTo>
                <a:lnTo>
                  <a:pt x="37980" y="8020"/>
                </a:lnTo>
                <a:lnTo>
                  <a:pt x="37990" y="8020"/>
                </a:lnTo>
                <a:lnTo>
                  <a:pt x="37990" y="8030"/>
                </a:lnTo>
                <a:lnTo>
                  <a:pt x="38000" y="8030"/>
                </a:lnTo>
                <a:lnTo>
                  <a:pt x="38000" y="8040"/>
                </a:lnTo>
                <a:lnTo>
                  <a:pt x="38010" y="8040"/>
                </a:lnTo>
                <a:lnTo>
                  <a:pt x="38020" y="8040"/>
                </a:lnTo>
                <a:lnTo>
                  <a:pt x="38020" y="8050"/>
                </a:lnTo>
                <a:lnTo>
                  <a:pt x="38030" y="8050"/>
                </a:lnTo>
                <a:lnTo>
                  <a:pt x="38030" y="8060"/>
                </a:lnTo>
                <a:lnTo>
                  <a:pt x="38040" y="8060"/>
                </a:lnTo>
                <a:lnTo>
                  <a:pt x="38050" y="8060"/>
                </a:lnTo>
                <a:lnTo>
                  <a:pt x="38050" y="8070"/>
                </a:lnTo>
                <a:lnTo>
                  <a:pt x="38060" y="8070"/>
                </a:lnTo>
                <a:lnTo>
                  <a:pt x="38070" y="8070"/>
                </a:lnTo>
                <a:lnTo>
                  <a:pt x="38070" y="8080"/>
                </a:lnTo>
                <a:lnTo>
                  <a:pt x="38080" y="8080"/>
                </a:lnTo>
                <a:lnTo>
                  <a:pt x="38080" y="8090"/>
                </a:lnTo>
                <a:lnTo>
                  <a:pt x="38090" y="8090"/>
                </a:lnTo>
                <a:lnTo>
                  <a:pt x="38090" y="8100"/>
                </a:lnTo>
                <a:lnTo>
                  <a:pt x="38100" y="8100"/>
                </a:lnTo>
                <a:lnTo>
                  <a:pt x="38100" y="8110"/>
                </a:lnTo>
                <a:lnTo>
                  <a:pt x="38090" y="8110"/>
                </a:lnTo>
                <a:lnTo>
                  <a:pt x="38080" y="8110"/>
                </a:lnTo>
                <a:lnTo>
                  <a:pt x="38080" y="8100"/>
                </a:lnTo>
                <a:lnTo>
                  <a:pt x="38070" y="8100"/>
                </a:lnTo>
                <a:lnTo>
                  <a:pt x="38070" y="8090"/>
                </a:lnTo>
                <a:lnTo>
                  <a:pt x="38060" y="8090"/>
                </a:lnTo>
                <a:lnTo>
                  <a:pt x="38060" y="8080"/>
                </a:lnTo>
                <a:lnTo>
                  <a:pt x="38050" y="8080"/>
                </a:lnTo>
                <a:lnTo>
                  <a:pt x="38040" y="8080"/>
                </a:lnTo>
                <a:lnTo>
                  <a:pt x="38040" y="8070"/>
                </a:lnTo>
                <a:lnTo>
                  <a:pt x="38020" y="8070"/>
                </a:lnTo>
                <a:lnTo>
                  <a:pt x="38020" y="8080"/>
                </a:lnTo>
                <a:lnTo>
                  <a:pt x="38010" y="8080"/>
                </a:lnTo>
                <a:lnTo>
                  <a:pt x="38010" y="8070"/>
                </a:lnTo>
                <a:lnTo>
                  <a:pt x="38000" y="8070"/>
                </a:lnTo>
                <a:lnTo>
                  <a:pt x="38000" y="8060"/>
                </a:lnTo>
                <a:lnTo>
                  <a:pt x="38000" y="8050"/>
                </a:lnTo>
                <a:lnTo>
                  <a:pt x="37990" y="8050"/>
                </a:lnTo>
                <a:lnTo>
                  <a:pt x="37990" y="8040"/>
                </a:lnTo>
                <a:lnTo>
                  <a:pt x="37980" y="8040"/>
                </a:lnTo>
                <a:lnTo>
                  <a:pt x="37970" y="8040"/>
                </a:lnTo>
                <a:lnTo>
                  <a:pt x="37970" y="8030"/>
                </a:lnTo>
                <a:lnTo>
                  <a:pt x="37960" y="8030"/>
                </a:lnTo>
                <a:lnTo>
                  <a:pt x="37950" y="8030"/>
                </a:lnTo>
                <a:lnTo>
                  <a:pt x="37950" y="8020"/>
                </a:lnTo>
                <a:lnTo>
                  <a:pt x="37970" y="8020"/>
                </a:lnTo>
                <a:close/>
                <a:moveTo>
                  <a:pt x="37710" y="7930"/>
                </a:moveTo>
                <a:lnTo>
                  <a:pt x="37710" y="7940"/>
                </a:lnTo>
                <a:lnTo>
                  <a:pt x="37720" y="7940"/>
                </a:lnTo>
                <a:lnTo>
                  <a:pt x="37720" y="7950"/>
                </a:lnTo>
                <a:lnTo>
                  <a:pt x="37720" y="7960"/>
                </a:lnTo>
                <a:lnTo>
                  <a:pt x="37730" y="7960"/>
                </a:lnTo>
                <a:lnTo>
                  <a:pt x="37730" y="7950"/>
                </a:lnTo>
                <a:lnTo>
                  <a:pt x="37740" y="7950"/>
                </a:lnTo>
                <a:lnTo>
                  <a:pt x="37740" y="7960"/>
                </a:lnTo>
                <a:lnTo>
                  <a:pt x="37750" y="7960"/>
                </a:lnTo>
                <a:lnTo>
                  <a:pt x="37750" y="7970"/>
                </a:lnTo>
                <a:lnTo>
                  <a:pt x="37760" y="7970"/>
                </a:lnTo>
                <a:lnTo>
                  <a:pt x="37760" y="7980"/>
                </a:lnTo>
                <a:lnTo>
                  <a:pt x="37750" y="7980"/>
                </a:lnTo>
                <a:lnTo>
                  <a:pt x="37740" y="7980"/>
                </a:lnTo>
                <a:lnTo>
                  <a:pt x="37740" y="7970"/>
                </a:lnTo>
                <a:lnTo>
                  <a:pt x="37720" y="7970"/>
                </a:lnTo>
                <a:lnTo>
                  <a:pt x="37720" y="7960"/>
                </a:lnTo>
                <a:lnTo>
                  <a:pt x="37710" y="7960"/>
                </a:lnTo>
                <a:lnTo>
                  <a:pt x="37700" y="7960"/>
                </a:lnTo>
                <a:lnTo>
                  <a:pt x="37700" y="7950"/>
                </a:lnTo>
                <a:lnTo>
                  <a:pt x="37700" y="7940"/>
                </a:lnTo>
                <a:lnTo>
                  <a:pt x="37700" y="7930"/>
                </a:lnTo>
                <a:lnTo>
                  <a:pt x="37710" y="7930"/>
                </a:lnTo>
                <a:close/>
                <a:moveTo>
                  <a:pt x="37180" y="7730"/>
                </a:moveTo>
                <a:lnTo>
                  <a:pt x="37190" y="7730"/>
                </a:lnTo>
                <a:lnTo>
                  <a:pt x="37190" y="7740"/>
                </a:lnTo>
                <a:lnTo>
                  <a:pt x="37200" y="7740"/>
                </a:lnTo>
                <a:lnTo>
                  <a:pt x="37210" y="7740"/>
                </a:lnTo>
                <a:lnTo>
                  <a:pt x="37210" y="7750"/>
                </a:lnTo>
                <a:lnTo>
                  <a:pt x="37220" y="7750"/>
                </a:lnTo>
                <a:lnTo>
                  <a:pt x="37220" y="7760"/>
                </a:lnTo>
                <a:lnTo>
                  <a:pt x="37230" y="7760"/>
                </a:lnTo>
                <a:lnTo>
                  <a:pt x="37230" y="7770"/>
                </a:lnTo>
                <a:lnTo>
                  <a:pt x="37240" y="7770"/>
                </a:lnTo>
                <a:lnTo>
                  <a:pt x="37250" y="7770"/>
                </a:lnTo>
                <a:lnTo>
                  <a:pt x="37250" y="7780"/>
                </a:lnTo>
                <a:lnTo>
                  <a:pt x="37260" y="7780"/>
                </a:lnTo>
                <a:lnTo>
                  <a:pt x="37260" y="7790"/>
                </a:lnTo>
                <a:lnTo>
                  <a:pt x="37270" y="7790"/>
                </a:lnTo>
                <a:lnTo>
                  <a:pt x="37280" y="7790"/>
                </a:lnTo>
                <a:lnTo>
                  <a:pt x="37280" y="7800"/>
                </a:lnTo>
                <a:lnTo>
                  <a:pt x="37290" y="7800"/>
                </a:lnTo>
                <a:lnTo>
                  <a:pt x="37300" y="7800"/>
                </a:lnTo>
                <a:lnTo>
                  <a:pt x="37300" y="7810"/>
                </a:lnTo>
                <a:lnTo>
                  <a:pt x="37310" y="7810"/>
                </a:lnTo>
                <a:lnTo>
                  <a:pt x="37320" y="7810"/>
                </a:lnTo>
                <a:lnTo>
                  <a:pt x="37320" y="7820"/>
                </a:lnTo>
                <a:lnTo>
                  <a:pt x="37330" y="7820"/>
                </a:lnTo>
                <a:lnTo>
                  <a:pt x="37340" y="7820"/>
                </a:lnTo>
                <a:lnTo>
                  <a:pt x="37340" y="7830"/>
                </a:lnTo>
                <a:lnTo>
                  <a:pt x="37380" y="7830"/>
                </a:lnTo>
                <a:lnTo>
                  <a:pt x="37380" y="7820"/>
                </a:lnTo>
                <a:lnTo>
                  <a:pt x="37400" y="7820"/>
                </a:lnTo>
                <a:lnTo>
                  <a:pt x="37400" y="7830"/>
                </a:lnTo>
                <a:lnTo>
                  <a:pt x="37400" y="7840"/>
                </a:lnTo>
                <a:lnTo>
                  <a:pt x="37360" y="7840"/>
                </a:lnTo>
                <a:lnTo>
                  <a:pt x="37360" y="7860"/>
                </a:lnTo>
                <a:lnTo>
                  <a:pt x="37360" y="7870"/>
                </a:lnTo>
                <a:lnTo>
                  <a:pt x="37360" y="7880"/>
                </a:lnTo>
                <a:lnTo>
                  <a:pt x="37370" y="7880"/>
                </a:lnTo>
                <a:lnTo>
                  <a:pt x="37370" y="7890"/>
                </a:lnTo>
                <a:lnTo>
                  <a:pt x="37380" y="7890"/>
                </a:lnTo>
                <a:lnTo>
                  <a:pt x="37390" y="7890"/>
                </a:lnTo>
                <a:lnTo>
                  <a:pt x="37430" y="7890"/>
                </a:lnTo>
                <a:lnTo>
                  <a:pt x="37430" y="7900"/>
                </a:lnTo>
                <a:lnTo>
                  <a:pt x="37440" y="7900"/>
                </a:lnTo>
                <a:lnTo>
                  <a:pt x="37440" y="7910"/>
                </a:lnTo>
                <a:lnTo>
                  <a:pt x="37430" y="7910"/>
                </a:lnTo>
                <a:lnTo>
                  <a:pt x="37420" y="7910"/>
                </a:lnTo>
                <a:lnTo>
                  <a:pt x="37420" y="7920"/>
                </a:lnTo>
                <a:lnTo>
                  <a:pt x="37410" y="7920"/>
                </a:lnTo>
                <a:lnTo>
                  <a:pt x="37410" y="7930"/>
                </a:lnTo>
                <a:lnTo>
                  <a:pt x="37420" y="7930"/>
                </a:lnTo>
                <a:lnTo>
                  <a:pt x="37420" y="7940"/>
                </a:lnTo>
                <a:lnTo>
                  <a:pt x="37420" y="7950"/>
                </a:lnTo>
                <a:lnTo>
                  <a:pt x="37430" y="7950"/>
                </a:lnTo>
                <a:lnTo>
                  <a:pt x="37430" y="7960"/>
                </a:lnTo>
                <a:lnTo>
                  <a:pt x="37440" y="7960"/>
                </a:lnTo>
                <a:lnTo>
                  <a:pt x="37450" y="7960"/>
                </a:lnTo>
                <a:lnTo>
                  <a:pt x="37460" y="7960"/>
                </a:lnTo>
                <a:lnTo>
                  <a:pt x="37460" y="7970"/>
                </a:lnTo>
                <a:lnTo>
                  <a:pt x="37470" y="7970"/>
                </a:lnTo>
                <a:lnTo>
                  <a:pt x="37470" y="7980"/>
                </a:lnTo>
                <a:lnTo>
                  <a:pt x="37480" y="7980"/>
                </a:lnTo>
                <a:lnTo>
                  <a:pt x="37490" y="7980"/>
                </a:lnTo>
                <a:lnTo>
                  <a:pt x="37500" y="7980"/>
                </a:lnTo>
                <a:lnTo>
                  <a:pt x="37500" y="7990"/>
                </a:lnTo>
                <a:lnTo>
                  <a:pt x="37520" y="7990"/>
                </a:lnTo>
                <a:lnTo>
                  <a:pt x="37530" y="7990"/>
                </a:lnTo>
                <a:lnTo>
                  <a:pt x="37530" y="7980"/>
                </a:lnTo>
                <a:lnTo>
                  <a:pt x="37540" y="7980"/>
                </a:lnTo>
                <a:lnTo>
                  <a:pt x="37550" y="7980"/>
                </a:lnTo>
                <a:lnTo>
                  <a:pt x="37560" y="7980"/>
                </a:lnTo>
                <a:lnTo>
                  <a:pt x="37570" y="7980"/>
                </a:lnTo>
                <a:lnTo>
                  <a:pt x="37580" y="7980"/>
                </a:lnTo>
                <a:lnTo>
                  <a:pt x="37580" y="7990"/>
                </a:lnTo>
                <a:lnTo>
                  <a:pt x="37590" y="7990"/>
                </a:lnTo>
                <a:lnTo>
                  <a:pt x="37600" y="7990"/>
                </a:lnTo>
                <a:lnTo>
                  <a:pt x="37610" y="7990"/>
                </a:lnTo>
                <a:lnTo>
                  <a:pt x="37620" y="7990"/>
                </a:lnTo>
                <a:lnTo>
                  <a:pt x="37640" y="7990"/>
                </a:lnTo>
                <a:lnTo>
                  <a:pt x="37650" y="7990"/>
                </a:lnTo>
                <a:lnTo>
                  <a:pt x="37650" y="7980"/>
                </a:lnTo>
                <a:lnTo>
                  <a:pt x="37660" y="7980"/>
                </a:lnTo>
                <a:lnTo>
                  <a:pt x="37670" y="7980"/>
                </a:lnTo>
                <a:lnTo>
                  <a:pt x="37680" y="7980"/>
                </a:lnTo>
                <a:lnTo>
                  <a:pt x="37680" y="7970"/>
                </a:lnTo>
                <a:lnTo>
                  <a:pt x="37700" y="7970"/>
                </a:lnTo>
                <a:lnTo>
                  <a:pt x="37700" y="7980"/>
                </a:lnTo>
                <a:lnTo>
                  <a:pt x="37700" y="7990"/>
                </a:lnTo>
                <a:lnTo>
                  <a:pt x="37710" y="7990"/>
                </a:lnTo>
                <a:lnTo>
                  <a:pt x="37710" y="8000"/>
                </a:lnTo>
                <a:lnTo>
                  <a:pt x="37720" y="8000"/>
                </a:lnTo>
                <a:lnTo>
                  <a:pt x="37740" y="8000"/>
                </a:lnTo>
                <a:lnTo>
                  <a:pt x="37750" y="8000"/>
                </a:lnTo>
                <a:lnTo>
                  <a:pt x="37780" y="8000"/>
                </a:lnTo>
                <a:lnTo>
                  <a:pt x="37780" y="8010"/>
                </a:lnTo>
                <a:lnTo>
                  <a:pt x="37800" y="8010"/>
                </a:lnTo>
                <a:lnTo>
                  <a:pt x="37800" y="8020"/>
                </a:lnTo>
                <a:lnTo>
                  <a:pt x="37780" y="8020"/>
                </a:lnTo>
                <a:lnTo>
                  <a:pt x="37780" y="8030"/>
                </a:lnTo>
                <a:lnTo>
                  <a:pt x="37770" y="8030"/>
                </a:lnTo>
                <a:lnTo>
                  <a:pt x="37740" y="8030"/>
                </a:lnTo>
                <a:lnTo>
                  <a:pt x="37740" y="8040"/>
                </a:lnTo>
                <a:lnTo>
                  <a:pt x="37710" y="8040"/>
                </a:lnTo>
                <a:lnTo>
                  <a:pt x="37710" y="8030"/>
                </a:lnTo>
                <a:lnTo>
                  <a:pt x="37710" y="8040"/>
                </a:lnTo>
                <a:lnTo>
                  <a:pt x="37640" y="8040"/>
                </a:lnTo>
                <a:lnTo>
                  <a:pt x="37620" y="8040"/>
                </a:lnTo>
                <a:lnTo>
                  <a:pt x="37600" y="8040"/>
                </a:lnTo>
                <a:lnTo>
                  <a:pt x="37600" y="8030"/>
                </a:lnTo>
                <a:lnTo>
                  <a:pt x="37590" y="8030"/>
                </a:lnTo>
                <a:lnTo>
                  <a:pt x="37580" y="8030"/>
                </a:lnTo>
                <a:lnTo>
                  <a:pt x="37580" y="8020"/>
                </a:lnTo>
                <a:lnTo>
                  <a:pt x="37570" y="8020"/>
                </a:lnTo>
                <a:lnTo>
                  <a:pt x="37550" y="8020"/>
                </a:lnTo>
                <a:lnTo>
                  <a:pt x="37530" y="8020"/>
                </a:lnTo>
                <a:lnTo>
                  <a:pt x="37530" y="8010"/>
                </a:lnTo>
                <a:lnTo>
                  <a:pt x="37520" y="8010"/>
                </a:lnTo>
                <a:lnTo>
                  <a:pt x="37510" y="8010"/>
                </a:lnTo>
                <a:lnTo>
                  <a:pt x="37510" y="8000"/>
                </a:lnTo>
                <a:lnTo>
                  <a:pt x="37500" y="8000"/>
                </a:lnTo>
                <a:lnTo>
                  <a:pt x="37490" y="8000"/>
                </a:lnTo>
                <a:lnTo>
                  <a:pt x="37490" y="7990"/>
                </a:lnTo>
                <a:lnTo>
                  <a:pt x="37480" y="7990"/>
                </a:lnTo>
                <a:lnTo>
                  <a:pt x="37470" y="7990"/>
                </a:lnTo>
                <a:lnTo>
                  <a:pt x="37460" y="7990"/>
                </a:lnTo>
                <a:lnTo>
                  <a:pt x="37460" y="7980"/>
                </a:lnTo>
                <a:lnTo>
                  <a:pt x="37450" y="7980"/>
                </a:lnTo>
                <a:lnTo>
                  <a:pt x="37430" y="7980"/>
                </a:lnTo>
                <a:lnTo>
                  <a:pt x="37430" y="7970"/>
                </a:lnTo>
                <a:lnTo>
                  <a:pt x="37420" y="7970"/>
                </a:lnTo>
                <a:lnTo>
                  <a:pt x="37420" y="7960"/>
                </a:lnTo>
                <a:lnTo>
                  <a:pt x="37410" y="7960"/>
                </a:lnTo>
                <a:lnTo>
                  <a:pt x="37400" y="7960"/>
                </a:lnTo>
                <a:lnTo>
                  <a:pt x="37390" y="7960"/>
                </a:lnTo>
                <a:lnTo>
                  <a:pt x="37390" y="7950"/>
                </a:lnTo>
                <a:lnTo>
                  <a:pt x="37370" y="7950"/>
                </a:lnTo>
                <a:lnTo>
                  <a:pt x="37360" y="7950"/>
                </a:lnTo>
                <a:lnTo>
                  <a:pt x="37360" y="7940"/>
                </a:lnTo>
                <a:lnTo>
                  <a:pt x="37350" y="7940"/>
                </a:lnTo>
                <a:lnTo>
                  <a:pt x="37340" y="7940"/>
                </a:lnTo>
                <a:lnTo>
                  <a:pt x="37340" y="7930"/>
                </a:lnTo>
                <a:lnTo>
                  <a:pt x="37330" y="7930"/>
                </a:lnTo>
                <a:lnTo>
                  <a:pt x="37330" y="7920"/>
                </a:lnTo>
                <a:lnTo>
                  <a:pt x="37320" y="7920"/>
                </a:lnTo>
                <a:lnTo>
                  <a:pt x="37310" y="7920"/>
                </a:lnTo>
                <a:lnTo>
                  <a:pt x="37310" y="7910"/>
                </a:lnTo>
                <a:lnTo>
                  <a:pt x="37290" y="7910"/>
                </a:lnTo>
                <a:lnTo>
                  <a:pt x="37280" y="7910"/>
                </a:lnTo>
                <a:lnTo>
                  <a:pt x="37280" y="7900"/>
                </a:lnTo>
                <a:lnTo>
                  <a:pt x="37270" y="7900"/>
                </a:lnTo>
                <a:lnTo>
                  <a:pt x="37270" y="7890"/>
                </a:lnTo>
                <a:lnTo>
                  <a:pt x="37260" y="7890"/>
                </a:lnTo>
                <a:lnTo>
                  <a:pt x="37260" y="7880"/>
                </a:lnTo>
                <a:lnTo>
                  <a:pt x="37250" y="7880"/>
                </a:lnTo>
                <a:lnTo>
                  <a:pt x="37240" y="7880"/>
                </a:lnTo>
                <a:lnTo>
                  <a:pt x="37240" y="7870"/>
                </a:lnTo>
                <a:lnTo>
                  <a:pt x="37260" y="7870"/>
                </a:lnTo>
                <a:lnTo>
                  <a:pt x="37270" y="7870"/>
                </a:lnTo>
                <a:lnTo>
                  <a:pt x="37270" y="7880"/>
                </a:lnTo>
                <a:lnTo>
                  <a:pt x="37280" y="7880"/>
                </a:lnTo>
                <a:lnTo>
                  <a:pt x="37290" y="7880"/>
                </a:lnTo>
                <a:lnTo>
                  <a:pt x="37280" y="7880"/>
                </a:lnTo>
                <a:lnTo>
                  <a:pt x="37280" y="7870"/>
                </a:lnTo>
                <a:lnTo>
                  <a:pt x="37270" y="7870"/>
                </a:lnTo>
                <a:lnTo>
                  <a:pt x="37290" y="7870"/>
                </a:lnTo>
                <a:lnTo>
                  <a:pt x="37300" y="7870"/>
                </a:lnTo>
                <a:lnTo>
                  <a:pt x="37320" y="7870"/>
                </a:lnTo>
                <a:lnTo>
                  <a:pt x="37320" y="7850"/>
                </a:lnTo>
                <a:lnTo>
                  <a:pt x="37310" y="7850"/>
                </a:lnTo>
                <a:lnTo>
                  <a:pt x="37300" y="7850"/>
                </a:lnTo>
                <a:lnTo>
                  <a:pt x="37300" y="7840"/>
                </a:lnTo>
                <a:lnTo>
                  <a:pt x="37290" y="7840"/>
                </a:lnTo>
                <a:lnTo>
                  <a:pt x="37290" y="7830"/>
                </a:lnTo>
                <a:lnTo>
                  <a:pt x="37280" y="7830"/>
                </a:lnTo>
                <a:lnTo>
                  <a:pt x="37280" y="7820"/>
                </a:lnTo>
                <a:lnTo>
                  <a:pt x="37270" y="7820"/>
                </a:lnTo>
                <a:lnTo>
                  <a:pt x="37270" y="7810"/>
                </a:lnTo>
                <a:lnTo>
                  <a:pt x="37250" y="7810"/>
                </a:lnTo>
                <a:lnTo>
                  <a:pt x="37240" y="7810"/>
                </a:lnTo>
                <a:lnTo>
                  <a:pt x="37240" y="7800"/>
                </a:lnTo>
                <a:lnTo>
                  <a:pt x="37230" y="7800"/>
                </a:lnTo>
                <a:lnTo>
                  <a:pt x="37230" y="7790"/>
                </a:lnTo>
                <a:lnTo>
                  <a:pt x="37220" y="7790"/>
                </a:lnTo>
                <a:lnTo>
                  <a:pt x="37210" y="7790"/>
                </a:lnTo>
                <a:lnTo>
                  <a:pt x="37210" y="7780"/>
                </a:lnTo>
                <a:lnTo>
                  <a:pt x="37210" y="7770"/>
                </a:lnTo>
                <a:lnTo>
                  <a:pt x="37200" y="7770"/>
                </a:lnTo>
                <a:lnTo>
                  <a:pt x="37200" y="7760"/>
                </a:lnTo>
                <a:lnTo>
                  <a:pt x="37190" y="7760"/>
                </a:lnTo>
                <a:lnTo>
                  <a:pt x="37190" y="7750"/>
                </a:lnTo>
                <a:lnTo>
                  <a:pt x="37180" y="7750"/>
                </a:lnTo>
                <a:lnTo>
                  <a:pt x="37180" y="7740"/>
                </a:lnTo>
                <a:lnTo>
                  <a:pt x="37170" y="7740"/>
                </a:lnTo>
                <a:lnTo>
                  <a:pt x="37180" y="7740"/>
                </a:lnTo>
                <a:lnTo>
                  <a:pt x="37180" y="7730"/>
                </a:lnTo>
                <a:close/>
                <a:moveTo>
                  <a:pt x="37120" y="7670"/>
                </a:moveTo>
                <a:lnTo>
                  <a:pt x="37130" y="7670"/>
                </a:lnTo>
                <a:lnTo>
                  <a:pt x="37130" y="7680"/>
                </a:lnTo>
                <a:lnTo>
                  <a:pt x="37140" y="7680"/>
                </a:lnTo>
                <a:lnTo>
                  <a:pt x="37140" y="7690"/>
                </a:lnTo>
                <a:lnTo>
                  <a:pt x="37150" y="7690"/>
                </a:lnTo>
                <a:lnTo>
                  <a:pt x="37150" y="7700"/>
                </a:lnTo>
                <a:lnTo>
                  <a:pt x="37160" y="7700"/>
                </a:lnTo>
                <a:lnTo>
                  <a:pt x="37160" y="7710"/>
                </a:lnTo>
                <a:lnTo>
                  <a:pt x="37150" y="7710"/>
                </a:lnTo>
                <a:lnTo>
                  <a:pt x="37140" y="7710"/>
                </a:lnTo>
                <a:lnTo>
                  <a:pt x="37130" y="7710"/>
                </a:lnTo>
                <a:lnTo>
                  <a:pt x="37130" y="7700"/>
                </a:lnTo>
                <a:lnTo>
                  <a:pt x="37130" y="7690"/>
                </a:lnTo>
                <a:lnTo>
                  <a:pt x="37120" y="7690"/>
                </a:lnTo>
                <a:lnTo>
                  <a:pt x="37120" y="7670"/>
                </a:lnTo>
                <a:close/>
                <a:moveTo>
                  <a:pt x="36770" y="7480"/>
                </a:moveTo>
                <a:lnTo>
                  <a:pt x="36780" y="7490"/>
                </a:lnTo>
                <a:lnTo>
                  <a:pt x="36790" y="7490"/>
                </a:lnTo>
                <a:lnTo>
                  <a:pt x="36790" y="7500"/>
                </a:lnTo>
                <a:lnTo>
                  <a:pt x="36800" y="7500"/>
                </a:lnTo>
                <a:lnTo>
                  <a:pt x="36810" y="7500"/>
                </a:lnTo>
                <a:lnTo>
                  <a:pt x="36820" y="7510"/>
                </a:lnTo>
                <a:lnTo>
                  <a:pt x="36840" y="7530"/>
                </a:lnTo>
                <a:lnTo>
                  <a:pt x="36850" y="7540"/>
                </a:lnTo>
                <a:lnTo>
                  <a:pt x="36860" y="7540"/>
                </a:lnTo>
                <a:lnTo>
                  <a:pt x="36860" y="7550"/>
                </a:lnTo>
                <a:lnTo>
                  <a:pt x="36870" y="7550"/>
                </a:lnTo>
                <a:lnTo>
                  <a:pt x="36870" y="7560"/>
                </a:lnTo>
                <a:lnTo>
                  <a:pt x="36880" y="7560"/>
                </a:lnTo>
                <a:lnTo>
                  <a:pt x="36890" y="7570"/>
                </a:lnTo>
                <a:lnTo>
                  <a:pt x="36900" y="7570"/>
                </a:lnTo>
                <a:lnTo>
                  <a:pt x="36900" y="7580"/>
                </a:lnTo>
                <a:lnTo>
                  <a:pt x="36910" y="7580"/>
                </a:lnTo>
                <a:lnTo>
                  <a:pt x="36920" y="7580"/>
                </a:lnTo>
                <a:lnTo>
                  <a:pt x="36930" y="7590"/>
                </a:lnTo>
                <a:lnTo>
                  <a:pt x="36940" y="7590"/>
                </a:lnTo>
                <a:lnTo>
                  <a:pt x="36950" y="7590"/>
                </a:lnTo>
                <a:lnTo>
                  <a:pt x="36960" y="7600"/>
                </a:lnTo>
                <a:lnTo>
                  <a:pt x="36970" y="7600"/>
                </a:lnTo>
                <a:lnTo>
                  <a:pt x="36990" y="7600"/>
                </a:lnTo>
                <a:lnTo>
                  <a:pt x="37000" y="7600"/>
                </a:lnTo>
                <a:lnTo>
                  <a:pt x="37010" y="7610"/>
                </a:lnTo>
                <a:lnTo>
                  <a:pt x="37000" y="7620"/>
                </a:lnTo>
                <a:lnTo>
                  <a:pt x="36990" y="7620"/>
                </a:lnTo>
                <a:lnTo>
                  <a:pt x="36980" y="7620"/>
                </a:lnTo>
                <a:lnTo>
                  <a:pt x="36960" y="7620"/>
                </a:lnTo>
                <a:lnTo>
                  <a:pt x="36950" y="7610"/>
                </a:lnTo>
                <a:lnTo>
                  <a:pt x="36940" y="7610"/>
                </a:lnTo>
                <a:lnTo>
                  <a:pt x="36930" y="7610"/>
                </a:lnTo>
                <a:lnTo>
                  <a:pt x="36930" y="7600"/>
                </a:lnTo>
                <a:lnTo>
                  <a:pt x="36920" y="7600"/>
                </a:lnTo>
                <a:lnTo>
                  <a:pt x="36910" y="7600"/>
                </a:lnTo>
                <a:lnTo>
                  <a:pt x="36900" y="7590"/>
                </a:lnTo>
                <a:lnTo>
                  <a:pt x="36890" y="7590"/>
                </a:lnTo>
                <a:lnTo>
                  <a:pt x="36880" y="7580"/>
                </a:lnTo>
                <a:lnTo>
                  <a:pt x="36870" y="7570"/>
                </a:lnTo>
                <a:lnTo>
                  <a:pt x="36860" y="7570"/>
                </a:lnTo>
                <a:lnTo>
                  <a:pt x="36850" y="7570"/>
                </a:lnTo>
                <a:lnTo>
                  <a:pt x="36850" y="7560"/>
                </a:lnTo>
                <a:lnTo>
                  <a:pt x="36840" y="7560"/>
                </a:lnTo>
                <a:lnTo>
                  <a:pt x="36830" y="7560"/>
                </a:lnTo>
                <a:lnTo>
                  <a:pt x="36830" y="7550"/>
                </a:lnTo>
                <a:lnTo>
                  <a:pt x="36820" y="7550"/>
                </a:lnTo>
                <a:lnTo>
                  <a:pt x="36790" y="7520"/>
                </a:lnTo>
                <a:lnTo>
                  <a:pt x="36780" y="7500"/>
                </a:lnTo>
                <a:lnTo>
                  <a:pt x="36770" y="7490"/>
                </a:lnTo>
                <a:lnTo>
                  <a:pt x="36770" y="7480"/>
                </a:lnTo>
                <a:close/>
                <a:moveTo>
                  <a:pt x="35810" y="7240"/>
                </a:moveTo>
                <a:lnTo>
                  <a:pt x="35820" y="7240"/>
                </a:lnTo>
                <a:lnTo>
                  <a:pt x="35830" y="7250"/>
                </a:lnTo>
                <a:lnTo>
                  <a:pt x="35840" y="7250"/>
                </a:lnTo>
                <a:lnTo>
                  <a:pt x="35850" y="7250"/>
                </a:lnTo>
                <a:lnTo>
                  <a:pt x="35850" y="7260"/>
                </a:lnTo>
                <a:lnTo>
                  <a:pt x="35860" y="7270"/>
                </a:lnTo>
                <a:lnTo>
                  <a:pt x="35870" y="7270"/>
                </a:lnTo>
                <a:lnTo>
                  <a:pt x="35880" y="7270"/>
                </a:lnTo>
                <a:lnTo>
                  <a:pt x="35880" y="7280"/>
                </a:lnTo>
                <a:lnTo>
                  <a:pt x="35910" y="7280"/>
                </a:lnTo>
                <a:lnTo>
                  <a:pt x="35920" y="7280"/>
                </a:lnTo>
                <a:lnTo>
                  <a:pt x="35920" y="7290"/>
                </a:lnTo>
                <a:lnTo>
                  <a:pt x="35930" y="7290"/>
                </a:lnTo>
                <a:lnTo>
                  <a:pt x="35940" y="7290"/>
                </a:lnTo>
                <a:lnTo>
                  <a:pt x="35950" y="7290"/>
                </a:lnTo>
                <a:lnTo>
                  <a:pt x="35960" y="7290"/>
                </a:lnTo>
                <a:lnTo>
                  <a:pt x="35970" y="7290"/>
                </a:lnTo>
                <a:lnTo>
                  <a:pt x="35970" y="7300"/>
                </a:lnTo>
                <a:lnTo>
                  <a:pt x="35970" y="7310"/>
                </a:lnTo>
                <a:lnTo>
                  <a:pt x="35980" y="7310"/>
                </a:lnTo>
                <a:lnTo>
                  <a:pt x="35980" y="7320"/>
                </a:lnTo>
                <a:lnTo>
                  <a:pt x="35970" y="7330"/>
                </a:lnTo>
                <a:lnTo>
                  <a:pt x="35970" y="7320"/>
                </a:lnTo>
                <a:lnTo>
                  <a:pt x="35960" y="7320"/>
                </a:lnTo>
                <a:lnTo>
                  <a:pt x="35950" y="7310"/>
                </a:lnTo>
                <a:lnTo>
                  <a:pt x="35940" y="7310"/>
                </a:lnTo>
                <a:lnTo>
                  <a:pt x="35930" y="7310"/>
                </a:lnTo>
                <a:lnTo>
                  <a:pt x="35920" y="7300"/>
                </a:lnTo>
                <a:lnTo>
                  <a:pt x="35910" y="7300"/>
                </a:lnTo>
                <a:lnTo>
                  <a:pt x="35900" y="7300"/>
                </a:lnTo>
                <a:lnTo>
                  <a:pt x="35890" y="7300"/>
                </a:lnTo>
                <a:lnTo>
                  <a:pt x="35890" y="7290"/>
                </a:lnTo>
                <a:lnTo>
                  <a:pt x="35880" y="7290"/>
                </a:lnTo>
                <a:lnTo>
                  <a:pt x="35870" y="7290"/>
                </a:lnTo>
                <a:lnTo>
                  <a:pt x="35860" y="7280"/>
                </a:lnTo>
                <a:lnTo>
                  <a:pt x="35850" y="7280"/>
                </a:lnTo>
                <a:lnTo>
                  <a:pt x="35840" y="7270"/>
                </a:lnTo>
                <a:lnTo>
                  <a:pt x="35830" y="7270"/>
                </a:lnTo>
                <a:lnTo>
                  <a:pt x="35820" y="7260"/>
                </a:lnTo>
                <a:lnTo>
                  <a:pt x="35810" y="7250"/>
                </a:lnTo>
                <a:lnTo>
                  <a:pt x="35800" y="7240"/>
                </a:lnTo>
                <a:lnTo>
                  <a:pt x="35810" y="7240"/>
                </a:lnTo>
                <a:close/>
                <a:moveTo>
                  <a:pt x="35620" y="7140"/>
                </a:moveTo>
                <a:lnTo>
                  <a:pt x="35630" y="7140"/>
                </a:lnTo>
                <a:lnTo>
                  <a:pt x="35630" y="7150"/>
                </a:lnTo>
                <a:lnTo>
                  <a:pt x="35640" y="7160"/>
                </a:lnTo>
                <a:lnTo>
                  <a:pt x="35650" y="7160"/>
                </a:lnTo>
                <a:lnTo>
                  <a:pt x="35660" y="7170"/>
                </a:lnTo>
                <a:lnTo>
                  <a:pt x="35670" y="7170"/>
                </a:lnTo>
                <a:lnTo>
                  <a:pt x="35680" y="7180"/>
                </a:lnTo>
                <a:lnTo>
                  <a:pt x="35690" y="7180"/>
                </a:lnTo>
                <a:lnTo>
                  <a:pt x="35710" y="7180"/>
                </a:lnTo>
                <a:lnTo>
                  <a:pt x="35720" y="7180"/>
                </a:lnTo>
                <a:lnTo>
                  <a:pt x="35740" y="7200"/>
                </a:lnTo>
                <a:lnTo>
                  <a:pt x="35760" y="7200"/>
                </a:lnTo>
                <a:lnTo>
                  <a:pt x="35780" y="7210"/>
                </a:lnTo>
                <a:lnTo>
                  <a:pt x="35780" y="7220"/>
                </a:lnTo>
                <a:lnTo>
                  <a:pt x="35770" y="7230"/>
                </a:lnTo>
                <a:lnTo>
                  <a:pt x="35770" y="7220"/>
                </a:lnTo>
                <a:lnTo>
                  <a:pt x="35760" y="7220"/>
                </a:lnTo>
                <a:lnTo>
                  <a:pt x="35750" y="7220"/>
                </a:lnTo>
                <a:lnTo>
                  <a:pt x="35740" y="7210"/>
                </a:lnTo>
                <a:lnTo>
                  <a:pt x="35730" y="7210"/>
                </a:lnTo>
                <a:lnTo>
                  <a:pt x="35720" y="7210"/>
                </a:lnTo>
                <a:lnTo>
                  <a:pt x="35710" y="7210"/>
                </a:lnTo>
                <a:lnTo>
                  <a:pt x="35710" y="7200"/>
                </a:lnTo>
                <a:lnTo>
                  <a:pt x="35700" y="7200"/>
                </a:lnTo>
                <a:lnTo>
                  <a:pt x="35690" y="7200"/>
                </a:lnTo>
                <a:lnTo>
                  <a:pt x="35680" y="7200"/>
                </a:lnTo>
                <a:lnTo>
                  <a:pt x="35680" y="7190"/>
                </a:lnTo>
                <a:lnTo>
                  <a:pt x="35670" y="7190"/>
                </a:lnTo>
                <a:lnTo>
                  <a:pt x="35660" y="7180"/>
                </a:lnTo>
                <a:lnTo>
                  <a:pt x="35650" y="7180"/>
                </a:lnTo>
                <a:lnTo>
                  <a:pt x="35640" y="7170"/>
                </a:lnTo>
                <a:lnTo>
                  <a:pt x="35630" y="7170"/>
                </a:lnTo>
                <a:lnTo>
                  <a:pt x="35620" y="7160"/>
                </a:lnTo>
                <a:lnTo>
                  <a:pt x="35610" y="7160"/>
                </a:lnTo>
                <a:lnTo>
                  <a:pt x="35600" y="7150"/>
                </a:lnTo>
                <a:lnTo>
                  <a:pt x="35600" y="7140"/>
                </a:lnTo>
                <a:lnTo>
                  <a:pt x="35610" y="7140"/>
                </a:lnTo>
                <a:lnTo>
                  <a:pt x="35620" y="7140"/>
                </a:lnTo>
                <a:close/>
                <a:moveTo>
                  <a:pt x="34690" y="7130"/>
                </a:moveTo>
                <a:lnTo>
                  <a:pt x="34710" y="7150"/>
                </a:lnTo>
                <a:lnTo>
                  <a:pt x="34710" y="7160"/>
                </a:lnTo>
                <a:lnTo>
                  <a:pt x="34710" y="7170"/>
                </a:lnTo>
                <a:lnTo>
                  <a:pt x="34700" y="7160"/>
                </a:lnTo>
                <a:lnTo>
                  <a:pt x="34690" y="7160"/>
                </a:lnTo>
                <a:lnTo>
                  <a:pt x="34690" y="7150"/>
                </a:lnTo>
                <a:lnTo>
                  <a:pt x="34680" y="7140"/>
                </a:lnTo>
                <a:lnTo>
                  <a:pt x="34680" y="7130"/>
                </a:lnTo>
                <a:lnTo>
                  <a:pt x="34690" y="7130"/>
                </a:lnTo>
                <a:close/>
                <a:moveTo>
                  <a:pt x="34570" y="7080"/>
                </a:moveTo>
                <a:lnTo>
                  <a:pt x="34570" y="7090"/>
                </a:lnTo>
                <a:lnTo>
                  <a:pt x="34580" y="7090"/>
                </a:lnTo>
                <a:lnTo>
                  <a:pt x="34580" y="7100"/>
                </a:lnTo>
                <a:lnTo>
                  <a:pt x="34590" y="7100"/>
                </a:lnTo>
                <a:lnTo>
                  <a:pt x="34580" y="7110"/>
                </a:lnTo>
                <a:lnTo>
                  <a:pt x="34570" y="7110"/>
                </a:lnTo>
                <a:lnTo>
                  <a:pt x="34560" y="7110"/>
                </a:lnTo>
                <a:lnTo>
                  <a:pt x="34550" y="7100"/>
                </a:lnTo>
                <a:lnTo>
                  <a:pt x="34540" y="7110"/>
                </a:lnTo>
                <a:lnTo>
                  <a:pt x="34530" y="7110"/>
                </a:lnTo>
                <a:lnTo>
                  <a:pt x="34520" y="7120"/>
                </a:lnTo>
                <a:lnTo>
                  <a:pt x="34520" y="7130"/>
                </a:lnTo>
                <a:lnTo>
                  <a:pt x="34510" y="7130"/>
                </a:lnTo>
                <a:lnTo>
                  <a:pt x="34500" y="7130"/>
                </a:lnTo>
                <a:lnTo>
                  <a:pt x="34490" y="7130"/>
                </a:lnTo>
                <a:lnTo>
                  <a:pt x="34490" y="7120"/>
                </a:lnTo>
                <a:lnTo>
                  <a:pt x="34500" y="7110"/>
                </a:lnTo>
                <a:lnTo>
                  <a:pt x="34510" y="7110"/>
                </a:lnTo>
                <a:lnTo>
                  <a:pt x="34510" y="7100"/>
                </a:lnTo>
                <a:lnTo>
                  <a:pt x="34520" y="7100"/>
                </a:lnTo>
                <a:lnTo>
                  <a:pt x="34520" y="7090"/>
                </a:lnTo>
                <a:lnTo>
                  <a:pt x="34530" y="7090"/>
                </a:lnTo>
                <a:lnTo>
                  <a:pt x="34540" y="7090"/>
                </a:lnTo>
                <a:lnTo>
                  <a:pt x="34560" y="7090"/>
                </a:lnTo>
                <a:lnTo>
                  <a:pt x="34560" y="7080"/>
                </a:lnTo>
                <a:lnTo>
                  <a:pt x="34570" y="7080"/>
                </a:lnTo>
                <a:close/>
                <a:moveTo>
                  <a:pt x="36200" y="7080"/>
                </a:moveTo>
                <a:lnTo>
                  <a:pt x="36210" y="7080"/>
                </a:lnTo>
                <a:lnTo>
                  <a:pt x="36220" y="7080"/>
                </a:lnTo>
                <a:lnTo>
                  <a:pt x="36220" y="7090"/>
                </a:lnTo>
                <a:lnTo>
                  <a:pt x="36230" y="7090"/>
                </a:lnTo>
                <a:lnTo>
                  <a:pt x="36230" y="7100"/>
                </a:lnTo>
                <a:lnTo>
                  <a:pt x="36250" y="7120"/>
                </a:lnTo>
                <a:lnTo>
                  <a:pt x="36240" y="7120"/>
                </a:lnTo>
                <a:lnTo>
                  <a:pt x="36230" y="7120"/>
                </a:lnTo>
                <a:lnTo>
                  <a:pt x="36220" y="7120"/>
                </a:lnTo>
                <a:lnTo>
                  <a:pt x="36200" y="7140"/>
                </a:lnTo>
                <a:lnTo>
                  <a:pt x="36190" y="7160"/>
                </a:lnTo>
                <a:lnTo>
                  <a:pt x="36180" y="7150"/>
                </a:lnTo>
                <a:lnTo>
                  <a:pt x="36180" y="7140"/>
                </a:lnTo>
                <a:lnTo>
                  <a:pt x="36200" y="7120"/>
                </a:lnTo>
                <a:lnTo>
                  <a:pt x="36200" y="7110"/>
                </a:lnTo>
                <a:lnTo>
                  <a:pt x="36200" y="7100"/>
                </a:lnTo>
                <a:lnTo>
                  <a:pt x="36190" y="7100"/>
                </a:lnTo>
                <a:lnTo>
                  <a:pt x="36190" y="7090"/>
                </a:lnTo>
                <a:lnTo>
                  <a:pt x="36180" y="7090"/>
                </a:lnTo>
                <a:lnTo>
                  <a:pt x="36180" y="7080"/>
                </a:lnTo>
                <a:lnTo>
                  <a:pt x="36190" y="7080"/>
                </a:lnTo>
                <a:lnTo>
                  <a:pt x="36200" y="7080"/>
                </a:lnTo>
                <a:close/>
                <a:moveTo>
                  <a:pt x="35570" y="7060"/>
                </a:moveTo>
                <a:lnTo>
                  <a:pt x="35570" y="7070"/>
                </a:lnTo>
                <a:lnTo>
                  <a:pt x="35580" y="7080"/>
                </a:lnTo>
                <a:lnTo>
                  <a:pt x="35590" y="7080"/>
                </a:lnTo>
                <a:lnTo>
                  <a:pt x="35590" y="7090"/>
                </a:lnTo>
                <a:lnTo>
                  <a:pt x="35600" y="7090"/>
                </a:lnTo>
                <a:lnTo>
                  <a:pt x="35610" y="7100"/>
                </a:lnTo>
                <a:lnTo>
                  <a:pt x="35620" y="7100"/>
                </a:lnTo>
                <a:lnTo>
                  <a:pt x="35620" y="7110"/>
                </a:lnTo>
                <a:lnTo>
                  <a:pt x="35630" y="7120"/>
                </a:lnTo>
                <a:lnTo>
                  <a:pt x="35640" y="7120"/>
                </a:lnTo>
                <a:lnTo>
                  <a:pt x="35640" y="7130"/>
                </a:lnTo>
                <a:lnTo>
                  <a:pt x="35630" y="7130"/>
                </a:lnTo>
                <a:lnTo>
                  <a:pt x="35610" y="7130"/>
                </a:lnTo>
                <a:lnTo>
                  <a:pt x="35600" y="7120"/>
                </a:lnTo>
                <a:lnTo>
                  <a:pt x="35600" y="7110"/>
                </a:lnTo>
                <a:lnTo>
                  <a:pt x="35590" y="7100"/>
                </a:lnTo>
                <a:lnTo>
                  <a:pt x="35580" y="7100"/>
                </a:lnTo>
                <a:lnTo>
                  <a:pt x="35560" y="7080"/>
                </a:lnTo>
                <a:lnTo>
                  <a:pt x="35560" y="7070"/>
                </a:lnTo>
                <a:lnTo>
                  <a:pt x="35560" y="7060"/>
                </a:lnTo>
                <a:lnTo>
                  <a:pt x="35570" y="7060"/>
                </a:lnTo>
                <a:close/>
                <a:moveTo>
                  <a:pt x="31490" y="7050"/>
                </a:moveTo>
                <a:lnTo>
                  <a:pt x="31510" y="7050"/>
                </a:lnTo>
                <a:lnTo>
                  <a:pt x="31510" y="7060"/>
                </a:lnTo>
                <a:lnTo>
                  <a:pt x="31530" y="7060"/>
                </a:lnTo>
                <a:lnTo>
                  <a:pt x="31540" y="7060"/>
                </a:lnTo>
                <a:lnTo>
                  <a:pt x="31540" y="7070"/>
                </a:lnTo>
                <a:lnTo>
                  <a:pt x="31550" y="7070"/>
                </a:lnTo>
                <a:lnTo>
                  <a:pt x="31560" y="7070"/>
                </a:lnTo>
                <a:lnTo>
                  <a:pt x="31560" y="7080"/>
                </a:lnTo>
                <a:lnTo>
                  <a:pt x="31580" y="7080"/>
                </a:lnTo>
                <a:lnTo>
                  <a:pt x="31590" y="7080"/>
                </a:lnTo>
                <a:lnTo>
                  <a:pt x="31600" y="7090"/>
                </a:lnTo>
                <a:lnTo>
                  <a:pt x="31610" y="7090"/>
                </a:lnTo>
                <a:lnTo>
                  <a:pt x="31610" y="7100"/>
                </a:lnTo>
                <a:lnTo>
                  <a:pt x="31600" y="7100"/>
                </a:lnTo>
                <a:lnTo>
                  <a:pt x="31590" y="7100"/>
                </a:lnTo>
                <a:lnTo>
                  <a:pt x="31580" y="7100"/>
                </a:lnTo>
                <a:lnTo>
                  <a:pt x="31570" y="7100"/>
                </a:lnTo>
                <a:lnTo>
                  <a:pt x="31570" y="7090"/>
                </a:lnTo>
                <a:lnTo>
                  <a:pt x="31560" y="7090"/>
                </a:lnTo>
                <a:lnTo>
                  <a:pt x="31550" y="7090"/>
                </a:lnTo>
                <a:lnTo>
                  <a:pt x="31540" y="7090"/>
                </a:lnTo>
                <a:lnTo>
                  <a:pt x="31530" y="7090"/>
                </a:lnTo>
                <a:lnTo>
                  <a:pt x="31520" y="7080"/>
                </a:lnTo>
                <a:lnTo>
                  <a:pt x="31510" y="7080"/>
                </a:lnTo>
                <a:lnTo>
                  <a:pt x="31510" y="7070"/>
                </a:lnTo>
                <a:lnTo>
                  <a:pt x="31500" y="7070"/>
                </a:lnTo>
                <a:lnTo>
                  <a:pt x="31500" y="7060"/>
                </a:lnTo>
                <a:lnTo>
                  <a:pt x="31490" y="7060"/>
                </a:lnTo>
                <a:lnTo>
                  <a:pt x="31480" y="7060"/>
                </a:lnTo>
                <a:lnTo>
                  <a:pt x="31480" y="7050"/>
                </a:lnTo>
                <a:lnTo>
                  <a:pt x="31490" y="7050"/>
                </a:lnTo>
                <a:close/>
                <a:moveTo>
                  <a:pt x="35410" y="6990"/>
                </a:moveTo>
                <a:lnTo>
                  <a:pt x="35420" y="6990"/>
                </a:lnTo>
                <a:lnTo>
                  <a:pt x="35430" y="6990"/>
                </a:lnTo>
                <a:lnTo>
                  <a:pt x="35440" y="6990"/>
                </a:lnTo>
                <a:lnTo>
                  <a:pt x="35450" y="7000"/>
                </a:lnTo>
                <a:lnTo>
                  <a:pt x="35460" y="7000"/>
                </a:lnTo>
                <a:lnTo>
                  <a:pt x="35470" y="7010"/>
                </a:lnTo>
                <a:lnTo>
                  <a:pt x="35480" y="7010"/>
                </a:lnTo>
                <a:lnTo>
                  <a:pt x="35480" y="7020"/>
                </a:lnTo>
                <a:lnTo>
                  <a:pt x="35490" y="7020"/>
                </a:lnTo>
                <a:lnTo>
                  <a:pt x="35490" y="7030"/>
                </a:lnTo>
                <a:lnTo>
                  <a:pt x="35500" y="7030"/>
                </a:lnTo>
                <a:lnTo>
                  <a:pt x="35500" y="7040"/>
                </a:lnTo>
                <a:lnTo>
                  <a:pt x="35510" y="7050"/>
                </a:lnTo>
                <a:lnTo>
                  <a:pt x="35500" y="7050"/>
                </a:lnTo>
                <a:lnTo>
                  <a:pt x="35490" y="7040"/>
                </a:lnTo>
                <a:lnTo>
                  <a:pt x="35480" y="7040"/>
                </a:lnTo>
                <a:lnTo>
                  <a:pt x="35470" y="7050"/>
                </a:lnTo>
                <a:lnTo>
                  <a:pt x="35460" y="7050"/>
                </a:lnTo>
                <a:lnTo>
                  <a:pt x="35450" y="7050"/>
                </a:lnTo>
                <a:lnTo>
                  <a:pt x="35450" y="7040"/>
                </a:lnTo>
                <a:lnTo>
                  <a:pt x="35440" y="7040"/>
                </a:lnTo>
                <a:lnTo>
                  <a:pt x="35430" y="7040"/>
                </a:lnTo>
                <a:lnTo>
                  <a:pt x="35430" y="7030"/>
                </a:lnTo>
                <a:lnTo>
                  <a:pt x="35420" y="7030"/>
                </a:lnTo>
                <a:lnTo>
                  <a:pt x="35410" y="7020"/>
                </a:lnTo>
                <a:lnTo>
                  <a:pt x="35400" y="7010"/>
                </a:lnTo>
                <a:lnTo>
                  <a:pt x="35390" y="7000"/>
                </a:lnTo>
                <a:lnTo>
                  <a:pt x="35380" y="7000"/>
                </a:lnTo>
                <a:lnTo>
                  <a:pt x="35380" y="6990"/>
                </a:lnTo>
                <a:lnTo>
                  <a:pt x="35370" y="6990"/>
                </a:lnTo>
                <a:lnTo>
                  <a:pt x="35370" y="6980"/>
                </a:lnTo>
                <a:lnTo>
                  <a:pt x="35380" y="6980"/>
                </a:lnTo>
                <a:lnTo>
                  <a:pt x="35390" y="6980"/>
                </a:lnTo>
                <a:lnTo>
                  <a:pt x="35400" y="6980"/>
                </a:lnTo>
                <a:lnTo>
                  <a:pt x="35400" y="6990"/>
                </a:lnTo>
                <a:lnTo>
                  <a:pt x="35410" y="6990"/>
                </a:lnTo>
                <a:close/>
                <a:moveTo>
                  <a:pt x="33550" y="6510"/>
                </a:moveTo>
                <a:lnTo>
                  <a:pt x="33560" y="6510"/>
                </a:lnTo>
                <a:lnTo>
                  <a:pt x="33570" y="6510"/>
                </a:lnTo>
                <a:lnTo>
                  <a:pt x="33580" y="6510"/>
                </a:lnTo>
                <a:lnTo>
                  <a:pt x="33580" y="6520"/>
                </a:lnTo>
                <a:lnTo>
                  <a:pt x="33600" y="6520"/>
                </a:lnTo>
                <a:lnTo>
                  <a:pt x="33610" y="6520"/>
                </a:lnTo>
                <a:lnTo>
                  <a:pt x="33640" y="6560"/>
                </a:lnTo>
                <a:lnTo>
                  <a:pt x="33650" y="6570"/>
                </a:lnTo>
                <a:lnTo>
                  <a:pt x="33660" y="6590"/>
                </a:lnTo>
                <a:lnTo>
                  <a:pt x="33670" y="6590"/>
                </a:lnTo>
                <a:lnTo>
                  <a:pt x="33680" y="6600"/>
                </a:lnTo>
                <a:lnTo>
                  <a:pt x="33690" y="6610"/>
                </a:lnTo>
                <a:lnTo>
                  <a:pt x="33690" y="6620"/>
                </a:lnTo>
                <a:lnTo>
                  <a:pt x="33700" y="6630"/>
                </a:lnTo>
                <a:lnTo>
                  <a:pt x="33710" y="6630"/>
                </a:lnTo>
                <a:lnTo>
                  <a:pt x="33720" y="6640"/>
                </a:lnTo>
                <a:lnTo>
                  <a:pt x="33740" y="6650"/>
                </a:lnTo>
                <a:lnTo>
                  <a:pt x="33750" y="6660"/>
                </a:lnTo>
                <a:lnTo>
                  <a:pt x="33740" y="6670"/>
                </a:lnTo>
                <a:lnTo>
                  <a:pt x="33730" y="6660"/>
                </a:lnTo>
                <a:lnTo>
                  <a:pt x="33720" y="6660"/>
                </a:lnTo>
                <a:lnTo>
                  <a:pt x="33710" y="6660"/>
                </a:lnTo>
                <a:lnTo>
                  <a:pt x="33700" y="6660"/>
                </a:lnTo>
                <a:lnTo>
                  <a:pt x="33690" y="6650"/>
                </a:lnTo>
                <a:lnTo>
                  <a:pt x="33670" y="6630"/>
                </a:lnTo>
                <a:lnTo>
                  <a:pt x="33670" y="6620"/>
                </a:lnTo>
                <a:lnTo>
                  <a:pt x="33660" y="6620"/>
                </a:lnTo>
                <a:lnTo>
                  <a:pt x="33660" y="6610"/>
                </a:lnTo>
                <a:lnTo>
                  <a:pt x="33660" y="6600"/>
                </a:lnTo>
                <a:lnTo>
                  <a:pt x="33650" y="6600"/>
                </a:lnTo>
                <a:lnTo>
                  <a:pt x="33640" y="6600"/>
                </a:lnTo>
                <a:lnTo>
                  <a:pt x="33640" y="6590"/>
                </a:lnTo>
                <a:lnTo>
                  <a:pt x="33620" y="6570"/>
                </a:lnTo>
                <a:lnTo>
                  <a:pt x="33620" y="6560"/>
                </a:lnTo>
                <a:lnTo>
                  <a:pt x="33610" y="6560"/>
                </a:lnTo>
                <a:lnTo>
                  <a:pt x="33600" y="6560"/>
                </a:lnTo>
                <a:lnTo>
                  <a:pt x="33580" y="6540"/>
                </a:lnTo>
                <a:lnTo>
                  <a:pt x="33570" y="6540"/>
                </a:lnTo>
                <a:lnTo>
                  <a:pt x="33560" y="6530"/>
                </a:lnTo>
                <a:lnTo>
                  <a:pt x="33560" y="6520"/>
                </a:lnTo>
                <a:lnTo>
                  <a:pt x="33550" y="6520"/>
                </a:lnTo>
                <a:lnTo>
                  <a:pt x="33540" y="6520"/>
                </a:lnTo>
                <a:lnTo>
                  <a:pt x="33530" y="6520"/>
                </a:lnTo>
                <a:lnTo>
                  <a:pt x="33520" y="6520"/>
                </a:lnTo>
                <a:lnTo>
                  <a:pt x="33510" y="6530"/>
                </a:lnTo>
                <a:lnTo>
                  <a:pt x="33520" y="6530"/>
                </a:lnTo>
                <a:lnTo>
                  <a:pt x="33530" y="6530"/>
                </a:lnTo>
                <a:lnTo>
                  <a:pt x="33530" y="6540"/>
                </a:lnTo>
                <a:lnTo>
                  <a:pt x="33540" y="6540"/>
                </a:lnTo>
                <a:lnTo>
                  <a:pt x="33540" y="6550"/>
                </a:lnTo>
                <a:lnTo>
                  <a:pt x="33540" y="6560"/>
                </a:lnTo>
                <a:lnTo>
                  <a:pt x="33530" y="6570"/>
                </a:lnTo>
                <a:lnTo>
                  <a:pt x="33520" y="6570"/>
                </a:lnTo>
                <a:lnTo>
                  <a:pt x="33520" y="6560"/>
                </a:lnTo>
                <a:lnTo>
                  <a:pt x="33510" y="6560"/>
                </a:lnTo>
                <a:lnTo>
                  <a:pt x="33510" y="6550"/>
                </a:lnTo>
                <a:lnTo>
                  <a:pt x="33500" y="6550"/>
                </a:lnTo>
                <a:lnTo>
                  <a:pt x="33500" y="6540"/>
                </a:lnTo>
                <a:lnTo>
                  <a:pt x="33500" y="6530"/>
                </a:lnTo>
                <a:lnTo>
                  <a:pt x="33490" y="6530"/>
                </a:lnTo>
                <a:lnTo>
                  <a:pt x="33490" y="6520"/>
                </a:lnTo>
                <a:lnTo>
                  <a:pt x="33500" y="6520"/>
                </a:lnTo>
                <a:lnTo>
                  <a:pt x="33500" y="6500"/>
                </a:lnTo>
                <a:lnTo>
                  <a:pt x="33510" y="6500"/>
                </a:lnTo>
                <a:lnTo>
                  <a:pt x="33520" y="6490"/>
                </a:lnTo>
                <a:lnTo>
                  <a:pt x="33530" y="6490"/>
                </a:lnTo>
                <a:lnTo>
                  <a:pt x="33530" y="6500"/>
                </a:lnTo>
                <a:lnTo>
                  <a:pt x="33540" y="6500"/>
                </a:lnTo>
                <a:lnTo>
                  <a:pt x="33550" y="6510"/>
                </a:lnTo>
                <a:close/>
                <a:moveTo>
                  <a:pt x="33180" y="6440"/>
                </a:moveTo>
                <a:lnTo>
                  <a:pt x="33180" y="6450"/>
                </a:lnTo>
                <a:lnTo>
                  <a:pt x="33190" y="6450"/>
                </a:lnTo>
                <a:lnTo>
                  <a:pt x="33200" y="6450"/>
                </a:lnTo>
                <a:lnTo>
                  <a:pt x="33210" y="6450"/>
                </a:lnTo>
                <a:lnTo>
                  <a:pt x="33220" y="6450"/>
                </a:lnTo>
                <a:lnTo>
                  <a:pt x="33230" y="6460"/>
                </a:lnTo>
                <a:lnTo>
                  <a:pt x="33240" y="6460"/>
                </a:lnTo>
                <a:lnTo>
                  <a:pt x="33250" y="6460"/>
                </a:lnTo>
                <a:lnTo>
                  <a:pt x="33250" y="6470"/>
                </a:lnTo>
                <a:lnTo>
                  <a:pt x="33280" y="6470"/>
                </a:lnTo>
                <a:lnTo>
                  <a:pt x="33290" y="6470"/>
                </a:lnTo>
                <a:lnTo>
                  <a:pt x="33290" y="6480"/>
                </a:lnTo>
                <a:lnTo>
                  <a:pt x="33300" y="6480"/>
                </a:lnTo>
                <a:lnTo>
                  <a:pt x="33300" y="6500"/>
                </a:lnTo>
                <a:lnTo>
                  <a:pt x="33290" y="6500"/>
                </a:lnTo>
                <a:lnTo>
                  <a:pt x="33290" y="6510"/>
                </a:lnTo>
                <a:lnTo>
                  <a:pt x="33300" y="6520"/>
                </a:lnTo>
                <a:lnTo>
                  <a:pt x="33310" y="6510"/>
                </a:lnTo>
                <a:lnTo>
                  <a:pt x="33320" y="6510"/>
                </a:lnTo>
                <a:lnTo>
                  <a:pt x="33320" y="6490"/>
                </a:lnTo>
                <a:lnTo>
                  <a:pt x="33310" y="6490"/>
                </a:lnTo>
                <a:lnTo>
                  <a:pt x="33320" y="6480"/>
                </a:lnTo>
                <a:lnTo>
                  <a:pt x="33330" y="6480"/>
                </a:lnTo>
                <a:lnTo>
                  <a:pt x="33350" y="6480"/>
                </a:lnTo>
                <a:lnTo>
                  <a:pt x="33360" y="6480"/>
                </a:lnTo>
                <a:lnTo>
                  <a:pt x="33360" y="6490"/>
                </a:lnTo>
                <a:lnTo>
                  <a:pt x="33370" y="6480"/>
                </a:lnTo>
                <a:lnTo>
                  <a:pt x="33370" y="6490"/>
                </a:lnTo>
                <a:lnTo>
                  <a:pt x="33380" y="6480"/>
                </a:lnTo>
                <a:lnTo>
                  <a:pt x="33390" y="6490"/>
                </a:lnTo>
                <a:lnTo>
                  <a:pt x="33400" y="6490"/>
                </a:lnTo>
                <a:lnTo>
                  <a:pt x="33410" y="6490"/>
                </a:lnTo>
                <a:lnTo>
                  <a:pt x="33420" y="6500"/>
                </a:lnTo>
                <a:lnTo>
                  <a:pt x="33430" y="6500"/>
                </a:lnTo>
                <a:lnTo>
                  <a:pt x="33440" y="6510"/>
                </a:lnTo>
                <a:lnTo>
                  <a:pt x="33450" y="6510"/>
                </a:lnTo>
                <a:lnTo>
                  <a:pt x="33450" y="6500"/>
                </a:lnTo>
                <a:lnTo>
                  <a:pt x="33460" y="6500"/>
                </a:lnTo>
                <a:lnTo>
                  <a:pt x="33460" y="6490"/>
                </a:lnTo>
                <a:lnTo>
                  <a:pt x="33470" y="6490"/>
                </a:lnTo>
                <a:lnTo>
                  <a:pt x="33480" y="6500"/>
                </a:lnTo>
                <a:lnTo>
                  <a:pt x="33470" y="6510"/>
                </a:lnTo>
                <a:lnTo>
                  <a:pt x="33460" y="6510"/>
                </a:lnTo>
                <a:lnTo>
                  <a:pt x="33440" y="6540"/>
                </a:lnTo>
                <a:lnTo>
                  <a:pt x="33430" y="6540"/>
                </a:lnTo>
                <a:lnTo>
                  <a:pt x="33430" y="6550"/>
                </a:lnTo>
                <a:lnTo>
                  <a:pt x="33420" y="6560"/>
                </a:lnTo>
                <a:lnTo>
                  <a:pt x="33410" y="6560"/>
                </a:lnTo>
                <a:lnTo>
                  <a:pt x="33400" y="6570"/>
                </a:lnTo>
                <a:lnTo>
                  <a:pt x="33390" y="6590"/>
                </a:lnTo>
                <a:lnTo>
                  <a:pt x="33380" y="6600"/>
                </a:lnTo>
                <a:lnTo>
                  <a:pt x="33380" y="6610"/>
                </a:lnTo>
                <a:lnTo>
                  <a:pt x="33380" y="6620"/>
                </a:lnTo>
                <a:lnTo>
                  <a:pt x="33390" y="6630"/>
                </a:lnTo>
                <a:lnTo>
                  <a:pt x="33400" y="6630"/>
                </a:lnTo>
                <a:lnTo>
                  <a:pt x="33390" y="6640"/>
                </a:lnTo>
                <a:lnTo>
                  <a:pt x="33380" y="6640"/>
                </a:lnTo>
                <a:lnTo>
                  <a:pt x="33370" y="6640"/>
                </a:lnTo>
                <a:lnTo>
                  <a:pt x="33360" y="6640"/>
                </a:lnTo>
                <a:lnTo>
                  <a:pt x="33360" y="6650"/>
                </a:lnTo>
                <a:lnTo>
                  <a:pt x="33350" y="6650"/>
                </a:lnTo>
                <a:lnTo>
                  <a:pt x="33340" y="6640"/>
                </a:lnTo>
                <a:lnTo>
                  <a:pt x="33330" y="6640"/>
                </a:lnTo>
                <a:lnTo>
                  <a:pt x="33330" y="6650"/>
                </a:lnTo>
                <a:lnTo>
                  <a:pt x="33320" y="6650"/>
                </a:lnTo>
                <a:lnTo>
                  <a:pt x="33310" y="6650"/>
                </a:lnTo>
                <a:lnTo>
                  <a:pt x="33300" y="6650"/>
                </a:lnTo>
                <a:lnTo>
                  <a:pt x="33300" y="6660"/>
                </a:lnTo>
                <a:lnTo>
                  <a:pt x="33290" y="6660"/>
                </a:lnTo>
                <a:lnTo>
                  <a:pt x="33290" y="6650"/>
                </a:lnTo>
                <a:lnTo>
                  <a:pt x="33290" y="6640"/>
                </a:lnTo>
                <a:lnTo>
                  <a:pt x="33280" y="6630"/>
                </a:lnTo>
                <a:lnTo>
                  <a:pt x="33270" y="6630"/>
                </a:lnTo>
                <a:lnTo>
                  <a:pt x="33260" y="6620"/>
                </a:lnTo>
                <a:lnTo>
                  <a:pt x="33250" y="6620"/>
                </a:lnTo>
                <a:lnTo>
                  <a:pt x="33250" y="6610"/>
                </a:lnTo>
                <a:lnTo>
                  <a:pt x="33250" y="6600"/>
                </a:lnTo>
                <a:lnTo>
                  <a:pt x="33250" y="6590"/>
                </a:lnTo>
                <a:lnTo>
                  <a:pt x="33250" y="6580"/>
                </a:lnTo>
                <a:lnTo>
                  <a:pt x="33250" y="6570"/>
                </a:lnTo>
                <a:lnTo>
                  <a:pt x="33250" y="6560"/>
                </a:lnTo>
                <a:lnTo>
                  <a:pt x="33250" y="6550"/>
                </a:lnTo>
                <a:lnTo>
                  <a:pt x="33240" y="6550"/>
                </a:lnTo>
                <a:lnTo>
                  <a:pt x="33240" y="6540"/>
                </a:lnTo>
                <a:lnTo>
                  <a:pt x="33250" y="6540"/>
                </a:lnTo>
                <a:lnTo>
                  <a:pt x="33250" y="6530"/>
                </a:lnTo>
                <a:lnTo>
                  <a:pt x="33240" y="6530"/>
                </a:lnTo>
                <a:lnTo>
                  <a:pt x="33230" y="6530"/>
                </a:lnTo>
                <a:lnTo>
                  <a:pt x="33220" y="6520"/>
                </a:lnTo>
                <a:lnTo>
                  <a:pt x="33220" y="6510"/>
                </a:lnTo>
                <a:lnTo>
                  <a:pt x="33200" y="6480"/>
                </a:lnTo>
                <a:lnTo>
                  <a:pt x="33190" y="6480"/>
                </a:lnTo>
                <a:lnTo>
                  <a:pt x="33180" y="6480"/>
                </a:lnTo>
                <a:lnTo>
                  <a:pt x="33190" y="6470"/>
                </a:lnTo>
                <a:lnTo>
                  <a:pt x="33180" y="6470"/>
                </a:lnTo>
                <a:lnTo>
                  <a:pt x="33170" y="6450"/>
                </a:lnTo>
                <a:lnTo>
                  <a:pt x="33160" y="6440"/>
                </a:lnTo>
                <a:lnTo>
                  <a:pt x="33180" y="6440"/>
                </a:lnTo>
                <a:close/>
                <a:moveTo>
                  <a:pt x="33110" y="6430"/>
                </a:moveTo>
                <a:lnTo>
                  <a:pt x="33110" y="6440"/>
                </a:lnTo>
                <a:lnTo>
                  <a:pt x="33120" y="6440"/>
                </a:lnTo>
                <a:lnTo>
                  <a:pt x="33130" y="6440"/>
                </a:lnTo>
                <a:lnTo>
                  <a:pt x="33140" y="6440"/>
                </a:lnTo>
                <a:lnTo>
                  <a:pt x="33140" y="6450"/>
                </a:lnTo>
                <a:lnTo>
                  <a:pt x="33140" y="6460"/>
                </a:lnTo>
                <a:lnTo>
                  <a:pt x="33120" y="6480"/>
                </a:lnTo>
                <a:lnTo>
                  <a:pt x="33110" y="6480"/>
                </a:lnTo>
                <a:lnTo>
                  <a:pt x="33100" y="6470"/>
                </a:lnTo>
                <a:lnTo>
                  <a:pt x="33100" y="6450"/>
                </a:lnTo>
                <a:lnTo>
                  <a:pt x="33090" y="6450"/>
                </a:lnTo>
                <a:lnTo>
                  <a:pt x="33090" y="6440"/>
                </a:lnTo>
                <a:lnTo>
                  <a:pt x="33100" y="6430"/>
                </a:lnTo>
                <a:lnTo>
                  <a:pt x="33110" y="6430"/>
                </a:lnTo>
                <a:close/>
                <a:moveTo>
                  <a:pt x="32840" y="6330"/>
                </a:moveTo>
                <a:lnTo>
                  <a:pt x="32840" y="6340"/>
                </a:lnTo>
                <a:lnTo>
                  <a:pt x="32860" y="6350"/>
                </a:lnTo>
                <a:lnTo>
                  <a:pt x="32860" y="6360"/>
                </a:lnTo>
                <a:lnTo>
                  <a:pt x="32890" y="6360"/>
                </a:lnTo>
                <a:lnTo>
                  <a:pt x="32900" y="6360"/>
                </a:lnTo>
                <a:lnTo>
                  <a:pt x="32910" y="6360"/>
                </a:lnTo>
                <a:lnTo>
                  <a:pt x="32910" y="6370"/>
                </a:lnTo>
                <a:lnTo>
                  <a:pt x="32920" y="6370"/>
                </a:lnTo>
                <a:lnTo>
                  <a:pt x="32920" y="6380"/>
                </a:lnTo>
                <a:lnTo>
                  <a:pt x="32920" y="6390"/>
                </a:lnTo>
                <a:lnTo>
                  <a:pt x="32910" y="6390"/>
                </a:lnTo>
                <a:lnTo>
                  <a:pt x="32910" y="6400"/>
                </a:lnTo>
                <a:lnTo>
                  <a:pt x="32900" y="6400"/>
                </a:lnTo>
                <a:lnTo>
                  <a:pt x="32890" y="6400"/>
                </a:lnTo>
                <a:lnTo>
                  <a:pt x="32880" y="6390"/>
                </a:lnTo>
                <a:lnTo>
                  <a:pt x="32870" y="6390"/>
                </a:lnTo>
                <a:lnTo>
                  <a:pt x="32860" y="6380"/>
                </a:lnTo>
                <a:lnTo>
                  <a:pt x="32850" y="6380"/>
                </a:lnTo>
                <a:lnTo>
                  <a:pt x="32850" y="6370"/>
                </a:lnTo>
                <a:lnTo>
                  <a:pt x="32840" y="6360"/>
                </a:lnTo>
                <a:lnTo>
                  <a:pt x="32830" y="6360"/>
                </a:lnTo>
                <a:lnTo>
                  <a:pt x="32830" y="6350"/>
                </a:lnTo>
                <a:lnTo>
                  <a:pt x="32830" y="6340"/>
                </a:lnTo>
                <a:lnTo>
                  <a:pt x="32820" y="6340"/>
                </a:lnTo>
                <a:lnTo>
                  <a:pt x="32830" y="6330"/>
                </a:lnTo>
                <a:lnTo>
                  <a:pt x="32840" y="6330"/>
                </a:lnTo>
                <a:close/>
                <a:moveTo>
                  <a:pt x="32300" y="5920"/>
                </a:moveTo>
                <a:lnTo>
                  <a:pt x="32310" y="5930"/>
                </a:lnTo>
                <a:lnTo>
                  <a:pt x="32320" y="5930"/>
                </a:lnTo>
                <a:lnTo>
                  <a:pt x="32320" y="5940"/>
                </a:lnTo>
                <a:lnTo>
                  <a:pt x="32330" y="5940"/>
                </a:lnTo>
                <a:lnTo>
                  <a:pt x="32340" y="5940"/>
                </a:lnTo>
                <a:lnTo>
                  <a:pt x="32350" y="5940"/>
                </a:lnTo>
                <a:lnTo>
                  <a:pt x="32350" y="5950"/>
                </a:lnTo>
                <a:lnTo>
                  <a:pt x="32360" y="5950"/>
                </a:lnTo>
                <a:lnTo>
                  <a:pt x="32370" y="5950"/>
                </a:lnTo>
                <a:lnTo>
                  <a:pt x="32380" y="5950"/>
                </a:lnTo>
                <a:lnTo>
                  <a:pt x="32390" y="5960"/>
                </a:lnTo>
                <a:lnTo>
                  <a:pt x="32400" y="5960"/>
                </a:lnTo>
                <a:lnTo>
                  <a:pt x="32410" y="5960"/>
                </a:lnTo>
                <a:lnTo>
                  <a:pt x="32410" y="5970"/>
                </a:lnTo>
                <a:lnTo>
                  <a:pt x="32420" y="5970"/>
                </a:lnTo>
                <a:lnTo>
                  <a:pt x="32430" y="5970"/>
                </a:lnTo>
                <a:lnTo>
                  <a:pt x="32440" y="5980"/>
                </a:lnTo>
                <a:lnTo>
                  <a:pt x="32450" y="5980"/>
                </a:lnTo>
                <a:lnTo>
                  <a:pt x="32460" y="5980"/>
                </a:lnTo>
                <a:lnTo>
                  <a:pt x="32460" y="5990"/>
                </a:lnTo>
                <a:lnTo>
                  <a:pt x="32470" y="5990"/>
                </a:lnTo>
                <a:lnTo>
                  <a:pt x="32480" y="5990"/>
                </a:lnTo>
                <a:lnTo>
                  <a:pt x="32490" y="5990"/>
                </a:lnTo>
                <a:lnTo>
                  <a:pt x="32510" y="5990"/>
                </a:lnTo>
                <a:lnTo>
                  <a:pt x="32510" y="6000"/>
                </a:lnTo>
                <a:lnTo>
                  <a:pt x="32510" y="5990"/>
                </a:lnTo>
                <a:lnTo>
                  <a:pt x="32520" y="5990"/>
                </a:lnTo>
                <a:lnTo>
                  <a:pt x="32540" y="5990"/>
                </a:lnTo>
                <a:lnTo>
                  <a:pt x="32550" y="5990"/>
                </a:lnTo>
                <a:lnTo>
                  <a:pt x="32610" y="6060"/>
                </a:lnTo>
                <a:lnTo>
                  <a:pt x="32620" y="6070"/>
                </a:lnTo>
                <a:lnTo>
                  <a:pt x="32620" y="6090"/>
                </a:lnTo>
                <a:lnTo>
                  <a:pt x="32640" y="6110"/>
                </a:lnTo>
                <a:lnTo>
                  <a:pt x="32640" y="6120"/>
                </a:lnTo>
                <a:lnTo>
                  <a:pt x="32640" y="6130"/>
                </a:lnTo>
                <a:lnTo>
                  <a:pt x="32640" y="6140"/>
                </a:lnTo>
                <a:lnTo>
                  <a:pt x="32640" y="6150"/>
                </a:lnTo>
                <a:lnTo>
                  <a:pt x="32650" y="6150"/>
                </a:lnTo>
                <a:lnTo>
                  <a:pt x="32650" y="6160"/>
                </a:lnTo>
                <a:lnTo>
                  <a:pt x="32650" y="6170"/>
                </a:lnTo>
                <a:lnTo>
                  <a:pt x="32630" y="6170"/>
                </a:lnTo>
                <a:lnTo>
                  <a:pt x="32620" y="6170"/>
                </a:lnTo>
                <a:lnTo>
                  <a:pt x="32620" y="6180"/>
                </a:lnTo>
                <a:lnTo>
                  <a:pt x="32610" y="6180"/>
                </a:lnTo>
                <a:lnTo>
                  <a:pt x="32600" y="6180"/>
                </a:lnTo>
                <a:lnTo>
                  <a:pt x="32590" y="6190"/>
                </a:lnTo>
                <a:lnTo>
                  <a:pt x="32580" y="6190"/>
                </a:lnTo>
                <a:lnTo>
                  <a:pt x="32570" y="6180"/>
                </a:lnTo>
                <a:lnTo>
                  <a:pt x="32560" y="6180"/>
                </a:lnTo>
                <a:lnTo>
                  <a:pt x="32550" y="6190"/>
                </a:lnTo>
                <a:lnTo>
                  <a:pt x="32550" y="6180"/>
                </a:lnTo>
                <a:lnTo>
                  <a:pt x="32550" y="6170"/>
                </a:lnTo>
                <a:lnTo>
                  <a:pt x="32550" y="6150"/>
                </a:lnTo>
                <a:lnTo>
                  <a:pt x="32560" y="6150"/>
                </a:lnTo>
                <a:lnTo>
                  <a:pt x="32560" y="6140"/>
                </a:lnTo>
                <a:lnTo>
                  <a:pt x="32550" y="6130"/>
                </a:lnTo>
                <a:lnTo>
                  <a:pt x="32550" y="6120"/>
                </a:lnTo>
                <a:lnTo>
                  <a:pt x="32540" y="6110"/>
                </a:lnTo>
                <a:lnTo>
                  <a:pt x="32540" y="6100"/>
                </a:lnTo>
                <a:lnTo>
                  <a:pt x="32510" y="6070"/>
                </a:lnTo>
                <a:lnTo>
                  <a:pt x="32510" y="6060"/>
                </a:lnTo>
                <a:lnTo>
                  <a:pt x="32510" y="6050"/>
                </a:lnTo>
                <a:lnTo>
                  <a:pt x="32500" y="6030"/>
                </a:lnTo>
                <a:lnTo>
                  <a:pt x="32490" y="6020"/>
                </a:lnTo>
                <a:lnTo>
                  <a:pt x="32480" y="6020"/>
                </a:lnTo>
                <a:lnTo>
                  <a:pt x="32470" y="6020"/>
                </a:lnTo>
                <a:lnTo>
                  <a:pt x="32460" y="6020"/>
                </a:lnTo>
                <a:lnTo>
                  <a:pt x="32450" y="6020"/>
                </a:lnTo>
                <a:lnTo>
                  <a:pt x="32430" y="6020"/>
                </a:lnTo>
                <a:lnTo>
                  <a:pt x="32430" y="6010"/>
                </a:lnTo>
                <a:lnTo>
                  <a:pt x="32420" y="6010"/>
                </a:lnTo>
                <a:lnTo>
                  <a:pt x="32420" y="6020"/>
                </a:lnTo>
                <a:lnTo>
                  <a:pt x="32410" y="6020"/>
                </a:lnTo>
                <a:lnTo>
                  <a:pt x="32410" y="6010"/>
                </a:lnTo>
                <a:lnTo>
                  <a:pt x="32400" y="6010"/>
                </a:lnTo>
                <a:lnTo>
                  <a:pt x="32390" y="6000"/>
                </a:lnTo>
                <a:lnTo>
                  <a:pt x="32390" y="5990"/>
                </a:lnTo>
                <a:lnTo>
                  <a:pt x="32390" y="5980"/>
                </a:lnTo>
                <a:lnTo>
                  <a:pt x="32380" y="5970"/>
                </a:lnTo>
                <a:lnTo>
                  <a:pt x="32370" y="5970"/>
                </a:lnTo>
                <a:lnTo>
                  <a:pt x="32360" y="5970"/>
                </a:lnTo>
                <a:lnTo>
                  <a:pt x="32360" y="5960"/>
                </a:lnTo>
                <a:lnTo>
                  <a:pt x="32350" y="5960"/>
                </a:lnTo>
                <a:lnTo>
                  <a:pt x="32340" y="5960"/>
                </a:lnTo>
                <a:lnTo>
                  <a:pt x="32330" y="5950"/>
                </a:lnTo>
                <a:lnTo>
                  <a:pt x="32320" y="5950"/>
                </a:lnTo>
                <a:lnTo>
                  <a:pt x="32310" y="5950"/>
                </a:lnTo>
                <a:lnTo>
                  <a:pt x="32310" y="5940"/>
                </a:lnTo>
                <a:lnTo>
                  <a:pt x="32300" y="5940"/>
                </a:lnTo>
                <a:lnTo>
                  <a:pt x="32290" y="5930"/>
                </a:lnTo>
                <a:lnTo>
                  <a:pt x="32280" y="5920"/>
                </a:lnTo>
                <a:lnTo>
                  <a:pt x="32290" y="5920"/>
                </a:lnTo>
                <a:lnTo>
                  <a:pt x="32300" y="5920"/>
                </a:lnTo>
                <a:close/>
                <a:moveTo>
                  <a:pt x="31370" y="5700"/>
                </a:moveTo>
                <a:lnTo>
                  <a:pt x="31380" y="5710"/>
                </a:lnTo>
                <a:lnTo>
                  <a:pt x="31390" y="5710"/>
                </a:lnTo>
                <a:lnTo>
                  <a:pt x="31400" y="5720"/>
                </a:lnTo>
                <a:lnTo>
                  <a:pt x="31400" y="5730"/>
                </a:lnTo>
                <a:lnTo>
                  <a:pt x="31410" y="5730"/>
                </a:lnTo>
                <a:lnTo>
                  <a:pt x="31410" y="5740"/>
                </a:lnTo>
                <a:lnTo>
                  <a:pt x="31430" y="5750"/>
                </a:lnTo>
                <a:lnTo>
                  <a:pt x="31440" y="5760"/>
                </a:lnTo>
                <a:lnTo>
                  <a:pt x="31450" y="5760"/>
                </a:lnTo>
                <a:lnTo>
                  <a:pt x="31460" y="5780"/>
                </a:lnTo>
                <a:lnTo>
                  <a:pt x="31470" y="5780"/>
                </a:lnTo>
                <a:lnTo>
                  <a:pt x="31480" y="5790"/>
                </a:lnTo>
                <a:lnTo>
                  <a:pt x="31490" y="5800"/>
                </a:lnTo>
                <a:lnTo>
                  <a:pt x="31490" y="5810"/>
                </a:lnTo>
                <a:lnTo>
                  <a:pt x="31490" y="5820"/>
                </a:lnTo>
                <a:lnTo>
                  <a:pt x="31480" y="5820"/>
                </a:lnTo>
                <a:lnTo>
                  <a:pt x="31470" y="5810"/>
                </a:lnTo>
                <a:lnTo>
                  <a:pt x="31450" y="5780"/>
                </a:lnTo>
                <a:lnTo>
                  <a:pt x="31440" y="5770"/>
                </a:lnTo>
                <a:lnTo>
                  <a:pt x="31430" y="5770"/>
                </a:lnTo>
                <a:lnTo>
                  <a:pt x="31420" y="5770"/>
                </a:lnTo>
                <a:lnTo>
                  <a:pt x="31400" y="5750"/>
                </a:lnTo>
                <a:lnTo>
                  <a:pt x="31390" y="5740"/>
                </a:lnTo>
                <a:lnTo>
                  <a:pt x="31380" y="5730"/>
                </a:lnTo>
                <a:lnTo>
                  <a:pt x="31370" y="5730"/>
                </a:lnTo>
                <a:lnTo>
                  <a:pt x="31370" y="5720"/>
                </a:lnTo>
                <a:lnTo>
                  <a:pt x="31350" y="5700"/>
                </a:lnTo>
                <a:lnTo>
                  <a:pt x="31350" y="5690"/>
                </a:lnTo>
                <a:lnTo>
                  <a:pt x="31360" y="5680"/>
                </a:lnTo>
                <a:lnTo>
                  <a:pt x="31370" y="5690"/>
                </a:lnTo>
                <a:lnTo>
                  <a:pt x="31370" y="5700"/>
                </a:lnTo>
                <a:close/>
                <a:moveTo>
                  <a:pt x="31030" y="5340"/>
                </a:moveTo>
                <a:lnTo>
                  <a:pt x="31040" y="5340"/>
                </a:lnTo>
                <a:lnTo>
                  <a:pt x="31040" y="5350"/>
                </a:lnTo>
                <a:lnTo>
                  <a:pt x="31050" y="5350"/>
                </a:lnTo>
                <a:lnTo>
                  <a:pt x="31060" y="5360"/>
                </a:lnTo>
                <a:lnTo>
                  <a:pt x="31070" y="5360"/>
                </a:lnTo>
                <a:lnTo>
                  <a:pt x="31070" y="5370"/>
                </a:lnTo>
                <a:lnTo>
                  <a:pt x="31080" y="5370"/>
                </a:lnTo>
                <a:lnTo>
                  <a:pt x="31090" y="5370"/>
                </a:lnTo>
                <a:lnTo>
                  <a:pt x="31090" y="5380"/>
                </a:lnTo>
                <a:lnTo>
                  <a:pt x="31100" y="5380"/>
                </a:lnTo>
                <a:lnTo>
                  <a:pt x="31120" y="5400"/>
                </a:lnTo>
                <a:lnTo>
                  <a:pt x="31140" y="5420"/>
                </a:lnTo>
                <a:lnTo>
                  <a:pt x="31130" y="5420"/>
                </a:lnTo>
                <a:lnTo>
                  <a:pt x="31130" y="5430"/>
                </a:lnTo>
                <a:lnTo>
                  <a:pt x="31120" y="5420"/>
                </a:lnTo>
                <a:lnTo>
                  <a:pt x="31110" y="5420"/>
                </a:lnTo>
                <a:lnTo>
                  <a:pt x="31100" y="5410"/>
                </a:lnTo>
                <a:lnTo>
                  <a:pt x="31090" y="5410"/>
                </a:lnTo>
                <a:lnTo>
                  <a:pt x="31090" y="5400"/>
                </a:lnTo>
                <a:lnTo>
                  <a:pt x="31080" y="5400"/>
                </a:lnTo>
                <a:lnTo>
                  <a:pt x="31080" y="5390"/>
                </a:lnTo>
                <a:lnTo>
                  <a:pt x="31070" y="5390"/>
                </a:lnTo>
                <a:lnTo>
                  <a:pt x="31070" y="5380"/>
                </a:lnTo>
                <a:lnTo>
                  <a:pt x="31060" y="5380"/>
                </a:lnTo>
                <a:lnTo>
                  <a:pt x="31050" y="5370"/>
                </a:lnTo>
                <a:lnTo>
                  <a:pt x="31040" y="5370"/>
                </a:lnTo>
                <a:lnTo>
                  <a:pt x="31040" y="5360"/>
                </a:lnTo>
                <a:lnTo>
                  <a:pt x="31030" y="5360"/>
                </a:lnTo>
                <a:lnTo>
                  <a:pt x="31020" y="5350"/>
                </a:lnTo>
                <a:lnTo>
                  <a:pt x="31020" y="5340"/>
                </a:lnTo>
                <a:lnTo>
                  <a:pt x="31030" y="5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