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Harbour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Harbour Island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8000" y="26570"/>
                </a:moveTo>
                <a:lnTo>
                  <a:pt x="48000" y="26580"/>
                </a:lnTo>
                <a:lnTo>
                  <a:pt x="48010" y="26580"/>
                </a:lnTo>
                <a:lnTo>
                  <a:pt x="48020" y="26580"/>
                </a:lnTo>
                <a:lnTo>
                  <a:pt x="48020" y="26590"/>
                </a:lnTo>
                <a:lnTo>
                  <a:pt x="48030" y="26590"/>
                </a:lnTo>
                <a:lnTo>
                  <a:pt x="48030" y="26600"/>
                </a:lnTo>
                <a:lnTo>
                  <a:pt x="48040" y="26600"/>
                </a:lnTo>
                <a:lnTo>
                  <a:pt x="48050" y="26600"/>
                </a:lnTo>
                <a:lnTo>
                  <a:pt x="48050" y="26610"/>
                </a:lnTo>
                <a:lnTo>
                  <a:pt x="48060" y="26610"/>
                </a:lnTo>
                <a:lnTo>
                  <a:pt x="48060" y="26620"/>
                </a:lnTo>
                <a:lnTo>
                  <a:pt x="48070" y="26620"/>
                </a:lnTo>
                <a:lnTo>
                  <a:pt x="48070" y="26630"/>
                </a:lnTo>
                <a:lnTo>
                  <a:pt x="48080" y="26630"/>
                </a:lnTo>
                <a:lnTo>
                  <a:pt x="48090" y="26630"/>
                </a:lnTo>
                <a:lnTo>
                  <a:pt x="48090" y="26640"/>
                </a:lnTo>
                <a:lnTo>
                  <a:pt x="48110" y="26640"/>
                </a:lnTo>
                <a:lnTo>
                  <a:pt x="48120" y="26640"/>
                </a:lnTo>
                <a:lnTo>
                  <a:pt x="48140" y="26640"/>
                </a:lnTo>
                <a:lnTo>
                  <a:pt x="48140" y="26650"/>
                </a:lnTo>
                <a:lnTo>
                  <a:pt x="48150" y="26650"/>
                </a:lnTo>
                <a:lnTo>
                  <a:pt x="48170" y="26650"/>
                </a:lnTo>
                <a:lnTo>
                  <a:pt x="48180" y="26650"/>
                </a:lnTo>
                <a:lnTo>
                  <a:pt x="48180" y="26660"/>
                </a:lnTo>
                <a:lnTo>
                  <a:pt x="48190" y="26660"/>
                </a:lnTo>
                <a:lnTo>
                  <a:pt x="48250" y="26660"/>
                </a:lnTo>
                <a:lnTo>
                  <a:pt x="48250" y="26670"/>
                </a:lnTo>
                <a:lnTo>
                  <a:pt x="48250" y="26680"/>
                </a:lnTo>
                <a:lnTo>
                  <a:pt x="48250" y="26690"/>
                </a:lnTo>
                <a:lnTo>
                  <a:pt x="48240" y="26690"/>
                </a:lnTo>
                <a:lnTo>
                  <a:pt x="48240" y="26700"/>
                </a:lnTo>
                <a:lnTo>
                  <a:pt x="48250" y="26700"/>
                </a:lnTo>
                <a:lnTo>
                  <a:pt x="48260" y="26700"/>
                </a:lnTo>
                <a:lnTo>
                  <a:pt x="48260" y="26710"/>
                </a:lnTo>
                <a:lnTo>
                  <a:pt x="48260" y="26720"/>
                </a:lnTo>
                <a:lnTo>
                  <a:pt x="48270" y="26720"/>
                </a:lnTo>
                <a:lnTo>
                  <a:pt x="48270" y="26730"/>
                </a:lnTo>
                <a:lnTo>
                  <a:pt x="48260" y="26730"/>
                </a:lnTo>
                <a:lnTo>
                  <a:pt x="48240" y="26730"/>
                </a:lnTo>
                <a:lnTo>
                  <a:pt x="48240" y="26740"/>
                </a:lnTo>
                <a:lnTo>
                  <a:pt x="48230" y="26740"/>
                </a:lnTo>
                <a:lnTo>
                  <a:pt x="48230" y="26750"/>
                </a:lnTo>
                <a:lnTo>
                  <a:pt x="48210" y="26750"/>
                </a:lnTo>
                <a:lnTo>
                  <a:pt x="48210" y="26740"/>
                </a:lnTo>
                <a:lnTo>
                  <a:pt x="48200" y="26740"/>
                </a:lnTo>
                <a:lnTo>
                  <a:pt x="48190" y="26740"/>
                </a:lnTo>
                <a:lnTo>
                  <a:pt x="48180" y="26740"/>
                </a:lnTo>
                <a:lnTo>
                  <a:pt x="48180" y="26750"/>
                </a:lnTo>
                <a:lnTo>
                  <a:pt x="48170" y="26750"/>
                </a:lnTo>
                <a:lnTo>
                  <a:pt x="48160" y="26750"/>
                </a:lnTo>
                <a:lnTo>
                  <a:pt x="48160" y="26740"/>
                </a:lnTo>
                <a:lnTo>
                  <a:pt x="48150" y="26740"/>
                </a:lnTo>
                <a:lnTo>
                  <a:pt x="48150" y="26730"/>
                </a:lnTo>
                <a:lnTo>
                  <a:pt x="48130" y="26730"/>
                </a:lnTo>
                <a:lnTo>
                  <a:pt x="48130" y="26720"/>
                </a:lnTo>
                <a:lnTo>
                  <a:pt x="48120" y="26720"/>
                </a:lnTo>
                <a:lnTo>
                  <a:pt x="48120" y="26710"/>
                </a:lnTo>
                <a:lnTo>
                  <a:pt x="48110" y="26710"/>
                </a:lnTo>
                <a:lnTo>
                  <a:pt x="48110" y="26720"/>
                </a:lnTo>
                <a:lnTo>
                  <a:pt x="48110" y="26730"/>
                </a:lnTo>
                <a:lnTo>
                  <a:pt x="48110" y="26740"/>
                </a:lnTo>
                <a:lnTo>
                  <a:pt x="48120" y="26740"/>
                </a:lnTo>
                <a:lnTo>
                  <a:pt x="48110" y="26740"/>
                </a:lnTo>
                <a:lnTo>
                  <a:pt x="48110" y="26750"/>
                </a:lnTo>
                <a:lnTo>
                  <a:pt x="48100" y="26750"/>
                </a:lnTo>
                <a:lnTo>
                  <a:pt x="48100" y="26740"/>
                </a:lnTo>
                <a:lnTo>
                  <a:pt x="48090" y="26740"/>
                </a:lnTo>
                <a:lnTo>
                  <a:pt x="48060" y="26740"/>
                </a:lnTo>
                <a:lnTo>
                  <a:pt x="48050" y="26740"/>
                </a:lnTo>
                <a:lnTo>
                  <a:pt x="48050" y="26730"/>
                </a:lnTo>
                <a:lnTo>
                  <a:pt x="48040" y="26730"/>
                </a:lnTo>
                <a:lnTo>
                  <a:pt x="48030" y="26730"/>
                </a:lnTo>
                <a:lnTo>
                  <a:pt x="48010" y="26730"/>
                </a:lnTo>
                <a:lnTo>
                  <a:pt x="47990" y="26730"/>
                </a:lnTo>
                <a:lnTo>
                  <a:pt x="47990" y="26720"/>
                </a:lnTo>
                <a:lnTo>
                  <a:pt x="47980" y="26720"/>
                </a:lnTo>
                <a:lnTo>
                  <a:pt x="47970" y="26720"/>
                </a:lnTo>
                <a:lnTo>
                  <a:pt x="47960" y="26720"/>
                </a:lnTo>
                <a:lnTo>
                  <a:pt x="47960" y="26710"/>
                </a:lnTo>
                <a:lnTo>
                  <a:pt x="47950" y="26710"/>
                </a:lnTo>
                <a:lnTo>
                  <a:pt x="47950" y="26720"/>
                </a:lnTo>
                <a:lnTo>
                  <a:pt x="47950" y="26710"/>
                </a:lnTo>
                <a:lnTo>
                  <a:pt x="47930" y="26710"/>
                </a:lnTo>
                <a:lnTo>
                  <a:pt x="47910" y="26710"/>
                </a:lnTo>
                <a:lnTo>
                  <a:pt x="47910" y="26700"/>
                </a:lnTo>
                <a:lnTo>
                  <a:pt x="47900" y="26700"/>
                </a:lnTo>
                <a:lnTo>
                  <a:pt x="47890" y="26700"/>
                </a:lnTo>
                <a:lnTo>
                  <a:pt x="47890" y="26710"/>
                </a:lnTo>
                <a:lnTo>
                  <a:pt x="47880" y="26710"/>
                </a:lnTo>
                <a:lnTo>
                  <a:pt x="47870" y="26710"/>
                </a:lnTo>
                <a:lnTo>
                  <a:pt x="47830" y="26710"/>
                </a:lnTo>
                <a:lnTo>
                  <a:pt x="47830" y="26700"/>
                </a:lnTo>
                <a:lnTo>
                  <a:pt x="47820" y="26700"/>
                </a:lnTo>
                <a:lnTo>
                  <a:pt x="47810" y="26700"/>
                </a:lnTo>
                <a:lnTo>
                  <a:pt x="47800" y="26700"/>
                </a:lnTo>
                <a:lnTo>
                  <a:pt x="47800" y="26710"/>
                </a:lnTo>
                <a:lnTo>
                  <a:pt x="47790" y="26710"/>
                </a:lnTo>
                <a:lnTo>
                  <a:pt x="47780" y="26710"/>
                </a:lnTo>
                <a:lnTo>
                  <a:pt x="47770" y="26710"/>
                </a:lnTo>
                <a:lnTo>
                  <a:pt x="47770" y="26700"/>
                </a:lnTo>
                <a:lnTo>
                  <a:pt x="47770" y="26690"/>
                </a:lnTo>
                <a:lnTo>
                  <a:pt x="47760" y="26690"/>
                </a:lnTo>
                <a:lnTo>
                  <a:pt x="47740" y="26690"/>
                </a:lnTo>
                <a:lnTo>
                  <a:pt x="47730" y="26690"/>
                </a:lnTo>
                <a:lnTo>
                  <a:pt x="47720" y="26690"/>
                </a:lnTo>
                <a:lnTo>
                  <a:pt x="47710" y="26690"/>
                </a:lnTo>
                <a:lnTo>
                  <a:pt x="47710" y="26680"/>
                </a:lnTo>
                <a:lnTo>
                  <a:pt x="47700" y="26680"/>
                </a:lnTo>
                <a:lnTo>
                  <a:pt x="47680" y="26680"/>
                </a:lnTo>
                <a:lnTo>
                  <a:pt x="47650" y="26680"/>
                </a:lnTo>
                <a:lnTo>
                  <a:pt x="47630" y="26680"/>
                </a:lnTo>
                <a:lnTo>
                  <a:pt x="47620" y="26680"/>
                </a:lnTo>
                <a:lnTo>
                  <a:pt x="47620" y="26690"/>
                </a:lnTo>
                <a:lnTo>
                  <a:pt x="47580" y="26690"/>
                </a:lnTo>
                <a:lnTo>
                  <a:pt x="47580" y="26700"/>
                </a:lnTo>
                <a:lnTo>
                  <a:pt x="47570" y="26700"/>
                </a:lnTo>
                <a:lnTo>
                  <a:pt x="47560" y="26700"/>
                </a:lnTo>
                <a:lnTo>
                  <a:pt x="47560" y="26710"/>
                </a:lnTo>
                <a:lnTo>
                  <a:pt x="47550" y="26710"/>
                </a:lnTo>
                <a:lnTo>
                  <a:pt x="47550" y="26720"/>
                </a:lnTo>
                <a:lnTo>
                  <a:pt x="47550" y="26730"/>
                </a:lnTo>
                <a:lnTo>
                  <a:pt x="47540" y="26730"/>
                </a:lnTo>
                <a:lnTo>
                  <a:pt x="47540" y="26740"/>
                </a:lnTo>
                <a:lnTo>
                  <a:pt x="47510" y="26740"/>
                </a:lnTo>
                <a:lnTo>
                  <a:pt x="47510" y="26730"/>
                </a:lnTo>
                <a:lnTo>
                  <a:pt x="47510" y="26720"/>
                </a:lnTo>
                <a:lnTo>
                  <a:pt x="47520" y="26720"/>
                </a:lnTo>
                <a:lnTo>
                  <a:pt x="47530" y="26720"/>
                </a:lnTo>
                <a:lnTo>
                  <a:pt x="47530" y="26700"/>
                </a:lnTo>
                <a:lnTo>
                  <a:pt x="47520" y="26700"/>
                </a:lnTo>
                <a:lnTo>
                  <a:pt x="47510" y="26700"/>
                </a:lnTo>
                <a:lnTo>
                  <a:pt x="47510" y="26690"/>
                </a:lnTo>
                <a:lnTo>
                  <a:pt x="47500" y="26690"/>
                </a:lnTo>
                <a:lnTo>
                  <a:pt x="47490" y="26690"/>
                </a:lnTo>
                <a:lnTo>
                  <a:pt x="47480" y="26690"/>
                </a:lnTo>
                <a:lnTo>
                  <a:pt x="47480" y="26680"/>
                </a:lnTo>
                <a:lnTo>
                  <a:pt x="47470" y="26680"/>
                </a:lnTo>
                <a:lnTo>
                  <a:pt x="47460" y="26680"/>
                </a:lnTo>
                <a:lnTo>
                  <a:pt x="47460" y="26670"/>
                </a:lnTo>
                <a:lnTo>
                  <a:pt x="47460" y="26660"/>
                </a:lnTo>
                <a:lnTo>
                  <a:pt x="47470" y="26660"/>
                </a:lnTo>
                <a:lnTo>
                  <a:pt x="47470" y="26650"/>
                </a:lnTo>
                <a:lnTo>
                  <a:pt x="47480" y="26650"/>
                </a:lnTo>
                <a:lnTo>
                  <a:pt x="47480" y="26660"/>
                </a:lnTo>
                <a:lnTo>
                  <a:pt x="47490" y="26660"/>
                </a:lnTo>
                <a:lnTo>
                  <a:pt x="47500" y="26660"/>
                </a:lnTo>
                <a:lnTo>
                  <a:pt x="47500" y="26650"/>
                </a:lnTo>
                <a:lnTo>
                  <a:pt x="47510" y="26650"/>
                </a:lnTo>
                <a:lnTo>
                  <a:pt x="47520" y="26650"/>
                </a:lnTo>
                <a:lnTo>
                  <a:pt x="47530" y="26650"/>
                </a:lnTo>
                <a:lnTo>
                  <a:pt x="47540" y="26650"/>
                </a:lnTo>
                <a:lnTo>
                  <a:pt x="47540" y="26640"/>
                </a:lnTo>
                <a:lnTo>
                  <a:pt x="47550" y="26640"/>
                </a:lnTo>
                <a:lnTo>
                  <a:pt x="47550" y="26650"/>
                </a:lnTo>
                <a:lnTo>
                  <a:pt x="47560" y="26650"/>
                </a:lnTo>
                <a:lnTo>
                  <a:pt x="47570" y="26650"/>
                </a:lnTo>
                <a:lnTo>
                  <a:pt x="47610" y="26650"/>
                </a:lnTo>
                <a:lnTo>
                  <a:pt x="47620" y="26650"/>
                </a:lnTo>
                <a:lnTo>
                  <a:pt x="47670" y="26650"/>
                </a:lnTo>
                <a:lnTo>
                  <a:pt x="47690" y="26650"/>
                </a:lnTo>
                <a:lnTo>
                  <a:pt x="47720" y="26650"/>
                </a:lnTo>
                <a:lnTo>
                  <a:pt x="47730" y="26650"/>
                </a:lnTo>
                <a:lnTo>
                  <a:pt x="47750" y="26650"/>
                </a:lnTo>
                <a:lnTo>
                  <a:pt x="47750" y="26640"/>
                </a:lnTo>
                <a:lnTo>
                  <a:pt x="47770" y="26640"/>
                </a:lnTo>
                <a:lnTo>
                  <a:pt x="47780" y="26640"/>
                </a:lnTo>
                <a:lnTo>
                  <a:pt x="47790" y="26640"/>
                </a:lnTo>
                <a:lnTo>
                  <a:pt x="47790" y="26630"/>
                </a:lnTo>
                <a:lnTo>
                  <a:pt x="47800" y="26630"/>
                </a:lnTo>
                <a:lnTo>
                  <a:pt x="47830" y="26630"/>
                </a:lnTo>
                <a:lnTo>
                  <a:pt x="47840" y="26630"/>
                </a:lnTo>
                <a:lnTo>
                  <a:pt x="47840" y="26620"/>
                </a:lnTo>
                <a:lnTo>
                  <a:pt x="47860" y="26620"/>
                </a:lnTo>
                <a:lnTo>
                  <a:pt x="47860" y="26630"/>
                </a:lnTo>
                <a:lnTo>
                  <a:pt x="47880" y="26630"/>
                </a:lnTo>
                <a:lnTo>
                  <a:pt x="47890" y="26630"/>
                </a:lnTo>
                <a:lnTo>
                  <a:pt x="47890" y="26620"/>
                </a:lnTo>
                <a:lnTo>
                  <a:pt x="47910" y="26620"/>
                </a:lnTo>
                <a:lnTo>
                  <a:pt x="47910" y="26610"/>
                </a:lnTo>
                <a:lnTo>
                  <a:pt x="47910" y="26590"/>
                </a:lnTo>
                <a:lnTo>
                  <a:pt x="47920" y="26590"/>
                </a:lnTo>
                <a:lnTo>
                  <a:pt x="47920" y="26580"/>
                </a:lnTo>
                <a:lnTo>
                  <a:pt x="47920" y="26570"/>
                </a:lnTo>
                <a:lnTo>
                  <a:pt x="47930" y="26570"/>
                </a:lnTo>
                <a:lnTo>
                  <a:pt x="47940" y="26570"/>
                </a:lnTo>
                <a:lnTo>
                  <a:pt x="47980" y="26570"/>
                </a:lnTo>
                <a:lnTo>
                  <a:pt x="48000" y="26570"/>
                </a:lnTo>
                <a:close/>
                <a:moveTo>
                  <a:pt x="47940" y="26460"/>
                </a:moveTo>
                <a:lnTo>
                  <a:pt x="47940" y="26470"/>
                </a:lnTo>
                <a:lnTo>
                  <a:pt x="47950" y="26470"/>
                </a:lnTo>
                <a:lnTo>
                  <a:pt x="47960" y="26470"/>
                </a:lnTo>
                <a:lnTo>
                  <a:pt x="47960" y="26480"/>
                </a:lnTo>
                <a:lnTo>
                  <a:pt x="47940" y="26480"/>
                </a:lnTo>
                <a:lnTo>
                  <a:pt x="47940" y="26470"/>
                </a:lnTo>
                <a:lnTo>
                  <a:pt x="47930" y="26470"/>
                </a:lnTo>
                <a:lnTo>
                  <a:pt x="47930" y="26480"/>
                </a:lnTo>
                <a:lnTo>
                  <a:pt x="47920" y="26480"/>
                </a:lnTo>
                <a:lnTo>
                  <a:pt x="47920" y="26470"/>
                </a:lnTo>
                <a:lnTo>
                  <a:pt x="47920" y="26460"/>
                </a:lnTo>
                <a:lnTo>
                  <a:pt x="47930" y="26460"/>
                </a:lnTo>
                <a:lnTo>
                  <a:pt x="47940" y="2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