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Grand Cay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Grand Cay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30630" y="5080"/>
                </a:moveTo>
                <a:lnTo>
                  <a:pt x="30640" y="5100"/>
                </a:lnTo>
                <a:lnTo>
                  <a:pt x="30640" y="5090"/>
                </a:lnTo>
                <a:lnTo>
                  <a:pt x="30660" y="5110"/>
                </a:lnTo>
                <a:lnTo>
                  <a:pt x="30670" y="5120"/>
                </a:lnTo>
                <a:lnTo>
                  <a:pt x="30670" y="5130"/>
                </a:lnTo>
                <a:lnTo>
                  <a:pt x="30660" y="5120"/>
                </a:lnTo>
                <a:lnTo>
                  <a:pt x="30650" y="5120"/>
                </a:lnTo>
                <a:lnTo>
                  <a:pt x="30640" y="5110"/>
                </a:lnTo>
                <a:lnTo>
                  <a:pt x="30630" y="5110"/>
                </a:lnTo>
                <a:lnTo>
                  <a:pt x="30620" y="5110"/>
                </a:lnTo>
                <a:lnTo>
                  <a:pt x="30620" y="5100"/>
                </a:lnTo>
                <a:lnTo>
                  <a:pt x="30620" y="5090"/>
                </a:lnTo>
                <a:lnTo>
                  <a:pt x="30620" y="5080"/>
                </a:lnTo>
                <a:lnTo>
                  <a:pt x="30630" y="5080"/>
                </a:lnTo>
                <a:close/>
                <a:moveTo>
                  <a:pt x="30270" y="5040"/>
                </a:moveTo>
                <a:lnTo>
                  <a:pt x="30280" y="5040"/>
                </a:lnTo>
                <a:lnTo>
                  <a:pt x="30290" y="5040"/>
                </a:lnTo>
                <a:lnTo>
                  <a:pt x="30290" y="5050"/>
                </a:lnTo>
                <a:lnTo>
                  <a:pt x="30300" y="5050"/>
                </a:lnTo>
                <a:lnTo>
                  <a:pt x="30310" y="5050"/>
                </a:lnTo>
                <a:lnTo>
                  <a:pt x="30320" y="5050"/>
                </a:lnTo>
                <a:lnTo>
                  <a:pt x="30340" y="5050"/>
                </a:lnTo>
                <a:lnTo>
                  <a:pt x="30340" y="5060"/>
                </a:lnTo>
                <a:lnTo>
                  <a:pt x="30350" y="5060"/>
                </a:lnTo>
                <a:lnTo>
                  <a:pt x="30350" y="5050"/>
                </a:lnTo>
                <a:lnTo>
                  <a:pt x="30350" y="5060"/>
                </a:lnTo>
                <a:lnTo>
                  <a:pt x="30360" y="5060"/>
                </a:lnTo>
                <a:lnTo>
                  <a:pt x="30370" y="5070"/>
                </a:lnTo>
                <a:lnTo>
                  <a:pt x="30380" y="5070"/>
                </a:lnTo>
                <a:lnTo>
                  <a:pt x="30390" y="5070"/>
                </a:lnTo>
                <a:lnTo>
                  <a:pt x="30400" y="5080"/>
                </a:lnTo>
                <a:lnTo>
                  <a:pt x="30400" y="5090"/>
                </a:lnTo>
                <a:lnTo>
                  <a:pt x="30430" y="5090"/>
                </a:lnTo>
                <a:lnTo>
                  <a:pt x="30450" y="5090"/>
                </a:lnTo>
                <a:lnTo>
                  <a:pt x="30500" y="5090"/>
                </a:lnTo>
                <a:lnTo>
                  <a:pt x="30520" y="5100"/>
                </a:lnTo>
                <a:lnTo>
                  <a:pt x="30530" y="5100"/>
                </a:lnTo>
                <a:lnTo>
                  <a:pt x="30540" y="5100"/>
                </a:lnTo>
                <a:lnTo>
                  <a:pt x="30540" y="5110"/>
                </a:lnTo>
                <a:lnTo>
                  <a:pt x="30520" y="5110"/>
                </a:lnTo>
                <a:lnTo>
                  <a:pt x="30510" y="5120"/>
                </a:lnTo>
                <a:lnTo>
                  <a:pt x="30510" y="5130"/>
                </a:lnTo>
                <a:lnTo>
                  <a:pt x="30500" y="5130"/>
                </a:lnTo>
                <a:lnTo>
                  <a:pt x="30500" y="5140"/>
                </a:lnTo>
                <a:lnTo>
                  <a:pt x="30510" y="5140"/>
                </a:lnTo>
                <a:lnTo>
                  <a:pt x="30510" y="5160"/>
                </a:lnTo>
                <a:lnTo>
                  <a:pt x="30500" y="5160"/>
                </a:lnTo>
                <a:lnTo>
                  <a:pt x="30490" y="5160"/>
                </a:lnTo>
                <a:lnTo>
                  <a:pt x="30490" y="5150"/>
                </a:lnTo>
                <a:lnTo>
                  <a:pt x="30480" y="5150"/>
                </a:lnTo>
                <a:lnTo>
                  <a:pt x="30470" y="5150"/>
                </a:lnTo>
                <a:lnTo>
                  <a:pt x="30460" y="5150"/>
                </a:lnTo>
                <a:lnTo>
                  <a:pt x="30450" y="5140"/>
                </a:lnTo>
                <a:lnTo>
                  <a:pt x="30440" y="5140"/>
                </a:lnTo>
                <a:lnTo>
                  <a:pt x="30440" y="5130"/>
                </a:lnTo>
                <a:lnTo>
                  <a:pt x="30430" y="5130"/>
                </a:lnTo>
                <a:lnTo>
                  <a:pt x="30420" y="5140"/>
                </a:lnTo>
                <a:lnTo>
                  <a:pt x="30430" y="5150"/>
                </a:lnTo>
                <a:lnTo>
                  <a:pt x="30430" y="5160"/>
                </a:lnTo>
                <a:lnTo>
                  <a:pt x="30420" y="5160"/>
                </a:lnTo>
                <a:lnTo>
                  <a:pt x="30420" y="5170"/>
                </a:lnTo>
                <a:lnTo>
                  <a:pt x="30440" y="5180"/>
                </a:lnTo>
                <a:lnTo>
                  <a:pt x="30450" y="5180"/>
                </a:lnTo>
                <a:lnTo>
                  <a:pt x="30480" y="5180"/>
                </a:lnTo>
                <a:lnTo>
                  <a:pt x="30490" y="5190"/>
                </a:lnTo>
                <a:lnTo>
                  <a:pt x="30490" y="5200"/>
                </a:lnTo>
                <a:lnTo>
                  <a:pt x="30470" y="5200"/>
                </a:lnTo>
                <a:lnTo>
                  <a:pt x="30460" y="5190"/>
                </a:lnTo>
                <a:lnTo>
                  <a:pt x="30440" y="5190"/>
                </a:lnTo>
                <a:lnTo>
                  <a:pt x="30420" y="5180"/>
                </a:lnTo>
                <a:lnTo>
                  <a:pt x="30410" y="5180"/>
                </a:lnTo>
                <a:lnTo>
                  <a:pt x="30400" y="5170"/>
                </a:lnTo>
                <a:lnTo>
                  <a:pt x="30390" y="5160"/>
                </a:lnTo>
                <a:lnTo>
                  <a:pt x="30380" y="5160"/>
                </a:lnTo>
                <a:lnTo>
                  <a:pt x="30370" y="5160"/>
                </a:lnTo>
                <a:lnTo>
                  <a:pt x="30370" y="5150"/>
                </a:lnTo>
                <a:lnTo>
                  <a:pt x="30360" y="5150"/>
                </a:lnTo>
                <a:lnTo>
                  <a:pt x="30350" y="5140"/>
                </a:lnTo>
                <a:lnTo>
                  <a:pt x="30340" y="5130"/>
                </a:lnTo>
                <a:lnTo>
                  <a:pt x="30330" y="5130"/>
                </a:lnTo>
                <a:lnTo>
                  <a:pt x="30320" y="5130"/>
                </a:lnTo>
                <a:lnTo>
                  <a:pt x="30310" y="5130"/>
                </a:lnTo>
                <a:lnTo>
                  <a:pt x="30310" y="5120"/>
                </a:lnTo>
                <a:lnTo>
                  <a:pt x="30300" y="5120"/>
                </a:lnTo>
                <a:lnTo>
                  <a:pt x="30290" y="5110"/>
                </a:lnTo>
                <a:lnTo>
                  <a:pt x="30280" y="5110"/>
                </a:lnTo>
                <a:lnTo>
                  <a:pt x="30270" y="5110"/>
                </a:lnTo>
                <a:lnTo>
                  <a:pt x="30260" y="5090"/>
                </a:lnTo>
                <a:lnTo>
                  <a:pt x="30250" y="5090"/>
                </a:lnTo>
                <a:lnTo>
                  <a:pt x="30240" y="5080"/>
                </a:lnTo>
                <a:lnTo>
                  <a:pt x="30230" y="5080"/>
                </a:lnTo>
                <a:lnTo>
                  <a:pt x="30230" y="5070"/>
                </a:lnTo>
                <a:lnTo>
                  <a:pt x="30220" y="5070"/>
                </a:lnTo>
                <a:lnTo>
                  <a:pt x="30210" y="5080"/>
                </a:lnTo>
                <a:lnTo>
                  <a:pt x="30200" y="5090"/>
                </a:lnTo>
                <a:lnTo>
                  <a:pt x="30190" y="5090"/>
                </a:lnTo>
                <a:lnTo>
                  <a:pt x="30190" y="5100"/>
                </a:lnTo>
                <a:lnTo>
                  <a:pt x="30190" y="5110"/>
                </a:lnTo>
                <a:lnTo>
                  <a:pt x="30200" y="5110"/>
                </a:lnTo>
                <a:lnTo>
                  <a:pt x="30210" y="5120"/>
                </a:lnTo>
                <a:lnTo>
                  <a:pt x="30200" y="5120"/>
                </a:lnTo>
                <a:lnTo>
                  <a:pt x="30200" y="5130"/>
                </a:lnTo>
                <a:lnTo>
                  <a:pt x="30190" y="5130"/>
                </a:lnTo>
                <a:lnTo>
                  <a:pt x="30190" y="5120"/>
                </a:lnTo>
                <a:lnTo>
                  <a:pt x="30180" y="5120"/>
                </a:lnTo>
                <a:lnTo>
                  <a:pt x="30170" y="5110"/>
                </a:lnTo>
                <a:lnTo>
                  <a:pt x="30160" y="5110"/>
                </a:lnTo>
                <a:lnTo>
                  <a:pt x="30150" y="5110"/>
                </a:lnTo>
                <a:lnTo>
                  <a:pt x="30140" y="5090"/>
                </a:lnTo>
                <a:lnTo>
                  <a:pt x="30140" y="5080"/>
                </a:lnTo>
                <a:lnTo>
                  <a:pt x="30150" y="5080"/>
                </a:lnTo>
                <a:lnTo>
                  <a:pt x="30160" y="5080"/>
                </a:lnTo>
                <a:lnTo>
                  <a:pt x="30170" y="5080"/>
                </a:lnTo>
                <a:lnTo>
                  <a:pt x="30170" y="5090"/>
                </a:lnTo>
                <a:lnTo>
                  <a:pt x="30180" y="5080"/>
                </a:lnTo>
                <a:lnTo>
                  <a:pt x="30180" y="5070"/>
                </a:lnTo>
                <a:lnTo>
                  <a:pt x="30210" y="5070"/>
                </a:lnTo>
                <a:lnTo>
                  <a:pt x="30210" y="5060"/>
                </a:lnTo>
                <a:lnTo>
                  <a:pt x="30200" y="5060"/>
                </a:lnTo>
                <a:lnTo>
                  <a:pt x="30190" y="5050"/>
                </a:lnTo>
                <a:lnTo>
                  <a:pt x="30180" y="5050"/>
                </a:lnTo>
                <a:lnTo>
                  <a:pt x="30170" y="5040"/>
                </a:lnTo>
                <a:lnTo>
                  <a:pt x="30180" y="5030"/>
                </a:lnTo>
                <a:lnTo>
                  <a:pt x="30180" y="5040"/>
                </a:lnTo>
                <a:lnTo>
                  <a:pt x="30190" y="5040"/>
                </a:lnTo>
                <a:lnTo>
                  <a:pt x="30200" y="5040"/>
                </a:lnTo>
                <a:lnTo>
                  <a:pt x="30210" y="5050"/>
                </a:lnTo>
                <a:lnTo>
                  <a:pt x="30220" y="5050"/>
                </a:lnTo>
                <a:lnTo>
                  <a:pt x="30240" y="5060"/>
                </a:lnTo>
                <a:lnTo>
                  <a:pt x="30260" y="5070"/>
                </a:lnTo>
                <a:lnTo>
                  <a:pt x="30260" y="5080"/>
                </a:lnTo>
                <a:lnTo>
                  <a:pt x="30270" y="5090"/>
                </a:lnTo>
                <a:lnTo>
                  <a:pt x="30280" y="5090"/>
                </a:lnTo>
                <a:lnTo>
                  <a:pt x="30290" y="5100"/>
                </a:lnTo>
                <a:lnTo>
                  <a:pt x="30300" y="5100"/>
                </a:lnTo>
                <a:lnTo>
                  <a:pt x="30310" y="5110"/>
                </a:lnTo>
                <a:lnTo>
                  <a:pt x="30320" y="5110"/>
                </a:lnTo>
                <a:lnTo>
                  <a:pt x="30320" y="5120"/>
                </a:lnTo>
                <a:lnTo>
                  <a:pt x="30330" y="5120"/>
                </a:lnTo>
                <a:lnTo>
                  <a:pt x="30340" y="5130"/>
                </a:lnTo>
                <a:lnTo>
                  <a:pt x="30360" y="5140"/>
                </a:lnTo>
                <a:lnTo>
                  <a:pt x="30370" y="5140"/>
                </a:lnTo>
                <a:lnTo>
                  <a:pt x="30380" y="5140"/>
                </a:lnTo>
                <a:lnTo>
                  <a:pt x="30370" y="5130"/>
                </a:lnTo>
                <a:lnTo>
                  <a:pt x="30360" y="5130"/>
                </a:lnTo>
                <a:lnTo>
                  <a:pt x="30370" y="5120"/>
                </a:lnTo>
                <a:lnTo>
                  <a:pt x="30380" y="5120"/>
                </a:lnTo>
                <a:lnTo>
                  <a:pt x="30370" y="5110"/>
                </a:lnTo>
                <a:lnTo>
                  <a:pt x="30360" y="5110"/>
                </a:lnTo>
                <a:lnTo>
                  <a:pt x="30350" y="5100"/>
                </a:lnTo>
                <a:lnTo>
                  <a:pt x="30340" y="5100"/>
                </a:lnTo>
                <a:lnTo>
                  <a:pt x="30330" y="5100"/>
                </a:lnTo>
                <a:lnTo>
                  <a:pt x="30320" y="5090"/>
                </a:lnTo>
                <a:lnTo>
                  <a:pt x="30300" y="5090"/>
                </a:lnTo>
                <a:lnTo>
                  <a:pt x="30300" y="5080"/>
                </a:lnTo>
                <a:lnTo>
                  <a:pt x="30290" y="5080"/>
                </a:lnTo>
                <a:lnTo>
                  <a:pt x="30290" y="5070"/>
                </a:lnTo>
                <a:lnTo>
                  <a:pt x="30280" y="5070"/>
                </a:lnTo>
                <a:lnTo>
                  <a:pt x="30280" y="5060"/>
                </a:lnTo>
                <a:lnTo>
                  <a:pt x="30270" y="5050"/>
                </a:lnTo>
                <a:lnTo>
                  <a:pt x="30260" y="5040"/>
                </a:lnTo>
                <a:lnTo>
                  <a:pt x="30260" y="5030"/>
                </a:lnTo>
                <a:lnTo>
                  <a:pt x="30270" y="5030"/>
                </a:lnTo>
                <a:lnTo>
                  <a:pt x="30270" y="5040"/>
                </a:lnTo>
                <a:close/>
                <a:moveTo>
                  <a:pt x="29810" y="4660"/>
                </a:moveTo>
                <a:lnTo>
                  <a:pt x="29820" y="4670"/>
                </a:lnTo>
                <a:lnTo>
                  <a:pt x="29840" y="4670"/>
                </a:lnTo>
                <a:lnTo>
                  <a:pt x="29860" y="4670"/>
                </a:lnTo>
                <a:lnTo>
                  <a:pt x="29870" y="4660"/>
                </a:lnTo>
                <a:lnTo>
                  <a:pt x="29880" y="4670"/>
                </a:lnTo>
                <a:lnTo>
                  <a:pt x="29880" y="4690"/>
                </a:lnTo>
                <a:lnTo>
                  <a:pt x="29880" y="4700"/>
                </a:lnTo>
                <a:lnTo>
                  <a:pt x="29880" y="4720"/>
                </a:lnTo>
                <a:lnTo>
                  <a:pt x="29880" y="4730"/>
                </a:lnTo>
                <a:lnTo>
                  <a:pt x="29890" y="4740"/>
                </a:lnTo>
                <a:lnTo>
                  <a:pt x="29900" y="4750"/>
                </a:lnTo>
                <a:lnTo>
                  <a:pt x="29910" y="4750"/>
                </a:lnTo>
                <a:lnTo>
                  <a:pt x="29920" y="4750"/>
                </a:lnTo>
                <a:lnTo>
                  <a:pt x="29920" y="4760"/>
                </a:lnTo>
                <a:lnTo>
                  <a:pt x="29930" y="4760"/>
                </a:lnTo>
                <a:lnTo>
                  <a:pt x="29940" y="4760"/>
                </a:lnTo>
                <a:lnTo>
                  <a:pt x="29940" y="4770"/>
                </a:lnTo>
                <a:lnTo>
                  <a:pt x="29950" y="4770"/>
                </a:lnTo>
                <a:lnTo>
                  <a:pt x="29960" y="4770"/>
                </a:lnTo>
                <a:lnTo>
                  <a:pt x="29970" y="4770"/>
                </a:lnTo>
                <a:lnTo>
                  <a:pt x="29970" y="4780"/>
                </a:lnTo>
                <a:lnTo>
                  <a:pt x="29980" y="4780"/>
                </a:lnTo>
                <a:lnTo>
                  <a:pt x="29990" y="4790"/>
                </a:lnTo>
                <a:lnTo>
                  <a:pt x="30000" y="4790"/>
                </a:lnTo>
                <a:lnTo>
                  <a:pt x="30010" y="4810"/>
                </a:lnTo>
                <a:lnTo>
                  <a:pt x="30010" y="4820"/>
                </a:lnTo>
                <a:lnTo>
                  <a:pt x="30020" y="4830"/>
                </a:lnTo>
                <a:lnTo>
                  <a:pt x="30020" y="4840"/>
                </a:lnTo>
                <a:lnTo>
                  <a:pt x="30020" y="4850"/>
                </a:lnTo>
                <a:lnTo>
                  <a:pt x="30010" y="4850"/>
                </a:lnTo>
                <a:lnTo>
                  <a:pt x="30000" y="4850"/>
                </a:lnTo>
                <a:lnTo>
                  <a:pt x="29990" y="4830"/>
                </a:lnTo>
                <a:lnTo>
                  <a:pt x="29980" y="4820"/>
                </a:lnTo>
                <a:lnTo>
                  <a:pt x="29970" y="4820"/>
                </a:lnTo>
                <a:lnTo>
                  <a:pt x="29960" y="4810"/>
                </a:lnTo>
                <a:lnTo>
                  <a:pt x="29960" y="4800"/>
                </a:lnTo>
                <a:lnTo>
                  <a:pt x="29950" y="4800"/>
                </a:lnTo>
                <a:lnTo>
                  <a:pt x="29950" y="4810"/>
                </a:lnTo>
                <a:lnTo>
                  <a:pt x="29940" y="4810"/>
                </a:lnTo>
                <a:lnTo>
                  <a:pt x="29920" y="4810"/>
                </a:lnTo>
                <a:lnTo>
                  <a:pt x="29910" y="4810"/>
                </a:lnTo>
                <a:lnTo>
                  <a:pt x="29910" y="4800"/>
                </a:lnTo>
                <a:lnTo>
                  <a:pt x="29900" y="4800"/>
                </a:lnTo>
                <a:lnTo>
                  <a:pt x="29880" y="4780"/>
                </a:lnTo>
                <a:lnTo>
                  <a:pt x="29870" y="4780"/>
                </a:lnTo>
                <a:lnTo>
                  <a:pt x="29860" y="4780"/>
                </a:lnTo>
                <a:lnTo>
                  <a:pt x="29850" y="4770"/>
                </a:lnTo>
                <a:lnTo>
                  <a:pt x="29850" y="4760"/>
                </a:lnTo>
                <a:lnTo>
                  <a:pt x="29840" y="4750"/>
                </a:lnTo>
                <a:lnTo>
                  <a:pt x="29830" y="4750"/>
                </a:lnTo>
                <a:lnTo>
                  <a:pt x="29830" y="4740"/>
                </a:lnTo>
                <a:lnTo>
                  <a:pt x="29820" y="4740"/>
                </a:lnTo>
                <a:lnTo>
                  <a:pt x="29810" y="4740"/>
                </a:lnTo>
                <a:lnTo>
                  <a:pt x="29810" y="4730"/>
                </a:lnTo>
                <a:lnTo>
                  <a:pt x="29800" y="4730"/>
                </a:lnTo>
                <a:lnTo>
                  <a:pt x="29800" y="4740"/>
                </a:lnTo>
                <a:lnTo>
                  <a:pt x="29800" y="4750"/>
                </a:lnTo>
                <a:lnTo>
                  <a:pt x="29800" y="4760"/>
                </a:lnTo>
                <a:lnTo>
                  <a:pt x="29810" y="4760"/>
                </a:lnTo>
                <a:lnTo>
                  <a:pt x="29810" y="4770"/>
                </a:lnTo>
                <a:lnTo>
                  <a:pt x="29820" y="4770"/>
                </a:lnTo>
                <a:lnTo>
                  <a:pt x="29830" y="4770"/>
                </a:lnTo>
                <a:lnTo>
                  <a:pt x="29830" y="4780"/>
                </a:lnTo>
                <a:lnTo>
                  <a:pt x="29840" y="4780"/>
                </a:lnTo>
                <a:lnTo>
                  <a:pt x="29850" y="4790"/>
                </a:lnTo>
                <a:lnTo>
                  <a:pt x="29860" y="4790"/>
                </a:lnTo>
                <a:lnTo>
                  <a:pt x="29860" y="4800"/>
                </a:lnTo>
                <a:lnTo>
                  <a:pt x="29870" y="4800"/>
                </a:lnTo>
                <a:lnTo>
                  <a:pt x="29880" y="4800"/>
                </a:lnTo>
                <a:lnTo>
                  <a:pt x="29880" y="4810"/>
                </a:lnTo>
                <a:lnTo>
                  <a:pt x="29900" y="4820"/>
                </a:lnTo>
                <a:lnTo>
                  <a:pt x="29910" y="4820"/>
                </a:lnTo>
                <a:lnTo>
                  <a:pt x="29920" y="4830"/>
                </a:lnTo>
                <a:lnTo>
                  <a:pt x="29940" y="4840"/>
                </a:lnTo>
                <a:lnTo>
                  <a:pt x="29930" y="4850"/>
                </a:lnTo>
                <a:lnTo>
                  <a:pt x="29920" y="4850"/>
                </a:lnTo>
                <a:lnTo>
                  <a:pt x="29920" y="4840"/>
                </a:lnTo>
                <a:lnTo>
                  <a:pt x="29910" y="4840"/>
                </a:lnTo>
                <a:lnTo>
                  <a:pt x="29900" y="4840"/>
                </a:lnTo>
                <a:lnTo>
                  <a:pt x="29890" y="4830"/>
                </a:lnTo>
                <a:lnTo>
                  <a:pt x="29880" y="4830"/>
                </a:lnTo>
                <a:lnTo>
                  <a:pt x="29870" y="4820"/>
                </a:lnTo>
                <a:lnTo>
                  <a:pt x="29850" y="4810"/>
                </a:lnTo>
                <a:lnTo>
                  <a:pt x="29830" y="4790"/>
                </a:lnTo>
                <a:lnTo>
                  <a:pt x="29820" y="4790"/>
                </a:lnTo>
                <a:lnTo>
                  <a:pt x="29820" y="4780"/>
                </a:lnTo>
                <a:lnTo>
                  <a:pt x="29810" y="4780"/>
                </a:lnTo>
                <a:lnTo>
                  <a:pt x="29800" y="4780"/>
                </a:lnTo>
                <a:lnTo>
                  <a:pt x="29800" y="4790"/>
                </a:lnTo>
                <a:lnTo>
                  <a:pt x="29810" y="4800"/>
                </a:lnTo>
                <a:lnTo>
                  <a:pt x="29820" y="4800"/>
                </a:lnTo>
                <a:lnTo>
                  <a:pt x="29820" y="4810"/>
                </a:lnTo>
                <a:lnTo>
                  <a:pt x="29830" y="4810"/>
                </a:lnTo>
                <a:lnTo>
                  <a:pt x="29830" y="4820"/>
                </a:lnTo>
                <a:lnTo>
                  <a:pt x="29820" y="4820"/>
                </a:lnTo>
                <a:lnTo>
                  <a:pt x="29810" y="4820"/>
                </a:lnTo>
                <a:lnTo>
                  <a:pt x="29800" y="4820"/>
                </a:lnTo>
                <a:lnTo>
                  <a:pt x="29800" y="4810"/>
                </a:lnTo>
                <a:lnTo>
                  <a:pt x="29790" y="4810"/>
                </a:lnTo>
                <a:lnTo>
                  <a:pt x="29790" y="4820"/>
                </a:lnTo>
                <a:lnTo>
                  <a:pt x="29770" y="4820"/>
                </a:lnTo>
                <a:lnTo>
                  <a:pt x="29750" y="4820"/>
                </a:lnTo>
                <a:lnTo>
                  <a:pt x="29750" y="4810"/>
                </a:lnTo>
                <a:lnTo>
                  <a:pt x="29730" y="4790"/>
                </a:lnTo>
                <a:lnTo>
                  <a:pt x="29720" y="4800"/>
                </a:lnTo>
                <a:lnTo>
                  <a:pt x="29720" y="4790"/>
                </a:lnTo>
                <a:lnTo>
                  <a:pt x="29710" y="4790"/>
                </a:lnTo>
                <a:lnTo>
                  <a:pt x="29670" y="4740"/>
                </a:lnTo>
                <a:lnTo>
                  <a:pt x="29680" y="4740"/>
                </a:lnTo>
                <a:lnTo>
                  <a:pt x="29690" y="4740"/>
                </a:lnTo>
                <a:lnTo>
                  <a:pt x="29700" y="4750"/>
                </a:lnTo>
                <a:lnTo>
                  <a:pt x="29710" y="4750"/>
                </a:lnTo>
                <a:lnTo>
                  <a:pt x="29720" y="4750"/>
                </a:lnTo>
                <a:lnTo>
                  <a:pt x="29730" y="4770"/>
                </a:lnTo>
                <a:lnTo>
                  <a:pt x="29740" y="4770"/>
                </a:lnTo>
                <a:lnTo>
                  <a:pt x="29750" y="4770"/>
                </a:lnTo>
                <a:lnTo>
                  <a:pt x="29750" y="4780"/>
                </a:lnTo>
                <a:lnTo>
                  <a:pt x="29760" y="4780"/>
                </a:lnTo>
                <a:lnTo>
                  <a:pt x="29770" y="4780"/>
                </a:lnTo>
                <a:lnTo>
                  <a:pt x="29770" y="4790"/>
                </a:lnTo>
                <a:lnTo>
                  <a:pt x="29780" y="4790"/>
                </a:lnTo>
                <a:lnTo>
                  <a:pt x="29790" y="4790"/>
                </a:lnTo>
                <a:lnTo>
                  <a:pt x="29790" y="4770"/>
                </a:lnTo>
                <a:lnTo>
                  <a:pt x="29780" y="4760"/>
                </a:lnTo>
                <a:lnTo>
                  <a:pt x="29770" y="4760"/>
                </a:lnTo>
                <a:lnTo>
                  <a:pt x="29760" y="4760"/>
                </a:lnTo>
                <a:lnTo>
                  <a:pt x="29760" y="4750"/>
                </a:lnTo>
                <a:lnTo>
                  <a:pt x="29750" y="4750"/>
                </a:lnTo>
                <a:lnTo>
                  <a:pt x="29740" y="4750"/>
                </a:lnTo>
                <a:lnTo>
                  <a:pt x="29740" y="4740"/>
                </a:lnTo>
                <a:lnTo>
                  <a:pt x="29730" y="4740"/>
                </a:lnTo>
                <a:lnTo>
                  <a:pt x="29730" y="4730"/>
                </a:lnTo>
                <a:lnTo>
                  <a:pt x="29730" y="4720"/>
                </a:lnTo>
                <a:lnTo>
                  <a:pt x="29730" y="4710"/>
                </a:lnTo>
                <a:lnTo>
                  <a:pt x="29740" y="4710"/>
                </a:lnTo>
                <a:lnTo>
                  <a:pt x="29750" y="4710"/>
                </a:lnTo>
                <a:lnTo>
                  <a:pt x="29760" y="4710"/>
                </a:lnTo>
                <a:lnTo>
                  <a:pt x="29760" y="4700"/>
                </a:lnTo>
                <a:lnTo>
                  <a:pt x="29750" y="4690"/>
                </a:lnTo>
                <a:lnTo>
                  <a:pt x="29750" y="4680"/>
                </a:lnTo>
                <a:lnTo>
                  <a:pt x="29760" y="4680"/>
                </a:lnTo>
                <a:lnTo>
                  <a:pt x="29770" y="4680"/>
                </a:lnTo>
                <a:lnTo>
                  <a:pt x="29780" y="4680"/>
                </a:lnTo>
                <a:lnTo>
                  <a:pt x="29790" y="4670"/>
                </a:lnTo>
                <a:lnTo>
                  <a:pt x="29800" y="4680"/>
                </a:lnTo>
                <a:lnTo>
                  <a:pt x="29800" y="4670"/>
                </a:lnTo>
                <a:lnTo>
                  <a:pt x="29800" y="4660"/>
                </a:lnTo>
                <a:lnTo>
                  <a:pt x="29810" y="4660"/>
                </a:lnTo>
                <a:close/>
                <a:moveTo>
                  <a:pt x="29620" y="4520"/>
                </a:moveTo>
                <a:lnTo>
                  <a:pt x="29630" y="4530"/>
                </a:lnTo>
                <a:lnTo>
                  <a:pt x="29640" y="4540"/>
                </a:lnTo>
                <a:lnTo>
                  <a:pt x="29650" y="4540"/>
                </a:lnTo>
                <a:lnTo>
                  <a:pt x="29650" y="4550"/>
                </a:lnTo>
                <a:lnTo>
                  <a:pt x="29660" y="4550"/>
                </a:lnTo>
                <a:lnTo>
                  <a:pt x="29670" y="4550"/>
                </a:lnTo>
                <a:lnTo>
                  <a:pt x="29680" y="4560"/>
                </a:lnTo>
                <a:lnTo>
                  <a:pt x="29690" y="4570"/>
                </a:lnTo>
                <a:lnTo>
                  <a:pt x="29700" y="4570"/>
                </a:lnTo>
                <a:lnTo>
                  <a:pt x="29700" y="4580"/>
                </a:lnTo>
                <a:lnTo>
                  <a:pt x="29710" y="4580"/>
                </a:lnTo>
                <a:lnTo>
                  <a:pt x="29720" y="4580"/>
                </a:lnTo>
                <a:lnTo>
                  <a:pt x="29730" y="4580"/>
                </a:lnTo>
                <a:lnTo>
                  <a:pt x="29760" y="4580"/>
                </a:lnTo>
                <a:lnTo>
                  <a:pt x="29760" y="4590"/>
                </a:lnTo>
                <a:lnTo>
                  <a:pt x="29760" y="4600"/>
                </a:lnTo>
                <a:lnTo>
                  <a:pt x="29770" y="4600"/>
                </a:lnTo>
                <a:lnTo>
                  <a:pt x="29770" y="4620"/>
                </a:lnTo>
                <a:lnTo>
                  <a:pt x="29770" y="4630"/>
                </a:lnTo>
                <a:lnTo>
                  <a:pt x="29760" y="4640"/>
                </a:lnTo>
                <a:lnTo>
                  <a:pt x="29750" y="4640"/>
                </a:lnTo>
                <a:lnTo>
                  <a:pt x="29750" y="4650"/>
                </a:lnTo>
                <a:lnTo>
                  <a:pt x="29730" y="4650"/>
                </a:lnTo>
                <a:lnTo>
                  <a:pt x="29730" y="4660"/>
                </a:lnTo>
                <a:lnTo>
                  <a:pt x="29720" y="4660"/>
                </a:lnTo>
                <a:lnTo>
                  <a:pt x="29720" y="4670"/>
                </a:lnTo>
                <a:lnTo>
                  <a:pt x="29710" y="4670"/>
                </a:lnTo>
                <a:lnTo>
                  <a:pt x="29710" y="4680"/>
                </a:lnTo>
                <a:lnTo>
                  <a:pt x="29710" y="4690"/>
                </a:lnTo>
                <a:lnTo>
                  <a:pt x="29700" y="4700"/>
                </a:lnTo>
                <a:lnTo>
                  <a:pt x="29710" y="4700"/>
                </a:lnTo>
                <a:lnTo>
                  <a:pt x="29710" y="4710"/>
                </a:lnTo>
                <a:lnTo>
                  <a:pt x="29710" y="4720"/>
                </a:lnTo>
                <a:lnTo>
                  <a:pt x="29700" y="4720"/>
                </a:lnTo>
                <a:lnTo>
                  <a:pt x="29690" y="4710"/>
                </a:lnTo>
                <a:lnTo>
                  <a:pt x="29680" y="4710"/>
                </a:lnTo>
                <a:lnTo>
                  <a:pt x="29680" y="4700"/>
                </a:lnTo>
                <a:lnTo>
                  <a:pt x="29670" y="4700"/>
                </a:lnTo>
                <a:lnTo>
                  <a:pt x="29660" y="4680"/>
                </a:lnTo>
                <a:lnTo>
                  <a:pt x="29640" y="4680"/>
                </a:lnTo>
                <a:lnTo>
                  <a:pt x="29630" y="4680"/>
                </a:lnTo>
                <a:lnTo>
                  <a:pt x="29620" y="4670"/>
                </a:lnTo>
                <a:lnTo>
                  <a:pt x="29610" y="4670"/>
                </a:lnTo>
                <a:lnTo>
                  <a:pt x="29600" y="4680"/>
                </a:lnTo>
                <a:lnTo>
                  <a:pt x="29610" y="4680"/>
                </a:lnTo>
                <a:lnTo>
                  <a:pt x="29610" y="4690"/>
                </a:lnTo>
                <a:lnTo>
                  <a:pt x="29620" y="4690"/>
                </a:lnTo>
                <a:lnTo>
                  <a:pt x="29620" y="4700"/>
                </a:lnTo>
                <a:lnTo>
                  <a:pt x="29630" y="4700"/>
                </a:lnTo>
                <a:lnTo>
                  <a:pt x="29640" y="4710"/>
                </a:lnTo>
                <a:lnTo>
                  <a:pt x="29640" y="4720"/>
                </a:lnTo>
                <a:lnTo>
                  <a:pt x="29630" y="4710"/>
                </a:lnTo>
                <a:lnTo>
                  <a:pt x="29620" y="4710"/>
                </a:lnTo>
                <a:lnTo>
                  <a:pt x="29630" y="4730"/>
                </a:lnTo>
                <a:lnTo>
                  <a:pt x="29640" y="4730"/>
                </a:lnTo>
                <a:lnTo>
                  <a:pt x="29650" y="4740"/>
                </a:lnTo>
                <a:lnTo>
                  <a:pt x="29650" y="4750"/>
                </a:lnTo>
                <a:lnTo>
                  <a:pt x="29650" y="4760"/>
                </a:lnTo>
                <a:lnTo>
                  <a:pt x="29640" y="4750"/>
                </a:lnTo>
                <a:lnTo>
                  <a:pt x="29630" y="4750"/>
                </a:lnTo>
                <a:lnTo>
                  <a:pt x="29620" y="4740"/>
                </a:lnTo>
                <a:lnTo>
                  <a:pt x="29600" y="4740"/>
                </a:lnTo>
                <a:lnTo>
                  <a:pt x="29590" y="4740"/>
                </a:lnTo>
                <a:lnTo>
                  <a:pt x="29580" y="4740"/>
                </a:lnTo>
                <a:lnTo>
                  <a:pt x="29570" y="4740"/>
                </a:lnTo>
                <a:lnTo>
                  <a:pt x="29560" y="4730"/>
                </a:lnTo>
                <a:lnTo>
                  <a:pt x="29550" y="4730"/>
                </a:lnTo>
                <a:lnTo>
                  <a:pt x="29540" y="4730"/>
                </a:lnTo>
                <a:lnTo>
                  <a:pt x="29530" y="4720"/>
                </a:lnTo>
                <a:lnTo>
                  <a:pt x="29520" y="4710"/>
                </a:lnTo>
                <a:lnTo>
                  <a:pt x="29510" y="4710"/>
                </a:lnTo>
                <a:lnTo>
                  <a:pt x="29500" y="4710"/>
                </a:lnTo>
                <a:lnTo>
                  <a:pt x="29500" y="4700"/>
                </a:lnTo>
                <a:lnTo>
                  <a:pt x="29480" y="4700"/>
                </a:lnTo>
                <a:lnTo>
                  <a:pt x="29470" y="4690"/>
                </a:lnTo>
                <a:lnTo>
                  <a:pt x="29460" y="4680"/>
                </a:lnTo>
                <a:lnTo>
                  <a:pt x="29460" y="4670"/>
                </a:lnTo>
                <a:lnTo>
                  <a:pt x="29470" y="4670"/>
                </a:lnTo>
                <a:lnTo>
                  <a:pt x="29480" y="4680"/>
                </a:lnTo>
                <a:lnTo>
                  <a:pt x="29490" y="4680"/>
                </a:lnTo>
                <a:lnTo>
                  <a:pt x="29500" y="4680"/>
                </a:lnTo>
                <a:lnTo>
                  <a:pt x="29500" y="4690"/>
                </a:lnTo>
                <a:lnTo>
                  <a:pt x="29510" y="4690"/>
                </a:lnTo>
                <a:lnTo>
                  <a:pt x="29510" y="4680"/>
                </a:lnTo>
                <a:lnTo>
                  <a:pt x="29520" y="4680"/>
                </a:lnTo>
                <a:lnTo>
                  <a:pt x="29530" y="4680"/>
                </a:lnTo>
                <a:lnTo>
                  <a:pt x="29550" y="4660"/>
                </a:lnTo>
                <a:lnTo>
                  <a:pt x="29570" y="4630"/>
                </a:lnTo>
                <a:lnTo>
                  <a:pt x="29580" y="4620"/>
                </a:lnTo>
                <a:lnTo>
                  <a:pt x="29590" y="4620"/>
                </a:lnTo>
                <a:lnTo>
                  <a:pt x="29590" y="4610"/>
                </a:lnTo>
                <a:lnTo>
                  <a:pt x="29590" y="4600"/>
                </a:lnTo>
                <a:lnTo>
                  <a:pt x="29600" y="4590"/>
                </a:lnTo>
                <a:lnTo>
                  <a:pt x="29600" y="4580"/>
                </a:lnTo>
                <a:lnTo>
                  <a:pt x="29610" y="4580"/>
                </a:lnTo>
                <a:lnTo>
                  <a:pt x="29610" y="4570"/>
                </a:lnTo>
                <a:lnTo>
                  <a:pt x="29610" y="4550"/>
                </a:lnTo>
                <a:lnTo>
                  <a:pt x="29610" y="4540"/>
                </a:lnTo>
                <a:lnTo>
                  <a:pt x="29620" y="4520"/>
                </a:lnTo>
                <a:close/>
                <a:moveTo>
                  <a:pt x="29570" y="4480"/>
                </a:moveTo>
                <a:lnTo>
                  <a:pt x="29560" y="4490"/>
                </a:lnTo>
                <a:lnTo>
                  <a:pt x="29540" y="4470"/>
                </a:lnTo>
                <a:lnTo>
                  <a:pt x="29520" y="4440"/>
                </a:lnTo>
                <a:lnTo>
                  <a:pt x="29520" y="4430"/>
                </a:lnTo>
                <a:lnTo>
                  <a:pt x="29520" y="4410"/>
                </a:lnTo>
                <a:lnTo>
                  <a:pt x="29520" y="4400"/>
                </a:lnTo>
                <a:lnTo>
                  <a:pt x="29530" y="4400"/>
                </a:lnTo>
                <a:lnTo>
                  <a:pt x="29530" y="4410"/>
                </a:lnTo>
                <a:lnTo>
                  <a:pt x="29540" y="4410"/>
                </a:lnTo>
                <a:lnTo>
                  <a:pt x="29540" y="4430"/>
                </a:lnTo>
                <a:lnTo>
                  <a:pt x="29540" y="4450"/>
                </a:lnTo>
                <a:lnTo>
                  <a:pt x="29550" y="4460"/>
                </a:lnTo>
                <a:lnTo>
                  <a:pt x="29560" y="4470"/>
                </a:lnTo>
                <a:lnTo>
                  <a:pt x="29570" y="4480"/>
                </a:lnTo>
                <a:close/>
                <a:moveTo>
                  <a:pt x="29170" y="4250"/>
                </a:moveTo>
                <a:lnTo>
                  <a:pt x="29180" y="4250"/>
                </a:lnTo>
                <a:lnTo>
                  <a:pt x="29180" y="4260"/>
                </a:lnTo>
                <a:lnTo>
                  <a:pt x="29190" y="4260"/>
                </a:lnTo>
                <a:lnTo>
                  <a:pt x="29200" y="4260"/>
                </a:lnTo>
                <a:lnTo>
                  <a:pt x="29210" y="4250"/>
                </a:lnTo>
                <a:lnTo>
                  <a:pt x="29210" y="4260"/>
                </a:lnTo>
                <a:lnTo>
                  <a:pt x="29220" y="4260"/>
                </a:lnTo>
                <a:lnTo>
                  <a:pt x="29230" y="4260"/>
                </a:lnTo>
                <a:lnTo>
                  <a:pt x="29240" y="4260"/>
                </a:lnTo>
                <a:lnTo>
                  <a:pt x="29250" y="4250"/>
                </a:lnTo>
                <a:lnTo>
                  <a:pt x="29260" y="4250"/>
                </a:lnTo>
                <a:lnTo>
                  <a:pt x="29260" y="4260"/>
                </a:lnTo>
                <a:lnTo>
                  <a:pt x="29240" y="4270"/>
                </a:lnTo>
                <a:lnTo>
                  <a:pt x="29230" y="4270"/>
                </a:lnTo>
                <a:lnTo>
                  <a:pt x="29230" y="4280"/>
                </a:lnTo>
                <a:lnTo>
                  <a:pt x="29210" y="4280"/>
                </a:lnTo>
                <a:lnTo>
                  <a:pt x="29190" y="4280"/>
                </a:lnTo>
                <a:lnTo>
                  <a:pt x="29180" y="4280"/>
                </a:lnTo>
                <a:lnTo>
                  <a:pt x="29180" y="4270"/>
                </a:lnTo>
                <a:lnTo>
                  <a:pt x="29160" y="4270"/>
                </a:lnTo>
                <a:lnTo>
                  <a:pt x="29160" y="4280"/>
                </a:lnTo>
                <a:lnTo>
                  <a:pt x="29130" y="4280"/>
                </a:lnTo>
                <a:lnTo>
                  <a:pt x="29130" y="4270"/>
                </a:lnTo>
                <a:lnTo>
                  <a:pt x="29120" y="4270"/>
                </a:lnTo>
                <a:lnTo>
                  <a:pt x="29130" y="4260"/>
                </a:lnTo>
                <a:lnTo>
                  <a:pt x="29140" y="4260"/>
                </a:lnTo>
                <a:lnTo>
                  <a:pt x="29150" y="4260"/>
                </a:lnTo>
                <a:lnTo>
                  <a:pt x="29150" y="4250"/>
                </a:lnTo>
                <a:lnTo>
                  <a:pt x="29150" y="4260"/>
                </a:lnTo>
                <a:lnTo>
                  <a:pt x="29160" y="4260"/>
                </a:lnTo>
                <a:lnTo>
                  <a:pt x="29160" y="4250"/>
                </a:lnTo>
                <a:lnTo>
                  <a:pt x="29170" y="4250"/>
                </a:lnTo>
                <a:close/>
                <a:moveTo>
                  <a:pt x="28830" y="4210"/>
                </a:moveTo>
                <a:lnTo>
                  <a:pt x="28840" y="4210"/>
                </a:lnTo>
                <a:lnTo>
                  <a:pt x="28850" y="4220"/>
                </a:lnTo>
                <a:lnTo>
                  <a:pt x="28860" y="4220"/>
                </a:lnTo>
                <a:lnTo>
                  <a:pt x="28880" y="4230"/>
                </a:lnTo>
                <a:lnTo>
                  <a:pt x="28890" y="4230"/>
                </a:lnTo>
                <a:lnTo>
                  <a:pt x="28890" y="4240"/>
                </a:lnTo>
                <a:lnTo>
                  <a:pt x="28900" y="4240"/>
                </a:lnTo>
                <a:lnTo>
                  <a:pt x="28910" y="4240"/>
                </a:lnTo>
                <a:lnTo>
                  <a:pt x="28920" y="4240"/>
                </a:lnTo>
                <a:lnTo>
                  <a:pt x="28930" y="4240"/>
                </a:lnTo>
                <a:lnTo>
                  <a:pt x="28930" y="4250"/>
                </a:lnTo>
                <a:lnTo>
                  <a:pt x="28940" y="4250"/>
                </a:lnTo>
                <a:lnTo>
                  <a:pt x="28950" y="4250"/>
                </a:lnTo>
                <a:lnTo>
                  <a:pt x="28950" y="4260"/>
                </a:lnTo>
                <a:lnTo>
                  <a:pt x="28960" y="4260"/>
                </a:lnTo>
                <a:lnTo>
                  <a:pt x="28960" y="4270"/>
                </a:lnTo>
                <a:lnTo>
                  <a:pt x="28960" y="4280"/>
                </a:lnTo>
                <a:lnTo>
                  <a:pt x="28950" y="4280"/>
                </a:lnTo>
                <a:lnTo>
                  <a:pt x="28940" y="4280"/>
                </a:lnTo>
                <a:lnTo>
                  <a:pt x="28930" y="4280"/>
                </a:lnTo>
                <a:lnTo>
                  <a:pt x="28920" y="4280"/>
                </a:lnTo>
                <a:lnTo>
                  <a:pt x="28910" y="4280"/>
                </a:lnTo>
                <a:lnTo>
                  <a:pt x="28900" y="4280"/>
                </a:lnTo>
                <a:lnTo>
                  <a:pt x="28900" y="4270"/>
                </a:lnTo>
                <a:lnTo>
                  <a:pt x="28890" y="4260"/>
                </a:lnTo>
                <a:lnTo>
                  <a:pt x="28880" y="4250"/>
                </a:lnTo>
                <a:lnTo>
                  <a:pt x="28870" y="4250"/>
                </a:lnTo>
                <a:lnTo>
                  <a:pt x="28870" y="4240"/>
                </a:lnTo>
                <a:lnTo>
                  <a:pt x="28860" y="4240"/>
                </a:lnTo>
                <a:lnTo>
                  <a:pt x="28850" y="4240"/>
                </a:lnTo>
                <a:lnTo>
                  <a:pt x="28840" y="4240"/>
                </a:lnTo>
                <a:lnTo>
                  <a:pt x="28840" y="4250"/>
                </a:lnTo>
                <a:lnTo>
                  <a:pt x="28830" y="4250"/>
                </a:lnTo>
                <a:lnTo>
                  <a:pt x="28820" y="4250"/>
                </a:lnTo>
                <a:lnTo>
                  <a:pt x="28820" y="4260"/>
                </a:lnTo>
                <a:lnTo>
                  <a:pt x="28810" y="4260"/>
                </a:lnTo>
                <a:lnTo>
                  <a:pt x="28810" y="4270"/>
                </a:lnTo>
                <a:lnTo>
                  <a:pt x="28800" y="4270"/>
                </a:lnTo>
                <a:lnTo>
                  <a:pt x="28800" y="4260"/>
                </a:lnTo>
                <a:lnTo>
                  <a:pt x="28790" y="4260"/>
                </a:lnTo>
                <a:lnTo>
                  <a:pt x="28790" y="4250"/>
                </a:lnTo>
                <a:lnTo>
                  <a:pt x="28800" y="4250"/>
                </a:lnTo>
                <a:lnTo>
                  <a:pt x="28800" y="4240"/>
                </a:lnTo>
                <a:lnTo>
                  <a:pt x="28810" y="4240"/>
                </a:lnTo>
                <a:lnTo>
                  <a:pt x="28810" y="4220"/>
                </a:lnTo>
                <a:lnTo>
                  <a:pt x="28820" y="4210"/>
                </a:lnTo>
                <a:lnTo>
                  <a:pt x="28830" y="4210"/>
                </a:lnTo>
                <a:close/>
                <a:moveTo>
                  <a:pt x="29420" y="4200"/>
                </a:moveTo>
                <a:lnTo>
                  <a:pt x="29420" y="4210"/>
                </a:lnTo>
                <a:lnTo>
                  <a:pt x="29430" y="4210"/>
                </a:lnTo>
                <a:lnTo>
                  <a:pt x="29430" y="4220"/>
                </a:lnTo>
                <a:lnTo>
                  <a:pt x="29420" y="4230"/>
                </a:lnTo>
                <a:lnTo>
                  <a:pt x="29410" y="4230"/>
                </a:lnTo>
                <a:lnTo>
                  <a:pt x="29410" y="4240"/>
                </a:lnTo>
                <a:lnTo>
                  <a:pt x="29400" y="4240"/>
                </a:lnTo>
                <a:lnTo>
                  <a:pt x="29380" y="4240"/>
                </a:lnTo>
                <a:lnTo>
                  <a:pt x="29370" y="4240"/>
                </a:lnTo>
                <a:lnTo>
                  <a:pt x="29360" y="4240"/>
                </a:lnTo>
                <a:lnTo>
                  <a:pt x="29370" y="4220"/>
                </a:lnTo>
                <a:lnTo>
                  <a:pt x="29380" y="4220"/>
                </a:lnTo>
                <a:lnTo>
                  <a:pt x="29390" y="4220"/>
                </a:lnTo>
                <a:lnTo>
                  <a:pt x="29400" y="4220"/>
                </a:lnTo>
                <a:lnTo>
                  <a:pt x="29410" y="4210"/>
                </a:lnTo>
                <a:lnTo>
                  <a:pt x="29420" y="4200"/>
                </a:lnTo>
                <a:close/>
                <a:moveTo>
                  <a:pt x="28730" y="4140"/>
                </a:moveTo>
                <a:lnTo>
                  <a:pt x="28740" y="4150"/>
                </a:lnTo>
                <a:lnTo>
                  <a:pt x="28740" y="4170"/>
                </a:lnTo>
                <a:lnTo>
                  <a:pt x="28730" y="4170"/>
                </a:lnTo>
                <a:lnTo>
                  <a:pt x="28710" y="4150"/>
                </a:lnTo>
                <a:lnTo>
                  <a:pt x="28690" y="4140"/>
                </a:lnTo>
                <a:lnTo>
                  <a:pt x="28690" y="4130"/>
                </a:lnTo>
                <a:lnTo>
                  <a:pt x="28690" y="4120"/>
                </a:lnTo>
                <a:lnTo>
                  <a:pt x="28690" y="4110"/>
                </a:lnTo>
                <a:lnTo>
                  <a:pt x="28700" y="4110"/>
                </a:lnTo>
                <a:lnTo>
                  <a:pt x="28710" y="4130"/>
                </a:lnTo>
                <a:lnTo>
                  <a:pt x="28730" y="4140"/>
                </a:lnTo>
                <a:close/>
                <a:moveTo>
                  <a:pt x="28650" y="4080"/>
                </a:moveTo>
                <a:lnTo>
                  <a:pt x="28660" y="4080"/>
                </a:lnTo>
                <a:lnTo>
                  <a:pt x="28670" y="4100"/>
                </a:lnTo>
                <a:lnTo>
                  <a:pt x="28670" y="4110"/>
                </a:lnTo>
                <a:lnTo>
                  <a:pt x="28660" y="4110"/>
                </a:lnTo>
                <a:lnTo>
                  <a:pt x="28640" y="4100"/>
                </a:lnTo>
                <a:lnTo>
                  <a:pt x="28640" y="4090"/>
                </a:lnTo>
                <a:lnTo>
                  <a:pt x="28640" y="4080"/>
                </a:lnTo>
                <a:lnTo>
                  <a:pt x="28650" y="4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