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Exuma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Exu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63330" y="54320"/>
                </a:moveTo>
                <a:lnTo>
                  <a:pt x="63330" y="54330"/>
                </a:lnTo>
                <a:lnTo>
                  <a:pt x="63340" y="54330"/>
                </a:lnTo>
                <a:lnTo>
                  <a:pt x="63350" y="54330"/>
                </a:lnTo>
                <a:lnTo>
                  <a:pt x="63350" y="54340"/>
                </a:lnTo>
                <a:lnTo>
                  <a:pt x="63370" y="54340"/>
                </a:lnTo>
                <a:lnTo>
                  <a:pt x="63380" y="54340"/>
                </a:lnTo>
                <a:lnTo>
                  <a:pt x="63380" y="54350"/>
                </a:lnTo>
                <a:lnTo>
                  <a:pt x="63390" y="54350"/>
                </a:lnTo>
                <a:lnTo>
                  <a:pt x="63390" y="54370"/>
                </a:lnTo>
                <a:lnTo>
                  <a:pt x="63400" y="54370"/>
                </a:lnTo>
                <a:lnTo>
                  <a:pt x="63400" y="54380"/>
                </a:lnTo>
                <a:lnTo>
                  <a:pt x="63400" y="54390"/>
                </a:lnTo>
                <a:lnTo>
                  <a:pt x="63390" y="54390"/>
                </a:lnTo>
                <a:lnTo>
                  <a:pt x="63380" y="54390"/>
                </a:lnTo>
                <a:lnTo>
                  <a:pt x="63380" y="54380"/>
                </a:lnTo>
                <a:lnTo>
                  <a:pt x="63370" y="54380"/>
                </a:lnTo>
                <a:lnTo>
                  <a:pt x="63370" y="54370"/>
                </a:lnTo>
                <a:lnTo>
                  <a:pt x="63370" y="54360"/>
                </a:lnTo>
                <a:lnTo>
                  <a:pt x="63360" y="54360"/>
                </a:lnTo>
                <a:lnTo>
                  <a:pt x="63360" y="54350"/>
                </a:lnTo>
                <a:lnTo>
                  <a:pt x="63350" y="54350"/>
                </a:lnTo>
                <a:lnTo>
                  <a:pt x="63350" y="54360"/>
                </a:lnTo>
                <a:lnTo>
                  <a:pt x="63340" y="54360"/>
                </a:lnTo>
                <a:lnTo>
                  <a:pt x="63340" y="54350"/>
                </a:lnTo>
                <a:lnTo>
                  <a:pt x="63330" y="54350"/>
                </a:lnTo>
                <a:lnTo>
                  <a:pt x="63330" y="54340"/>
                </a:lnTo>
                <a:lnTo>
                  <a:pt x="63320" y="54340"/>
                </a:lnTo>
                <a:lnTo>
                  <a:pt x="63320" y="54330"/>
                </a:lnTo>
                <a:lnTo>
                  <a:pt x="63320" y="54320"/>
                </a:lnTo>
                <a:lnTo>
                  <a:pt x="63330" y="54320"/>
                </a:lnTo>
                <a:close/>
                <a:moveTo>
                  <a:pt x="63520" y="54260"/>
                </a:moveTo>
                <a:lnTo>
                  <a:pt x="63520" y="54270"/>
                </a:lnTo>
                <a:lnTo>
                  <a:pt x="63520" y="54280"/>
                </a:lnTo>
                <a:lnTo>
                  <a:pt x="63530" y="54280"/>
                </a:lnTo>
                <a:lnTo>
                  <a:pt x="63530" y="54290"/>
                </a:lnTo>
                <a:lnTo>
                  <a:pt x="63520" y="54290"/>
                </a:lnTo>
                <a:lnTo>
                  <a:pt x="63530" y="54290"/>
                </a:lnTo>
                <a:lnTo>
                  <a:pt x="63530" y="54300"/>
                </a:lnTo>
                <a:lnTo>
                  <a:pt x="63520" y="54300"/>
                </a:lnTo>
                <a:lnTo>
                  <a:pt x="63530" y="54300"/>
                </a:lnTo>
                <a:lnTo>
                  <a:pt x="63530" y="54310"/>
                </a:lnTo>
                <a:lnTo>
                  <a:pt x="63520" y="54310"/>
                </a:lnTo>
                <a:lnTo>
                  <a:pt x="63510" y="54310"/>
                </a:lnTo>
                <a:lnTo>
                  <a:pt x="63510" y="54300"/>
                </a:lnTo>
                <a:lnTo>
                  <a:pt x="63510" y="54260"/>
                </a:lnTo>
                <a:lnTo>
                  <a:pt x="63520" y="54260"/>
                </a:lnTo>
                <a:close/>
                <a:moveTo>
                  <a:pt x="63560" y="54290"/>
                </a:moveTo>
                <a:lnTo>
                  <a:pt x="63540" y="54290"/>
                </a:lnTo>
                <a:lnTo>
                  <a:pt x="63540" y="54270"/>
                </a:lnTo>
                <a:lnTo>
                  <a:pt x="63550" y="54270"/>
                </a:lnTo>
                <a:lnTo>
                  <a:pt x="63550" y="54260"/>
                </a:lnTo>
                <a:lnTo>
                  <a:pt x="63550" y="54250"/>
                </a:lnTo>
                <a:lnTo>
                  <a:pt x="63560" y="54250"/>
                </a:lnTo>
                <a:lnTo>
                  <a:pt x="63580" y="54250"/>
                </a:lnTo>
                <a:lnTo>
                  <a:pt x="63580" y="54260"/>
                </a:lnTo>
                <a:lnTo>
                  <a:pt x="63570" y="54260"/>
                </a:lnTo>
                <a:lnTo>
                  <a:pt x="63570" y="54270"/>
                </a:lnTo>
                <a:lnTo>
                  <a:pt x="63560" y="54270"/>
                </a:lnTo>
                <a:lnTo>
                  <a:pt x="63560" y="54280"/>
                </a:lnTo>
                <a:lnTo>
                  <a:pt x="63560" y="54290"/>
                </a:lnTo>
                <a:close/>
                <a:moveTo>
                  <a:pt x="62700" y="54200"/>
                </a:moveTo>
                <a:lnTo>
                  <a:pt x="62700" y="54210"/>
                </a:lnTo>
                <a:lnTo>
                  <a:pt x="62710" y="54210"/>
                </a:lnTo>
                <a:lnTo>
                  <a:pt x="62720" y="54210"/>
                </a:lnTo>
                <a:lnTo>
                  <a:pt x="62730" y="54210"/>
                </a:lnTo>
                <a:lnTo>
                  <a:pt x="62730" y="54220"/>
                </a:lnTo>
                <a:lnTo>
                  <a:pt x="62740" y="54220"/>
                </a:lnTo>
                <a:lnTo>
                  <a:pt x="62750" y="54220"/>
                </a:lnTo>
                <a:lnTo>
                  <a:pt x="62750" y="54230"/>
                </a:lnTo>
                <a:lnTo>
                  <a:pt x="62760" y="54230"/>
                </a:lnTo>
                <a:lnTo>
                  <a:pt x="62770" y="54230"/>
                </a:lnTo>
                <a:lnTo>
                  <a:pt x="62780" y="54230"/>
                </a:lnTo>
                <a:lnTo>
                  <a:pt x="62780" y="54240"/>
                </a:lnTo>
                <a:lnTo>
                  <a:pt x="62790" y="54240"/>
                </a:lnTo>
                <a:lnTo>
                  <a:pt x="62800" y="54240"/>
                </a:lnTo>
                <a:lnTo>
                  <a:pt x="62810" y="54240"/>
                </a:lnTo>
                <a:lnTo>
                  <a:pt x="62810" y="54250"/>
                </a:lnTo>
                <a:lnTo>
                  <a:pt x="62820" y="54250"/>
                </a:lnTo>
                <a:lnTo>
                  <a:pt x="62840" y="54250"/>
                </a:lnTo>
                <a:lnTo>
                  <a:pt x="62840" y="54260"/>
                </a:lnTo>
                <a:lnTo>
                  <a:pt x="62850" y="54260"/>
                </a:lnTo>
                <a:lnTo>
                  <a:pt x="62890" y="54260"/>
                </a:lnTo>
                <a:lnTo>
                  <a:pt x="62890" y="54270"/>
                </a:lnTo>
                <a:lnTo>
                  <a:pt x="62900" y="54270"/>
                </a:lnTo>
                <a:lnTo>
                  <a:pt x="62950" y="54270"/>
                </a:lnTo>
                <a:lnTo>
                  <a:pt x="62970" y="54270"/>
                </a:lnTo>
                <a:lnTo>
                  <a:pt x="62980" y="54270"/>
                </a:lnTo>
                <a:lnTo>
                  <a:pt x="62990" y="54270"/>
                </a:lnTo>
                <a:lnTo>
                  <a:pt x="63000" y="54270"/>
                </a:lnTo>
                <a:lnTo>
                  <a:pt x="63010" y="54270"/>
                </a:lnTo>
                <a:lnTo>
                  <a:pt x="63010" y="54280"/>
                </a:lnTo>
                <a:lnTo>
                  <a:pt x="63030" y="54280"/>
                </a:lnTo>
                <a:lnTo>
                  <a:pt x="63060" y="54280"/>
                </a:lnTo>
                <a:lnTo>
                  <a:pt x="63070" y="54280"/>
                </a:lnTo>
                <a:lnTo>
                  <a:pt x="63090" y="54280"/>
                </a:lnTo>
                <a:lnTo>
                  <a:pt x="63110" y="54280"/>
                </a:lnTo>
                <a:lnTo>
                  <a:pt x="63120" y="54280"/>
                </a:lnTo>
                <a:lnTo>
                  <a:pt x="63130" y="54280"/>
                </a:lnTo>
                <a:lnTo>
                  <a:pt x="63130" y="54290"/>
                </a:lnTo>
                <a:lnTo>
                  <a:pt x="63150" y="54290"/>
                </a:lnTo>
                <a:lnTo>
                  <a:pt x="63160" y="54290"/>
                </a:lnTo>
                <a:lnTo>
                  <a:pt x="63170" y="54290"/>
                </a:lnTo>
                <a:lnTo>
                  <a:pt x="63170" y="54300"/>
                </a:lnTo>
                <a:lnTo>
                  <a:pt x="63170" y="54310"/>
                </a:lnTo>
                <a:lnTo>
                  <a:pt x="63180" y="54310"/>
                </a:lnTo>
                <a:lnTo>
                  <a:pt x="63180" y="54320"/>
                </a:lnTo>
                <a:lnTo>
                  <a:pt x="63190" y="54320"/>
                </a:lnTo>
                <a:lnTo>
                  <a:pt x="63190" y="54330"/>
                </a:lnTo>
                <a:lnTo>
                  <a:pt x="63200" y="54330"/>
                </a:lnTo>
                <a:lnTo>
                  <a:pt x="63210" y="54330"/>
                </a:lnTo>
                <a:lnTo>
                  <a:pt x="63220" y="54330"/>
                </a:lnTo>
                <a:lnTo>
                  <a:pt x="63220" y="54340"/>
                </a:lnTo>
                <a:lnTo>
                  <a:pt x="63240" y="54340"/>
                </a:lnTo>
                <a:lnTo>
                  <a:pt x="63250" y="54340"/>
                </a:lnTo>
                <a:lnTo>
                  <a:pt x="63250" y="54350"/>
                </a:lnTo>
                <a:lnTo>
                  <a:pt x="63270" y="54350"/>
                </a:lnTo>
                <a:lnTo>
                  <a:pt x="63280" y="54350"/>
                </a:lnTo>
                <a:lnTo>
                  <a:pt x="63290" y="54350"/>
                </a:lnTo>
                <a:lnTo>
                  <a:pt x="63290" y="54360"/>
                </a:lnTo>
                <a:lnTo>
                  <a:pt x="63310" y="54360"/>
                </a:lnTo>
                <a:lnTo>
                  <a:pt x="63310" y="54370"/>
                </a:lnTo>
                <a:lnTo>
                  <a:pt x="63310" y="54380"/>
                </a:lnTo>
                <a:lnTo>
                  <a:pt x="63290" y="54380"/>
                </a:lnTo>
                <a:lnTo>
                  <a:pt x="63280" y="54380"/>
                </a:lnTo>
                <a:lnTo>
                  <a:pt x="63280" y="54390"/>
                </a:lnTo>
                <a:lnTo>
                  <a:pt x="63270" y="54390"/>
                </a:lnTo>
                <a:lnTo>
                  <a:pt x="63270" y="54400"/>
                </a:lnTo>
                <a:lnTo>
                  <a:pt x="63260" y="54400"/>
                </a:lnTo>
                <a:lnTo>
                  <a:pt x="63250" y="54400"/>
                </a:lnTo>
                <a:lnTo>
                  <a:pt x="63250" y="54390"/>
                </a:lnTo>
                <a:lnTo>
                  <a:pt x="63230" y="54390"/>
                </a:lnTo>
                <a:lnTo>
                  <a:pt x="63230" y="54400"/>
                </a:lnTo>
                <a:lnTo>
                  <a:pt x="63220" y="54400"/>
                </a:lnTo>
                <a:lnTo>
                  <a:pt x="63210" y="54400"/>
                </a:lnTo>
                <a:lnTo>
                  <a:pt x="63210" y="54410"/>
                </a:lnTo>
                <a:lnTo>
                  <a:pt x="63200" y="54410"/>
                </a:lnTo>
                <a:lnTo>
                  <a:pt x="63200" y="54420"/>
                </a:lnTo>
                <a:lnTo>
                  <a:pt x="63180" y="54420"/>
                </a:lnTo>
                <a:lnTo>
                  <a:pt x="63170" y="54420"/>
                </a:lnTo>
                <a:lnTo>
                  <a:pt x="63170" y="54430"/>
                </a:lnTo>
                <a:lnTo>
                  <a:pt x="63140" y="54430"/>
                </a:lnTo>
                <a:lnTo>
                  <a:pt x="63140" y="54420"/>
                </a:lnTo>
                <a:lnTo>
                  <a:pt x="63130" y="54420"/>
                </a:lnTo>
                <a:lnTo>
                  <a:pt x="63130" y="54410"/>
                </a:lnTo>
                <a:lnTo>
                  <a:pt x="63130" y="54390"/>
                </a:lnTo>
                <a:lnTo>
                  <a:pt x="63120" y="54390"/>
                </a:lnTo>
                <a:lnTo>
                  <a:pt x="63090" y="54390"/>
                </a:lnTo>
                <a:lnTo>
                  <a:pt x="63070" y="54390"/>
                </a:lnTo>
                <a:lnTo>
                  <a:pt x="63050" y="54390"/>
                </a:lnTo>
                <a:lnTo>
                  <a:pt x="63050" y="54400"/>
                </a:lnTo>
                <a:lnTo>
                  <a:pt x="63030" y="54400"/>
                </a:lnTo>
                <a:lnTo>
                  <a:pt x="63030" y="54390"/>
                </a:lnTo>
                <a:lnTo>
                  <a:pt x="63020" y="54390"/>
                </a:lnTo>
                <a:lnTo>
                  <a:pt x="63020" y="54380"/>
                </a:lnTo>
                <a:lnTo>
                  <a:pt x="63020" y="54370"/>
                </a:lnTo>
                <a:lnTo>
                  <a:pt x="63010" y="54370"/>
                </a:lnTo>
                <a:lnTo>
                  <a:pt x="63010" y="54360"/>
                </a:lnTo>
                <a:lnTo>
                  <a:pt x="63010" y="54350"/>
                </a:lnTo>
                <a:lnTo>
                  <a:pt x="62990" y="54350"/>
                </a:lnTo>
                <a:lnTo>
                  <a:pt x="62960" y="54350"/>
                </a:lnTo>
                <a:lnTo>
                  <a:pt x="62940" y="54350"/>
                </a:lnTo>
                <a:lnTo>
                  <a:pt x="62940" y="54340"/>
                </a:lnTo>
                <a:lnTo>
                  <a:pt x="62920" y="54340"/>
                </a:lnTo>
                <a:lnTo>
                  <a:pt x="62910" y="54340"/>
                </a:lnTo>
                <a:lnTo>
                  <a:pt x="62910" y="54330"/>
                </a:lnTo>
                <a:lnTo>
                  <a:pt x="62910" y="54320"/>
                </a:lnTo>
                <a:lnTo>
                  <a:pt x="62900" y="54320"/>
                </a:lnTo>
                <a:lnTo>
                  <a:pt x="62900" y="54310"/>
                </a:lnTo>
                <a:lnTo>
                  <a:pt x="62890" y="54310"/>
                </a:lnTo>
                <a:lnTo>
                  <a:pt x="62880" y="54310"/>
                </a:lnTo>
                <a:lnTo>
                  <a:pt x="62870" y="54310"/>
                </a:lnTo>
                <a:lnTo>
                  <a:pt x="62870" y="54300"/>
                </a:lnTo>
                <a:lnTo>
                  <a:pt x="62850" y="54300"/>
                </a:lnTo>
                <a:lnTo>
                  <a:pt x="62850" y="54290"/>
                </a:lnTo>
                <a:lnTo>
                  <a:pt x="62840" y="54290"/>
                </a:lnTo>
                <a:lnTo>
                  <a:pt x="62830" y="54290"/>
                </a:lnTo>
                <a:lnTo>
                  <a:pt x="62810" y="54290"/>
                </a:lnTo>
                <a:lnTo>
                  <a:pt x="62810" y="54280"/>
                </a:lnTo>
                <a:lnTo>
                  <a:pt x="62800" y="54280"/>
                </a:lnTo>
                <a:lnTo>
                  <a:pt x="62780" y="54280"/>
                </a:lnTo>
                <a:lnTo>
                  <a:pt x="62770" y="54280"/>
                </a:lnTo>
                <a:lnTo>
                  <a:pt x="62770" y="54270"/>
                </a:lnTo>
                <a:lnTo>
                  <a:pt x="62760" y="54270"/>
                </a:lnTo>
                <a:lnTo>
                  <a:pt x="62750" y="54270"/>
                </a:lnTo>
                <a:lnTo>
                  <a:pt x="62730" y="54270"/>
                </a:lnTo>
                <a:lnTo>
                  <a:pt x="62720" y="54270"/>
                </a:lnTo>
                <a:lnTo>
                  <a:pt x="62720" y="54280"/>
                </a:lnTo>
                <a:lnTo>
                  <a:pt x="62710" y="54280"/>
                </a:lnTo>
                <a:lnTo>
                  <a:pt x="62710" y="54260"/>
                </a:lnTo>
                <a:lnTo>
                  <a:pt x="62700" y="54260"/>
                </a:lnTo>
                <a:lnTo>
                  <a:pt x="62690" y="54260"/>
                </a:lnTo>
                <a:lnTo>
                  <a:pt x="62680" y="54260"/>
                </a:lnTo>
                <a:lnTo>
                  <a:pt x="62670" y="54260"/>
                </a:lnTo>
                <a:lnTo>
                  <a:pt x="62670" y="54250"/>
                </a:lnTo>
                <a:lnTo>
                  <a:pt x="62660" y="54250"/>
                </a:lnTo>
                <a:lnTo>
                  <a:pt x="62660" y="54240"/>
                </a:lnTo>
                <a:lnTo>
                  <a:pt x="62670" y="54240"/>
                </a:lnTo>
                <a:lnTo>
                  <a:pt x="62680" y="54240"/>
                </a:lnTo>
                <a:lnTo>
                  <a:pt x="62680" y="54230"/>
                </a:lnTo>
                <a:lnTo>
                  <a:pt x="62700" y="54230"/>
                </a:lnTo>
                <a:lnTo>
                  <a:pt x="62700" y="54220"/>
                </a:lnTo>
                <a:lnTo>
                  <a:pt x="62690" y="54220"/>
                </a:lnTo>
                <a:lnTo>
                  <a:pt x="62690" y="54210"/>
                </a:lnTo>
                <a:lnTo>
                  <a:pt x="62690" y="54200"/>
                </a:lnTo>
                <a:lnTo>
                  <a:pt x="62700" y="54200"/>
                </a:lnTo>
                <a:close/>
                <a:moveTo>
                  <a:pt x="63600" y="54180"/>
                </a:moveTo>
                <a:lnTo>
                  <a:pt x="63600" y="54190"/>
                </a:lnTo>
                <a:lnTo>
                  <a:pt x="63610" y="54190"/>
                </a:lnTo>
                <a:lnTo>
                  <a:pt x="63610" y="54200"/>
                </a:lnTo>
                <a:lnTo>
                  <a:pt x="63610" y="54210"/>
                </a:lnTo>
                <a:lnTo>
                  <a:pt x="63610" y="54230"/>
                </a:lnTo>
                <a:lnTo>
                  <a:pt x="63600" y="54230"/>
                </a:lnTo>
                <a:lnTo>
                  <a:pt x="63590" y="54230"/>
                </a:lnTo>
                <a:lnTo>
                  <a:pt x="63570" y="54230"/>
                </a:lnTo>
                <a:lnTo>
                  <a:pt x="63540" y="54230"/>
                </a:lnTo>
                <a:lnTo>
                  <a:pt x="63530" y="54230"/>
                </a:lnTo>
                <a:lnTo>
                  <a:pt x="63530" y="54220"/>
                </a:lnTo>
                <a:lnTo>
                  <a:pt x="63530" y="54210"/>
                </a:lnTo>
                <a:lnTo>
                  <a:pt x="63540" y="54210"/>
                </a:lnTo>
                <a:lnTo>
                  <a:pt x="63550" y="54210"/>
                </a:lnTo>
                <a:lnTo>
                  <a:pt x="63550" y="54200"/>
                </a:lnTo>
                <a:lnTo>
                  <a:pt x="63560" y="54200"/>
                </a:lnTo>
                <a:lnTo>
                  <a:pt x="63570" y="54200"/>
                </a:lnTo>
                <a:lnTo>
                  <a:pt x="63570" y="54190"/>
                </a:lnTo>
                <a:lnTo>
                  <a:pt x="63580" y="54190"/>
                </a:lnTo>
                <a:lnTo>
                  <a:pt x="63590" y="54190"/>
                </a:lnTo>
                <a:lnTo>
                  <a:pt x="63590" y="54180"/>
                </a:lnTo>
                <a:lnTo>
                  <a:pt x="63600" y="54180"/>
                </a:lnTo>
                <a:close/>
                <a:moveTo>
                  <a:pt x="59460" y="53940"/>
                </a:moveTo>
                <a:lnTo>
                  <a:pt x="59450" y="53940"/>
                </a:lnTo>
                <a:lnTo>
                  <a:pt x="59450" y="53930"/>
                </a:lnTo>
                <a:lnTo>
                  <a:pt x="59460" y="53930"/>
                </a:lnTo>
                <a:lnTo>
                  <a:pt x="59460" y="53920"/>
                </a:lnTo>
                <a:lnTo>
                  <a:pt x="59470" y="53920"/>
                </a:lnTo>
                <a:lnTo>
                  <a:pt x="59470" y="53910"/>
                </a:lnTo>
                <a:lnTo>
                  <a:pt x="59500" y="53910"/>
                </a:lnTo>
                <a:lnTo>
                  <a:pt x="59500" y="53920"/>
                </a:lnTo>
                <a:lnTo>
                  <a:pt x="59500" y="53930"/>
                </a:lnTo>
                <a:lnTo>
                  <a:pt x="59490" y="53930"/>
                </a:lnTo>
                <a:lnTo>
                  <a:pt x="59480" y="53930"/>
                </a:lnTo>
                <a:lnTo>
                  <a:pt x="59470" y="53930"/>
                </a:lnTo>
                <a:lnTo>
                  <a:pt x="59470" y="53940"/>
                </a:lnTo>
                <a:lnTo>
                  <a:pt x="59460" y="53940"/>
                </a:lnTo>
                <a:close/>
                <a:moveTo>
                  <a:pt x="58290" y="53880"/>
                </a:moveTo>
                <a:lnTo>
                  <a:pt x="58290" y="53890"/>
                </a:lnTo>
                <a:lnTo>
                  <a:pt x="58320" y="53890"/>
                </a:lnTo>
                <a:lnTo>
                  <a:pt x="58320" y="53900"/>
                </a:lnTo>
                <a:lnTo>
                  <a:pt x="58300" y="53900"/>
                </a:lnTo>
                <a:lnTo>
                  <a:pt x="58300" y="53910"/>
                </a:lnTo>
                <a:lnTo>
                  <a:pt x="58290" y="53910"/>
                </a:lnTo>
                <a:lnTo>
                  <a:pt x="58290" y="53900"/>
                </a:lnTo>
                <a:lnTo>
                  <a:pt x="58280" y="53900"/>
                </a:lnTo>
                <a:lnTo>
                  <a:pt x="58280" y="53890"/>
                </a:lnTo>
                <a:lnTo>
                  <a:pt x="58280" y="53880"/>
                </a:lnTo>
                <a:lnTo>
                  <a:pt x="58290" y="53880"/>
                </a:lnTo>
                <a:close/>
                <a:moveTo>
                  <a:pt x="59570" y="53880"/>
                </a:moveTo>
                <a:lnTo>
                  <a:pt x="59570" y="53890"/>
                </a:lnTo>
                <a:lnTo>
                  <a:pt x="59560" y="53890"/>
                </a:lnTo>
                <a:lnTo>
                  <a:pt x="59560" y="53900"/>
                </a:lnTo>
                <a:lnTo>
                  <a:pt x="59540" y="53900"/>
                </a:lnTo>
                <a:lnTo>
                  <a:pt x="59530" y="53900"/>
                </a:lnTo>
                <a:lnTo>
                  <a:pt x="59530" y="53910"/>
                </a:lnTo>
                <a:lnTo>
                  <a:pt x="59510" y="53910"/>
                </a:lnTo>
                <a:lnTo>
                  <a:pt x="59510" y="53900"/>
                </a:lnTo>
                <a:lnTo>
                  <a:pt x="59520" y="53900"/>
                </a:lnTo>
                <a:lnTo>
                  <a:pt x="59520" y="53890"/>
                </a:lnTo>
                <a:lnTo>
                  <a:pt x="59530" y="53890"/>
                </a:lnTo>
                <a:lnTo>
                  <a:pt x="59540" y="53890"/>
                </a:lnTo>
                <a:lnTo>
                  <a:pt x="59550" y="53890"/>
                </a:lnTo>
                <a:lnTo>
                  <a:pt x="59550" y="53880"/>
                </a:lnTo>
                <a:lnTo>
                  <a:pt x="59560" y="53880"/>
                </a:lnTo>
                <a:lnTo>
                  <a:pt x="59570" y="53880"/>
                </a:lnTo>
                <a:close/>
                <a:moveTo>
                  <a:pt x="60740" y="53850"/>
                </a:moveTo>
                <a:lnTo>
                  <a:pt x="60740" y="53860"/>
                </a:lnTo>
                <a:lnTo>
                  <a:pt x="60750" y="53860"/>
                </a:lnTo>
                <a:lnTo>
                  <a:pt x="60750" y="53870"/>
                </a:lnTo>
                <a:lnTo>
                  <a:pt x="60740" y="53870"/>
                </a:lnTo>
                <a:lnTo>
                  <a:pt x="60740" y="53880"/>
                </a:lnTo>
                <a:lnTo>
                  <a:pt x="60730" y="53880"/>
                </a:lnTo>
                <a:lnTo>
                  <a:pt x="60720" y="53880"/>
                </a:lnTo>
                <a:lnTo>
                  <a:pt x="60720" y="53890"/>
                </a:lnTo>
                <a:lnTo>
                  <a:pt x="60720" y="53880"/>
                </a:lnTo>
                <a:lnTo>
                  <a:pt x="60720" y="53890"/>
                </a:lnTo>
                <a:lnTo>
                  <a:pt x="60710" y="53890"/>
                </a:lnTo>
                <a:lnTo>
                  <a:pt x="60710" y="53880"/>
                </a:lnTo>
                <a:lnTo>
                  <a:pt x="60700" y="53880"/>
                </a:lnTo>
                <a:lnTo>
                  <a:pt x="60700" y="53870"/>
                </a:lnTo>
                <a:lnTo>
                  <a:pt x="60710" y="53870"/>
                </a:lnTo>
                <a:lnTo>
                  <a:pt x="60710" y="53860"/>
                </a:lnTo>
                <a:lnTo>
                  <a:pt x="60720" y="53860"/>
                </a:lnTo>
                <a:lnTo>
                  <a:pt x="60720" y="53850"/>
                </a:lnTo>
                <a:lnTo>
                  <a:pt x="60740" y="53850"/>
                </a:lnTo>
                <a:close/>
                <a:moveTo>
                  <a:pt x="60110" y="53840"/>
                </a:moveTo>
                <a:lnTo>
                  <a:pt x="60110" y="53850"/>
                </a:lnTo>
                <a:lnTo>
                  <a:pt x="60110" y="53840"/>
                </a:lnTo>
                <a:lnTo>
                  <a:pt x="60100" y="53840"/>
                </a:lnTo>
                <a:lnTo>
                  <a:pt x="60110" y="53840"/>
                </a:lnTo>
                <a:lnTo>
                  <a:pt x="60110" y="53830"/>
                </a:lnTo>
                <a:lnTo>
                  <a:pt x="60120" y="53830"/>
                </a:lnTo>
                <a:lnTo>
                  <a:pt x="60130" y="53830"/>
                </a:lnTo>
                <a:lnTo>
                  <a:pt x="60130" y="53820"/>
                </a:lnTo>
                <a:lnTo>
                  <a:pt x="60140" y="53820"/>
                </a:lnTo>
                <a:lnTo>
                  <a:pt x="60140" y="53830"/>
                </a:lnTo>
                <a:lnTo>
                  <a:pt x="60130" y="53830"/>
                </a:lnTo>
                <a:lnTo>
                  <a:pt x="60130" y="53840"/>
                </a:lnTo>
                <a:lnTo>
                  <a:pt x="60120" y="53840"/>
                </a:lnTo>
                <a:lnTo>
                  <a:pt x="60110" y="53840"/>
                </a:lnTo>
                <a:close/>
                <a:moveTo>
                  <a:pt x="58510" y="53830"/>
                </a:moveTo>
                <a:lnTo>
                  <a:pt x="58510" y="53840"/>
                </a:lnTo>
                <a:lnTo>
                  <a:pt x="58500" y="53840"/>
                </a:lnTo>
                <a:lnTo>
                  <a:pt x="58500" y="53830"/>
                </a:lnTo>
                <a:lnTo>
                  <a:pt x="58500" y="53810"/>
                </a:lnTo>
                <a:lnTo>
                  <a:pt x="58520" y="53810"/>
                </a:lnTo>
                <a:lnTo>
                  <a:pt x="58540" y="53810"/>
                </a:lnTo>
                <a:lnTo>
                  <a:pt x="58530" y="53810"/>
                </a:lnTo>
                <a:lnTo>
                  <a:pt x="58530" y="53820"/>
                </a:lnTo>
                <a:lnTo>
                  <a:pt x="58520" y="53820"/>
                </a:lnTo>
                <a:lnTo>
                  <a:pt x="58520" y="53830"/>
                </a:lnTo>
                <a:lnTo>
                  <a:pt x="58510" y="53830"/>
                </a:lnTo>
                <a:close/>
                <a:moveTo>
                  <a:pt x="61140" y="53810"/>
                </a:moveTo>
                <a:lnTo>
                  <a:pt x="61190" y="53810"/>
                </a:lnTo>
                <a:lnTo>
                  <a:pt x="61190" y="53820"/>
                </a:lnTo>
                <a:lnTo>
                  <a:pt x="61180" y="53820"/>
                </a:lnTo>
                <a:lnTo>
                  <a:pt x="61170" y="53820"/>
                </a:lnTo>
                <a:lnTo>
                  <a:pt x="61170" y="53830"/>
                </a:lnTo>
                <a:lnTo>
                  <a:pt x="61140" y="53830"/>
                </a:lnTo>
                <a:lnTo>
                  <a:pt x="61140" y="53820"/>
                </a:lnTo>
                <a:lnTo>
                  <a:pt x="61120" y="53820"/>
                </a:lnTo>
                <a:lnTo>
                  <a:pt x="61110" y="53820"/>
                </a:lnTo>
                <a:lnTo>
                  <a:pt x="61110" y="53810"/>
                </a:lnTo>
                <a:lnTo>
                  <a:pt x="61100" y="53810"/>
                </a:lnTo>
                <a:lnTo>
                  <a:pt x="61140" y="53810"/>
                </a:lnTo>
                <a:close/>
                <a:moveTo>
                  <a:pt x="57500" y="53830"/>
                </a:moveTo>
                <a:lnTo>
                  <a:pt x="57490" y="53830"/>
                </a:lnTo>
                <a:lnTo>
                  <a:pt x="57480" y="53830"/>
                </a:lnTo>
                <a:lnTo>
                  <a:pt x="57490" y="53830"/>
                </a:lnTo>
                <a:lnTo>
                  <a:pt x="57490" y="53820"/>
                </a:lnTo>
                <a:lnTo>
                  <a:pt x="57500" y="53820"/>
                </a:lnTo>
                <a:lnTo>
                  <a:pt x="57500" y="53810"/>
                </a:lnTo>
                <a:lnTo>
                  <a:pt x="57510" y="53810"/>
                </a:lnTo>
                <a:lnTo>
                  <a:pt x="57520" y="53810"/>
                </a:lnTo>
                <a:lnTo>
                  <a:pt x="57520" y="53800"/>
                </a:lnTo>
                <a:lnTo>
                  <a:pt x="57520" y="53790"/>
                </a:lnTo>
                <a:lnTo>
                  <a:pt x="57530" y="53790"/>
                </a:lnTo>
                <a:lnTo>
                  <a:pt x="57540" y="53790"/>
                </a:lnTo>
                <a:lnTo>
                  <a:pt x="57540" y="53800"/>
                </a:lnTo>
                <a:lnTo>
                  <a:pt x="57540" y="53810"/>
                </a:lnTo>
                <a:lnTo>
                  <a:pt x="57530" y="53810"/>
                </a:lnTo>
                <a:lnTo>
                  <a:pt x="57520" y="53810"/>
                </a:lnTo>
                <a:lnTo>
                  <a:pt x="57520" y="53820"/>
                </a:lnTo>
                <a:lnTo>
                  <a:pt x="57510" y="53820"/>
                </a:lnTo>
                <a:lnTo>
                  <a:pt x="57500" y="53820"/>
                </a:lnTo>
                <a:lnTo>
                  <a:pt x="57500" y="53830"/>
                </a:lnTo>
                <a:close/>
                <a:moveTo>
                  <a:pt x="58600" y="53810"/>
                </a:moveTo>
                <a:lnTo>
                  <a:pt x="58580" y="53810"/>
                </a:lnTo>
                <a:lnTo>
                  <a:pt x="58580" y="53790"/>
                </a:lnTo>
                <a:lnTo>
                  <a:pt x="58590" y="53790"/>
                </a:lnTo>
                <a:lnTo>
                  <a:pt x="58600" y="53790"/>
                </a:lnTo>
                <a:lnTo>
                  <a:pt x="58600" y="53780"/>
                </a:lnTo>
                <a:lnTo>
                  <a:pt x="58610" y="53780"/>
                </a:lnTo>
                <a:lnTo>
                  <a:pt x="58610" y="53770"/>
                </a:lnTo>
                <a:lnTo>
                  <a:pt x="58640" y="53770"/>
                </a:lnTo>
                <a:lnTo>
                  <a:pt x="58640" y="53780"/>
                </a:lnTo>
                <a:lnTo>
                  <a:pt x="58640" y="53790"/>
                </a:lnTo>
                <a:lnTo>
                  <a:pt x="58630" y="53790"/>
                </a:lnTo>
                <a:lnTo>
                  <a:pt x="58620" y="53790"/>
                </a:lnTo>
                <a:lnTo>
                  <a:pt x="58610" y="53790"/>
                </a:lnTo>
                <a:lnTo>
                  <a:pt x="58610" y="53800"/>
                </a:lnTo>
                <a:lnTo>
                  <a:pt x="58600" y="53800"/>
                </a:lnTo>
                <a:lnTo>
                  <a:pt x="58600" y="53810"/>
                </a:lnTo>
                <a:close/>
                <a:moveTo>
                  <a:pt x="57850" y="53770"/>
                </a:moveTo>
                <a:lnTo>
                  <a:pt x="57860" y="53770"/>
                </a:lnTo>
                <a:lnTo>
                  <a:pt x="57860" y="53780"/>
                </a:lnTo>
                <a:lnTo>
                  <a:pt x="57850" y="53780"/>
                </a:lnTo>
                <a:lnTo>
                  <a:pt x="57840" y="53780"/>
                </a:lnTo>
                <a:lnTo>
                  <a:pt x="57830" y="53780"/>
                </a:lnTo>
                <a:lnTo>
                  <a:pt x="57830" y="53790"/>
                </a:lnTo>
                <a:lnTo>
                  <a:pt x="57820" y="53790"/>
                </a:lnTo>
                <a:lnTo>
                  <a:pt x="57820" y="53780"/>
                </a:lnTo>
                <a:lnTo>
                  <a:pt x="57820" y="53770"/>
                </a:lnTo>
                <a:lnTo>
                  <a:pt x="57830" y="53770"/>
                </a:lnTo>
                <a:lnTo>
                  <a:pt x="57850" y="53770"/>
                </a:lnTo>
                <a:close/>
                <a:moveTo>
                  <a:pt x="59330" y="53740"/>
                </a:moveTo>
                <a:lnTo>
                  <a:pt x="59330" y="53750"/>
                </a:lnTo>
                <a:lnTo>
                  <a:pt x="59340" y="53750"/>
                </a:lnTo>
                <a:lnTo>
                  <a:pt x="59350" y="53750"/>
                </a:lnTo>
                <a:lnTo>
                  <a:pt x="59350" y="53770"/>
                </a:lnTo>
                <a:lnTo>
                  <a:pt x="59350" y="53780"/>
                </a:lnTo>
                <a:lnTo>
                  <a:pt x="59340" y="53780"/>
                </a:lnTo>
                <a:lnTo>
                  <a:pt x="59340" y="53790"/>
                </a:lnTo>
                <a:lnTo>
                  <a:pt x="59350" y="53790"/>
                </a:lnTo>
                <a:lnTo>
                  <a:pt x="59350" y="53810"/>
                </a:lnTo>
                <a:lnTo>
                  <a:pt x="59340" y="53810"/>
                </a:lnTo>
                <a:lnTo>
                  <a:pt x="59340" y="53820"/>
                </a:lnTo>
                <a:lnTo>
                  <a:pt x="59330" y="53820"/>
                </a:lnTo>
                <a:lnTo>
                  <a:pt x="59330" y="53830"/>
                </a:lnTo>
                <a:lnTo>
                  <a:pt x="59320" y="53830"/>
                </a:lnTo>
                <a:lnTo>
                  <a:pt x="59310" y="53830"/>
                </a:lnTo>
                <a:lnTo>
                  <a:pt x="59310" y="53840"/>
                </a:lnTo>
                <a:lnTo>
                  <a:pt x="59300" y="53840"/>
                </a:lnTo>
                <a:lnTo>
                  <a:pt x="59300" y="53850"/>
                </a:lnTo>
                <a:lnTo>
                  <a:pt x="59290" y="53850"/>
                </a:lnTo>
                <a:lnTo>
                  <a:pt x="59280" y="53850"/>
                </a:lnTo>
                <a:lnTo>
                  <a:pt x="59280" y="53860"/>
                </a:lnTo>
                <a:lnTo>
                  <a:pt x="59270" y="53860"/>
                </a:lnTo>
                <a:lnTo>
                  <a:pt x="59270" y="53850"/>
                </a:lnTo>
                <a:lnTo>
                  <a:pt x="59270" y="53840"/>
                </a:lnTo>
                <a:lnTo>
                  <a:pt x="59280" y="53840"/>
                </a:lnTo>
                <a:lnTo>
                  <a:pt x="59280" y="53830"/>
                </a:lnTo>
                <a:lnTo>
                  <a:pt x="59290" y="53830"/>
                </a:lnTo>
                <a:lnTo>
                  <a:pt x="59290" y="53820"/>
                </a:lnTo>
                <a:lnTo>
                  <a:pt x="59300" y="53820"/>
                </a:lnTo>
                <a:lnTo>
                  <a:pt x="59300" y="53810"/>
                </a:lnTo>
                <a:lnTo>
                  <a:pt x="59300" y="53800"/>
                </a:lnTo>
                <a:lnTo>
                  <a:pt x="59300" y="53790"/>
                </a:lnTo>
                <a:lnTo>
                  <a:pt x="59290" y="53790"/>
                </a:lnTo>
                <a:lnTo>
                  <a:pt x="59290" y="53780"/>
                </a:lnTo>
                <a:lnTo>
                  <a:pt x="59290" y="53760"/>
                </a:lnTo>
                <a:lnTo>
                  <a:pt x="59300" y="53760"/>
                </a:lnTo>
                <a:lnTo>
                  <a:pt x="59310" y="53760"/>
                </a:lnTo>
                <a:lnTo>
                  <a:pt x="59310" y="53750"/>
                </a:lnTo>
                <a:lnTo>
                  <a:pt x="59320" y="53750"/>
                </a:lnTo>
                <a:lnTo>
                  <a:pt x="59320" y="53740"/>
                </a:lnTo>
                <a:lnTo>
                  <a:pt x="59330" y="53740"/>
                </a:lnTo>
                <a:close/>
                <a:moveTo>
                  <a:pt x="57530" y="53740"/>
                </a:moveTo>
                <a:lnTo>
                  <a:pt x="57530" y="53750"/>
                </a:lnTo>
                <a:lnTo>
                  <a:pt x="57530" y="53760"/>
                </a:lnTo>
                <a:lnTo>
                  <a:pt x="57520" y="53760"/>
                </a:lnTo>
                <a:lnTo>
                  <a:pt x="57520" y="53770"/>
                </a:lnTo>
                <a:lnTo>
                  <a:pt x="57510" y="53770"/>
                </a:lnTo>
                <a:lnTo>
                  <a:pt x="57500" y="53770"/>
                </a:lnTo>
                <a:lnTo>
                  <a:pt x="57490" y="53770"/>
                </a:lnTo>
                <a:lnTo>
                  <a:pt x="57480" y="53770"/>
                </a:lnTo>
                <a:lnTo>
                  <a:pt x="57490" y="53770"/>
                </a:lnTo>
                <a:lnTo>
                  <a:pt x="57490" y="53760"/>
                </a:lnTo>
                <a:lnTo>
                  <a:pt x="57500" y="53760"/>
                </a:lnTo>
                <a:lnTo>
                  <a:pt x="57510" y="53760"/>
                </a:lnTo>
                <a:lnTo>
                  <a:pt x="57510" y="53750"/>
                </a:lnTo>
                <a:lnTo>
                  <a:pt x="57520" y="53750"/>
                </a:lnTo>
                <a:lnTo>
                  <a:pt x="57520" y="53740"/>
                </a:lnTo>
                <a:lnTo>
                  <a:pt x="57530" y="53740"/>
                </a:lnTo>
                <a:close/>
                <a:moveTo>
                  <a:pt x="57920" y="53740"/>
                </a:moveTo>
                <a:lnTo>
                  <a:pt x="57920" y="53750"/>
                </a:lnTo>
                <a:lnTo>
                  <a:pt x="57910" y="53750"/>
                </a:lnTo>
                <a:lnTo>
                  <a:pt x="57910" y="53760"/>
                </a:lnTo>
                <a:lnTo>
                  <a:pt x="57900" y="53760"/>
                </a:lnTo>
                <a:lnTo>
                  <a:pt x="57900" y="53770"/>
                </a:lnTo>
                <a:lnTo>
                  <a:pt x="57890" y="53770"/>
                </a:lnTo>
                <a:lnTo>
                  <a:pt x="57880" y="53770"/>
                </a:lnTo>
                <a:lnTo>
                  <a:pt x="57880" y="53760"/>
                </a:lnTo>
                <a:lnTo>
                  <a:pt x="57890" y="53760"/>
                </a:lnTo>
                <a:lnTo>
                  <a:pt x="57890" y="53750"/>
                </a:lnTo>
                <a:lnTo>
                  <a:pt x="57900" y="53750"/>
                </a:lnTo>
                <a:lnTo>
                  <a:pt x="57900" y="53740"/>
                </a:lnTo>
                <a:lnTo>
                  <a:pt x="57920" y="53740"/>
                </a:lnTo>
                <a:close/>
                <a:moveTo>
                  <a:pt x="58010" y="53730"/>
                </a:moveTo>
                <a:lnTo>
                  <a:pt x="58010" y="53740"/>
                </a:lnTo>
                <a:lnTo>
                  <a:pt x="58010" y="53750"/>
                </a:lnTo>
                <a:lnTo>
                  <a:pt x="58000" y="53750"/>
                </a:lnTo>
                <a:lnTo>
                  <a:pt x="58000" y="53760"/>
                </a:lnTo>
                <a:lnTo>
                  <a:pt x="57990" y="53760"/>
                </a:lnTo>
                <a:lnTo>
                  <a:pt x="57970" y="53760"/>
                </a:lnTo>
                <a:lnTo>
                  <a:pt x="57970" y="53750"/>
                </a:lnTo>
                <a:lnTo>
                  <a:pt x="57980" y="53750"/>
                </a:lnTo>
                <a:lnTo>
                  <a:pt x="57980" y="53740"/>
                </a:lnTo>
                <a:lnTo>
                  <a:pt x="57990" y="53740"/>
                </a:lnTo>
                <a:lnTo>
                  <a:pt x="57990" y="53730"/>
                </a:lnTo>
                <a:lnTo>
                  <a:pt x="58010" y="53730"/>
                </a:lnTo>
                <a:close/>
                <a:moveTo>
                  <a:pt x="58960" y="53730"/>
                </a:moveTo>
                <a:lnTo>
                  <a:pt x="58960" y="53740"/>
                </a:lnTo>
                <a:lnTo>
                  <a:pt x="58970" y="53740"/>
                </a:lnTo>
                <a:lnTo>
                  <a:pt x="58970" y="53750"/>
                </a:lnTo>
                <a:lnTo>
                  <a:pt x="58950" y="53750"/>
                </a:lnTo>
                <a:lnTo>
                  <a:pt x="58950" y="53760"/>
                </a:lnTo>
                <a:lnTo>
                  <a:pt x="58940" y="53760"/>
                </a:lnTo>
                <a:lnTo>
                  <a:pt x="58930" y="53760"/>
                </a:lnTo>
                <a:lnTo>
                  <a:pt x="58930" y="53750"/>
                </a:lnTo>
                <a:lnTo>
                  <a:pt x="58930" y="53740"/>
                </a:lnTo>
                <a:lnTo>
                  <a:pt x="58940" y="53740"/>
                </a:lnTo>
                <a:lnTo>
                  <a:pt x="58950" y="53740"/>
                </a:lnTo>
                <a:lnTo>
                  <a:pt x="58950" y="53730"/>
                </a:lnTo>
                <a:lnTo>
                  <a:pt x="58960" y="53730"/>
                </a:lnTo>
                <a:close/>
                <a:moveTo>
                  <a:pt x="60120" y="53730"/>
                </a:moveTo>
                <a:lnTo>
                  <a:pt x="60120" y="53740"/>
                </a:lnTo>
                <a:lnTo>
                  <a:pt x="60130" y="53740"/>
                </a:lnTo>
                <a:lnTo>
                  <a:pt x="60120" y="53740"/>
                </a:lnTo>
                <a:lnTo>
                  <a:pt x="60120" y="53750"/>
                </a:lnTo>
                <a:lnTo>
                  <a:pt x="60110" y="53750"/>
                </a:lnTo>
                <a:lnTo>
                  <a:pt x="60110" y="53760"/>
                </a:lnTo>
                <a:lnTo>
                  <a:pt x="60100" y="53760"/>
                </a:lnTo>
                <a:lnTo>
                  <a:pt x="60100" y="53770"/>
                </a:lnTo>
                <a:lnTo>
                  <a:pt x="60090" y="53770"/>
                </a:lnTo>
                <a:lnTo>
                  <a:pt x="60080" y="53770"/>
                </a:lnTo>
                <a:lnTo>
                  <a:pt x="60070" y="53770"/>
                </a:lnTo>
                <a:lnTo>
                  <a:pt x="60070" y="53780"/>
                </a:lnTo>
                <a:lnTo>
                  <a:pt x="60050" y="53780"/>
                </a:lnTo>
                <a:lnTo>
                  <a:pt x="60040" y="53780"/>
                </a:lnTo>
                <a:lnTo>
                  <a:pt x="60020" y="53780"/>
                </a:lnTo>
                <a:lnTo>
                  <a:pt x="60020" y="53770"/>
                </a:lnTo>
                <a:lnTo>
                  <a:pt x="60030" y="53770"/>
                </a:lnTo>
                <a:lnTo>
                  <a:pt x="60030" y="53760"/>
                </a:lnTo>
                <a:lnTo>
                  <a:pt x="60040" y="53760"/>
                </a:lnTo>
                <a:lnTo>
                  <a:pt x="60050" y="53760"/>
                </a:lnTo>
                <a:lnTo>
                  <a:pt x="60050" y="53750"/>
                </a:lnTo>
                <a:lnTo>
                  <a:pt x="60060" y="53750"/>
                </a:lnTo>
                <a:lnTo>
                  <a:pt x="60060" y="53730"/>
                </a:lnTo>
                <a:lnTo>
                  <a:pt x="60070" y="53730"/>
                </a:lnTo>
                <a:lnTo>
                  <a:pt x="60080" y="53730"/>
                </a:lnTo>
                <a:lnTo>
                  <a:pt x="60110" y="53730"/>
                </a:lnTo>
                <a:lnTo>
                  <a:pt x="60120" y="53730"/>
                </a:lnTo>
                <a:close/>
                <a:moveTo>
                  <a:pt x="61020" y="53720"/>
                </a:moveTo>
                <a:lnTo>
                  <a:pt x="61020" y="53730"/>
                </a:lnTo>
                <a:lnTo>
                  <a:pt x="61030" y="53730"/>
                </a:lnTo>
                <a:lnTo>
                  <a:pt x="61030" y="53740"/>
                </a:lnTo>
                <a:lnTo>
                  <a:pt x="61040" y="53740"/>
                </a:lnTo>
                <a:lnTo>
                  <a:pt x="61040" y="53750"/>
                </a:lnTo>
                <a:lnTo>
                  <a:pt x="61050" y="53750"/>
                </a:lnTo>
                <a:lnTo>
                  <a:pt x="61050" y="53760"/>
                </a:lnTo>
                <a:lnTo>
                  <a:pt x="61050" y="53770"/>
                </a:lnTo>
                <a:lnTo>
                  <a:pt x="61050" y="53780"/>
                </a:lnTo>
                <a:lnTo>
                  <a:pt x="61030" y="53780"/>
                </a:lnTo>
                <a:lnTo>
                  <a:pt x="61030" y="53770"/>
                </a:lnTo>
                <a:lnTo>
                  <a:pt x="61000" y="53770"/>
                </a:lnTo>
                <a:lnTo>
                  <a:pt x="60990" y="53770"/>
                </a:lnTo>
                <a:lnTo>
                  <a:pt x="60990" y="53760"/>
                </a:lnTo>
                <a:lnTo>
                  <a:pt x="61000" y="53760"/>
                </a:lnTo>
                <a:lnTo>
                  <a:pt x="61000" y="53750"/>
                </a:lnTo>
                <a:lnTo>
                  <a:pt x="61010" y="53750"/>
                </a:lnTo>
                <a:lnTo>
                  <a:pt x="61010" y="53740"/>
                </a:lnTo>
                <a:lnTo>
                  <a:pt x="61010" y="53730"/>
                </a:lnTo>
                <a:lnTo>
                  <a:pt x="61010" y="53720"/>
                </a:lnTo>
                <a:lnTo>
                  <a:pt x="61020" y="53720"/>
                </a:lnTo>
                <a:close/>
                <a:moveTo>
                  <a:pt x="57210" y="53710"/>
                </a:moveTo>
                <a:lnTo>
                  <a:pt x="57220" y="53710"/>
                </a:lnTo>
                <a:lnTo>
                  <a:pt x="57220" y="53720"/>
                </a:lnTo>
                <a:lnTo>
                  <a:pt x="57210" y="53720"/>
                </a:lnTo>
                <a:lnTo>
                  <a:pt x="57210" y="53730"/>
                </a:lnTo>
                <a:lnTo>
                  <a:pt x="57200" y="53730"/>
                </a:lnTo>
                <a:lnTo>
                  <a:pt x="57200" y="53740"/>
                </a:lnTo>
                <a:lnTo>
                  <a:pt x="57190" y="53740"/>
                </a:lnTo>
                <a:lnTo>
                  <a:pt x="57190" y="53750"/>
                </a:lnTo>
                <a:lnTo>
                  <a:pt x="57180" y="53750"/>
                </a:lnTo>
                <a:lnTo>
                  <a:pt x="57180" y="53730"/>
                </a:lnTo>
                <a:lnTo>
                  <a:pt x="57180" y="53720"/>
                </a:lnTo>
                <a:lnTo>
                  <a:pt x="57190" y="53720"/>
                </a:lnTo>
                <a:lnTo>
                  <a:pt x="57190" y="53710"/>
                </a:lnTo>
                <a:lnTo>
                  <a:pt x="57200" y="53710"/>
                </a:lnTo>
                <a:lnTo>
                  <a:pt x="57210" y="53710"/>
                </a:lnTo>
                <a:close/>
                <a:moveTo>
                  <a:pt x="58170" y="53700"/>
                </a:moveTo>
                <a:lnTo>
                  <a:pt x="58170" y="53720"/>
                </a:lnTo>
                <a:lnTo>
                  <a:pt x="58170" y="53730"/>
                </a:lnTo>
                <a:lnTo>
                  <a:pt x="58140" y="53730"/>
                </a:lnTo>
                <a:lnTo>
                  <a:pt x="58140" y="53720"/>
                </a:lnTo>
                <a:lnTo>
                  <a:pt x="58140" y="53710"/>
                </a:lnTo>
                <a:lnTo>
                  <a:pt x="58140" y="53700"/>
                </a:lnTo>
                <a:lnTo>
                  <a:pt x="58150" y="53700"/>
                </a:lnTo>
                <a:lnTo>
                  <a:pt x="58170" y="53700"/>
                </a:lnTo>
                <a:close/>
                <a:moveTo>
                  <a:pt x="58990" y="53730"/>
                </a:moveTo>
                <a:lnTo>
                  <a:pt x="58990" y="53740"/>
                </a:lnTo>
                <a:lnTo>
                  <a:pt x="58990" y="53730"/>
                </a:lnTo>
                <a:lnTo>
                  <a:pt x="58980" y="53730"/>
                </a:lnTo>
                <a:lnTo>
                  <a:pt x="58980" y="53720"/>
                </a:lnTo>
                <a:lnTo>
                  <a:pt x="58990" y="53720"/>
                </a:lnTo>
                <a:lnTo>
                  <a:pt x="59000" y="53720"/>
                </a:lnTo>
                <a:lnTo>
                  <a:pt x="59000" y="53710"/>
                </a:lnTo>
                <a:lnTo>
                  <a:pt x="59010" y="53710"/>
                </a:lnTo>
                <a:lnTo>
                  <a:pt x="59010" y="53700"/>
                </a:lnTo>
                <a:lnTo>
                  <a:pt x="59020" y="53700"/>
                </a:lnTo>
                <a:lnTo>
                  <a:pt x="59030" y="53700"/>
                </a:lnTo>
                <a:lnTo>
                  <a:pt x="59030" y="53710"/>
                </a:lnTo>
                <a:lnTo>
                  <a:pt x="59030" y="53720"/>
                </a:lnTo>
                <a:lnTo>
                  <a:pt x="59020" y="53720"/>
                </a:lnTo>
                <a:lnTo>
                  <a:pt x="59010" y="53720"/>
                </a:lnTo>
                <a:lnTo>
                  <a:pt x="59010" y="53730"/>
                </a:lnTo>
                <a:lnTo>
                  <a:pt x="59000" y="53730"/>
                </a:lnTo>
                <a:lnTo>
                  <a:pt x="58990" y="53730"/>
                </a:lnTo>
                <a:close/>
                <a:moveTo>
                  <a:pt x="57700" y="53690"/>
                </a:moveTo>
                <a:lnTo>
                  <a:pt x="57700" y="53700"/>
                </a:lnTo>
                <a:lnTo>
                  <a:pt x="57710" y="53700"/>
                </a:lnTo>
                <a:lnTo>
                  <a:pt x="57710" y="53710"/>
                </a:lnTo>
                <a:lnTo>
                  <a:pt x="57700" y="53710"/>
                </a:lnTo>
                <a:lnTo>
                  <a:pt x="57700" y="53720"/>
                </a:lnTo>
                <a:lnTo>
                  <a:pt x="57690" y="53720"/>
                </a:lnTo>
                <a:lnTo>
                  <a:pt x="57680" y="53720"/>
                </a:lnTo>
                <a:lnTo>
                  <a:pt x="57670" y="53720"/>
                </a:lnTo>
                <a:lnTo>
                  <a:pt x="57670" y="53710"/>
                </a:lnTo>
                <a:lnTo>
                  <a:pt x="57670" y="53700"/>
                </a:lnTo>
                <a:lnTo>
                  <a:pt x="57660" y="53700"/>
                </a:lnTo>
                <a:lnTo>
                  <a:pt x="57660" y="53690"/>
                </a:lnTo>
                <a:lnTo>
                  <a:pt x="57670" y="53690"/>
                </a:lnTo>
                <a:lnTo>
                  <a:pt x="57700" y="53690"/>
                </a:lnTo>
                <a:close/>
                <a:moveTo>
                  <a:pt x="56450" y="53680"/>
                </a:moveTo>
                <a:lnTo>
                  <a:pt x="56460" y="53680"/>
                </a:lnTo>
                <a:lnTo>
                  <a:pt x="56460" y="53690"/>
                </a:lnTo>
                <a:lnTo>
                  <a:pt x="56460" y="53700"/>
                </a:lnTo>
                <a:lnTo>
                  <a:pt x="56450" y="53700"/>
                </a:lnTo>
                <a:lnTo>
                  <a:pt x="56450" y="53710"/>
                </a:lnTo>
                <a:lnTo>
                  <a:pt x="56450" y="53720"/>
                </a:lnTo>
                <a:lnTo>
                  <a:pt x="56420" y="53720"/>
                </a:lnTo>
                <a:lnTo>
                  <a:pt x="56420" y="53710"/>
                </a:lnTo>
                <a:lnTo>
                  <a:pt x="56430" y="53710"/>
                </a:lnTo>
                <a:lnTo>
                  <a:pt x="56430" y="53700"/>
                </a:lnTo>
                <a:lnTo>
                  <a:pt x="56440" y="53700"/>
                </a:lnTo>
                <a:lnTo>
                  <a:pt x="56440" y="53690"/>
                </a:lnTo>
                <a:lnTo>
                  <a:pt x="56440" y="53680"/>
                </a:lnTo>
                <a:lnTo>
                  <a:pt x="56450" y="53680"/>
                </a:lnTo>
                <a:close/>
                <a:moveTo>
                  <a:pt x="59960" y="53670"/>
                </a:moveTo>
                <a:lnTo>
                  <a:pt x="59970" y="53670"/>
                </a:lnTo>
                <a:lnTo>
                  <a:pt x="59970" y="53680"/>
                </a:lnTo>
                <a:lnTo>
                  <a:pt x="59970" y="53690"/>
                </a:lnTo>
                <a:lnTo>
                  <a:pt x="59980" y="53690"/>
                </a:lnTo>
                <a:lnTo>
                  <a:pt x="59980" y="53710"/>
                </a:lnTo>
                <a:lnTo>
                  <a:pt x="59980" y="53720"/>
                </a:lnTo>
                <a:lnTo>
                  <a:pt x="59990" y="53720"/>
                </a:lnTo>
                <a:lnTo>
                  <a:pt x="59990" y="53730"/>
                </a:lnTo>
                <a:lnTo>
                  <a:pt x="59990" y="53740"/>
                </a:lnTo>
                <a:lnTo>
                  <a:pt x="59980" y="53740"/>
                </a:lnTo>
                <a:lnTo>
                  <a:pt x="59970" y="53740"/>
                </a:lnTo>
                <a:lnTo>
                  <a:pt x="59960" y="53740"/>
                </a:lnTo>
                <a:lnTo>
                  <a:pt x="59960" y="53750"/>
                </a:lnTo>
                <a:lnTo>
                  <a:pt x="59950" y="53750"/>
                </a:lnTo>
                <a:lnTo>
                  <a:pt x="59930" y="53750"/>
                </a:lnTo>
                <a:lnTo>
                  <a:pt x="59930" y="53740"/>
                </a:lnTo>
                <a:lnTo>
                  <a:pt x="59930" y="53730"/>
                </a:lnTo>
                <a:lnTo>
                  <a:pt x="59940" y="53730"/>
                </a:lnTo>
                <a:lnTo>
                  <a:pt x="59940" y="53720"/>
                </a:lnTo>
                <a:lnTo>
                  <a:pt x="59950" y="53720"/>
                </a:lnTo>
                <a:lnTo>
                  <a:pt x="59960" y="53720"/>
                </a:lnTo>
                <a:lnTo>
                  <a:pt x="59960" y="53710"/>
                </a:lnTo>
                <a:lnTo>
                  <a:pt x="59960" y="53700"/>
                </a:lnTo>
                <a:lnTo>
                  <a:pt x="59950" y="53700"/>
                </a:lnTo>
                <a:lnTo>
                  <a:pt x="59950" y="53690"/>
                </a:lnTo>
                <a:lnTo>
                  <a:pt x="59950" y="53680"/>
                </a:lnTo>
                <a:lnTo>
                  <a:pt x="59940" y="53680"/>
                </a:lnTo>
                <a:lnTo>
                  <a:pt x="59940" y="53670"/>
                </a:lnTo>
                <a:lnTo>
                  <a:pt x="59950" y="53670"/>
                </a:lnTo>
                <a:lnTo>
                  <a:pt x="59960" y="53670"/>
                </a:lnTo>
                <a:close/>
                <a:moveTo>
                  <a:pt x="58880" y="53650"/>
                </a:moveTo>
                <a:lnTo>
                  <a:pt x="58880" y="53660"/>
                </a:lnTo>
                <a:lnTo>
                  <a:pt x="58900" y="53660"/>
                </a:lnTo>
                <a:lnTo>
                  <a:pt x="58910" y="53660"/>
                </a:lnTo>
                <a:lnTo>
                  <a:pt x="58950" y="53660"/>
                </a:lnTo>
                <a:lnTo>
                  <a:pt x="58950" y="53670"/>
                </a:lnTo>
                <a:lnTo>
                  <a:pt x="58960" y="53670"/>
                </a:lnTo>
                <a:lnTo>
                  <a:pt x="58960" y="53680"/>
                </a:lnTo>
                <a:lnTo>
                  <a:pt x="58950" y="53680"/>
                </a:lnTo>
                <a:lnTo>
                  <a:pt x="58950" y="53690"/>
                </a:lnTo>
                <a:lnTo>
                  <a:pt x="58940" y="53690"/>
                </a:lnTo>
                <a:lnTo>
                  <a:pt x="58940" y="53700"/>
                </a:lnTo>
                <a:lnTo>
                  <a:pt x="58930" y="53700"/>
                </a:lnTo>
                <a:lnTo>
                  <a:pt x="58920" y="53700"/>
                </a:lnTo>
                <a:lnTo>
                  <a:pt x="58900" y="53700"/>
                </a:lnTo>
                <a:lnTo>
                  <a:pt x="58900" y="53690"/>
                </a:lnTo>
                <a:lnTo>
                  <a:pt x="58890" y="53690"/>
                </a:lnTo>
                <a:lnTo>
                  <a:pt x="58890" y="53700"/>
                </a:lnTo>
                <a:lnTo>
                  <a:pt x="58880" y="53700"/>
                </a:lnTo>
                <a:lnTo>
                  <a:pt x="58870" y="53700"/>
                </a:lnTo>
                <a:lnTo>
                  <a:pt x="58870" y="53710"/>
                </a:lnTo>
                <a:lnTo>
                  <a:pt x="58860" y="53710"/>
                </a:lnTo>
                <a:lnTo>
                  <a:pt x="58850" y="53710"/>
                </a:lnTo>
                <a:lnTo>
                  <a:pt x="58850" y="53720"/>
                </a:lnTo>
                <a:lnTo>
                  <a:pt x="58840" y="53720"/>
                </a:lnTo>
                <a:lnTo>
                  <a:pt x="58840" y="53730"/>
                </a:lnTo>
                <a:lnTo>
                  <a:pt x="58830" y="53730"/>
                </a:lnTo>
                <a:lnTo>
                  <a:pt x="58820" y="53730"/>
                </a:lnTo>
                <a:lnTo>
                  <a:pt x="58820" y="53740"/>
                </a:lnTo>
                <a:lnTo>
                  <a:pt x="58820" y="53750"/>
                </a:lnTo>
                <a:lnTo>
                  <a:pt x="58810" y="53750"/>
                </a:lnTo>
                <a:lnTo>
                  <a:pt x="58800" y="53750"/>
                </a:lnTo>
                <a:lnTo>
                  <a:pt x="58800" y="53760"/>
                </a:lnTo>
                <a:lnTo>
                  <a:pt x="58790" y="53760"/>
                </a:lnTo>
                <a:lnTo>
                  <a:pt x="58780" y="53760"/>
                </a:lnTo>
                <a:lnTo>
                  <a:pt x="58780" y="53750"/>
                </a:lnTo>
                <a:lnTo>
                  <a:pt x="58790" y="53750"/>
                </a:lnTo>
                <a:lnTo>
                  <a:pt x="58790" y="53740"/>
                </a:lnTo>
                <a:lnTo>
                  <a:pt x="58790" y="53730"/>
                </a:lnTo>
                <a:lnTo>
                  <a:pt x="58800" y="53730"/>
                </a:lnTo>
                <a:lnTo>
                  <a:pt x="58800" y="53720"/>
                </a:lnTo>
                <a:lnTo>
                  <a:pt x="58810" y="53720"/>
                </a:lnTo>
                <a:lnTo>
                  <a:pt x="58810" y="53710"/>
                </a:lnTo>
                <a:lnTo>
                  <a:pt x="58820" y="53710"/>
                </a:lnTo>
                <a:lnTo>
                  <a:pt x="58820" y="53700"/>
                </a:lnTo>
                <a:lnTo>
                  <a:pt x="58830" y="53700"/>
                </a:lnTo>
                <a:lnTo>
                  <a:pt x="58840" y="53700"/>
                </a:lnTo>
                <a:lnTo>
                  <a:pt x="58840" y="53690"/>
                </a:lnTo>
                <a:lnTo>
                  <a:pt x="58840" y="53680"/>
                </a:lnTo>
                <a:lnTo>
                  <a:pt x="58850" y="53680"/>
                </a:lnTo>
                <a:lnTo>
                  <a:pt x="58850" y="53670"/>
                </a:lnTo>
                <a:lnTo>
                  <a:pt x="58860" y="53670"/>
                </a:lnTo>
                <a:lnTo>
                  <a:pt x="58860" y="53660"/>
                </a:lnTo>
                <a:lnTo>
                  <a:pt x="58880" y="53660"/>
                </a:lnTo>
                <a:lnTo>
                  <a:pt x="58880" y="53650"/>
                </a:lnTo>
                <a:close/>
                <a:moveTo>
                  <a:pt x="56900" y="53640"/>
                </a:moveTo>
                <a:lnTo>
                  <a:pt x="56900" y="53650"/>
                </a:lnTo>
                <a:lnTo>
                  <a:pt x="56910" y="53650"/>
                </a:lnTo>
                <a:lnTo>
                  <a:pt x="56910" y="53680"/>
                </a:lnTo>
                <a:lnTo>
                  <a:pt x="56910" y="53690"/>
                </a:lnTo>
                <a:lnTo>
                  <a:pt x="56910" y="53700"/>
                </a:lnTo>
                <a:lnTo>
                  <a:pt x="56920" y="53700"/>
                </a:lnTo>
                <a:lnTo>
                  <a:pt x="56920" y="53710"/>
                </a:lnTo>
                <a:lnTo>
                  <a:pt x="56930" y="53710"/>
                </a:lnTo>
                <a:lnTo>
                  <a:pt x="56930" y="53720"/>
                </a:lnTo>
                <a:lnTo>
                  <a:pt x="56940" y="53720"/>
                </a:lnTo>
                <a:lnTo>
                  <a:pt x="56950" y="53720"/>
                </a:lnTo>
                <a:lnTo>
                  <a:pt x="56950" y="53730"/>
                </a:lnTo>
                <a:lnTo>
                  <a:pt x="56960" y="53730"/>
                </a:lnTo>
                <a:lnTo>
                  <a:pt x="56970" y="53730"/>
                </a:lnTo>
                <a:lnTo>
                  <a:pt x="56980" y="53730"/>
                </a:lnTo>
                <a:lnTo>
                  <a:pt x="56980" y="53760"/>
                </a:lnTo>
                <a:lnTo>
                  <a:pt x="56970" y="53760"/>
                </a:lnTo>
                <a:lnTo>
                  <a:pt x="56960" y="53760"/>
                </a:lnTo>
                <a:lnTo>
                  <a:pt x="56960" y="53770"/>
                </a:lnTo>
                <a:lnTo>
                  <a:pt x="56950" y="53770"/>
                </a:lnTo>
                <a:lnTo>
                  <a:pt x="56940" y="53770"/>
                </a:lnTo>
                <a:lnTo>
                  <a:pt x="56930" y="53770"/>
                </a:lnTo>
                <a:lnTo>
                  <a:pt x="56930" y="53760"/>
                </a:lnTo>
                <a:lnTo>
                  <a:pt x="56920" y="53760"/>
                </a:lnTo>
                <a:lnTo>
                  <a:pt x="56910" y="53760"/>
                </a:lnTo>
                <a:lnTo>
                  <a:pt x="56910" y="53780"/>
                </a:lnTo>
                <a:lnTo>
                  <a:pt x="56900" y="53780"/>
                </a:lnTo>
                <a:lnTo>
                  <a:pt x="56880" y="53780"/>
                </a:lnTo>
                <a:lnTo>
                  <a:pt x="56850" y="53780"/>
                </a:lnTo>
                <a:lnTo>
                  <a:pt x="56850" y="53770"/>
                </a:lnTo>
                <a:lnTo>
                  <a:pt x="56840" y="53770"/>
                </a:lnTo>
                <a:lnTo>
                  <a:pt x="56840" y="53780"/>
                </a:lnTo>
                <a:lnTo>
                  <a:pt x="56830" y="53780"/>
                </a:lnTo>
                <a:lnTo>
                  <a:pt x="56800" y="53780"/>
                </a:lnTo>
                <a:lnTo>
                  <a:pt x="56770" y="53780"/>
                </a:lnTo>
                <a:lnTo>
                  <a:pt x="56770" y="53790"/>
                </a:lnTo>
                <a:lnTo>
                  <a:pt x="56770" y="53780"/>
                </a:lnTo>
                <a:lnTo>
                  <a:pt x="56760" y="53780"/>
                </a:lnTo>
                <a:lnTo>
                  <a:pt x="56760" y="53770"/>
                </a:lnTo>
                <a:lnTo>
                  <a:pt x="56750" y="53770"/>
                </a:lnTo>
                <a:lnTo>
                  <a:pt x="56740" y="53770"/>
                </a:lnTo>
                <a:lnTo>
                  <a:pt x="56740" y="53760"/>
                </a:lnTo>
                <a:lnTo>
                  <a:pt x="56730" y="53760"/>
                </a:lnTo>
                <a:lnTo>
                  <a:pt x="56730" y="53750"/>
                </a:lnTo>
                <a:lnTo>
                  <a:pt x="56720" y="53750"/>
                </a:lnTo>
                <a:lnTo>
                  <a:pt x="56700" y="53750"/>
                </a:lnTo>
                <a:lnTo>
                  <a:pt x="56700" y="53740"/>
                </a:lnTo>
                <a:lnTo>
                  <a:pt x="56700" y="53730"/>
                </a:lnTo>
                <a:lnTo>
                  <a:pt x="56700" y="53720"/>
                </a:lnTo>
                <a:lnTo>
                  <a:pt x="56710" y="53720"/>
                </a:lnTo>
                <a:lnTo>
                  <a:pt x="56730" y="53720"/>
                </a:lnTo>
                <a:lnTo>
                  <a:pt x="56730" y="53710"/>
                </a:lnTo>
                <a:lnTo>
                  <a:pt x="56740" y="53710"/>
                </a:lnTo>
                <a:lnTo>
                  <a:pt x="56750" y="53710"/>
                </a:lnTo>
                <a:lnTo>
                  <a:pt x="56750" y="53700"/>
                </a:lnTo>
                <a:lnTo>
                  <a:pt x="56760" y="53700"/>
                </a:lnTo>
                <a:lnTo>
                  <a:pt x="56760" y="53690"/>
                </a:lnTo>
                <a:lnTo>
                  <a:pt x="56790" y="53690"/>
                </a:lnTo>
                <a:lnTo>
                  <a:pt x="56790" y="53680"/>
                </a:lnTo>
                <a:lnTo>
                  <a:pt x="56800" y="53680"/>
                </a:lnTo>
                <a:lnTo>
                  <a:pt x="56810" y="53680"/>
                </a:lnTo>
                <a:lnTo>
                  <a:pt x="56810" y="53670"/>
                </a:lnTo>
                <a:lnTo>
                  <a:pt x="56820" y="53670"/>
                </a:lnTo>
                <a:lnTo>
                  <a:pt x="56830" y="53670"/>
                </a:lnTo>
                <a:lnTo>
                  <a:pt x="56840" y="53670"/>
                </a:lnTo>
                <a:lnTo>
                  <a:pt x="56840" y="53660"/>
                </a:lnTo>
                <a:lnTo>
                  <a:pt x="56850" y="53660"/>
                </a:lnTo>
                <a:lnTo>
                  <a:pt x="56860" y="53660"/>
                </a:lnTo>
                <a:lnTo>
                  <a:pt x="56860" y="53650"/>
                </a:lnTo>
                <a:lnTo>
                  <a:pt x="56870" y="53650"/>
                </a:lnTo>
                <a:lnTo>
                  <a:pt x="56880" y="53650"/>
                </a:lnTo>
                <a:lnTo>
                  <a:pt x="56880" y="53640"/>
                </a:lnTo>
                <a:lnTo>
                  <a:pt x="56900" y="53640"/>
                </a:lnTo>
                <a:close/>
                <a:moveTo>
                  <a:pt x="59160" y="53600"/>
                </a:moveTo>
                <a:lnTo>
                  <a:pt x="59160" y="53610"/>
                </a:lnTo>
                <a:lnTo>
                  <a:pt x="59170" y="53610"/>
                </a:lnTo>
                <a:lnTo>
                  <a:pt x="59170" y="53640"/>
                </a:lnTo>
                <a:lnTo>
                  <a:pt x="59160" y="53640"/>
                </a:lnTo>
                <a:lnTo>
                  <a:pt x="59150" y="53640"/>
                </a:lnTo>
                <a:lnTo>
                  <a:pt x="59150" y="53650"/>
                </a:lnTo>
                <a:lnTo>
                  <a:pt x="59140" y="53650"/>
                </a:lnTo>
                <a:lnTo>
                  <a:pt x="59120" y="53650"/>
                </a:lnTo>
                <a:lnTo>
                  <a:pt x="59120" y="53640"/>
                </a:lnTo>
                <a:lnTo>
                  <a:pt x="59120" y="53630"/>
                </a:lnTo>
                <a:lnTo>
                  <a:pt x="59130" y="53630"/>
                </a:lnTo>
                <a:lnTo>
                  <a:pt x="59130" y="53620"/>
                </a:lnTo>
                <a:lnTo>
                  <a:pt x="59140" y="53620"/>
                </a:lnTo>
                <a:lnTo>
                  <a:pt x="59140" y="53610"/>
                </a:lnTo>
                <a:lnTo>
                  <a:pt x="59140" y="53600"/>
                </a:lnTo>
                <a:lnTo>
                  <a:pt x="59150" y="53600"/>
                </a:lnTo>
                <a:lnTo>
                  <a:pt x="59160" y="53600"/>
                </a:lnTo>
                <a:close/>
                <a:moveTo>
                  <a:pt x="56470" y="53570"/>
                </a:moveTo>
                <a:lnTo>
                  <a:pt x="56470" y="53580"/>
                </a:lnTo>
                <a:lnTo>
                  <a:pt x="56480" y="53580"/>
                </a:lnTo>
                <a:lnTo>
                  <a:pt x="56480" y="53590"/>
                </a:lnTo>
                <a:lnTo>
                  <a:pt x="56490" y="53590"/>
                </a:lnTo>
                <a:lnTo>
                  <a:pt x="56490" y="53600"/>
                </a:lnTo>
                <a:lnTo>
                  <a:pt x="56500" y="53600"/>
                </a:lnTo>
                <a:lnTo>
                  <a:pt x="56500" y="53610"/>
                </a:lnTo>
                <a:lnTo>
                  <a:pt x="56500" y="53620"/>
                </a:lnTo>
                <a:lnTo>
                  <a:pt x="56490" y="53620"/>
                </a:lnTo>
                <a:lnTo>
                  <a:pt x="56480" y="53620"/>
                </a:lnTo>
                <a:lnTo>
                  <a:pt x="56470" y="53620"/>
                </a:lnTo>
                <a:lnTo>
                  <a:pt x="56460" y="53620"/>
                </a:lnTo>
                <a:lnTo>
                  <a:pt x="56460" y="53630"/>
                </a:lnTo>
                <a:lnTo>
                  <a:pt x="56440" y="53630"/>
                </a:lnTo>
                <a:lnTo>
                  <a:pt x="56440" y="53620"/>
                </a:lnTo>
                <a:lnTo>
                  <a:pt x="56430" y="53620"/>
                </a:lnTo>
                <a:lnTo>
                  <a:pt x="56430" y="53600"/>
                </a:lnTo>
                <a:lnTo>
                  <a:pt x="56440" y="53600"/>
                </a:lnTo>
                <a:lnTo>
                  <a:pt x="56440" y="53590"/>
                </a:lnTo>
                <a:lnTo>
                  <a:pt x="56450" y="53590"/>
                </a:lnTo>
                <a:lnTo>
                  <a:pt x="56450" y="53580"/>
                </a:lnTo>
                <a:lnTo>
                  <a:pt x="56460" y="53580"/>
                </a:lnTo>
                <a:lnTo>
                  <a:pt x="56460" y="53570"/>
                </a:lnTo>
                <a:lnTo>
                  <a:pt x="56470" y="53570"/>
                </a:lnTo>
                <a:close/>
                <a:moveTo>
                  <a:pt x="57380" y="53560"/>
                </a:moveTo>
                <a:lnTo>
                  <a:pt x="57400" y="53560"/>
                </a:lnTo>
                <a:lnTo>
                  <a:pt x="57410" y="53560"/>
                </a:lnTo>
                <a:lnTo>
                  <a:pt x="57410" y="53570"/>
                </a:lnTo>
                <a:lnTo>
                  <a:pt x="57420" y="53570"/>
                </a:lnTo>
                <a:lnTo>
                  <a:pt x="57440" y="53570"/>
                </a:lnTo>
                <a:lnTo>
                  <a:pt x="57450" y="53570"/>
                </a:lnTo>
                <a:lnTo>
                  <a:pt x="57460" y="53570"/>
                </a:lnTo>
                <a:lnTo>
                  <a:pt x="57460" y="53610"/>
                </a:lnTo>
                <a:lnTo>
                  <a:pt x="57450" y="53610"/>
                </a:lnTo>
                <a:lnTo>
                  <a:pt x="57450" y="53620"/>
                </a:lnTo>
                <a:lnTo>
                  <a:pt x="57440" y="53620"/>
                </a:lnTo>
                <a:lnTo>
                  <a:pt x="57440" y="53630"/>
                </a:lnTo>
                <a:lnTo>
                  <a:pt x="57430" y="53630"/>
                </a:lnTo>
                <a:lnTo>
                  <a:pt x="57430" y="53640"/>
                </a:lnTo>
                <a:lnTo>
                  <a:pt x="57420" y="53640"/>
                </a:lnTo>
                <a:lnTo>
                  <a:pt x="57410" y="53640"/>
                </a:lnTo>
                <a:lnTo>
                  <a:pt x="57410" y="53650"/>
                </a:lnTo>
                <a:lnTo>
                  <a:pt x="57390" y="53650"/>
                </a:lnTo>
                <a:lnTo>
                  <a:pt x="57380" y="53650"/>
                </a:lnTo>
                <a:lnTo>
                  <a:pt x="57380" y="53660"/>
                </a:lnTo>
                <a:lnTo>
                  <a:pt x="57370" y="53660"/>
                </a:lnTo>
                <a:lnTo>
                  <a:pt x="57360" y="53660"/>
                </a:lnTo>
                <a:lnTo>
                  <a:pt x="57360" y="53670"/>
                </a:lnTo>
                <a:lnTo>
                  <a:pt x="57350" y="53670"/>
                </a:lnTo>
                <a:lnTo>
                  <a:pt x="57320" y="53670"/>
                </a:lnTo>
                <a:lnTo>
                  <a:pt x="57320" y="53680"/>
                </a:lnTo>
                <a:lnTo>
                  <a:pt x="57310" y="53680"/>
                </a:lnTo>
                <a:lnTo>
                  <a:pt x="57310" y="53690"/>
                </a:lnTo>
                <a:lnTo>
                  <a:pt x="57300" y="53690"/>
                </a:lnTo>
                <a:lnTo>
                  <a:pt x="57300" y="53700"/>
                </a:lnTo>
                <a:lnTo>
                  <a:pt x="57290" y="53700"/>
                </a:lnTo>
                <a:lnTo>
                  <a:pt x="57290" y="53710"/>
                </a:lnTo>
                <a:lnTo>
                  <a:pt x="57280" y="53710"/>
                </a:lnTo>
                <a:lnTo>
                  <a:pt x="57280" y="53720"/>
                </a:lnTo>
                <a:lnTo>
                  <a:pt x="57270" y="53720"/>
                </a:lnTo>
                <a:lnTo>
                  <a:pt x="57270" y="53710"/>
                </a:lnTo>
                <a:lnTo>
                  <a:pt x="57260" y="53710"/>
                </a:lnTo>
                <a:lnTo>
                  <a:pt x="57260" y="53700"/>
                </a:lnTo>
                <a:lnTo>
                  <a:pt x="57250" y="53700"/>
                </a:lnTo>
                <a:lnTo>
                  <a:pt x="57250" y="53690"/>
                </a:lnTo>
                <a:lnTo>
                  <a:pt x="57260" y="53690"/>
                </a:lnTo>
                <a:lnTo>
                  <a:pt x="57260" y="53680"/>
                </a:lnTo>
                <a:lnTo>
                  <a:pt x="57270" y="53680"/>
                </a:lnTo>
                <a:lnTo>
                  <a:pt x="57270" y="53670"/>
                </a:lnTo>
                <a:lnTo>
                  <a:pt x="57270" y="53650"/>
                </a:lnTo>
                <a:lnTo>
                  <a:pt x="57270" y="53640"/>
                </a:lnTo>
                <a:lnTo>
                  <a:pt x="57270" y="53630"/>
                </a:lnTo>
                <a:lnTo>
                  <a:pt x="57270" y="53620"/>
                </a:lnTo>
                <a:lnTo>
                  <a:pt x="57280" y="53620"/>
                </a:lnTo>
                <a:lnTo>
                  <a:pt x="57280" y="53610"/>
                </a:lnTo>
                <a:lnTo>
                  <a:pt x="57290" y="53610"/>
                </a:lnTo>
                <a:lnTo>
                  <a:pt x="57290" y="53600"/>
                </a:lnTo>
                <a:lnTo>
                  <a:pt x="57300" y="53600"/>
                </a:lnTo>
                <a:lnTo>
                  <a:pt x="57300" y="53590"/>
                </a:lnTo>
                <a:lnTo>
                  <a:pt x="57310" y="53590"/>
                </a:lnTo>
                <a:lnTo>
                  <a:pt x="57320" y="53590"/>
                </a:lnTo>
                <a:lnTo>
                  <a:pt x="57320" y="53580"/>
                </a:lnTo>
                <a:lnTo>
                  <a:pt x="57330" y="53580"/>
                </a:lnTo>
                <a:lnTo>
                  <a:pt x="57330" y="53570"/>
                </a:lnTo>
                <a:lnTo>
                  <a:pt x="57340" y="53570"/>
                </a:lnTo>
                <a:lnTo>
                  <a:pt x="57340" y="53560"/>
                </a:lnTo>
                <a:lnTo>
                  <a:pt x="57350" y="53560"/>
                </a:lnTo>
                <a:lnTo>
                  <a:pt x="57380" y="53560"/>
                </a:lnTo>
                <a:close/>
                <a:moveTo>
                  <a:pt x="59200" y="53550"/>
                </a:moveTo>
                <a:lnTo>
                  <a:pt x="59200" y="53570"/>
                </a:lnTo>
                <a:lnTo>
                  <a:pt x="59210" y="53570"/>
                </a:lnTo>
                <a:lnTo>
                  <a:pt x="59210" y="53580"/>
                </a:lnTo>
                <a:lnTo>
                  <a:pt x="59220" y="53580"/>
                </a:lnTo>
                <a:lnTo>
                  <a:pt x="59220" y="53590"/>
                </a:lnTo>
                <a:lnTo>
                  <a:pt x="59230" y="53590"/>
                </a:lnTo>
                <a:lnTo>
                  <a:pt x="59240" y="53590"/>
                </a:lnTo>
                <a:lnTo>
                  <a:pt x="59240" y="53600"/>
                </a:lnTo>
                <a:lnTo>
                  <a:pt x="59250" y="53600"/>
                </a:lnTo>
                <a:lnTo>
                  <a:pt x="59250" y="53620"/>
                </a:lnTo>
                <a:lnTo>
                  <a:pt x="59240" y="53620"/>
                </a:lnTo>
                <a:lnTo>
                  <a:pt x="59240" y="53630"/>
                </a:lnTo>
                <a:lnTo>
                  <a:pt x="59230" y="53630"/>
                </a:lnTo>
                <a:lnTo>
                  <a:pt x="59230" y="53640"/>
                </a:lnTo>
                <a:lnTo>
                  <a:pt x="59220" y="53640"/>
                </a:lnTo>
                <a:lnTo>
                  <a:pt x="59220" y="53650"/>
                </a:lnTo>
                <a:lnTo>
                  <a:pt x="59210" y="53650"/>
                </a:lnTo>
                <a:lnTo>
                  <a:pt x="59190" y="53650"/>
                </a:lnTo>
                <a:lnTo>
                  <a:pt x="59190" y="53640"/>
                </a:lnTo>
                <a:lnTo>
                  <a:pt x="59190" y="53630"/>
                </a:lnTo>
                <a:lnTo>
                  <a:pt x="59180" y="53630"/>
                </a:lnTo>
                <a:lnTo>
                  <a:pt x="59180" y="53620"/>
                </a:lnTo>
                <a:lnTo>
                  <a:pt x="59180" y="53610"/>
                </a:lnTo>
                <a:lnTo>
                  <a:pt x="59180" y="53590"/>
                </a:lnTo>
                <a:lnTo>
                  <a:pt x="59180" y="53580"/>
                </a:lnTo>
                <a:lnTo>
                  <a:pt x="59180" y="53570"/>
                </a:lnTo>
                <a:lnTo>
                  <a:pt x="59190" y="53570"/>
                </a:lnTo>
                <a:lnTo>
                  <a:pt x="59190" y="53560"/>
                </a:lnTo>
                <a:lnTo>
                  <a:pt x="59200" y="53560"/>
                </a:lnTo>
                <a:lnTo>
                  <a:pt x="59200" y="53550"/>
                </a:lnTo>
                <a:close/>
                <a:moveTo>
                  <a:pt x="59540" y="53520"/>
                </a:moveTo>
                <a:lnTo>
                  <a:pt x="59540" y="53530"/>
                </a:lnTo>
                <a:lnTo>
                  <a:pt x="59550" y="53530"/>
                </a:lnTo>
                <a:lnTo>
                  <a:pt x="59560" y="53530"/>
                </a:lnTo>
                <a:lnTo>
                  <a:pt x="59560" y="53540"/>
                </a:lnTo>
                <a:lnTo>
                  <a:pt x="59570" y="53540"/>
                </a:lnTo>
                <a:lnTo>
                  <a:pt x="59570" y="53550"/>
                </a:lnTo>
                <a:lnTo>
                  <a:pt x="59560" y="53550"/>
                </a:lnTo>
                <a:lnTo>
                  <a:pt x="59560" y="53560"/>
                </a:lnTo>
                <a:lnTo>
                  <a:pt x="59550" y="53560"/>
                </a:lnTo>
                <a:lnTo>
                  <a:pt x="59550" y="53550"/>
                </a:lnTo>
                <a:lnTo>
                  <a:pt x="59530" y="53550"/>
                </a:lnTo>
                <a:lnTo>
                  <a:pt x="59530" y="53560"/>
                </a:lnTo>
                <a:lnTo>
                  <a:pt x="59530" y="53570"/>
                </a:lnTo>
                <a:lnTo>
                  <a:pt x="59520" y="53570"/>
                </a:lnTo>
                <a:lnTo>
                  <a:pt x="59510" y="53570"/>
                </a:lnTo>
                <a:lnTo>
                  <a:pt x="59510" y="53580"/>
                </a:lnTo>
                <a:lnTo>
                  <a:pt x="59500" y="53580"/>
                </a:lnTo>
                <a:lnTo>
                  <a:pt x="59500" y="53590"/>
                </a:lnTo>
                <a:lnTo>
                  <a:pt x="59490" y="53590"/>
                </a:lnTo>
                <a:lnTo>
                  <a:pt x="59480" y="53590"/>
                </a:lnTo>
                <a:lnTo>
                  <a:pt x="59470" y="53590"/>
                </a:lnTo>
                <a:lnTo>
                  <a:pt x="59470" y="53600"/>
                </a:lnTo>
                <a:lnTo>
                  <a:pt x="59450" y="53600"/>
                </a:lnTo>
                <a:lnTo>
                  <a:pt x="59450" y="53610"/>
                </a:lnTo>
                <a:lnTo>
                  <a:pt x="59430" y="53610"/>
                </a:lnTo>
                <a:lnTo>
                  <a:pt x="59420" y="53610"/>
                </a:lnTo>
                <a:lnTo>
                  <a:pt x="59410" y="53610"/>
                </a:lnTo>
                <a:lnTo>
                  <a:pt x="59410" y="53620"/>
                </a:lnTo>
                <a:lnTo>
                  <a:pt x="59400" y="53620"/>
                </a:lnTo>
                <a:lnTo>
                  <a:pt x="59390" y="53620"/>
                </a:lnTo>
                <a:lnTo>
                  <a:pt x="59380" y="53620"/>
                </a:lnTo>
                <a:lnTo>
                  <a:pt x="59380" y="53630"/>
                </a:lnTo>
                <a:lnTo>
                  <a:pt x="59370" y="53630"/>
                </a:lnTo>
                <a:lnTo>
                  <a:pt x="59370" y="53640"/>
                </a:lnTo>
                <a:lnTo>
                  <a:pt x="59380" y="53640"/>
                </a:lnTo>
                <a:lnTo>
                  <a:pt x="59390" y="53640"/>
                </a:lnTo>
                <a:lnTo>
                  <a:pt x="59390" y="53660"/>
                </a:lnTo>
                <a:lnTo>
                  <a:pt x="59360" y="53660"/>
                </a:lnTo>
                <a:lnTo>
                  <a:pt x="59330" y="53660"/>
                </a:lnTo>
                <a:lnTo>
                  <a:pt x="59330" y="53650"/>
                </a:lnTo>
                <a:lnTo>
                  <a:pt x="59320" y="53650"/>
                </a:lnTo>
                <a:lnTo>
                  <a:pt x="59320" y="53660"/>
                </a:lnTo>
                <a:lnTo>
                  <a:pt x="59300" y="53660"/>
                </a:lnTo>
                <a:lnTo>
                  <a:pt x="59300" y="53650"/>
                </a:lnTo>
                <a:lnTo>
                  <a:pt x="59290" y="53650"/>
                </a:lnTo>
                <a:lnTo>
                  <a:pt x="59290" y="53640"/>
                </a:lnTo>
                <a:lnTo>
                  <a:pt x="59300" y="53640"/>
                </a:lnTo>
                <a:lnTo>
                  <a:pt x="59290" y="53640"/>
                </a:lnTo>
                <a:lnTo>
                  <a:pt x="59290" y="53590"/>
                </a:lnTo>
                <a:lnTo>
                  <a:pt x="59300" y="53590"/>
                </a:lnTo>
                <a:lnTo>
                  <a:pt x="59300" y="53560"/>
                </a:lnTo>
                <a:lnTo>
                  <a:pt x="59300" y="53540"/>
                </a:lnTo>
                <a:lnTo>
                  <a:pt x="59310" y="53540"/>
                </a:lnTo>
                <a:lnTo>
                  <a:pt x="59310" y="53530"/>
                </a:lnTo>
                <a:lnTo>
                  <a:pt x="59320" y="53530"/>
                </a:lnTo>
                <a:lnTo>
                  <a:pt x="59320" y="53520"/>
                </a:lnTo>
                <a:lnTo>
                  <a:pt x="59330" y="53520"/>
                </a:lnTo>
                <a:lnTo>
                  <a:pt x="59330" y="53530"/>
                </a:lnTo>
                <a:lnTo>
                  <a:pt x="59340" y="53530"/>
                </a:lnTo>
                <a:lnTo>
                  <a:pt x="59350" y="53530"/>
                </a:lnTo>
                <a:lnTo>
                  <a:pt x="59360" y="53530"/>
                </a:lnTo>
                <a:lnTo>
                  <a:pt x="59370" y="53530"/>
                </a:lnTo>
                <a:lnTo>
                  <a:pt x="59400" y="53530"/>
                </a:lnTo>
                <a:lnTo>
                  <a:pt x="59410" y="53530"/>
                </a:lnTo>
                <a:lnTo>
                  <a:pt x="59420" y="53530"/>
                </a:lnTo>
                <a:lnTo>
                  <a:pt x="59440" y="53530"/>
                </a:lnTo>
                <a:lnTo>
                  <a:pt x="59460" y="53530"/>
                </a:lnTo>
                <a:lnTo>
                  <a:pt x="59480" y="53530"/>
                </a:lnTo>
                <a:lnTo>
                  <a:pt x="59500" y="53530"/>
                </a:lnTo>
                <a:lnTo>
                  <a:pt x="59510" y="53530"/>
                </a:lnTo>
                <a:lnTo>
                  <a:pt x="59510" y="53520"/>
                </a:lnTo>
                <a:lnTo>
                  <a:pt x="59540" y="53520"/>
                </a:lnTo>
                <a:close/>
                <a:moveTo>
                  <a:pt x="60920" y="53500"/>
                </a:moveTo>
                <a:lnTo>
                  <a:pt x="60920" y="53510"/>
                </a:lnTo>
                <a:lnTo>
                  <a:pt x="60930" y="53510"/>
                </a:lnTo>
                <a:lnTo>
                  <a:pt x="60930" y="53520"/>
                </a:lnTo>
                <a:lnTo>
                  <a:pt x="60930" y="53530"/>
                </a:lnTo>
                <a:lnTo>
                  <a:pt x="60930" y="53540"/>
                </a:lnTo>
                <a:lnTo>
                  <a:pt x="60930" y="53550"/>
                </a:lnTo>
                <a:lnTo>
                  <a:pt x="60940" y="53550"/>
                </a:lnTo>
                <a:lnTo>
                  <a:pt x="60940" y="53570"/>
                </a:lnTo>
                <a:lnTo>
                  <a:pt x="60940" y="53590"/>
                </a:lnTo>
                <a:lnTo>
                  <a:pt x="60930" y="53590"/>
                </a:lnTo>
                <a:lnTo>
                  <a:pt x="60920" y="53590"/>
                </a:lnTo>
                <a:lnTo>
                  <a:pt x="60920" y="53580"/>
                </a:lnTo>
                <a:lnTo>
                  <a:pt x="60920" y="53570"/>
                </a:lnTo>
                <a:lnTo>
                  <a:pt x="60910" y="53570"/>
                </a:lnTo>
                <a:lnTo>
                  <a:pt x="60910" y="53560"/>
                </a:lnTo>
                <a:lnTo>
                  <a:pt x="60900" y="53560"/>
                </a:lnTo>
                <a:lnTo>
                  <a:pt x="60890" y="53560"/>
                </a:lnTo>
                <a:lnTo>
                  <a:pt x="60890" y="53550"/>
                </a:lnTo>
                <a:lnTo>
                  <a:pt x="60880" y="53550"/>
                </a:lnTo>
                <a:lnTo>
                  <a:pt x="60880" y="53540"/>
                </a:lnTo>
                <a:lnTo>
                  <a:pt x="60890" y="53540"/>
                </a:lnTo>
                <a:lnTo>
                  <a:pt x="60890" y="53530"/>
                </a:lnTo>
                <a:lnTo>
                  <a:pt x="60900" y="53530"/>
                </a:lnTo>
                <a:lnTo>
                  <a:pt x="60900" y="53520"/>
                </a:lnTo>
                <a:lnTo>
                  <a:pt x="60900" y="53510"/>
                </a:lnTo>
                <a:lnTo>
                  <a:pt x="60910" y="53510"/>
                </a:lnTo>
                <a:lnTo>
                  <a:pt x="60910" y="53500"/>
                </a:lnTo>
                <a:lnTo>
                  <a:pt x="60920" y="53500"/>
                </a:lnTo>
                <a:close/>
                <a:moveTo>
                  <a:pt x="60160" y="53500"/>
                </a:moveTo>
                <a:lnTo>
                  <a:pt x="60160" y="53510"/>
                </a:lnTo>
                <a:lnTo>
                  <a:pt x="60140" y="53510"/>
                </a:lnTo>
                <a:lnTo>
                  <a:pt x="60130" y="53510"/>
                </a:lnTo>
                <a:lnTo>
                  <a:pt x="60130" y="53520"/>
                </a:lnTo>
                <a:lnTo>
                  <a:pt x="60120" y="53520"/>
                </a:lnTo>
                <a:lnTo>
                  <a:pt x="60120" y="53510"/>
                </a:lnTo>
                <a:lnTo>
                  <a:pt x="60130" y="53510"/>
                </a:lnTo>
                <a:lnTo>
                  <a:pt x="60130" y="53500"/>
                </a:lnTo>
                <a:lnTo>
                  <a:pt x="60140" y="53500"/>
                </a:lnTo>
                <a:lnTo>
                  <a:pt x="60160" y="53500"/>
                </a:lnTo>
                <a:close/>
                <a:moveTo>
                  <a:pt x="58090" y="53450"/>
                </a:moveTo>
                <a:lnTo>
                  <a:pt x="58090" y="53470"/>
                </a:lnTo>
                <a:lnTo>
                  <a:pt x="58090" y="53480"/>
                </a:lnTo>
                <a:lnTo>
                  <a:pt x="58080" y="53480"/>
                </a:lnTo>
                <a:lnTo>
                  <a:pt x="58080" y="53490"/>
                </a:lnTo>
                <a:lnTo>
                  <a:pt x="58070" y="53490"/>
                </a:lnTo>
                <a:lnTo>
                  <a:pt x="58070" y="53500"/>
                </a:lnTo>
                <a:lnTo>
                  <a:pt x="58070" y="53510"/>
                </a:lnTo>
                <a:lnTo>
                  <a:pt x="58060" y="53510"/>
                </a:lnTo>
                <a:lnTo>
                  <a:pt x="58060" y="53520"/>
                </a:lnTo>
                <a:lnTo>
                  <a:pt x="58020" y="53520"/>
                </a:lnTo>
                <a:lnTo>
                  <a:pt x="58000" y="53520"/>
                </a:lnTo>
                <a:lnTo>
                  <a:pt x="58000" y="53530"/>
                </a:lnTo>
                <a:lnTo>
                  <a:pt x="57980" y="53530"/>
                </a:lnTo>
                <a:lnTo>
                  <a:pt x="57970" y="53530"/>
                </a:lnTo>
                <a:lnTo>
                  <a:pt x="57970" y="53520"/>
                </a:lnTo>
                <a:lnTo>
                  <a:pt x="57970" y="53510"/>
                </a:lnTo>
                <a:lnTo>
                  <a:pt x="57970" y="53500"/>
                </a:lnTo>
                <a:lnTo>
                  <a:pt x="57970" y="53490"/>
                </a:lnTo>
                <a:lnTo>
                  <a:pt x="57970" y="53480"/>
                </a:lnTo>
                <a:lnTo>
                  <a:pt x="57980" y="53480"/>
                </a:lnTo>
                <a:lnTo>
                  <a:pt x="57980" y="53470"/>
                </a:lnTo>
                <a:lnTo>
                  <a:pt x="57990" y="53470"/>
                </a:lnTo>
                <a:lnTo>
                  <a:pt x="58000" y="53470"/>
                </a:lnTo>
                <a:lnTo>
                  <a:pt x="58010" y="53470"/>
                </a:lnTo>
                <a:lnTo>
                  <a:pt x="58010" y="53460"/>
                </a:lnTo>
                <a:lnTo>
                  <a:pt x="58020" y="53460"/>
                </a:lnTo>
                <a:lnTo>
                  <a:pt x="58030" y="53460"/>
                </a:lnTo>
                <a:lnTo>
                  <a:pt x="58030" y="53450"/>
                </a:lnTo>
                <a:lnTo>
                  <a:pt x="58040" y="53450"/>
                </a:lnTo>
                <a:lnTo>
                  <a:pt x="58040" y="53460"/>
                </a:lnTo>
                <a:lnTo>
                  <a:pt x="58050" y="53460"/>
                </a:lnTo>
                <a:lnTo>
                  <a:pt x="58050" y="53450"/>
                </a:lnTo>
                <a:lnTo>
                  <a:pt x="58060" y="53450"/>
                </a:lnTo>
                <a:lnTo>
                  <a:pt x="58060" y="53460"/>
                </a:lnTo>
                <a:lnTo>
                  <a:pt x="58070" y="53460"/>
                </a:lnTo>
                <a:lnTo>
                  <a:pt x="58070" y="53450"/>
                </a:lnTo>
                <a:lnTo>
                  <a:pt x="58080" y="53450"/>
                </a:lnTo>
                <a:lnTo>
                  <a:pt x="58090" y="53450"/>
                </a:lnTo>
                <a:close/>
                <a:moveTo>
                  <a:pt x="57610" y="53420"/>
                </a:moveTo>
                <a:lnTo>
                  <a:pt x="57610" y="53430"/>
                </a:lnTo>
                <a:lnTo>
                  <a:pt x="57620" y="53430"/>
                </a:lnTo>
                <a:lnTo>
                  <a:pt x="57620" y="53440"/>
                </a:lnTo>
                <a:lnTo>
                  <a:pt x="57630" y="53440"/>
                </a:lnTo>
                <a:lnTo>
                  <a:pt x="57650" y="53440"/>
                </a:lnTo>
                <a:lnTo>
                  <a:pt x="57660" y="53440"/>
                </a:lnTo>
                <a:lnTo>
                  <a:pt x="57660" y="53450"/>
                </a:lnTo>
                <a:lnTo>
                  <a:pt x="57670" y="53450"/>
                </a:lnTo>
                <a:lnTo>
                  <a:pt x="57670" y="53460"/>
                </a:lnTo>
                <a:lnTo>
                  <a:pt x="57670" y="53470"/>
                </a:lnTo>
                <a:lnTo>
                  <a:pt x="57680" y="53470"/>
                </a:lnTo>
                <a:lnTo>
                  <a:pt x="57690" y="53470"/>
                </a:lnTo>
                <a:lnTo>
                  <a:pt x="57690" y="53480"/>
                </a:lnTo>
                <a:lnTo>
                  <a:pt x="57700" y="53480"/>
                </a:lnTo>
                <a:lnTo>
                  <a:pt x="57710" y="53480"/>
                </a:lnTo>
                <a:lnTo>
                  <a:pt x="57710" y="53490"/>
                </a:lnTo>
                <a:lnTo>
                  <a:pt x="57720" y="53490"/>
                </a:lnTo>
                <a:lnTo>
                  <a:pt x="57720" y="53500"/>
                </a:lnTo>
                <a:lnTo>
                  <a:pt x="57730" y="53500"/>
                </a:lnTo>
                <a:lnTo>
                  <a:pt x="57730" y="53510"/>
                </a:lnTo>
                <a:lnTo>
                  <a:pt x="57720" y="53510"/>
                </a:lnTo>
                <a:lnTo>
                  <a:pt x="57720" y="53520"/>
                </a:lnTo>
                <a:lnTo>
                  <a:pt x="57720" y="53530"/>
                </a:lnTo>
                <a:lnTo>
                  <a:pt x="57710" y="53530"/>
                </a:lnTo>
                <a:lnTo>
                  <a:pt x="57710" y="53540"/>
                </a:lnTo>
                <a:lnTo>
                  <a:pt x="57700" y="53540"/>
                </a:lnTo>
                <a:lnTo>
                  <a:pt x="57700" y="53550"/>
                </a:lnTo>
                <a:lnTo>
                  <a:pt x="57690" y="53550"/>
                </a:lnTo>
                <a:lnTo>
                  <a:pt x="57680" y="53550"/>
                </a:lnTo>
                <a:lnTo>
                  <a:pt x="57680" y="53560"/>
                </a:lnTo>
                <a:lnTo>
                  <a:pt x="57670" y="53560"/>
                </a:lnTo>
                <a:lnTo>
                  <a:pt x="57660" y="53560"/>
                </a:lnTo>
                <a:lnTo>
                  <a:pt x="57650" y="53560"/>
                </a:lnTo>
                <a:lnTo>
                  <a:pt x="57650" y="53570"/>
                </a:lnTo>
                <a:lnTo>
                  <a:pt x="57640" y="53570"/>
                </a:lnTo>
                <a:lnTo>
                  <a:pt x="57630" y="53570"/>
                </a:lnTo>
                <a:lnTo>
                  <a:pt x="57620" y="53570"/>
                </a:lnTo>
                <a:lnTo>
                  <a:pt x="57620" y="53580"/>
                </a:lnTo>
                <a:lnTo>
                  <a:pt x="57600" y="53580"/>
                </a:lnTo>
                <a:lnTo>
                  <a:pt x="57570" y="53580"/>
                </a:lnTo>
                <a:lnTo>
                  <a:pt x="57570" y="53570"/>
                </a:lnTo>
                <a:lnTo>
                  <a:pt x="57570" y="53550"/>
                </a:lnTo>
                <a:lnTo>
                  <a:pt x="57560" y="53550"/>
                </a:lnTo>
                <a:lnTo>
                  <a:pt x="57570" y="53550"/>
                </a:lnTo>
                <a:lnTo>
                  <a:pt x="57570" y="53540"/>
                </a:lnTo>
                <a:lnTo>
                  <a:pt x="57570" y="53530"/>
                </a:lnTo>
                <a:lnTo>
                  <a:pt x="57570" y="53520"/>
                </a:lnTo>
                <a:lnTo>
                  <a:pt x="57580" y="53520"/>
                </a:lnTo>
                <a:lnTo>
                  <a:pt x="57580" y="53510"/>
                </a:lnTo>
                <a:lnTo>
                  <a:pt x="57590" y="53510"/>
                </a:lnTo>
                <a:lnTo>
                  <a:pt x="57590" y="53500"/>
                </a:lnTo>
                <a:lnTo>
                  <a:pt x="57590" y="53490"/>
                </a:lnTo>
                <a:lnTo>
                  <a:pt x="57600" y="53490"/>
                </a:lnTo>
                <a:lnTo>
                  <a:pt x="57600" y="53480"/>
                </a:lnTo>
                <a:lnTo>
                  <a:pt x="57600" y="53470"/>
                </a:lnTo>
                <a:lnTo>
                  <a:pt x="57600" y="53450"/>
                </a:lnTo>
                <a:lnTo>
                  <a:pt x="57590" y="53450"/>
                </a:lnTo>
                <a:lnTo>
                  <a:pt x="57590" y="53440"/>
                </a:lnTo>
                <a:lnTo>
                  <a:pt x="57580" y="53440"/>
                </a:lnTo>
                <a:lnTo>
                  <a:pt x="57580" y="53430"/>
                </a:lnTo>
                <a:lnTo>
                  <a:pt x="57590" y="53430"/>
                </a:lnTo>
                <a:lnTo>
                  <a:pt x="57590" y="53420"/>
                </a:lnTo>
                <a:lnTo>
                  <a:pt x="57610" y="53420"/>
                </a:lnTo>
                <a:close/>
                <a:moveTo>
                  <a:pt x="57670" y="53410"/>
                </a:moveTo>
                <a:lnTo>
                  <a:pt x="57670" y="53420"/>
                </a:lnTo>
                <a:lnTo>
                  <a:pt x="57680" y="53420"/>
                </a:lnTo>
                <a:lnTo>
                  <a:pt x="57690" y="53420"/>
                </a:lnTo>
                <a:lnTo>
                  <a:pt x="57690" y="53430"/>
                </a:lnTo>
                <a:lnTo>
                  <a:pt x="57690" y="53440"/>
                </a:lnTo>
                <a:lnTo>
                  <a:pt x="57680" y="53440"/>
                </a:lnTo>
                <a:lnTo>
                  <a:pt x="57680" y="53430"/>
                </a:lnTo>
                <a:lnTo>
                  <a:pt x="57670" y="53430"/>
                </a:lnTo>
                <a:lnTo>
                  <a:pt x="57670" y="53420"/>
                </a:lnTo>
                <a:lnTo>
                  <a:pt x="57660" y="53420"/>
                </a:lnTo>
                <a:lnTo>
                  <a:pt x="57660" y="53410"/>
                </a:lnTo>
                <a:lnTo>
                  <a:pt x="57670" y="53410"/>
                </a:lnTo>
                <a:close/>
                <a:moveTo>
                  <a:pt x="58690" y="53410"/>
                </a:moveTo>
                <a:lnTo>
                  <a:pt x="58690" y="53420"/>
                </a:lnTo>
                <a:lnTo>
                  <a:pt x="58700" y="53420"/>
                </a:lnTo>
                <a:lnTo>
                  <a:pt x="58710" y="53420"/>
                </a:lnTo>
                <a:lnTo>
                  <a:pt x="58710" y="53440"/>
                </a:lnTo>
                <a:lnTo>
                  <a:pt x="58700" y="53440"/>
                </a:lnTo>
                <a:lnTo>
                  <a:pt x="58680" y="53440"/>
                </a:lnTo>
                <a:lnTo>
                  <a:pt x="58680" y="53450"/>
                </a:lnTo>
                <a:lnTo>
                  <a:pt x="58660" y="53450"/>
                </a:lnTo>
                <a:lnTo>
                  <a:pt x="58660" y="53430"/>
                </a:lnTo>
                <a:lnTo>
                  <a:pt x="58660" y="53420"/>
                </a:lnTo>
                <a:lnTo>
                  <a:pt x="58670" y="53420"/>
                </a:lnTo>
                <a:lnTo>
                  <a:pt x="58670" y="53410"/>
                </a:lnTo>
                <a:lnTo>
                  <a:pt x="58690" y="53410"/>
                </a:lnTo>
                <a:close/>
                <a:moveTo>
                  <a:pt x="58370" y="53400"/>
                </a:moveTo>
                <a:lnTo>
                  <a:pt x="58370" y="53410"/>
                </a:lnTo>
                <a:lnTo>
                  <a:pt x="58380" y="53410"/>
                </a:lnTo>
                <a:lnTo>
                  <a:pt x="58380" y="53430"/>
                </a:lnTo>
                <a:lnTo>
                  <a:pt x="58390" y="53430"/>
                </a:lnTo>
                <a:lnTo>
                  <a:pt x="58390" y="53440"/>
                </a:lnTo>
                <a:lnTo>
                  <a:pt x="58400" y="53440"/>
                </a:lnTo>
                <a:lnTo>
                  <a:pt x="58400" y="53450"/>
                </a:lnTo>
                <a:lnTo>
                  <a:pt x="58410" y="53450"/>
                </a:lnTo>
                <a:lnTo>
                  <a:pt x="58410" y="53460"/>
                </a:lnTo>
                <a:lnTo>
                  <a:pt x="58410" y="53470"/>
                </a:lnTo>
                <a:lnTo>
                  <a:pt x="58410" y="53490"/>
                </a:lnTo>
                <a:lnTo>
                  <a:pt x="58410" y="53500"/>
                </a:lnTo>
                <a:lnTo>
                  <a:pt x="58390" y="53500"/>
                </a:lnTo>
                <a:lnTo>
                  <a:pt x="58380" y="53500"/>
                </a:lnTo>
                <a:lnTo>
                  <a:pt x="58380" y="53510"/>
                </a:lnTo>
                <a:lnTo>
                  <a:pt x="58370" y="53510"/>
                </a:lnTo>
                <a:lnTo>
                  <a:pt x="58360" y="53510"/>
                </a:lnTo>
                <a:lnTo>
                  <a:pt x="58360" y="53520"/>
                </a:lnTo>
                <a:lnTo>
                  <a:pt x="58360" y="53530"/>
                </a:lnTo>
                <a:lnTo>
                  <a:pt x="58350" y="53530"/>
                </a:lnTo>
                <a:lnTo>
                  <a:pt x="58350" y="53520"/>
                </a:lnTo>
                <a:lnTo>
                  <a:pt x="58350" y="53510"/>
                </a:lnTo>
                <a:lnTo>
                  <a:pt x="58340" y="53510"/>
                </a:lnTo>
                <a:lnTo>
                  <a:pt x="58340" y="53500"/>
                </a:lnTo>
                <a:lnTo>
                  <a:pt x="58340" y="53480"/>
                </a:lnTo>
                <a:lnTo>
                  <a:pt x="58350" y="53480"/>
                </a:lnTo>
                <a:lnTo>
                  <a:pt x="58350" y="53470"/>
                </a:lnTo>
                <a:lnTo>
                  <a:pt x="58340" y="53470"/>
                </a:lnTo>
                <a:lnTo>
                  <a:pt x="58340" y="53420"/>
                </a:lnTo>
                <a:lnTo>
                  <a:pt x="58350" y="53420"/>
                </a:lnTo>
                <a:lnTo>
                  <a:pt x="58350" y="53400"/>
                </a:lnTo>
                <a:lnTo>
                  <a:pt x="58360" y="53400"/>
                </a:lnTo>
                <a:lnTo>
                  <a:pt x="58370" y="53400"/>
                </a:lnTo>
                <a:close/>
                <a:moveTo>
                  <a:pt x="57990" y="53390"/>
                </a:moveTo>
                <a:lnTo>
                  <a:pt x="58000" y="53390"/>
                </a:lnTo>
                <a:lnTo>
                  <a:pt x="58000" y="53400"/>
                </a:lnTo>
                <a:lnTo>
                  <a:pt x="58000" y="53420"/>
                </a:lnTo>
                <a:lnTo>
                  <a:pt x="57990" y="53420"/>
                </a:lnTo>
                <a:lnTo>
                  <a:pt x="57990" y="53430"/>
                </a:lnTo>
                <a:lnTo>
                  <a:pt x="57980" y="53430"/>
                </a:lnTo>
                <a:lnTo>
                  <a:pt x="57970" y="53430"/>
                </a:lnTo>
                <a:lnTo>
                  <a:pt x="57970" y="53440"/>
                </a:lnTo>
                <a:lnTo>
                  <a:pt x="57960" y="53440"/>
                </a:lnTo>
                <a:lnTo>
                  <a:pt x="57960" y="53470"/>
                </a:lnTo>
                <a:lnTo>
                  <a:pt x="57950" y="53470"/>
                </a:lnTo>
                <a:lnTo>
                  <a:pt x="57940" y="53470"/>
                </a:lnTo>
                <a:lnTo>
                  <a:pt x="57940" y="53480"/>
                </a:lnTo>
                <a:lnTo>
                  <a:pt x="57930" y="53480"/>
                </a:lnTo>
                <a:lnTo>
                  <a:pt x="57920" y="53480"/>
                </a:lnTo>
                <a:lnTo>
                  <a:pt x="57910" y="53480"/>
                </a:lnTo>
                <a:lnTo>
                  <a:pt x="57910" y="53490"/>
                </a:lnTo>
                <a:lnTo>
                  <a:pt x="57900" y="53490"/>
                </a:lnTo>
                <a:lnTo>
                  <a:pt x="57900" y="53500"/>
                </a:lnTo>
                <a:lnTo>
                  <a:pt x="57890" y="53500"/>
                </a:lnTo>
                <a:lnTo>
                  <a:pt x="57870" y="53500"/>
                </a:lnTo>
                <a:lnTo>
                  <a:pt x="57860" y="53500"/>
                </a:lnTo>
                <a:lnTo>
                  <a:pt x="57860" y="53510"/>
                </a:lnTo>
                <a:lnTo>
                  <a:pt x="57850" y="53510"/>
                </a:lnTo>
                <a:lnTo>
                  <a:pt x="57850" y="53520"/>
                </a:lnTo>
                <a:lnTo>
                  <a:pt x="57840" y="53520"/>
                </a:lnTo>
                <a:lnTo>
                  <a:pt x="57840" y="53510"/>
                </a:lnTo>
                <a:lnTo>
                  <a:pt x="57830" y="53510"/>
                </a:lnTo>
                <a:lnTo>
                  <a:pt x="57800" y="53510"/>
                </a:lnTo>
                <a:lnTo>
                  <a:pt x="57790" y="53510"/>
                </a:lnTo>
                <a:lnTo>
                  <a:pt x="57790" y="53520"/>
                </a:lnTo>
                <a:lnTo>
                  <a:pt x="57780" y="53520"/>
                </a:lnTo>
                <a:lnTo>
                  <a:pt x="57770" y="53520"/>
                </a:lnTo>
                <a:lnTo>
                  <a:pt x="57750" y="53520"/>
                </a:lnTo>
                <a:lnTo>
                  <a:pt x="57750" y="53510"/>
                </a:lnTo>
                <a:lnTo>
                  <a:pt x="57740" y="53510"/>
                </a:lnTo>
                <a:lnTo>
                  <a:pt x="57740" y="53500"/>
                </a:lnTo>
                <a:lnTo>
                  <a:pt x="57750" y="53500"/>
                </a:lnTo>
                <a:lnTo>
                  <a:pt x="57750" y="53490"/>
                </a:lnTo>
                <a:lnTo>
                  <a:pt x="57760" y="53490"/>
                </a:lnTo>
                <a:lnTo>
                  <a:pt x="57760" y="53480"/>
                </a:lnTo>
                <a:lnTo>
                  <a:pt x="57770" y="53480"/>
                </a:lnTo>
                <a:lnTo>
                  <a:pt x="57780" y="53480"/>
                </a:lnTo>
                <a:lnTo>
                  <a:pt x="57790" y="53480"/>
                </a:lnTo>
                <a:lnTo>
                  <a:pt x="57790" y="53470"/>
                </a:lnTo>
                <a:lnTo>
                  <a:pt x="57800" y="53470"/>
                </a:lnTo>
                <a:lnTo>
                  <a:pt x="57800" y="53460"/>
                </a:lnTo>
                <a:lnTo>
                  <a:pt x="57810" y="53460"/>
                </a:lnTo>
                <a:lnTo>
                  <a:pt x="57810" y="53450"/>
                </a:lnTo>
                <a:lnTo>
                  <a:pt x="57820" y="53450"/>
                </a:lnTo>
                <a:lnTo>
                  <a:pt x="57830" y="53450"/>
                </a:lnTo>
                <a:lnTo>
                  <a:pt x="57830" y="53440"/>
                </a:lnTo>
                <a:lnTo>
                  <a:pt x="57850" y="53440"/>
                </a:lnTo>
                <a:lnTo>
                  <a:pt x="57860" y="53440"/>
                </a:lnTo>
                <a:lnTo>
                  <a:pt x="57870" y="53440"/>
                </a:lnTo>
                <a:lnTo>
                  <a:pt x="57870" y="53430"/>
                </a:lnTo>
                <a:lnTo>
                  <a:pt x="57880" y="53430"/>
                </a:lnTo>
                <a:lnTo>
                  <a:pt x="57880" y="53420"/>
                </a:lnTo>
                <a:lnTo>
                  <a:pt x="57890" y="53420"/>
                </a:lnTo>
                <a:lnTo>
                  <a:pt x="57900" y="53420"/>
                </a:lnTo>
                <a:lnTo>
                  <a:pt x="57900" y="53410"/>
                </a:lnTo>
                <a:lnTo>
                  <a:pt x="57910" y="53410"/>
                </a:lnTo>
                <a:lnTo>
                  <a:pt x="57930" y="53410"/>
                </a:lnTo>
                <a:lnTo>
                  <a:pt x="57930" y="53400"/>
                </a:lnTo>
                <a:lnTo>
                  <a:pt x="57940" y="53400"/>
                </a:lnTo>
                <a:lnTo>
                  <a:pt x="57960" y="53400"/>
                </a:lnTo>
                <a:lnTo>
                  <a:pt x="57960" y="53390"/>
                </a:lnTo>
                <a:lnTo>
                  <a:pt x="57990" y="53390"/>
                </a:lnTo>
                <a:close/>
                <a:moveTo>
                  <a:pt x="58230" y="53340"/>
                </a:moveTo>
                <a:lnTo>
                  <a:pt x="58230" y="53350"/>
                </a:lnTo>
                <a:lnTo>
                  <a:pt x="58230" y="53360"/>
                </a:lnTo>
                <a:lnTo>
                  <a:pt x="58230" y="53370"/>
                </a:lnTo>
                <a:lnTo>
                  <a:pt x="58220" y="53370"/>
                </a:lnTo>
                <a:lnTo>
                  <a:pt x="58220" y="53380"/>
                </a:lnTo>
                <a:lnTo>
                  <a:pt x="58230" y="53380"/>
                </a:lnTo>
                <a:lnTo>
                  <a:pt x="58230" y="53370"/>
                </a:lnTo>
                <a:lnTo>
                  <a:pt x="58240" y="53370"/>
                </a:lnTo>
                <a:lnTo>
                  <a:pt x="58240" y="53380"/>
                </a:lnTo>
                <a:lnTo>
                  <a:pt x="58250" y="53380"/>
                </a:lnTo>
                <a:lnTo>
                  <a:pt x="58250" y="53390"/>
                </a:lnTo>
                <a:lnTo>
                  <a:pt x="58260" y="53390"/>
                </a:lnTo>
                <a:lnTo>
                  <a:pt x="58260" y="53380"/>
                </a:lnTo>
                <a:lnTo>
                  <a:pt x="58270" y="53380"/>
                </a:lnTo>
                <a:lnTo>
                  <a:pt x="58290" y="53380"/>
                </a:lnTo>
                <a:lnTo>
                  <a:pt x="58290" y="53370"/>
                </a:lnTo>
                <a:lnTo>
                  <a:pt x="58290" y="53360"/>
                </a:lnTo>
                <a:lnTo>
                  <a:pt x="58300" y="53360"/>
                </a:lnTo>
                <a:lnTo>
                  <a:pt x="58310" y="53360"/>
                </a:lnTo>
                <a:lnTo>
                  <a:pt x="58320" y="53360"/>
                </a:lnTo>
                <a:lnTo>
                  <a:pt x="58330" y="53360"/>
                </a:lnTo>
                <a:lnTo>
                  <a:pt x="58350" y="53360"/>
                </a:lnTo>
                <a:lnTo>
                  <a:pt x="58350" y="53370"/>
                </a:lnTo>
                <a:lnTo>
                  <a:pt x="58360" y="53370"/>
                </a:lnTo>
                <a:lnTo>
                  <a:pt x="58350" y="53370"/>
                </a:lnTo>
                <a:lnTo>
                  <a:pt x="58350" y="53390"/>
                </a:lnTo>
                <a:lnTo>
                  <a:pt x="58350" y="53400"/>
                </a:lnTo>
                <a:lnTo>
                  <a:pt x="58340" y="53400"/>
                </a:lnTo>
                <a:lnTo>
                  <a:pt x="58340" y="53410"/>
                </a:lnTo>
                <a:lnTo>
                  <a:pt x="58320" y="53410"/>
                </a:lnTo>
                <a:lnTo>
                  <a:pt x="58320" y="53420"/>
                </a:lnTo>
                <a:lnTo>
                  <a:pt x="58320" y="53430"/>
                </a:lnTo>
                <a:lnTo>
                  <a:pt x="58310" y="53430"/>
                </a:lnTo>
                <a:lnTo>
                  <a:pt x="58310" y="53440"/>
                </a:lnTo>
                <a:lnTo>
                  <a:pt x="58310" y="53460"/>
                </a:lnTo>
                <a:lnTo>
                  <a:pt x="58310" y="53480"/>
                </a:lnTo>
                <a:lnTo>
                  <a:pt x="58290" y="53480"/>
                </a:lnTo>
                <a:lnTo>
                  <a:pt x="58290" y="53470"/>
                </a:lnTo>
                <a:lnTo>
                  <a:pt x="58280" y="53470"/>
                </a:lnTo>
                <a:lnTo>
                  <a:pt x="58280" y="53460"/>
                </a:lnTo>
                <a:lnTo>
                  <a:pt x="58270" y="53460"/>
                </a:lnTo>
                <a:lnTo>
                  <a:pt x="58260" y="53460"/>
                </a:lnTo>
                <a:lnTo>
                  <a:pt x="58260" y="53470"/>
                </a:lnTo>
                <a:lnTo>
                  <a:pt x="58260" y="53500"/>
                </a:lnTo>
                <a:lnTo>
                  <a:pt x="58250" y="53500"/>
                </a:lnTo>
                <a:lnTo>
                  <a:pt x="58250" y="53510"/>
                </a:lnTo>
                <a:lnTo>
                  <a:pt x="58240" y="53510"/>
                </a:lnTo>
                <a:lnTo>
                  <a:pt x="58240" y="53520"/>
                </a:lnTo>
                <a:lnTo>
                  <a:pt x="58230" y="53520"/>
                </a:lnTo>
                <a:lnTo>
                  <a:pt x="58230" y="53500"/>
                </a:lnTo>
                <a:lnTo>
                  <a:pt x="58220" y="53500"/>
                </a:lnTo>
                <a:lnTo>
                  <a:pt x="58220" y="53510"/>
                </a:lnTo>
                <a:lnTo>
                  <a:pt x="58220" y="53520"/>
                </a:lnTo>
                <a:lnTo>
                  <a:pt x="58210" y="53520"/>
                </a:lnTo>
                <a:lnTo>
                  <a:pt x="58210" y="53530"/>
                </a:lnTo>
                <a:lnTo>
                  <a:pt x="58210" y="53540"/>
                </a:lnTo>
                <a:lnTo>
                  <a:pt x="58200" y="53540"/>
                </a:lnTo>
                <a:lnTo>
                  <a:pt x="58200" y="53550"/>
                </a:lnTo>
                <a:lnTo>
                  <a:pt x="58180" y="53550"/>
                </a:lnTo>
                <a:lnTo>
                  <a:pt x="58170" y="53550"/>
                </a:lnTo>
                <a:lnTo>
                  <a:pt x="58170" y="53540"/>
                </a:lnTo>
                <a:lnTo>
                  <a:pt x="58160" y="53540"/>
                </a:lnTo>
                <a:lnTo>
                  <a:pt x="58160" y="53530"/>
                </a:lnTo>
                <a:lnTo>
                  <a:pt x="58170" y="53530"/>
                </a:lnTo>
                <a:lnTo>
                  <a:pt x="58170" y="53520"/>
                </a:lnTo>
                <a:lnTo>
                  <a:pt x="58180" y="53520"/>
                </a:lnTo>
                <a:lnTo>
                  <a:pt x="58180" y="53510"/>
                </a:lnTo>
                <a:lnTo>
                  <a:pt x="58170" y="53510"/>
                </a:lnTo>
                <a:lnTo>
                  <a:pt x="58160" y="53510"/>
                </a:lnTo>
                <a:lnTo>
                  <a:pt x="58160" y="53520"/>
                </a:lnTo>
                <a:lnTo>
                  <a:pt x="58150" y="53520"/>
                </a:lnTo>
                <a:lnTo>
                  <a:pt x="58130" y="53520"/>
                </a:lnTo>
                <a:lnTo>
                  <a:pt x="58130" y="53510"/>
                </a:lnTo>
                <a:lnTo>
                  <a:pt x="58130" y="53500"/>
                </a:lnTo>
                <a:lnTo>
                  <a:pt x="58130" y="53480"/>
                </a:lnTo>
                <a:lnTo>
                  <a:pt x="58130" y="53470"/>
                </a:lnTo>
                <a:lnTo>
                  <a:pt x="58120" y="53470"/>
                </a:lnTo>
                <a:lnTo>
                  <a:pt x="58120" y="53460"/>
                </a:lnTo>
                <a:lnTo>
                  <a:pt x="58120" y="53450"/>
                </a:lnTo>
                <a:lnTo>
                  <a:pt x="58110" y="53450"/>
                </a:lnTo>
                <a:lnTo>
                  <a:pt x="58110" y="53440"/>
                </a:lnTo>
                <a:lnTo>
                  <a:pt x="58100" y="53440"/>
                </a:lnTo>
                <a:lnTo>
                  <a:pt x="58090" y="53440"/>
                </a:lnTo>
                <a:lnTo>
                  <a:pt x="58090" y="53430"/>
                </a:lnTo>
                <a:lnTo>
                  <a:pt x="58090" y="53420"/>
                </a:lnTo>
                <a:lnTo>
                  <a:pt x="58090" y="53410"/>
                </a:lnTo>
                <a:lnTo>
                  <a:pt x="58100" y="53410"/>
                </a:lnTo>
                <a:lnTo>
                  <a:pt x="58100" y="53400"/>
                </a:lnTo>
                <a:lnTo>
                  <a:pt x="58110" y="53400"/>
                </a:lnTo>
                <a:lnTo>
                  <a:pt x="58120" y="53400"/>
                </a:lnTo>
                <a:lnTo>
                  <a:pt x="58120" y="53390"/>
                </a:lnTo>
                <a:lnTo>
                  <a:pt x="58130" y="53390"/>
                </a:lnTo>
                <a:lnTo>
                  <a:pt x="58130" y="53380"/>
                </a:lnTo>
                <a:lnTo>
                  <a:pt x="58130" y="53370"/>
                </a:lnTo>
                <a:lnTo>
                  <a:pt x="58160" y="53370"/>
                </a:lnTo>
                <a:lnTo>
                  <a:pt x="58170" y="53370"/>
                </a:lnTo>
                <a:lnTo>
                  <a:pt x="58170" y="53360"/>
                </a:lnTo>
                <a:lnTo>
                  <a:pt x="58180" y="53360"/>
                </a:lnTo>
                <a:lnTo>
                  <a:pt x="58190" y="53360"/>
                </a:lnTo>
                <a:lnTo>
                  <a:pt x="58190" y="53350"/>
                </a:lnTo>
                <a:lnTo>
                  <a:pt x="58210" y="53350"/>
                </a:lnTo>
                <a:lnTo>
                  <a:pt x="58210" y="53340"/>
                </a:lnTo>
                <a:lnTo>
                  <a:pt x="58210" y="53350"/>
                </a:lnTo>
                <a:lnTo>
                  <a:pt x="58220" y="53350"/>
                </a:lnTo>
                <a:lnTo>
                  <a:pt x="58220" y="53340"/>
                </a:lnTo>
                <a:lnTo>
                  <a:pt x="58230" y="53340"/>
                </a:lnTo>
                <a:close/>
                <a:moveTo>
                  <a:pt x="61340" y="53290"/>
                </a:moveTo>
                <a:lnTo>
                  <a:pt x="61350" y="53290"/>
                </a:lnTo>
                <a:lnTo>
                  <a:pt x="61350" y="53300"/>
                </a:lnTo>
                <a:lnTo>
                  <a:pt x="61360" y="53300"/>
                </a:lnTo>
                <a:lnTo>
                  <a:pt x="61360" y="53310"/>
                </a:lnTo>
                <a:lnTo>
                  <a:pt x="61370" y="53310"/>
                </a:lnTo>
                <a:lnTo>
                  <a:pt x="61380" y="53310"/>
                </a:lnTo>
                <a:lnTo>
                  <a:pt x="61380" y="53320"/>
                </a:lnTo>
                <a:lnTo>
                  <a:pt x="61390" y="53320"/>
                </a:lnTo>
                <a:lnTo>
                  <a:pt x="61390" y="53330"/>
                </a:lnTo>
                <a:lnTo>
                  <a:pt x="61380" y="53330"/>
                </a:lnTo>
                <a:lnTo>
                  <a:pt x="61380" y="53340"/>
                </a:lnTo>
                <a:lnTo>
                  <a:pt x="61360" y="53340"/>
                </a:lnTo>
                <a:lnTo>
                  <a:pt x="61350" y="53340"/>
                </a:lnTo>
                <a:lnTo>
                  <a:pt x="61350" y="53330"/>
                </a:lnTo>
                <a:lnTo>
                  <a:pt x="61340" y="53330"/>
                </a:lnTo>
                <a:lnTo>
                  <a:pt x="61340" y="53320"/>
                </a:lnTo>
                <a:lnTo>
                  <a:pt x="61330" y="53320"/>
                </a:lnTo>
                <a:lnTo>
                  <a:pt x="61330" y="53310"/>
                </a:lnTo>
                <a:lnTo>
                  <a:pt x="61320" y="53310"/>
                </a:lnTo>
                <a:lnTo>
                  <a:pt x="61320" y="53300"/>
                </a:lnTo>
                <a:lnTo>
                  <a:pt x="61330" y="53300"/>
                </a:lnTo>
                <a:lnTo>
                  <a:pt x="61330" y="53290"/>
                </a:lnTo>
                <a:lnTo>
                  <a:pt x="61340" y="53290"/>
                </a:lnTo>
                <a:close/>
                <a:moveTo>
                  <a:pt x="58290" y="53290"/>
                </a:moveTo>
                <a:lnTo>
                  <a:pt x="58300" y="53290"/>
                </a:lnTo>
                <a:lnTo>
                  <a:pt x="58310" y="53290"/>
                </a:lnTo>
                <a:lnTo>
                  <a:pt x="58310" y="53300"/>
                </a:lnTo>
                <a:lnTo>
                  <a:pt x="58310" y="53310"/>
                </a:lnTo>
                <a:lnTo>
                  <a:pt x="58320" y="53310"/>
                </a:lnTo>
                <a:lnTo>
                  <a:pt x="58330" y="53310"/>
                </a:lnTo>
                <a:lnTo>
                  <a:pt x="58330" y="53320"/>
                </a:lnTo>
                <a:lnTo>
                  <a:pt x="58320" y="53320"/>
                </a:lnTo>
                <a:lnTo>
                  <a:pt x="58320" y="53330"/>
                </a:lnTo>
                <a:lnTo>
                  <a:pt x="58320" y="53320"/>
                </a:lnTo>
                <a:lnTo>
                  <a:pt x="58310" y="53320"/>
                </a:lnTo>
                <a:lnTo>
                  <a:pt x="58310" y="53310"/>
                </a:lnTo>
                <a:lnTo>
                  <a:pt x="58290" y="53310"/>
                </a:lnTo>
                <a:lnTo>
                  <a:pt x="58280" y="53310"/>
                </a:lnTo>
                <a:lnTo>
                  <a:pt x="58280" y="53300"/>
                </a:lnTo>
                <a:lnTo>
                  <a:pt x="58280" y="53290"/>
                </a:lnTo>
                <a:lnTo>
                  <a:pt x="58290" y="53290"/>
                </a:lnTo>
                <a:close/>
                <a:moveTo>
                  <a:pt x="58470" y="53290"/>
                </a:moveTo>
                <a:lnTo>
                  <a:pt x="58480" y="53290"/>
                </a:lnTo>
                <a:lnTo>
                  <a:pt x="58480" y="53320"/>
                </a:lnTo>
                <a:lnTo>
                  <a:pt x="58470" y="53320"/>
                </a:lnTo>
                <a:lnTo>
                  <a:pt x="58460" y="53320"/>
                </a:lnTo>
                <a:lnTo>
                  <a:pt x="58460" y="53330"/>
                </a:lnTo>
                <a:lnTo>
                  <a:pt x="58460" y="53350"/>
                </a:lnTo>
                <a:lnTo>
                  <a:pt x="58460" y="53360"/>
                </a:lnTo>
                <a:lnTo>
                  <a:pt x="58480" y="53360"/>
                </a:lnTo>
                <a:lnTo>
                  <a:pt x="58480" y="53370"/>
                </a:lnTo>
                <a:lnTo>
                  <a:pt x="58480" y="53400"/>
                </a:lnTo>
                <a:lnTo>
                  <a:pt x="58480" y="53420"/>
                </a:lnTo>
                <a:lnTo>
                  <a:pt x="58480" y="53460"/>
                </a:lnTo>
                <a:lnTo>
                  <a:pt x="58490" y="53460"/>
                </a:lnTo>
                <a:lnTo>
                  <a:pt x="58490" y="53470"/>
                </a:lnTo>
                <a:lnTo>
                  <a:pt x="58480" y="53470"/>
                </a:lnTo>
                <a:lnTo>
                  <a:pt x="58480" y="53480"/>
                </a:lnTo>
                <a:lnTo>
                  <a:pt x="58480" y="53490"/>
                </a:lnTo>
                <a:lnTo>
                  <a:pt x="58470" y="53490"/>
                </a:lnTo>
                <a:lnTo>
                  <a:pt x="58460" y="53490"/>
                </a:lnTo>
                <a:lnTo>
                  <a:pt x="58450" y="53490"/>
                </a:lnTo>
                <a:lnTo>
                  <a:pt x="58450" y="53500"/>
                </a:lnTo>
                <a:lnTo>
                  <a:pt x="58450" y="53490"/>
                </a:lnTo>
                <a:lnTo>
                  <a:pt x="58440" y="53490"/>
                </a:lnTo>
                <a:lnTo>
                  <a:pt x="58440" y="53480"/>
                </a:lnTo>
                <a:lnTo>
                  <a:pt x="58440" y="53460"/>
                </a:lnTo>
                <a:lnTo>
                  <a:pt x="58440" y="53450"/>
                </a:lnTo>
                <a:lnTo>
                  <a:pt x="58430" y="53450"/>
                </a:lnTo>
                <a:lnTo>
                  <a:pt x="58420" y="53450"/>
                </a:lnTo>
                <a:lnTo>
                  <a:pt x="58420" y="53440"/>
                </a:lnTo>
                <a:lnTo>
                  <a:pt x="58410" y="53440"/>
                </a:lnTo>
                <a:lnTo>
                  <a:pt x="58410" y="53430"/>
                </a:lnTo>
                <a:lnTo>
                  <a:pt x="58400" y="53430"/>
                </a:lnTo>
                <a:lnTo>
                  <a:pt x="58400" y="53420"/>
                </a:lnTo>
                <a:lnTo>
                  <a:pt x="58390" y="53420"/>
                </a:lnTo>
                <a:lnTo>
                  <a:pt x="58390" y="53410"/>
                </a:lnTo>
                <a:lnTo>
                  <a:pt x="58380" y="53410"/>
                </a:lnTo>
                <a:lnTo>
                  <a:pt x="58380" y="53400"/>
                </a:lnTo>
                <a:lnTo>
                  <a:pt x="58370" y="53400"/>
                </a:lnTo>
                <a:lnTo>
                  <a:pt x="58370" y="53380"/>
                </a:lnTo>
                <a:lnTo>
                  <a:pt x="58370" y="53370"/>
                </a:lnTo>
                <a:lnTo>
                  <a:pt x="58370" y="53360"/>
                </a:lnTo>
                <a:lnTo>
                  <a:pt x="58380" y="53360"/>
                </a:lnTo>
                <a:lnTo>
                  <a:pt x="58380" y="53350"/>
                </a:lnTo>
                <a:lnTo>
                  <a:pt x="58370" y="53350"/>
                </a:lnTo>
                <a:lnTo>
                  <a:pt x="58370" y="53330"/>
                </a:lnTo>
                <a:lnTo>
                  <a:pt x="58360" y="53330"/>
                </a:lnTo>
                <a:lnTo>
                  <a:pt x="58360" y="53310"/>
                </a:lnTo>
                <a:lnTo>
                  <a:pt x="58370" y="53310"/>
                </a:lnTo>
                <a:lnTo>
                  <a:pt x="58390" y="53310"/>
                </a:lnTo>
                <a:lnTo>
                  <a:pt x="58390" y="53300"/>
                </a:lnTo>
                <a:lnTo>
                  <a:pt x="58400" y="53300"/>
                </a:lnTo>
                <a:lnTo>
                  <a:pt x="58400" y="53290"/>
                </a:lnTo>
                <a:lnTo>
                  <a:pt x="58420" y="53290"/>
                </a:lnTo>
                <a:lnTo>
                  <a:pt x="58450" y="53290"/>
                </a:lnTo>
                <a:lnTo>
                  <a:pt x="58470" y="53290"/>
                </a:lnTo>
                <a:close/>
                <a:moveTo>
                  <a:pt x="58750" y="53270"/>
                </a:moveTo>
                <a:lnTo>
                  <a:pt x="58750" y="53280"/>
                </a:lnTo>
                <a:lnTo>
                  <a:pt x="58760" y="53280"/>
                </a:lnTo>
                <a:lnTo>
                  <a:pt x="58760" y="53290"/>
                </a:lnTo>
                <a:lnTo>
                  <a:pt x="58770" y="53290"/>
                </a:lnTo>
                <a:lnTo>
                  <a:pt x="58770" y="53310"/>
                </a:lnTo>
                <a:lnTo>
                  <a:pt x="58770" y="53320"/>
                </a:lnTo>
                <a:lnTo>
                  <a:pt x="58780" y="53320"/>
                </a:lnTo>
                <a:lnTo>
                  <a:pt x="58780" y="53330"/>
                </a:lnTo>
                <a:lnTo>
                  <a:pt x="58780" y="53340"/>
                </a:lnTo>
                <a:lnTo>
                  <a:pt x="58790" y="53340"/>
                </a:lnTo>
                <a:lnTo>
                  <a:pt x="58800" y="53340"/>
                </a:lnTo>
                <a:lnTo>
                  <a:pt x="58800" y="53350"/>
                </a:lnTo>
                <a:lnTo>
                  <a:pt x="58810" y="53350"/>
                </a:lnTo>
                <a:lnTo>
                  <a:pt x="58820" y="53350"/>
                </a:lnTo>
                <a:lnTo>
                  <a:pt x="58820" y="53360"/>
                </a:lnTo>
                <a:lnTo>
                  <a:pt x="58830" y="53360"/>
                </a:lnTo>
                <a:lnTo>
                  <a:pt x="58840" y="53360"/>
                </a:lnTo>
                <a:lnTo>
                  <a:pt x="58840" y="53370"/>
                </a:lnTo>
                <a:lnTo>
                  <a:pt x="58840" y="53390"/>
                </a:lnTo>
                <a:lnTo>
                  <a:pt x="58840" y="53400"/>
                </a:lnTo>
                <a:lnTo>
                  <a:pt x="58850" y="53400"/>
                </a:lnTo>
                <a:lnTo>
                  <a:pt x="58850" y="53420"/>
                </a:lnTo>
                <a:lnTo>
                  <a:pt x="58860" y="53420"/>
                </a:lnTo>
                <a:lnTo>
                  <a:pt x="58860" y="53430"/>
                </a:lnTo>
                <a:lnTo>
                  <a:pt x="58860" y="53440"/>
                </a:lnTo>
                <a:lnTo>
                  <a:pt x="58870" y="53440"/>
                </a:lnTo>
                <a:lnTo>
                  <a:pt x="58870" y="53450"/>
                </a:lnTo>
                <a:lnTo>
                  <a:pt x="58870" y="53460"/>
                </a:lnTo>
                <a:lnTo>
                  <a:pt x="58860" y="53460"/>
                </a:lnTo>
                <a:lnTo>
                  <a:pt x="58860" y="53470"/>
                </a:lnTo>
                <a:lnTo>
                  <a:pt x="58840" y="53470"/>
                </a:lnTo>
                <a:lnTo>
                  <a:pt x="58780" y="53470"/>
                </a:lnTo>
                <a:lnTo>
                  <a:pt x="58760" y="53470"/>
                </a:lnTo>
                <a:lnTo>
                  <a:pt x="58740" y="53470"/>
                </a:lnTo>
                <a:lnTo>
                  <a:pt x="58740" y="53460"/>
                </a:lnTo>
                <a:lnTo>
                  <a:pt x="58730" y="53460"/>
                </a:lnTo>
                <a:lnTo>
                  <a:pt x="58730" y="53450"/>
                </a:lnTo>
                <a:lnTo>
                  <a:pt x="58730" y="53420"/>
                </a:lnTo>
                <a:lnTo>
                  <a:pt x="58730" y="53410"/>
                </a:lnTo>
                <a:lnTo>
                  <a:pt x="58730" y="53400"/>
                </a:lnTo>
                <a:lnTo>
                  <a:pt x="58720" y="53400"/>
                </a:lnTo>
                <a:lnTo>
                  <a:pt x="58720" y="53390"/>
                </a:lnTo>
                <a:lnTo>
                  <a:pt x="58720" y="53380"/>
                </a:lnTo>
                <a:lnTo>
                  <a:pt x="58710" y="53380"/>
                </a:lnTo>
                <a:lnTo>
                  <a:pt x="58710" y="53370"/>
                </a:lnTo>
                <a:lnTo>
                  <a:pt x="58710" y="53360"/>
                </a:lnTo>
                <a:lnTo>
                  <a:pt x="58720" y="53360"/>
                </a:lnTo>
                <a:lnTo>
                  <a:pt x="58720" y="53350"/>
                </a:lnTo>
                <a:lnTo>
                  <a:pt x="58730" y="53350"/>
                </a:lnTo>
                <a:lnTo>
                  <a:pt x="58730" y="53340"/>
                </a:lnTo>
                <a:lnTo>
                  <a:pt x="58740" y="53340"/>
                </a:lnTo>
                <a:lnTo>
                  <a:pt x="58740" y="53320"/>
                </a:lnTo>
                <a:lnTo>
                  <a:pt x="58730" y="53320"/>
                </a:lnTo>
                <a:lnTo>
                  <a:pt x="58730" y="53310"/>
                </a:lnTo>
                <a:lnTo>
                  <a:pt x="58730" y="53300"/>
                </a:lnTo>
                <a:lnTo>
                  <a:pt x="58730" y="53290"/>
                </a:lnTo>
                <a:lnTo>
                  <a:pt x="58720" y="53290"/>
                </a:lnTo>
                <a:lnTo>
                  <a:pt x="58720" y="53280"/>
                </a:lnTo>
                <a:lnTo>
                  <a:pt x="58730" y="53280"/>
                </a:lnTo>
                <a:lnTo>
                  <a:pt x="58730" y="53270"/>
                </a:lnTo>
                <a:lnTo>
                  <a:pt x="58740" y="53270"/>
                </a:lnTo>
                <a:lnTo>
                  <a:pt x="58750" y="53270"/>
                </a:lnTo>
                <a:close/>
                <a:moveTo>
                  <a:pt x="58660" y="53260"/>
                </a:moveTo>
                <a:lnTo>
                  <a:pt x="58690" y="53260"/>
                </a:lnTo>
                <a:lnTo>
                  <a:pt x="58690" y="53270"/>
                </a:lnTo>
                <a:lnTo>
                  <a:pt x="58700" y="53270"/>
                </a:lnTo>
                <a:lnTo>
                  <a:pt x="58700" y="53290"/>
                </a:lnTo>
                <a:lnTo>
                  <a:pt x="58690" y="53290"/>
                </a:lnTo>
                <a:lnTo>
                  <a:pt x="58690" y="53300"/>
                </a:lnTo>
                <a:lnTo>
                  <a:pt x="58680" y="53300"/>
                </a:lnTo>
                <a:lnTo>
                  <a:pt x="58680" y="53310"/>
                </a:lnTo>
                <a:lnTo>
                  <a:pt x="58670" y="53310"/>
                </a:lnTo>
                <a:lnTo>
                  <a:pt x="58660" y="53310"/>
                </a:lnTo>
                <a:lnTo>
                  <a:pt x="58660" y="53320"/>
                </a:lnTo>
                <a:lnTo>
                  <a:pt x="58650" y="53320"/>
                </a:lnTo>
                <a:lnTo>
                  <a:pt x="58640" y="53320"/>
                </a:lnTo>
                <a:lnTo>
                  <a:pt x="58640" y="53330"/>
                </a:lnTo>
                <a:lnTo>
                  <a:pt x="58630" y="53330"/>
                </a:lnTo>
                <a:lnTo>
                  <a:pt x="58630" y="53340"/>
                </a:lnTo>
                <a:lnTo>
                  <a:pt x="58620" y="53340"/>
                </a:lnTo>
                <a:lnTo>
                  <a:pt x="58620" y="53350"/>
                </a:lnTo>
                <a:lnTo>
                  <a:pt x="58620" y="53380"/>
                </a:lnTo>
                <a:lnTo>
                  <a:pt x="58620" y="53400"/>
                </a:lnTo>
                <a:lnTo>
                  <a:pt x="58630" y="53400"/>
                </a:lnTo>
                <a:lnTo>
                  <a:pt x="58630" y="53420"/>
                </a:lnTo>
                <a:lnTo>
                  <a:pt x="58630" y="53430"/>
                </a:lnTo>
                <a:lnTo>
                  <a:pt x="58630" y="53440"/>
                </a:lnTo>
                <a:lnTo>
                  <a:pt x="58620" y="53440"/>
                </a:lnTo>
                <a:lnTo>
                  <a:pt x="58620" y="53450"/>
                </a:lnTo>
                <a:lnTo>
                  <a:pt x="58610" y="53450"/>
                </a:lnTo>
                <a:lnTo>
                  <a:pt x="58590" y="53450"/>
                </a:lnTo>
                <a:lnTo>
                  <a:pt x="58590" y="53460"/>
                </a:lnTo>
                <a:lnTo>
                  <a:pt x="58580" y="53460"/>
                </a:lnTo>
                <a:lnTo>
                  <a:pt x="58580" y="53470"/>
                </a:lnTo>
                <a:lnTo>
                  <a:pt x="58570" y="53470"/>
                </a:lnTo>
                <a:lnTo>
                  <a:pt x="58560" y="53470"/>
                </a:lnTo>
                <a:lnTo>
                  <a:pt x="58560" y="53480"/>
                </a:lnTo>
                <a:lnTo>
                  <a:pt x="58550" y="53480"/>
                </a:lnTo>
                <a:lnTo>
                  <a:pt x="58540" y="53480"/>
                </a:lnTo>
                <a:lnTo>
                  <a:pt x="58540" y="53490"/>
                </a:lnTo>
                <a:lnTo>
                  <a:pt x="58520" y="53490"/>
                </a:lnTo>
                <a:lnTo>
                  <a:pt x="58500" y="53490"/>
                </a:lnTo>
                <a:lnTo>
                  <a:pt x="58500" y="53470"/>
                </a:lnTo>
                <a:lnTo>
                  <a:pt x="58500" y="53460"/>
                </a:lnTo>
                <a:lnTo>
                  <a:pt x="58500" y="53450"/>
                </a:lnTo>
                <a:lnTo>
                  <a:pt x="58510" y="53450"/>
                </a:lnTo>
                <a:lnTo>
                  <a:pt x="58500" y="53450"/>
                </a:lnTo>
                <a:lnTo>
                  <a:pt x="58500" y="53420"/>
                </a:lnTo>
                <a:lnTo>
                  <a:pt x="58510" y="53420"/>
                </a:lnTo>
                <a:lnTo>
                  <a:pt x="58510" y="53400"/>
                </a:lnTo>
                <a:lnTo>
                  <a:pt x="58520" y="53400"/>
                </a:lnTo>
                <a:lnTo>
                  <a:pt x="58520" y="53350"/>
                </a:lnTo>
                <a:lnTo>
                  <a:pt x="58510" y="53350"/>
                </a:lnTo>
                <a:lnTo>
                  <a:pt x="58510" y="53330"/>
                </a:lnTo>
                <a:lnTo>
                  <a:pt x="58520" y="53330"/>
                </a:lnTo>
                <a:lnTo>
                  <a:pt x="58520" y="53320"/>
                </a:lnTo>
                <a:lnTo>
                  <a:pt x="58520" y="53310"/>
                </a:lnTo>
                <a:lnTo>
                  <a:pt x="58530" y="53310"/>
                </a:lnTo>
                <a:lnTo>
                  <a:pt x="58530" y="53300"/>
                </a:lnTo>
                <a:lnTo>
                  <a:pt x="58540" y="53300"/>
                </a:lnTo>
                <a:lnTo>
                  <a:pt x="58540" y="53290"/>
                </a:lnTo>
                <a:lnTo>
                  <a:pt x="58550" y="53290"/>
                </a:lnTo>
                <a:lnTo>
                  <a:pt x="58550" y="53280"/>
                </a:lnTo>
                <a:lnTo>
                  <a:pt x="58560" y="53280"/>
                </a:lnTo>
                <a:lnTo>
                  <a:pt x="58590" y="53280"/>
                </a:lnTo>
                <a:lnTo>
                  <a:pt x="58590" y="53270"/>
                </a:lnTo>
                <a:lnTo>
                  <a:pt x="58610" y="53270"/>
                </a:lnTo>
                <a:lnTo>
                  <a:pt x="58630" y="53270"/>
                </a:lnTo>
                <a:lnTo>
                  <a:pt x="58630" y="53260"/>
                </a:lnTo>
                <a:lnTo>
                  <a:pt x="58640" y="53260"/>
                </a:lnTo>
                <a:lnTo>
                  <a:pt x="58660" y="53260"/>
                </a:lnTo>
                <a:close/>
                <a:moveTo>
                  <a:pt x="61110" y="53200"/>
                </a:moveTo>
                <a:lnTo>
                  <a:pt x="61110" y="53210"/>
                </a:lnTo>
                <a:lnTo>
                  <a:pt x="61120" y="53210"/>
                </a:lnTo>
                <a:lnTo>
                  <a:pt x="61130" y="53210"/>
                </a:lnTo>
                <a:lnTo>
                  <a:pt x="61130" y="53220"/>
                </a:lnTo>
                <a:lnTo>
                  <a:pt x="61140" y="53220"/>
                </a:lnTo>
                <a:lnTo>
                  <a:pt x="61130" y="53220"/>
                </a:lnTo>
                <a:lnTo>
                  <a:pt x="61130" y="53230"/>
                </a:lnTo>
                <a:lnTo>
                  <a:pt x="61120" y="53230"/>
                </a:lnTo>
                <a:lnTo>
                  <a:pt x="61120" y="53220"/>
                </a:lnTo>
                <a:lnTo>
                  <a:pt x="61110" y="53220"/>
                </a:lnTo>
                <a:lnTo>
                  <a:pt x="61100" y="53220"/>
                </a:lnTo>
                <a:lnTo>
                  <a:pt x="61100" y="53200"/>
                </a:lnTo>
                <a:lnTo>
                  <a:pt x="61110" y="53200"/>
                </a:lnTo>
                <a:close/>
                <a:moveTo>
                  <a:pt x="60510" y="53170"/>
                </a:moveTo>
                <a:lnTo>
                  <a:pt x="60510" y="53180"/>
                </a:lnTo>
                <a:lnTo>
                  <a:pt x="60530" y="53180"/>
                </a:lnTo>
                <a:lnTo>
                  <a:pt x="60540" y="53180"/>
                </a:lnTo>
                <a:lnTo>
                  <a:pt x="60540" y="53190"/>
                </a:lnTo>
                <a:lnTo>
                  <a:pt x="60550" y="53190"/>
                </a:lnTo>
                <a:lnTo>
                  <a:pt x="60550" y="53200"/>
                </a:lnTo>
                <a:lnTo>
                  <a:pt x="60550" y="53210"/>
                </a:lnTo>
                <a:lnTo>
                  <a:pt x="60560" y="53210"/>
                </a:lnTo>
                <a:lnTo>
                  <a:pt x="60590" y="53210"/>
                </a:lnTo>
                <a:lnTo>
                  <a:pt x="60590" y="53220"/>
                </a:lnTo>
                <a:lnTo>
                  <a:pt x="60600" y="53220"/>
                </a:lnTo>
                <a:lnTo>
                  <a:pt x="60610" y="53220"/>
                </a:lnTo>
                <a:lnTo>
                  <a:pt x="60610" y="53250"/>
                </a:lnTo>
                <a:lnTo>
                  <a:pt x="60610" y="53260"/>
                </a:lnTo>
                <a:lnTo>
                  <a:pt x="60590" y="53260"/>
                </a:lnTo>
                <a:lnTo>
                  <a:pt x="60590" y="53250"/>
                </a:lnTo>
                <a:lnTo>
                  <a:pt x="60580" y="53250"/>
                </a:lnTo>
                <a:lnTo>
                  <a:pt x="60570" y="53250"/>
                </a:lnTo>
                <a:lnTo>
                  <a:pt x="60570" y="53260"/>
                </a:lnTo>
                <a:lnTo>
                  <a:pt x="60550" y="53260"/>
                </a:lnTo>
                <a:lnTo>
                  <a:pt x="60540" y="53260"/>
                </a:lnTo>
                <a:lnTo>
                  <a:pt x="60540" y="53270"/>
                </a:lnTo>
                <a:lnTo>
                  <a:pt x="60530" y="53270"/>
                </a:lnTo>
                <a:lnTo>
                  <a:pt x="60520" y="53270"/>
                </a:lnTo>
                <a:lnTo>
                  <a:pt x="60520" y="53280"/>
                </a:lnTo>
                <a:lnTo>
                  <a:pt x="60510" y="53280"/>
                </a:lnTo>
                <a:lnTo>
                  <a:pt x="60520" y="53280"/>
                </a:lnTo>
                <a:lnTo>
                  <a:pt x="60520" y="53290"/>
                </a:lnTo>
                <a:lnTo>
                  <a:pt x="60530" y="53290"/>
                </a:lnTo>
                <a:lnTo>
                  <a:pt x="60540" y="53290"/>
                </a:lnTo>
                <a:lnTo>
                  <a:pt x="60540" y="53310"/>
                </a:lnTo>
                <a:lnTo>
                  <a:pt x="60530" y="53310"/>
                </a:lnTo>
                <a:lnTo>
                  <a:pt x="60530" y="53330"/>
                </a:lnTo>
                <a:lnTo>
                  <a:pt x="60530" y="53390"/>
                </a:lnTo>
                <a:lnTo>
                  <a:pt x="60530" y="53400"/>
                </a:lnTo>
                <a:lnTo>
                  <a:pt x="60540" y="53400"/>
                </a:lnTo>
                <a:lnTo>
                  <a:pt x="60540" y="53410"/>
                </a:lnTo>
                <a:lnTo>
                  <a:pt x="60540" y="53420"/>
                </a:lnTo>
                <a:lnTo>
                  <a:pt x="60540" y="53430"/>
                </a:lnTo>
                <a:lnTo>
                  <a:pt x="60550" y="53430"/>
                </a:lnTo>
                <a:lnTo>
                  <a:pt x="60550" y="53440"/>
                </a:lnTo>
                <a:lnTo>
                  <a:pt x="60550" y="53450"/>
                </a:lnTo>
                <a:lnTo>
                  <a:pt x="60560" y="53450"/>
                </a:lnTo>
                <a:lnTo>
                  <a:pt x="60560" y="53460"/>
                </a:lnTo>
                <a:lnTo>
                  <a:pt x="60560" y="53470"/>
                </a:lnTo>
                <a:lnTo>
                  <a:pt x="60570" y="53470"/>
                </a:lnTo>
                <a:lnTo>
                  <a:pt x="60570" y="53480"/>
                </a:lnTo>
                <a:lnTo>
                  <a:pt x="60570" y="53490"/>
                </a:lnTo>
                <a:lnTo>
                  <a:pt x="60570" y="53530"/>
                </a:lnTo>
                <a:lnTo>
                  <a:pt x="60570" y="53520"/>
                </a:lnTo>
                <a:lnTo>
                  <a:pt x="60560" y="53520"/>
                </a:lnTo>
                <a:lnTo>
                  <a:pt x="60560" y="53510"/>
                </a:lnTo>
                <a:lnTo>
                  <a:pt x="60560" y="53500"/>
                </a:lnTo>
                <a:lnTo>
                  <a:pt x="60550" y="53500"/>
                </a:lnTo>
                <a:lnTo>
                  <a:pt x="60550" y="53490"/>
                </a:lnTo>
                <a:lnTo>
                  <a:pt x="60540" y="53490"/>
                </a:lnTo>
                <a:lnTo>
                  <a:pt x="60540" y="53480"/>
                </a:lnTo>
                <a:lnTo>
                  <a:pt x="60530" y="53480"/>
                </a:lnTo>
                <a:lnTo>
                  <a:pt x="60530" y="53470"/>
                </a:lnTo>
                <a:lnTo>
                  <a:pt x="60540" y="53470"/>
                </a:lnTo>
                <a:lnTo>
                  <a:pt x="60540" y="53460"/>
                </a:lnTo>
                <a:lnTo>
                  <a:pt x="60540" y="53450"/>
                </a:lnTo>
                <a:lnTo>
                  <a:pt x="60530" y="53450"/>
                </a:lnTo>
                <a:lnTo>
                  <a:pt x="60530" y="53440"/>
                </a:lnTo>
                <a:lnTo>
                  <a:pt x="60520" y="53440"/>
                </a:lnTo>
                <a:lnTo>
                  <a:pt x="60520" y="53430"/>
                </a:lnTo>
                <a:lnTo>
                  <a:pt x="60520" y="53410"/>
                </a:lnTo>
                <a:lnTo>
                  <a:pt x="60510" y="53410"/>
                </a:lnTo>
                <a:lnTo>
                  <a:pt x="60510" y="53390"/>
                </a:lnTo>
                <a:lnTo>
                  <a:pt x="60520" y="53390"/>
                </a:lnTo>
                <a:lnTo>
                  <a:pt x="60520" y="53370"/>
                </a:lnTo>
                <a:lnTo>
                  <a:pt x="60500" y="53370"/>
                </a:lnTo>
                <a:lnTo>
                  <a:pt x="60490" y="53370"/>
                </a:lnTo>
                <a:lnTo>
                  <a:pt x="60500" y="53370"/>
                </a:lnTo>
                <a:lnTo>
                  <a:pt x="60490" y="53370"/>
                </a:lnTo>
                <a:lnTo>
                  <a:pt x="60490" y="53350"/>
                </a:lnTo>
                <a:lnTo>
                  <a:pt x="60500" y="53350"/>
                </a:lnTo>
                <a:lnTo>
                  <a:pt x="60500" y="53340"/>
                </a:lnTo>
                <a:lnTo>
                  <a:pt x="60500" y="53330"/>
                </a:lnTo>
                <a:lnTo>
                  <a:pt x="60500" y="53320"/>
                </a:lnTo>
                <a:lnTo>
                  <a:pt x="60500" y="53310"/>
                </a:lnTo>
                <a:lnTo>
                  <a:pt x="60500" y="53300"/>
                </a:lnTo>
                <a:lnTo>
                  <a:pt x="60490" y="53300"/>
                </a:lnTo>
                <a:lnTo>
                  <a:pt x="60480" y="53300"/>
                </a:lnTo>
                <a:lnTo>
                  <a:pt x="60480" y="53290"/>
                </a:lnTo>
                <a:lnTo>
                  <a:pt x="60480" y="53300"/>
                </a:lnTo>
                <a:lnTo>
                  <a:pt x="60470" y="53300"/>
                </a:lnTo>
                <a:lnTo>
                  <a:pt x="60470" y="53310"/>
                </a:lnTo>
                <a:lnTo>
                  <a:pt x="60460" y="53310"/>
                </a:lnTo>
                <a:lnTo>
                  <a:pt x="60470" y="53310"/>
                </a:lnTo>
                <a:lnTo>
                  <a:pt x="60470" y="53320"/>
                </a:lnTo>
                <a:lnTo>
                  <a:pt x="60460" y="53320"/>
                </a:lnTo>
                <a:lnTo>
                  <a:pt x="60460" y="53330"/>
                </a:lnTo>
                <a:lnTo>
                  <a:pt x="60470" y="53330"/>
                </a:lnTo>
                <a:lnTo>
                  <a:pt x="60460" y="53330"/>
                </a:lnTo>
                <a:lnTo>
                  <a:pt x="60460" y="53340"/>
                </a:lnTo>
                <a:lnTo>
                  <a:pt x="60450" y="53340"/>
                </a:lnTo>
                <a:lnTo>
                  <a:pt x="60440" y="53340"/>
                </a:lnTo>
                <a:lnTo>
                  <a:pt x="60440" y="53330"/>
                </a:lnTo>
                <a:lnTo>
                  <a:pt x="60440" y="53320"/>
                </a:lnTo>
                <a:lnTo>
                  <a:pt x="60430" y="53320"/>
                </a:lnTo>
                <a:lnTo>
                  <a:pt x="60430" y="53310"/>
                </a:lnTo>
                <a:lnTo>
                  <a:pt x="60440" y="53310"/>
                </a:lnTo>
                <a:lnTo>
                  <a:pt x="60440" y="53300"/>
                </a:lnTo>
                <a:lnTo>
                  <a:pt x="60440" y="53290"/>
                </a:lnTo>
                <a:lnTo>
                  <a:pt x="60450" y="53290"/>
                </a:lnTo>
                <a:lnTo>
                  <a:pt x="60460" y="53290"/>
                </a:lnTo>
                <a:lnTo>
                  <a:pt x="60460" y="53280"/>
                </a:lnTo>
                <a:lnTo>
                  <a:pt x="60470" y="53280"/>
                </a:lnTo>
                <a:lnTo>
                  <a:pt x="60480" y="53280"/>
                </a:lnTo>
                <a:lnTo>
                  <a:pt x="60480" y="53270"/>
                </a:lnTo>
                <a:lnTo>
                  <a:pt x="60490" y="53270"/>
                </a:lnTo>
                <a:lnTo>
                  <a:pt x="60490" y="53260"/>
                </a:lnTo>
                <a:lnTo>
                  <a:pt x="60500" y="53260"/>
                </a:lnTo>
                <a:lnTo>
                  <a:pt x="60510" y="53260"/>
                </a:lnTo>
                <a:lnTo>
                  <a:pt x="60510" y="53230"/>
                </a:lnTo>
                <a:lnTo>
                  <a:pt x="60500" y="53230"/>
                </a:lnTo>
                <a:lnTo>
                  <a:pt x="60500" y="53220"/>
                </a:lnTo>
                <a:lnTo>
                  <a:pt x="60500" y="53200"/>
                </a:lnTo>
                <a:lnTo>
                  <a:pt x="60490" y="53200"/>
                </a:lnTo>
                <a:lnTo>
                  <a:pt x="60490" y="53190"/>
                </a:lnTo>
                <a:lnTo>
                  <a:pt x="60490" y="53170"/>
                </a:lnTo>
                <a:lnTo>
                  <a:pt x="60510" y="53170"/>
                </a:lnTo>
                <a:close/>
                <a:moveTo>
                  <a:pt x="61050" y="53160"/>
                </a:moveTo>
                <a:lnTo>
                  <a:pt x="61050" y="53170"/>
                </a:lnTo>
                <a:lnTo>
                  <a:pt x="61060" y="53170"/>
                </a:lnTo>
                <a:lnTo>
                  <a:pt x="61060" y="53180"/>
                </a:lnTo>
                <a:lnTo>
                  <a:pt x="61070" y="53180"/>
                </a:lnTo>
                <a:lnTo>
                  <a:pt x="61070" y="53190"/>
                </a:lnTo>
                <a:lnTo>
                  <a:pt x="61060" y="53190"/>
                </a:lnTo>
                <a:lnTo>
                  <a:pt x="61060" y="53180"/>
                </a:lnTo>
                <a:lnTo>
                  <a:pt x="61050" y="53180"/>
                </a:lnTo>
                <a:lnTo>
                  <a:pt x="61030" y="53180"/>
                </a:lnTo>
                <a:lnTo>
                  <a:pt x="61030" y="53170"/>
                </a:lnTo>
                <a:lnTo>
                  <a:pt x="61040" y="53170"/>
                </a:lnTo>
                <a:lnTo>
                  <a:pt x="61040" y="53160"/>
                </a:lnTo>
                <a:lnTo>
                  <a:pt x="61050" y="53160"/>
                </a:lnTo>
                <a:close/>
                <a:moveTo>
                  <a:pt x="60910" y="53110"/>
                </a:moveTo>
                <a:lnTo>
                  <a:pt x="60920" y="53110"/>
                </a:lnTo>
                <a:lnTo>
                  <a:pt x="60920" y="53120"/>
                </a:lnTo>
                <a:lnTo>
                  <a:pt x="60930" y="53120"/>
                </a:lnTo>
                <a:lnTo>
                  <a:pt x="60930" y="53130"/>
                </a:lnTo>
                <a:lnTo>
                  <a:pt x="60930" y="53140"/>
                </a:lnTo>
                <a:lnTo>
                  <a:pt x="60940" y="53140"/>
                </a:lnTo>
                <a:lnTo>
                  <a:pt x="60950" y="53140"/>
                </a:lnTo>
                <a:lnTo>
                  <a:pt x="60950" y="53150"/>
                </a:lnTo>
                <a:lnTo>
                  <a:pt x="60940" y="53150"/>
                </a:lnTo>
                <a:lnTo>
                  <a:pt x="60930" y="53150"/>
                </a:lnTo>
                <a:lnTo>
                  <a:pt x="60910" y="53150"/>
                </a:lnTo>
                <a:lnTo>
                  <a:pt x="60910" y="53140"/>
                </a:lnTo>
                <a:lnTo>
                  <a:pt x="60900" y="53140"/>
                </a:lnTo>
                <a:lnTo>
                  <a:pt x="60890" y="53140"/>
                </a:lnTo>
                <a:lnTo>
                  <a:pt x="60890" y="53130"/>
                </a:lnTo>
                <a:lnTo>
                  <a:pt x="60890" y="53110"/>
                </a:lnTo>
                <a:lnTo>
                  <a:pt x="60910" y="53110"/>
                </a:lnTo>
                <a:close/>
                <a:moveTo>
                  <a:pt x="60430" y="53000"/>
                </a:moveTo>
                <a:lnTo>
                  <a:pt x="60430" y="53010"/>
                </a:lnTo>
                <a:lnTo>
                  <a:pt x="60450" y="53010"/>
                </a:lnTo>
                <a:lnTo>
                  <a:pt x="60470" y="53010"/>
                </a:lnTo>
                <a:lnTo>
                  <a:pt x="60470" y="53020"/>
                </a:lnTo>
                <a:lnTo>
                  <a:pt x="60470" y="53010"/>
                </a:lnTo>
                <a:lnTo>
                  <a:pt x="60470" y="53020"/>
                </a:lnTo>
                <a:lnTo>
                  <a:pt x="60460" y="53020"/>
                </a:lnTo>
                <a:lnTo>
                  <a:pt x="60460" y="53030"/>
                </a:lnTo>
                <a:lnTo>
                  <a:pt x="60450" y="53030"/>
                </a:lnTo>
                <a:lnTo>
                  <a:pt x="60450" y="53040"/>
                </a:lnTo>
                <a:lnTo>
                  <a:pt x="60440" y="53040"/>
                </a:lnTo>
                <a:lnTo>
                  <a:pt x="60440" y="53050"/>
                </a:lnTo>
                <a:lnTo>
                  <a:pt x="60430" y="53050"/>
                </a:lnTo>
                <a:lnTo>
                  <a:pt x="60410" y="53050"/>
                </a:lnTo>
                <a:lnTo>
                  <a:pt x="60400" y="53050"/>
                </a:lnTo>
                <a:lnTo>
                  <a:pt x="60400" y="53040"/>
                </a:lnTo>
                <a:lnTo>
                  <a:pt x="60400" y="53030"/>
                </a:lnTo>
                <a:lnTo>
                  <a:pt x="60390" y="53030"/>
                </a:lnTo>
                <a:lnTo>
                  <a:pt x="60390" y="53010"/>
                </a:lnTo>
                <a:lnTo>
                  <a:pt x="60400" y="53010"/>
                </a:lnTo>
                <a:lnTo>
                  <a:pt x="60420" y="53010"/>
                </a:lnTo>
                <a:lnTo>
                  <a:pt x="60420" y="53000"/>
                </a:lnTo>
                <a:lnTo>
                  <a:pt x="60430" y="53000"/>
                </a:lnTo>
                <a:close/>
                <a:moveTo>
                  <a:pt x="59000" y="52980"/>
                </a:moveTo>
                <a:lnTo>
                  <a:pt x="59010" y="52980"/>
                </a:lnTo>
                <a:lnTo>
                  <a:pt x="59010" y="52990"/>
                </a:lnTo>
                <a:lnTo>
                  <a:pt x="59020" y="52990"/>
                </a:lnTo>
                <a:lnTo>
                  <a:pt x="59020" y="53000"/>
                </a:lnTo>
                <a:lnTo>
                  <a:pt x="59020" y="53010"/>
                </a:lnTo>
                <a:lnTo>
                  <a:pt x="59030" y="53010"/>
                </a:lnTo>
                <a:lnTo>
                  <a:pt x="59030" y="53020"/>
                </a:lnTo>
                <a:lnTo>
                  <a:pt x="59030" y="53040"/>
                </a:lnTo>
                <a:lnTo>
                  <a:pt x="59040" y="53040"/>
                </a:lnTo>
                <a:lnTo>
                  <a:pt x="59040" y="53050"/>
                </a:lnTo>
                <a:lnTo>
                  <a:pt x="59050" y="53050"/>
                </a:lnTo>
                <a:lnTo>
                  <a:pt x="59050" y="53060"/>
                </a:lnTo>
                <a:lnTo>
                  <a:pt x="59070" y="53060"/>
                </a:lnTo>
                <a:lnTo>
                  <a:pt x="59070" y="53070"/>
                </a:lnTo>
                <a:lnTo>
                  <a:pt x="59080" y="53070"/>
                </a:lnTo>
                <a:lnTo>
                  <a:pt x="59080" y="53080"/>
                </a:lnTo>
                <a:lnTo>
                  <a:pt x="59100" y="53080"/>
                </a:lnTo>
                <a:lnTo>
                  <a:pt x="59110" y="53080"/>
                </a:lnTo>
                <a:lnTo>
                  <a:pt x="59120" y="53080"/>
                </a:lnTo>
                <a:lnTo>
                  <a:pt x="59120" y="53070"/>
                </a:lnTo>
                <a:lnTo>
                  <a:pt x="59130" y="53070"/>
                </a:lnTo>
                <a:lnTo>
                  <a:pt x="59160" y="53070"/>
                </a:lnTo>
                <a:lnTo>
                  <a:pt x="59160" y="53080"/>
                </a:lnTo>
                <a:lnTo>
                  <a:pt x="59170" y="53080"/>
                </a:lnTo>
                <a:lnTo>
                  <a:pt x="59170" y="53090"/>
                </a:lnTo>
                <a:lnTo>
                  <a:pt x="59180" y="53090"/>
                </a:lnTo>
                <a:lnTo>
                  <a:pt x="59190" y="53090"/>
                </a:lnTo>
                <a:lnTo>
                  <a:pt x="59190" y="53100"/>
                </a:lnTo>
                <a:lnTo>
                  <a:pt x="59200" y="53100"/>
                </a:lnTo>
                <a:lnTo>
                  <a:pt x="59200" y="53110"/>
                </a:lnTo>
                <a:lnTo>
                  <a:pt x="59210" y="53110"/>
                </a:lnTo>
                <a:lnTo>
                  <a:pt x="59210" y="53120"/>
                </a:lnTo>
                <a:lnTo>
                  <a:pt x="59210" y="53130"/>
                </a:lnTo>
                <a:lnTo>
                  <a:pt x="59210" y="53140"/>
                </a:lnTo>
                <a:lnTo>
                  <a:pt x="59220" y="53140"/>
                </a:lnTo>
                <a:lnTo>
                  <a:pt x="59220" y="53150"/>
                </a:lnTo>
                <a:lnTo>
                  <a:pt x="59220" y="53160"/>
                </a:lnTo>
                <a:lnTo>
                  <a:pt x="59230" y="53160"/>
                </a:lnTo>
                <a:lnTo>
                  <a:pt x="59230" y="53170"/>
                </a:lnTo>
                <a:lnTo>
                  <a:pt x="59220" y="53170"/>
                </a:lnTo>
                <a:lnTo>
                  <a:pt x="59210" y="53170"/>
                </a:lnTo>
                <a:lnTo>
                  <a:pt x="59210" y="53180"/>
                </a:lnTo>
                <a:lnTo>
                  <a:pt x="59200" y="53180"/>
                </a:lnTo>
                <a:lnTo>
                  <a:pt x="59200" y="53190"/>
                </a:lnTo>
                <a:lnTo>
                  <a:pt x="59200" y="53200"/>
                </a:lnTo>
                <a:lnTo>
                  <a:pt x="59200" y="53220"/>
                </a:lnTo>
                <a:lnTo>
                  <a:pt x="59190" y="53220"/>
                </a:lnTo>
                <a:lnTo>
                  <a:pt x="59190" y="53230"/>
                </a:lnTo>
                <a:lnTo>
                  <a:pt x="59180" y="53230"/>
                </a:lnTo>
                <a:lnTo>
                  <a:pt x="59180" y="53240"/>
                </a:lnTo>
                <a:lnTo>
                  <a:pt x="59170" y="53240"/>
                </a:lnTo>
                <a:lnTo>
                  <a:pt x="59170" y="53230"/>
                </a:lnTo>
                <a:lnTo>
                  <a:pt x="59170" y="53240"/>
                </a:lnTo>
                <a:lnTo>
                  <a:pt x="59160" y="53240"/>
                </a:lnTo>
                <a:lnTo>
                  <a:pt x="59160" y="53250"/>
                </a:lnTo>
                <a:lnTo>
                  <a:pt x="59150" y="53250"/>
                </a:lnTo>
                <a:lnTo>
                  <a:pt x="59150" y="53260"/>
                </a:lnTo>
                <a:lnTo>
                  <a:pt x="59150" y="53270"/>
                </a:lnTo>
                <a:lnTo>
                  <a:pt x="59140" y="53270"/>
                </a:lnTo>
                <a:lnTo>
                  <a:pt x="59140" y="53280"/>
                </a:lnTo>
                <a:lnTo>
                  <a:pt x="59130" y="53280"/>
                </a:lnTo>
                <a:lnTo>
                  <a:pt x="59100" y="53280"/>
                </a:lnTo>
                <a:lnTo>
                  <a:pt x="59090" y="53280"/>
                </a:lnTo>
                <a:lnTo>
                  <a:pt x="59090" y="53270"/>
                </a:lnTo>
                <a:lnTo>
                  <a:pt x="59080" y="53270"/>
                </a:lnTo>
                <a:lnTo>
                  <a:pt x="59080" y="53280"/>
                </a:lnTo>
                <a:lnTo>
                  <a:pt x="59080" y="53290"/>
                </a:lnTo>
                <a:lnTo>
                  <a:pt x="59090" y="53290"/>
                </a:lnTo>
                <a:lnTo>
                  <a:pt x="59090" y="53300"/>
                </a:lnTo>
                <a:lnTo>
                  <a:pt x="59100" y="53300"/>
                </a:lnTo>
                <a:lnTo>
                  <a:pt x="59100" y="53310"/>
                </a:lnTo>
                <a:lnTo>
                  <a:pt x="59100" y="53320"/>
                </a:lnTo>
                <a:lnTo>
                  <a:pt x="59110" y="53320"/>
                </a:lnTo>
                <a:lnTo>
                  <a:pt x="59110" y="53330"/>
                </a:lnTo>
                <a:lnTo>
                  <a:pt x="59120" y="53330"/>
                </a:lnTo>
                <a:lnTo>
                  <a:pt x="59130" y="53330"/>
                </a:lnTo>
                <a:lnTo>
                  <a:pt x="59140" y="53330"/>
                </a:lnTo>
                <a:lnTo>
                  <a:pt x="59150" y="53330"/>
                </a:lnTo>
                <a:lnTo>
                  <a:pt x="59170" y="53330"/>
                </a:lnTo>
                <a:lnTo>
                  <a:pt x="59170" y="53320"/>
                </a:lnTo>
                <a:lnTo>
                  <a:pt x="59180" y="53320"/>
                </a:lnTo>
                <a:lnTo>
                  <a:pt x="59180" y="53310"/>
                </a:lnTo>
                <a:lnTo>
                  <a:pt x="59170" y="53310"/>
                </a:lnTo>
                <a:lnTo>
                  <a:pt x="59170" y="53290"/>
                </a:lnTo>
                <a:lnTo>
                  <a:pt x="59170" y="53280"/>
                </a:lnTo>
                <a:lnTo>
                  <a:pt x="59170" y="53270"/>
                </a:lnTo>
                <a:lnTo>
                  <a:pt x="59180" y="53270"/>
                </a:lnTo>
                <a:lnTo>
                  <a:pt x="59200" y="53270"/>
                </a:lnTo>
                <a:lnTo>
                  <a:pt x="59210" y="53270"/>
                </a:lnTo>
                <a:lnTo>
                  <a:pt x="59210" y="53280"/>
                </a:lnTo>
                <a:lnTo>
                  <a:pt x="59220" y="53280"/>
                </a:lnTo>
                <a:lnTo>
                  <a:pt x="59220" y="53300"/>
                </a:lnTo>
                <a:lnTo>
                  <a:pt x="59230" y="53300"/>
                </a:lnTo>
                <a:lnTo>
                  <a:pt x="59230" y="53310"/>
                </a:lnTo>
                <a:lnTo>
                  <a:pt x="59230" y="53320"/>
                </a:lnTo>
                <a:lnTo>
                  <a:pt x="59220" y="53320"/>
                </a:lnTo>
                <a:lnTo>
                  <a:pt x="59210" y="53320"/>
                </a:lnTo>
                <a:lnTo>
                  <a:pt x="59190" y="53320"/>
                </a:lnTo>
                <a:lnTo>
                  <a:pt x="59190" y="53330"/>
                </a:lnTo>
                <a:lnTo>
                  <a:pt x="59190" y="53340"/>
                </a:lnTo>
                <a:lnTo>
                  <a:pt x="59200" y="53340"/>
                </a:lnTo>
                <a:lnTo>
                  <a:pt x="59200" y="53350"/>
                </a:lnTo>
                <a:lnTo>
                  <a:pt x="59200" y="53380"/>
                </a:lnTo>
                <a:lnTo>
                  <a:pt x="59200" y="53390"/>
                </a:lnTo>
                <a:lnTo>
                  <a:pt x="59230" y="53390"/>
                </a:lnTo>
                <a:lnTo>
                  <a:pt x="59240" y="53390"/>
                </a:lnTo>
                <a:lnTo>
                  <a:pt x="59240" y="53400"/>
                </a:lnTo>
                <a:lnTo>
                  <a:pt x="59240" y="53420"/>
                </a:lnTo>
                <a:lnTo>
                  <a:pt x="59230" y="53420"/>
                </a:lnTo>
                <a:lnTo>
                  <a:pt x="59220" y="53420"/>
                </a:lnTo>
                <a:lnTo>
                  <a:pt x="59210" y="53420"/>
                </a:lnTo>
                <a:lnTo>
                  <a:pt x="59200" y="53420"/>
                </a:lnTo>
                <a:lnTo>
                  <a:pt x="59200" y="53430"/>
                </a:lnTo>
                <a:lnTo>
                  <a:pt x="59190" y="53430"/>
                </a:lnTo>
                <a:lnTo>
                  <a:pt x="59170" y="53430"/>
                </a:lnTo>
                <a:lnTo>
                  <a:pt x="59170" y="53440"/>
                </a:lnTo>
                <a:lnTo>
                  <a:pt x="59150" y="53440"/>
                </a:lnTo>
                <a:lnTo>
                  <a:pt x="59140" y="53440"/>
                </a:lnTo>
                <a:lnTo>
                  <a:pt x="59140" y="53430"/>
                </a:lnTo>
                <a:lnTo>
                  <a:pt x="59130" y="53430"/>
                </a:lnTo>
                <a:lnTo>
                  <a:pt x="59130" y="53420"/>
                </a:lnTo>
                <a:lnTo>
                  <a:pt x="59120" y="53420"/>
                </a:lnTo>
                <a:lnTo>
                  <a:pt x="59110" y="53420"/>
                </a:lnTo>
                <a:lnTo>
                  <a:pt x="59110" y="53410"/>
                </a:lnTo>
                <a:lnTo>
                  <a:pt x="59090" y="53410"/>
                </a:lnTo>
                <a:lnTo>
                  <a:pt x="59080" y="53410"/>
                </a:lnTo>
                <a:lnTo>
                  <a:pt x="59070" y="53410"/>
                </a:lnTo>
                <a:lnTo>
                  <a:pt x="59070" y="53420"/>
                </a:lnTo>
                <a:lnTo>
                  <a:pt x="59050" y="53420"/>
                </a:lnTo>
                <a:lnTo>
                  <a:pt x="59040" y="53420"/>
                </a:lnTo>
                <a:lnTo>
                  <a:pt x="59040" y="53430"/>
                </a:lnTo>
                <a:lnTo>
                  <a:pt x="59030" y="53430"/>
                </a:lnTo>
                <a:lnTo>
                  <a:pt x="58990" y="53430"/>
                </a:lnTo>
                <a:lnTo>
                  <a:pt x="58980" y="53430"/>
                </a:lnTo>
                <a:lnTo>
                  <a:pt x="58980" y="53420"/>
                </a:lnTo>
                <a:lnTo>
                  <a:pt x="58980" y="53400"/>
                </a:lnTo>
                <a:lnTo>
                  <a:pt x="58970" y="53400"/>
                </a:lnTo>
                <a:lnTo>
                  <a:pt x="58960" y="53400"/>
                </a:lnTo>
                <a:lnTo>
                  <a:pt x="58960" y="53410"/>
                </a:lnTo>
                <a:lnTo>
                  <a:pt x="58950" y="53410"/>
                </a:lnTo>
                <a:lnTo>
                  <a:pt x="58950" y="53430"/>
                </a:lnTo>
                <a:lnTo>
                  <a:pt x="58940" y="53430"/>
                </a:lnTo>
                <a:lnTo>
                  <a:pt x="58940" y="53440"/>
                </a:lnTo>
                <a:lnTo>
                  <a:pt x="58930" y="53440"/>
                </a:lnTo>
                <a:lnTo>
                  <a:pt x="58930" y="53450"/>
                </a:lnTo>
                <a:lnTo>
                  <a:pt x="58930" y="53440"/>
                </a:lnTo>
                <a:lnTo>
                  <a:pt x="58910" y="53440"/>
                </a:lnTo>
                <a:lnTo>
                  <a:pt x="58910" y="53450"/>
                </a:lnTo>
                <a:lnTo>
                  <a:pt x="58900" y="53450"/>
                </a:lnTo>
                <a:lnTo>
                  <a:pt x="58890" y="53450"/>
                </a:lnTo>
                <a:lnTo>
                  <a:pt x="58890" y="53440"/>
                </a:lnTo>
                <a:lnTo>
                  <a:pt x="58880" y="53440"/>
                </a:lnTo>
                <a:lnTo>
                  <a:pt x="58880" y="53430"/>
                </a:lnTo>
                <a:lnTo>
                  <a:pt x="58880" y="53420"/>
                </a:lnTo>
                <a:lnTo>
                  <a:pt x="58880" y="53410"/>
                </a:lnTo>
                <a:lnTo>
                  <a:pt x="58870" y="53410"/>
                </a:lnTo>
                <a:lnTo>
                  <a:pt x="58870" y="53390"/>
                </a:lnTo>
                <a:lnTo>
                  <a:pt x="58870" y="53380"/>
                </a:lnTo>
                <a:lnTo>
                  <a:pt x="58860" y="53380"/>
                </a:lnTo>
                <a:lnTo>
                  <a:pt x="58860" y="53370"/>
                </a:lnTo>
                <a:lnTo>
                  <a:pt x="58860" y="53360"/>
                </a:lnTo>
                <a:lnTo>
                  <a:pt x="58850" y="53360"/>
                </a:lnTo>
                <a:lnTo>
                  <a:pt x="58850" y="53350"/>
                </a:lnTo>
                <a:lnTo>
                  <a:pt x="58850" y="53340"/>
                </a:lnTo>
                <a:lnTo>
                  <a:pt x="58840" y="53340"/>
                </a:lnTo>
                <a:lnTo>
                  <a:pt x="58840" y="53330"/>
                </a:lnTo>
                <a:lnTo>
                  <a:pt x="58830" y="53330"/>
                </a:lnTo>
                <a:lnTo>
                  <a:pt x="58830" y="53320"/>
                </a:lnTo>
                <a:lnTo>
                  <a:pt x="58820" y="53320"/>
                </a:lnTo>
                <a:lnTo>
                  <a:pt x="58810" y="53320"/>
                </a:lnTo>
                <a:lnTo>
                  <a:pt x="58810" y="53310"/>
                </a:lnTo>
                <a:lnTo>
                  <a:pt x="58800" y="53310"/>
                </a:lnTo>
                <a:lnTo>
                  <a:pt x="58800" y="53320"/>
                </a:lnTo>
                <a:lnTo>
                  <a:pt x="58800" y="53310"/>
                </a:lnTo>
                <a:lnTo>
                  <a:pt x="58790" y="53310"/>
                </a:lnTo>
                <a:lnTo>
                  <a:pt x="58790" y="53320"/>
                </a:lnTo>
                <a:lnTo>
                  <a:pt x="58780" y="53320"/>
                </a:lnTo>
                <a:lnTo>
                  <a:pt x="58780" y="53310"/>
                </a:lnTo>
                <a:lnTo>
                  <a:pt x="58780" y="53290"/>
                </a:lnTo>
                <a:lnTo>
                  <a:pt x="58770" y="53290"/>
                </a:lnTo>
                <a:lnTo>
                  <a:pt x="58770" y="53280"/>
                </a:lnTo>
                <a:lnTo>
                  <a:pt x="58760" y="53280"/>
                </a:lnTo>
                <a:lnTo>
                  <a:pt x="58760" y="53270"/>
                </a:lnTo>
                <a:lnTo>
                  <a:pt x="58760" y="53260"/>
                </a:lnTo>
                <a:lnTo>
                  <a:pt x="58760" y="53250"/>
                </a:lnTo>
                <a:lnTo>
                  <a:pt x="58770" y="53250"/>
                </a:lnTo>
                <a:lnTo>
                  <a:pt x="58770" y="53240"/>
                </a:lnTo>
                <a:lnTo>
                  <a:pt x="58770" y="53230"/>
                </a:lnTo>
                <a:lnTo>
                  <a:pt x="58780" y="53230"/>
                </a:lnTo>
                <a:lnTo>
                  <a:pt x="58780" y="53240"/>
                </a:lnTo>
                <a:lnTo>
                  <a:pt x="58790" y="53240"/>
                </a:lnTo>
                <a:lnTo>
                  <a:pt x="58790" y="53250"/>
                </a:lnTo>
                <a:lnTo>
                  <a:pt x="58820" y="53250"/>
                </a:lnTo>
                <a:lnTo>
                  <a:pt x="58820" y="53240"/>
                </a:lnTo>
                <a:lnTo>
                  <a:pt x="58830" y="53240"/>
                </a:lnTo>
                <a:lnTo>
                  <a:pt x="58840" y="53240"/>
                </a:lnTo>
                <a:lnTo>
                  <a:pt x="58840" y="53230"/>
                </a:lnTo>
                <a:lnTo>
                  <a:pt x="58850" y="53230"/>
                </a:lnTo>
                <a:lnTo>
                  <a:pt x="58850" y="53220"/>
                </a:lnTo>
                <a:lnTo>
                  <a:pt x="58850" y="53210"/>
                </a:lnTo>
                <a:lnTo>
                  <a:pt x="58860" y="53210"/>
                </a:lnTo>
                <a:lnTo>
                  <a:pt x="58860" y="53200"/>
                </a:lnTo>
                <a:lnTo>
                  <a:pt x="58870" y="53200"/>
                </a:lnTo>
                <a:lnTo>
                  <a:pt x="58870" y="53190"/>
                </a:lnTo>
                <a:lnTo>
                  <a:pt x="58880" y="53190"/>
                </a:lnTo>
                <a:lnTo>
                  <a:pt x="58880" y="53180"/>
                </a:lnTo>
                <a:lnTo>
                  <a:pt x="58890" y="53180"/>
                </a:lnTo>
                <a:lnTo>
                  <a:pt x="58910" y="53180"/>
                </a:lnTo>
                <a:lnTo>
                  <a:pt x="58910" y="53170"/>
                </a:lnTo>
                <a:lnTo>
                  <a:pt x="58900" y="53170"/>
                </a:lnTo>
                <a:lnTo>
                  <a:pt x="58900" y="53160"/>
                </a:lnTo>
                <a:lnTo>
                  <a:pt x="58910" y="53160"/>
                </a:lnTo>
                <a:lnTo>
                  <a:pt x="58910" y="53150"/>
                </a:lnTo>
                <a:lnTo>
                  <a:pt x="58920" y="53150"/>
                </a:lnTo>
                <a:lnTo>
                  <a:pt x="58920" y="53140"/>
                </a:lnTo>
                <a:lnTo>
                  <a:pt x="58920" y="53130"/>
                </a:lnTo>
                <a:lnTo>
                  <a:pt x="58930" y="53130"/>
                </a:lnTo>
                <a:lnTo>
                  <a:pt x="58930" y="53120"/>
                </a:lnTo>
                <a:lnTo>
                  <a:pt x="58930" y="53110"/>
                </a:lnTo>
                <a:lnTo>
                  <a:pt x="58940" y="53110"/>
                </a:lnTo>
                <a:lnTo>
                  <a:pt x="58940" y="53100"/>
                </a:lnTo>
                <a:lnTo>
                  <a:pt x="58940" y="53090"/>
                </a:lnTo>
                <a:lnTo>
                  <a:pt x="58950" y="53090"/>
                </a:lnTo>
                <a:lnTo>
                  <a:pt x="58950" y="53080"/>
                </a:lnTo>
                <a:lnTo>
                  <a:pt x="58960" y="53080"/>
                </a:lnTo>
                <a:lnTo>
                  <a:pt x="58960" y="53070"/>
                </a:lnTo>
                <a:lnTo>
                  <a:pt x="58970" y="53070"/>
                </a:lnTo>
                <a:lnTo>
                  <a:pt x="58970" y="53060"/>
                </a:lnTo>
                <a:lnTo>
                  <a:pt x="58980" y="53060"/>
                </a:lnTo>
                <a:lnTo>
                  <a:pt x="58980" y="53050"/>
                </a:lnTo>
                <a:lnTo>
                  <a:pt x="58970" y="53050"/>
                </a:lnTo>
                <a:lnTo>
                  <a:pt x="58960" y="53050"/>
                </a:lnTo>
                <a:lnTo>
                  <a:pt x="58960" y="53060"/>
                </a:lnTo>
                <a:lnTo>
                  <a:pt x="58950" y="53060"/>
                </a:lnTo>
                <a:lnTo>
                  <a:pt x="58950" y="53050"/>
                </a:lnTo>
                <a:lnTo>
                  <a:pt x="58940" y="53050"/>
                </a:lnTo>
                <a:lnTo>
                  <a:pt x="58950" y="53050"/>
                </a:lnTo>
                <a:lnTo>
                  <a:pt x="58950" y="53030"/>
                </a:lnTo>
                <a:lnTo>
                  <a:pt x="58950" y="53020"/>
                </a:lnTo>
                <a:lnTo>
                  <a:pt x="58950" y="53000"/>
                </a:lnTo>
                <a:lnTo>
                  <a:pt x="58960" y="53000"/>
                </a:lnTo>
                <a:lnTo>
                  <a:pt x="58960" y="52990"/>
                </a:lnTo>
                <a:lnTo>
                  <a:pt x="58980" y="52990"/>
                </a:lnTo>
                <a:lnTo>
                  <a:pt x="58980" y="52980"/>
                </a:lnTo>
                <a:lnTo>
                  <a:pt x="59000" y="52980"/>
                </a:lnTo>
                <a:close/>
                <a:moveTo>
                  <a:pt x="60320" y="52930"/>
                </a:moveTo>
                <a:lnTo>
                  <a:pt x="60320" y="52940"/>
                </a:lnTo>
                <a:lnTo>
                  <a:pt x="60340" y="52940"/>
                </a:lnTo>
                <a:lnTo>
                  <a:pt x="60350" y="52940"/>
                </a:lnTo>
                <a:lnTo>
                  <a:pt x="60350" y="52950"/>
                </a:lnTo>
                <a:lnTo>
                  <a:pt x="60360" y="52950"/>
                </a:lnTo>
                <a:lnTo>
                  <a:pt x="60360" y="52960"/>
                </a:lnTo>
                <a:lnTo>
                  <a:pt x="60370" y="52960"/>
                </a:lnTo>
                <a:lnTo>
                  <a:pt x="60380" y="52960"/>
                </a:lnTo>
                <a:lnTo>
                  <a:pt x="60380" y="52970"/>
                </a:lnTo>
                <a:lnTo>
                  <a:pt x="60400" y="52970"/>
                </a:lnTo>
                <a:lnTo>
                  <a:pt x="60400" y="52990"/>
                </a:lnTo>
                <a:lnTo>
                  <a:pt x="60390" y="52990"/>
                </a:lnTo>
                <a:lnTo>
                  <a:pt x="60380" y="52990"/>
                </a:lnTo>
                <a:lnTo>
                  <a:pt x="60380" y="53000"/>
                </a:lnTo>
                <a:lnTo>
                  <a:pt x="60370" y="53000"/>
                </a:lnTo>
                <a:lnTo>
                  <a:pt x="60370" y="52990"/>
                </a:lnTo>
                <a:lnTo>
                  <a:pt x="60360" y="52990"/>
                </a:lnTo>
                <a:lnTo>
                  <a:pt x="60350" y="52990"/>
                </a:lnTo>
                <a:lnTo>
                  <a:pt x="60350" y="52980"/>
                </a:lnTo>
                <a:lnTo>
                  <a:pt x="60340" y="52980"/>
                </a:lnTo>
                <a:lnTo>
                  <a:pt x="60330" y="52980"/>
                </a:lnTo>
                <a:lnTo>
                  <a:pt x="60320" y="52980"/>
                </a:lnTo>
                <a:lnTo>
                  <a:pt x="60320" y="52970"/>
                </a:lnTo>
                <a:lnTo>
                  <a:pt x="60300" y="52970"/>
                </a:lnTo>
                <a:lnTo>
                  <a:pt x="60300" y="52960"/>
                </a:lnTo>
                <a:lnTo>
                  <a:pt x="60290" y="52960"/>
                </a:lnTo>
                <a:lnTo>
                  <a:pt x="60280" y="52960"/>
                </a:lnTo>
                <a:lnTo>
                  <a:pt x="60280" y="52950"/>
                </a:lnTo>
                <a:lnTo>
                  <a:pt x="60290" y="52950"/>
                </a:lnTo>
                <a:lnTo>
                  <a:pt x="60290" y="52940"/>
                </a:lnTo>
                <a:lnTo>
                  <a:pt x="60300" y="52940"/>
                </a:lnTo>
                <a:lnTo>
                  <a:pt x="60300" y="52930"/>
                </a:lnTo>
                <a:lnTo>
                  <a:pt x="60310" y="52930"/>
                </a:lnTo>
                <a:lnTo>
                  <a:pt x="60320" y="52930"/>
                </a:lnTo>
                <a:close/>
                <a:moveTo>
                  <a:pt x="59870" y="52900"/>
                </a:moveTo>
                <a:lnTo>
                  <a:pt x="59870" y="52910"/>
                </a:lnTo>
                <a:lnTo>
                  <a:pt x="59870" y="52920"/>
                </a:lnTo>
                <a:lnTo>
                  <a:pt x="59880" y="52920"/>
                </a:lnTo>
                <a:lnTo>
                  <a:pt x="59880" y="52930"/>
                </a:lnTo>
                <a:lnTo>
                  <a:pt x="59890" y="52930"/>
                </a:lnTo>
                <a:lnTo>
                  <a:pt x="59890" y="52940"/>
                </a:lnTo>
                <a:lnTo>
                  <a:pt x="59900" y="52940"/>
                </a:lnTo>
                <a:lnTo>
                  <a:pt x="59900" y="52950"/>
                </a:lnTo>
                <a:lnTo>
                  <a:pt x="59910" y="52950"/>
                </a:lnTo>
                <a:lnTo>
                  <a:pt x="59910" y="52960"/>
                </a:lnTo>
                <a:lnTo>
                  <a:pt x="59920" y="52960"/>
                </a:lnTo>
                <a:lnTo>
                  <a:pt x="59920" y="52970"/>
                </a:lnTo>
                <a:lnTo>
                  <a:pt x="59920" y="52980"/>
                </a:lnTo>
                <a:lnTo>
                  <a:pt x="59900" y="52980"/>
                </a:lnTo>
                <a:lnTo>
                  <a:pt x="59900" y="52970"/>
                </a:lnTo>
                <a:lnTo>
                  <a:pt x="59900" y="52960"/>
                </a:lnTo>
                <a:lnTo>
                  <a:pt x="59890" y="52960"/>
                </a:lnTo>
                <a:lnTo>
                  <a:pt x="59880" y="52960"/>
                </a:lnTo>
                <a:lnTo>
                  <a:pt x="59880" y="52950"/>
                </a:lnTo>
                <a:lnTo>
                  <a:pt x="59870" y="52950"/>
                </a:lnTo>
                <a:lnTo>
                  <a:pt x="59870" y="52940"/>
                </a:lnTo>
                <a:lnTo>
                  <a:pt x="59860" y="52940"/>
                </a:lnTo>
                <a:lnTo>
                  <a:pt x="59860" y="52920"/>
                </a:lnTo>
                <a:lnTo>
                  <a:pt x="59850" y="52920"/>
                </a:lnTo>
                <a:lnTo>
                  <a:pt x="59850" y="52910"/>
                </a:lnTo>
                <a:lnTo>
                  <a:pt x="59860" y="52910"/>
                </a:lnTo>
                <a:lnTo>
                  <a:pt x="59860" y="52900"/>
                </a:lnTo>
                <a:lnTo>
                  <a:pt x="59870" y="52900"/>
                </a:lnTo>
                <a:close/>
                <a:moveTo>
                  <a:pt x="58570" y="52450"/>
                </a:moveTo>
                <a:lnTo>
                  <a:pt x="58570" y="52460"/>
                </a:lnTo>
                <a:lnTo>
                  <a:pt x="58580" y="52460"/>
                </a:lnTo>
                <a:lnTo>
                  <a:pt x="58590" y="52460"/>
                </a:lnTo>
                <a:lnTo>
                  <a:pt x="58590" y="52470"/>
                </a:lnTo>
                <a:lnTo>
                  <a:pt x="58590" y="52490"/>
                </a:lnTo>
                <a:lnTo>
                  <a:pt x="58590" y="52500"/>
                </a:lnTo>
                <a:lnTo>
                  <a:pt x="58580" y="52500"/>
                </a:lnTo>
                <a:lnTo>
                  <a:pt x="58570" y="52500"/>
                </a:lnTo>
                <a:lnTo>
                  <a:pt x="58570" y="52490"/>
                </a:lnTo>
                <a:lnTo>
                  <a:pt x="58570" y="52450"/>
                </a:lnTo>
                <a:close/>
                <a:moveTo>
                  <a:pt x="59530" y="52400"/>
                </a:moveTo>
                <a:lnTo>
                  <a:pt x="59540" y="52400"/>
                </a:lnTo>
                <a:lnTo>
                  <a:pt x="59540" y="52410"/>
                </a:lnTo>
                <a:lnTo>
                  <a:pt x="59550" y="52410"/>
                </a:lnTo>
                <a:lnTo>
                  <a:pt x="59550" y="52420"/>
                </a:lnTo>
                <a:lnTo>
                  <a:pt x="59560" y="52420"/>
                </a:lnTo>
                <a:lnTo>
                  <a:pt x="59560" y="52430"/>
                </a:lnTo>
                <a:lnTo>
                  <a:pt x="59570" y="52430"/>
                </a:lnTo>
                <a:lnTo>
                  <a:pt x="59570" y="52440"/>
                </a:lnTo>
                <a:lnTo>
                  <a:pt x="59580" y="52440"/>
                </a:lnTo>
                <a:lnTo>
                  <a:pt x="59580" y="52450"/>
                </a:lnTo>
                <a:lnTo>
                  <a:pt x="59600" y="52450"/>
                </a:lnTo>
                <a:lnTo>
                  <a:pt x="59600" y="52460"/>
                </a:lnTo>
                <a:lnTo>
                  <a:pt x="59610" y="52460"/>
                </a:lnTo>
                <a:lnTo>
                  <a:pt x="59610" y="52470"/>
                </a:lnTo>
                <a:lnTo>
                  <a:pt x="59620" y="52470"/>
                </a:lnTo>
                <a:lnTo>
                  <a:pt x="59620" y="52480"/>
                </a:lnTo>
                <a:lnTo>
                  <a:pt x="59630" y="52480"/>
                </a:lnTo>
                <a:lnTo>
                  <a:pt x="59630" y="52490"/>
                </a:lnTo>
                <a:lnTo>
                  <a:pt x="59640" y="52490"/>
                </a:lnTo>
                <a:lnTo>
                  <a:pt x="59640" y="52500"/>
                </a:lnTo>
                <a:lnTo>
                  <a:pt x="59650" y="52500"/>
                </a:lnTo>
                <a:lnTo>
                  <a:pt x="59650" y="52510"/>
                </a:lnTo>
                <a:lnTo>
                  <a:pt x="59660" y="52510"/>
                </a:lnTo>
                <a:lnTo>
                  <a:pt x="59660" y="52520"/>
                </a:lnTo>
                <a:lnTo>
                  <a:pt x="59670" y="52520"/>
                </a:lnTo>
                <a:lnTo>
                  <a:pt x="59670" y="52530"/>
                </a:lnTo>
                <a:lnTo>
                  <a:pt x="59680" y="52530"/>
                </a:lnTo>
                <a:lnTo>
                  <a:pt x="59690" y="52530"/>
                </a:lnTo>
                <a:lnTo>
                  <a:pt x="59690" y="52540"/>
                </a:lnTo>
                <a:lnTo>
                  <a:pt x="59700" y="52540"/>
                </a:lnTo>
                <a:lnTo>
                  <a:pt x="59700" y="52550"/>
                </a:lnTo>
                <a:lnTo>
                  <a:pt x="59710" y="52550"/>
                </a:lnTo>
                <a:lnTo>
                  <a:pt x="59710" y="52560"/>
                </a:lnTo>
                <a:lnTo>
                  <a:pt x="59720" y="52560"/>
                </a:lnTo>
                <a:lnTo>
                  <a:pt x="59730" y="52560"/>
                </a:lnTo>
                <a:lnTo>
                  <a:pt x="59730" y="52570"/>
                </a:lnTo>
                <a:lnTo>
                  <a:pt x="59740" y="52570"/>
                </a:lnTo>
                <a:lnTo>
                  <a:pt x="59740" y="52580"/>
                </a:lnTo>
                <a:lnTo>
                  <a:pt x="59740" y="52590"/>
                </a:lnTo>
                <a:lnTo>
                  <a:pt x="59750" y="52590"/>
                </a:lnTo>
                <a:lnTo>
                  <a:pt x="59760" y="52590"/>
                </a:lnTo>
                <a:lnTo>
                  <a:pt x="59760" y="52600"/>
                </a:lnTo>
                <a:lnTo>
                  <a:pt x="59770" y="52600"/>
                </a:lnTo>
                <a:lnTo>
                  <a:pt x="59770" y="52610"/>
                </a:lnTo>
                <a:lnTo>
                  <a:pt x="59780" y="52610"/>
                </a:lnTo>
                <a:lnTo>
                  <a:pt x="59780" y="52620"/>
                </a:lnTo>
                <a:lnTo>
                  <a:pt x="59790" y="52620"/>
                </a:lnTo>
                <a:lnTo>
                  <a:pt x="59790" y="52630"/>
                </a:lnTo>
                <a:lnTo>
                  <a:pt x="59800" y="52630"/>
                </a:lnTo>
                <a:lnTo>
                  <a:pt x="59800" y="52640"/>
                </a:lnTo>
                <a:lnTo>
                  <a:pt x="59810" y="52640"/>
                </a:lnTo>
                <a:lnTo>
                  <a:pt x="59820" y="52640"/>
                </a:lnTo>
                <a:lnTo>
                  <a:pt x="59820" y="52650"/>
                </a:lnTo>
                <a:lnTo>
                  <a:pt x="59820" y="52660"/>
                </a:lnTo>
                <a:lnTo>
                  <a:pt x="59830" y="52660"/>
                </a:lnTo>
                <a:lnTo>
                  <a:pt x="59830" y="52670"/>
                </a:lnTo>
                <a:lnTo>
                  <a:pt x="59840" y="52670"/>
                </a:lnTo>
                <a:lnTo>
                  <a:pt x="59840" y="52680"/>
                </a:lnTo>
                <a:lnTo>
                  <a:pt x="59850" y="52680"/>
                </a:lnTo>
                <a:lnTo>
                  <a:pt x="59860" y="52680"/>
                </a:lnTo>
                <a:lnTo>
                  <a:pt x="59860" y="52690"/>
                </a:lnTo>
                <a:lnTo>
                  <a:pt x="59870" y="52690"/>
                </a:lnTo>
                <a:lnTo>
                  <a:pt x="59870" y="52700"/>
                </a:lnTo>
                <a:lnTo>
                  <a:pt x="59890" y="52700"/>
                </a:lnTo>
                <a:lnTo>
                  <a:pt x="59900" y="52700"/>
                </a:lnTo>
                <a:lnTo>
                  <a:pt x="59900" y="52710"/>
                </a:lnTo>
                <a:lnTo>
                  <a:pt x="59920" y="52710"/>
                </a:lnTo>
                <a:lnTo>
                  <a:pt x="59920" y="52720"/>
                </a:lnTo>
                <a:lnTo>
                  <a:pt x="59930" y="52720"/>
                </a:lnTo>
                <a:lnTo>
                  <a:pt x="59930" y="52730"/>
                </a:lnTo>
                <a:lnTo>
                  <a:pt x="59940" y="52730"/>
                </a:lnTo>
                <a:lnTo>
                  <a:pt x="59940" y="52740"/>
                </a:lnTo>
                <a:lnTo>
                  <a:pt x="59960" y="52740"/>
                </a:lnTo>
                <a:lnTo>
                  <a:pt x="59960" y="52750"/>
                </a:lnTo>
                <a:lnTo>
                  <a:pt x="59970" y="52750"/>
                </a:lnTo>
                <a:lnTo>
                  <a:pt x="59980" y="52750"/>
                </a:lnTo>
                <a:lnTo>
                  <a:pt x="59980" y="52760"/>
                </a:lnTo>
                <a:lnTo>
                  <a:pt x="59990" y="52760"/>
                </a:lnTo>
                <a:lnTo>
                  <a:pt x="60000" y="52760"/>
                </a:lnTo>
                <a:lnTo>
                  <a:pt x="60000" y="52770"/>
                </a:lnTo>
                <a:lnTo>
                  <a:pt x="60010" y="52770"/>
                </a:lnTo>
                <a:lnTo>
                  <a:pt x="60010" y="52760"/>
                </a:lnTo>
                <a:lnTo>
                  <a:pt x="60030" y="52760"/>
                </a:lnTo>
                <a:lnTo>
                  <a:pt x="60030" y="52770"/>
                </a:lnTo>
                <a:lnTo>
                  <a:pt x="60050" y="52770"/>
                </a:lnTo>
                <a:lnTo>
                  <a:pt x="60050" y="52780"/>
                </a:lnTo>
                <a:lnTo>
                  <a:pt x="60060" y="52780"/>
                </a:lnTo>
                <a:lnTo>
                  <a:pt x="60060" y="52790"/>
                </a:lnTo>
                <a:lnTo>
                  <a:pt x="60070" y="52790"/>
                </a:lnTo>
                <a:lnTo>
                  <a:pt x="60070" y="52800"/>
                </a:lnTo>
                <a:lnTo>
                  <a:pt x="60070" y="52810"/>
                </a:lnTo>
                <a:lnTo>
                  <a:pt x="60080" y="52810"/>
                </a:lnTo>
                <a:lnTo>
                  <a:pt x="60080" y="52820"/>
                </a:lnTo>
                <a:lnTo>
                  <a:pt x="60090" y="52820"/>
                </a:lnTo>
                <a:lnTo>
                  <a:pt x="60100" y="52820"/>
                </a:lnTo>
                <a:lnTo>
                  <a:pt x="60120" y="52820"/>
                </a:lnTo>
                <a:lnTo>
                  <a:pt x="60120" y="52830"/>
                </a:lnTo>
                <a:lnTo>
                  <a:pt x="60130" y="52830"/>
                </a:lnTo>
                <a:lnTo>
                  <a:pt x="60140" y="52830"/>
                </a:lnTo>
                <a:lnTo>
                  <a:pt x="60140" y="52840"/>
                </a:lnTo>
                <a:lnTo>
                  <a:pt x="60140" y="52850"/>
                </a:lnTo>
                <a:lnTo>
                  <a:pt x="60150" y="52850"/>
                </a:lnTo>
                <a:lnTo>
                  <a:pt x="60150" y="52860"/>
                </a:lnTo>
                <a:lnTo>
                  <a:pt x="60160" y="52860"/>
                </a:lnTo>
                <a:lnTo>
                  <a:pt x="60170" y="52860"/>
                </a:lnTo>
                <a:lnTo>
                  <a:pt x="60180" y="52860"/>
                </a:lnTo>
                <a:lnTo>
                  <a:pt x="60180" y="52870"/>
                </a:lnTo>
                <a:lnTo>
                  <a:pt x="60190" y="52870"/>
                </a:lnTo>
                <a:lnTo>
                  <a:pt x="60210" y="52870"/>
                </a:lnTo>
                <a:lnTo>
                  <a:pt x="60210" y="52880"/>
                </a:lnTo>
                <a:lnTo>
                  <a:pt x="60220" y="52880"/>
                </a:lnTo>
                <a:lnTo>
                  <a:pt x="60230" y="52880"/>
                </a:lnTo>
                <a:lnTo>
                  <a:pt x="60230" y="52890"/>
                </a:lnTo>
                <a:lnTo>
                  <a:pt x="60240" y="52890"/>
                </a:lnTo>
                <a:lnTo>
                  <a:pt x="60240" y="52900"/>
                </a:lnTo>
                <a:lnTo>
                  <a:pt x="60250" y="52900"/>
                </a:lnTo>
                <a:lnTo>
                  <a:pt x="60250" y="52890"/>
                </a:lnTo>
                <a:lnTo>
                  <a:pt x="60260" y="52890"/>
                </a:lnTo>
                <a:lnTo>
                  <a:pt x="60260" y="52900"/>
                </a:lnTo>
                <a:lnTo>
                  <a:pt x="60270" y="52900"/>
                </a:lnTo>
                <a:lnTo>
                  <a:pt x="60280" y="52900"/>
                </a:lnTo>
                <a:lnTo>
                  <a:pt x="60280" y="52910"/>
                </a:lnTo>
                <a:lnTo>
                  <a:pt x="60270" y="52910"/>
                </a:lnTo>
                <a:lnTo>
                  <a:pt x="60270" y="52920"/>
                </a:lnTo>
                <a:lnTo>
                  <a:pt x="60250" y="52920"/>
                </a:lnTo>
                <a:lnTo>
                  <a:pt x="60250" y="52930"/>
                </a:lnTo>
                <a:lnTo>
                  <a:pt x="60240" y="52930"/>
                </a:lnTo>
                <a:lnTo>
                  <a:pt x="60240" y="52950"/>
                </a:lnTo>
                <a:lnTo>
                  <a:pt x="60230" y="52950"/>
                </a:lnTo>
                <a:lnTo>
                  <a:pt x="60220" y="52950"/>
                </a:lnTo>
                <a:lnTo>
                  <a:pt x="60220" y="52940"/>
                </a:lnTo>
                <a:lnTo>
                  <a:pt x="60210" y="52940"/>
                </a:lnTo>
                <a:lnTo>
                  <a:pt x="60210" y="52930"/>
                </a:lnTo>
                <a:lnTo>
                  <a:pt x="60200" y="52930"/>
                </a:lnTo>
                <a:lnTo>
                  <a:pt x="60190" y="52930"/>
                </a:lnTo>
                <a:lnTo>
                  <a:pt x="60180" y="52930"/>
                </a:lnTo>
                <a:lnTo>
                  <a:pt x="60180" y="52920"/>
                </a:lnTo>
                <a:lnTo>
                  <a:pt x="60170" y="52920"/>
                </a:lnTo>
                <a:lnTo>
                  <a:pt x="60170" y="52900"/>
                </a:lnTo>
                <a:lnTo>
                  <a:pt x="60160" y="52900"/>
                </a:lnTo>
                <a:lnTo>
                  <a:pt x="60160" y="52890"/>
                </a:lnTo>
                <a:lnTo>
                  <a:pt x="60130" y="52890"/>
                </a:lnTo>
                <a:lnTo>
                  <a:pt x="60130" y="52880"/>
                </a:lnTo>
                <a:lnTo>
                  <a:pt x="60120" y="52880"/>
                </a:lnTo>
                <a:lnTo>
                  <a:pt x="60120" y="52870"/>
                </a:lnTo>
                <a:lnTo>
                  <a:pt x="60090" y="52870"/>
                </a:lnTo>
                <a:lnTo>
                  <a:pt x="60080" y="52870"/>
                </a:lnTo>
                <a:lnTo>
                  <a:pt x="60080" y="52860"/>
                </a:lnTo>
                <a:lnTo>
                  <a:pt x="60080" y="52840"/>
                </a:lnTo>
                <a:lnTo>
                  <a:pt x="60080" y="52820"/>
                </a:lnTo>
                <a:lnTo>
                  <a:pt x="60070" y="52820"/>
                </a:lnTo>
                <a:lnTo>
                  <a:pt x="60060" y="52820"/>
                </a:lnTo>
                <a:lnTo>
                  <a:pt x="60050" y="52820"/>
                </a:lnTo>
                <a:lnTo>
                  <a:pt x="60050" y="52830"/>
                </a:lnTo>
                <a:lnTo>
                  <a:pt x="60060" y="52830"/>
                </a:lnTo>
                <a:lnTo>
                  <a:pt x="60060" y="52840"/>
                </a:lnTo>
                <a:lnTo>
                  <a:pt x="60070" y="52840"/>
                </a:lnTo>
                <a:lnTo>
                  <a:pt x="60070" y="52860"/>
                </a:lnTo>
                <a:lnTo>
                  <a:pt x="60070" y="52870"/>
                </a:lnTo>
                <a:lnTo>
                  <a:pt x="60060" y="52870"/>
                </a:lnTo>
                <a:lnTo>
                  <a:pt x="60050" y="52870"/>
                </a:lnTo>
                <a:lnTo>
                  <a:pt x="60030" y="52870"/>
                </a:lnTo>
                <a:lnTo>
                  <a:pt x="60030" y="52860"/>
                </a:lnTo>
                <a:lnTo>
                  <a:pt x="60020" y="52860"/>
                </a:lnTo>
                <a:lnTo>
                  <a:pt x="60020" y="52850"/>
                </a:lnTo>
                <a:lnTo>
                  <a:pt x="60010" y="52850"/>
                </a:lnTo>
                <a:lnTo>
                  <a:pt x="60010" y="52840"/>
                </a:lnTo>
                <a:lnTo>
                  <a:pt x="60000" y="52840"/>
                </a:lnTo>
                <a:lnTo>
                  <a:pt x="60000" y="52830"/>
                </a:lnTo>
                <a:lnTo>
                  <a:pt x="59990" y="52830"/>
                </a:lnTo>
                <a:lnTo>
                  <a:pt x="59990" y="52820"/>
                </a:lnTo>
                <a:lnTo>
                  <a:pt x="59980" y="52820"/>
                </a:lnTo>
                <a:lnTo>
                  <a:pt x="59980" y="52810"/>
                </a:lnTo>
                <a:lnTo>
                  <a:pt x="59980" y="52800"/>
                </a:lnTo>
                <a:lnTo>
                  <a:pt x="59970" y="52800"/>
                </a:lnTo>
                <a:lnTo>
                  <a:pt x="59970" y="52790"/>
                </a:lnTo>
                <a:lnTo>
                  <a:pt x="59970" y="52780"/>
                </a:lnTo>
                <a:lnTo>
                  <a:pt x="59960" y="52780"/>
                </a:lnTo>
                <a:lnTo>
                  <a:pt x="59930" y="52780"/>
                </a:lnTo>
                <a:lnTo>
                  <a:pt x="59930" y="52770"/>
                </a:lnTo>
                <a:lnTo>
                  <a:pt x="59920" y="52770"/>
                </a:lnTo>
                <a:lnTo>
                  <a:pt x="59920" y="52780"/>
                </a:lnTo>
                <a:lnTo>
                  <a:pt x="59910" y="52780"/>
                </a:lnTo>
                <a:lnTo>
                  <a:pt x="59900" y="52780"/>
                </a:lnTo>
                <a:lnTo>
                  <a:pt x="59890" y="52780"/>
                </a:lnTo>
                <a:lnTo>
                  <a:pt x="59890" y="52770"/>
                </a:lnTo>
                <a:lnTo>
                  <a:pt x="59890" y="52760"/>
                </a:lnTo>
                <a:lnTo>
                  <a:pt x="59870" y="52760"/>
                </a:lnTo>
                <a:lnTo>
                  <a:pt x="59870" y="52770"/>
                </a:lnTo>
                <a:lnTo>
                  <a:pt x="59860" y="52770"/>
                </a:lnTo>
                <a:lnTo>
                  <a:pt x="59850" y="52770"/>
                </a:lnTo>
                <a:lnTo>
                  <a:pt x="59850" y="52760"/>
                </a:lnTo>
                <a:lnTo>
                  <a:pt x="59840" y="52760"/>
                </a:lnTo>
                <a:lnTo>
                  <a:pt x="59830" y="52760"/>
                </a:lnTo>
                <a:lnTo>
                  <a:pt x="59830" y="52750"/>
                </a:lnTo>
                <a:lnTo>
                  <a:pt x="59820" y="52750"/>
                </a:lnTo>
                <a:lnTo>
                  <a:pt x="59820" y="52740"/>
                </a:lnTo>
                <a:lnTo>
                  <a:pt x="59810" y="52740"/>
                </a:lnTo>
                <a:lnTo>
                  <a:pt x="59810" y="52730"/>
                </a:lnTo>
                <a:lnTo>
                  <a:pt x="59810" y="52720"/>
                </a:lnTo>
                <a:lnTo>
                  <a:pt x="59800" y="52720"/>
                </a:lnTo>
                <a:lnTo>
                  <a:pt x="59790" y="52720"/>
                </a:lnTo>
                <a:lnTo>
                  <a:pt x="59780" y="52720"/>
                </a:lnTo>
                <a:lnTo>
                  <a:pt x="59780" y="52710"/>
                </a:lnTo>
                <a:lnTo>
                  <a:pt x="59770" y="52710"/>
                </a:lnTo>
                <a:lnTo>
                  <a:pt x="59770" y="52720"/>
                </a:lnTo>
                <a:lnTo>
                  <a:pt x="59760" y="52720"/>
                </a:lnTo>
                <a:lnTo>
                  <a:pt x="59760" y="52710"/>
                </a:lnTo>
                <a:lnTo>
                  <a:pt x="59760" y="52720"/>
                </a:lnTo>
                <a:lnTo>
                  <a:pt x="59750" y="52720"/>
                </a:lnTo>
                <a:lnTo>
                  <a:pt x="59750" y="52700"/>
                </a:lnTo>
                <a:lnTo>
                  <a:pt x="59750" y="52690"/>
                </a:lnTo>
                <a:lnTo>
                  <a:pt x="59740" y="52690"/>
                </a:lnTo>
                <a:lnTo>
                  <a:pt x="59740" y="52680"/>
                </a:lnTo>
                <a:lnTo>
                  <a:pt x="59730" y="52680"/>
                </a:lnTo>
                <a:lnTo>
                  <a:pt x="59730" y="52670"/>
                </a:lnTo>
                <a:lnTo>
                  <a:pt x="59720" y="52670"/>
                </a:lnTo>
                <a:lnTo>
                  <a:pt x="59720" y="52660"/>
                </a:lnTo>
                <a:lnTo>
                  <a:pt x="59720" y="52620"/>
                </a:lnTo>
                <a:lnTo>
                  <a:pt x="59720" y="52610"/>
                </a:lnTo>
                <a:lnTo>
                  <a:pt x="59710" y="52610"/>
                </a:lnTo>
                <a:lnTo>
                  <a:pt x="59700" y="52610"/>
                </a:lnTo>
                <a:lnTo>
                  <a:pt x="59700" y="52600"/>
                </a:lnTo>
                <a:lnTo>
                  <a:pt x="59690" y="52600"/>
                </a:lnTo>
                <a:lnTo>
                  <a:pt x="59690" y="52580"/>
                </a:lnTo>
                <a:lnTo>
                  <a:pt x="59680" y="52580"/>
                </a:lnTo>
                <a:lnTo>
                  <a:pt x="59680" y="52570"/>
                </a:lnTo>
                <a:lnTo>
                  <a:pt x="59660" y="52570"/>
                </a:lnTo>
                <a:lnTo>
                  <a:pt x="59660" y="52560"/>
                </a:lnTo>
                <a:lnTo>
                  <a:pt x="59650" y="52560"/>
                </a:lnTo>
                <a:lnTo>
                  <a:pt x="59640" y="52560"/>
                </a:lnTo>
                <a:lnTo>
                  <a:pt x="59640" y="52550"/>
                </a:lnTo>
                <a:lnTo>
                  <a:pt x="59630" y="52550"/>
                </a:lnTo>
                <a:lnTo>
                  <a:pt x="59630" y="52540"/>
                </a:lnTo>
                <a:lnTo>
                  <a:pt x="59630" y="52530"/>
                </a:lnTo>
                <a:lnTo>
                  <a:pt x="59620" y="52530"/>
                </a:lnTo>
                <a:lnTo>
                  <a:pt x="59610" y="52530"/>
                </a:lnTo>
                <a:lnTo>
                  <a:pt x="59610" y="52520"/>
                </a:lnTo>
                <a:lnTo>
                  <a:pt x="59600" y="52520"/>
                </a:lnTo>
                <a:lnTo>
                  <a:pt x="59600" y="52530"/>
                </a:lnTo>
                <a:lnTo>
                  <a:pt x="59600" y="52520"/>
                </a:lnTo>
                <a:lnTo>
                  <a:pt x="59600" y="52510"/>
                </a:lnTo>
                <a:lnTo>
                  <a:pt x="59590" y="52510"/>
                </a:lnTo>
                <a:lnTo>
                  <a:pt x="59590" y="52500"/>
                </a:lnTo>
                <a:lnTo>
                  <a:pt x="59590" y="52490"/>
                </a:lnTo>
                <a:lnTo>
                  <a:pt x="59580" y="52490"/>
                </a:lnTo>
                <a:lnTo>
                  <a:pt x="59580" y="52480"/>
                </a:lnTo>
                <a:lnTo>
                  <a:pt x="59570" y="52480"/>
                </a:lnTo>
                <a:lnTo>
                  <a:pt x="59570" y="52470"/>
                </a:lnTo>
                <a:lnTo>
                  <a:pt x="59560" y="52470"/>
                </a:lnTo>
                <a:lnTo>
                  <a:pt x="59560" y="52460"/>
                </a:lnTo>
                <a:lnTo>
                  <a:pt x="59550" y="52460"/>
                </a:lnTo>
                <a:lnTo>
                  <a:pt x="59550" y="52450"/>
                </a:lnTo>
                <a:lnTo>
                  <a:pt x="59540" y="52450"/>
                </a:lnTo>
                <a:lnTo>
                  <a:pt x="59530" y="52450"/>
                </a:lnTo>
                <a:lnTo>
                  <a:pt x="59530" y="52440"/>
                </a:lnTo>
                <a:lnTo>
                  <a:pt x="59520" y="52440"/>
                </a:lnTo>
                <a:lnTo>
                  <a:pt x="59520" y="52430"/>
                </a:lnTo>
                <a:lnTo>
                  <a:pt x="59520" y="52420"/>
                </a:lnTo>
                <a:lnTo>
                  <a:pt x="59510" y="52420"/>
                </a:lnTo>
                <a:lnTo>
                  <a:pt x="59510" y="52400"/>
                </a:lnTo>
                <a:lnTo>
                  <a:pt x="59530" y="52400"/>
                </a:lnTo>
                <a:close/>
                <a:moveTo>
                  <a:pt x="59480" y="52350"/>
                </a:moveTo>
                <a:lnTo>
                  <a:pt x="59480" y="52360"/>
                </a:lnTo>
                <a:lnTo>
                  <a:pt x="59480" y="52370"/>
                </a:lnTo>
                <a:lnTo>
                  <a:pt x="59490" y="52370"/>
                </a:lnTo>
                <a:lnTo>
                  <a:pt x="59490" y="52380"/>
                </a:lnTo>
                <a:lnTo>
                  <a:pt x="59500" y="52380"/>
                </a:lnTo>
                <a:lnTo>
                  <a:pt x="59500" y="52400"/>
                </a:lnTo>
                <a:lnTo>
                  <a:pt x="59490" y="52400"/>
                </a:lnTo>
                <a:lnTo>
                  <a:pt x="59480" y="52400"/>
                </a:lnTo>
                <a:lnTo>
                  <a:pt x="59480" y="52390"/>
                </a:lnTo>
                <a:lnTo>
                  <a:pt x="59470" y="52390"/>
                </a:lnTo>
                <a:lnTo>
                  <a:pt x="59470" y="52380"/>
                </a:lnTo>
                <a:lnTo>
                  <a:pt x="59470" y="52370"/>
                </a:lnTo>
                <a:lnTo>
                  <a:pt x="59460" y="52370"/>
                </a:lnTo>
                <a:lnTo>
                  <a:pt x="59460" y="52360"/>
                </a:lnTo>
                <a:lnTo>
                  <a:pt x="59460" y="52350"/>
                </a:lnTo>
                <a:lnTo>
                  <a:pt x="59470" y="52350"/>
                </a:lnTo>
                <a:lnTo>
                  <a:pt x="59480" y="52350"/>
                </a:lnTo>
                <a:close/>
                <a:moveTo>
                  <a:pt x="59260" y="52210"/>
                </a:moveTo>
                <a:lnTo>
                  <a:pt x="59260" y="52220"/>
                </a:lnTo>
                <a:lnTo>
                  <a:pt x="59270" y="52220"/>
                </a:lnTo>
                <a:lnTo>
                  <a:pt x="59270" y="52230"/>
                </a:lnTo>
                <a:lnTo>
                  <a:pt x="59280" y="52230"/>
                </a:lnTo>
                <a:lnTo>
                  <a:pt x="59290" y="52230"/>
                </a:lnTo>
                <a:lnTo>
                  <a:pt x="59290" y="52240"/>
                </a:lnTo>
                <a:lnTo>
                  <a:pt x="59300" y="52240"/>
                </a:lnTo>
                <a:lnTo>
                  <a:pt x="59300" y="52250"/>
                </a:lnTo>
                <a:lnTo>
                  <a:pt x="59300" y="52260"/>
                </a:lnTo>
                <a:lnTo>
                  <a:pt x="59280" y="52260"/>
                </a:lnTo>
                <a:lnTo>
                  <a:pt x="59270" y="52260"/>
                </a:lnTo>
                <a:lnTo>
                  <a:pt x="59270" y="52250"/>
                </a:lnTo>
                <a:lnTo>
                  <a:pt x="59270" y="52240"/>
                </a:lnTo>
                <a:lnTo>
                  <a:pt x="59260" y="52240"/>
                </a:lnTo>
                <a:lnTo>
                  <a:pt x="59260" y="52230"/>
                </a:lnTo>
                <a:lnTo>
                  <a:pt x="59250" y="52230"/>
                </a:lnTo>
                <a:lnTo>
                  <a:pt x="59250" y="52220"/>
                </a:lnTo>
                <a:lnTo>
                  <a:pt x="59250" y="52210"/>
                </a:lnTo>
                <a:lnTo>
                  <a:pt x="59260" y="52210"/>
                </a:lnTo>
                <a:close/>
                <a:moveTo>
                  <a:pt x="58930" y="52020"/>
                </a:moveTo>
                <a:lnTo>
                  <a:pt x="58930" y="52030"/>
                </a:lnTo>
                <a:lnTo>
                  <a:pt x="58930" y="52040"/>
                </a:lnTo>
                <a:lnTo>
                  <a:pt x="58930" y="52050"/>
                </a:lnTo>
                <a:lnTo>
                  <a:pt x="58920" y="52050"/>
                </a:lnTo>
                <a:lnTo>
                  <a:pt x="58920" y="52060"/>
                </a:lnTo>
                <a:lnTo>
                  <a:pt x="58910" y="52060"/>
                </a:lnTo>
                <a:lnTo>
                  <a:pt x="58900" y="52060"/>
                </a:lnTo>
                <a:lnTo>
                  <a:pt x="58900" y="52070"/>
                </a:lnTo>
                <a:lnTo>
                  <a:pt x="58900" y="52060"/>
                </a:lnTo>
                <a:lnTo>
                  <a:pt x="58880" y="52060"/>
                </a:lnTo>
                <a:lnTo>
                  <a:pt x="58870" y="52060"/>
                </a:lnTo>
                <a:lnTo>
                  <a:pt x="58870" y="52050"/>
                </a:lnTo>
                <a:lnTo>
                  <a:pt x="58880" y="52050"/>
                </a:lnTo>
                <a:lnTo>
                  <a:pt x="58890" y="52050"/>
                </a:lnTo>
                <a:lnTo>
                  <a:pt x="58890" y="52040"/>
                </a:lnTo>
                <a:lnTo>
                  <a:pt x="58900" y="52040"/>
                </a:lnTo>
                <a:lnTo>
                  <a:pt x="58910" y="52040"/>
                </a:lnTo>
                <a:lnTo>
                  <a:pt x="58910" y="52030"/>
                </a:lnTo>
                <a:lnTo>
                  <a:pt x="58920" y="52030"/>
                </a:lnTo>
                <a:lnTo>
                  <a:pt x="58920" y="52020"/>
                </a:lnTo>
                <a:lnTo>
                  <a:pt x="58930" y="52020"/>
                </a:lnTo>
                <a:close/>
                <a:moveTo>
                  <a:pt x="58990" y="52010"/>
                </a:moveTo>
                <a:lnTo>
                  <a:pt x="58990" y="52020"/>
                </a:lnTo>
                <a:lnTo>
                  <a:pt x="59000" y="52020"/>
                </a:lnTo>
                <a:lnTo>
                  <a:pt x="59000" y="52030"/>
                </a:lnTo>
                <a:lnTo>
                  <a:pt x="59010" y="52030"/>
                </a:lnTo>
                <a:lnTo>
                  <a:pt x="59010" y="52040"/>
                </a:lnTo>
                <a:lnTo>
                  <a:pt x="59020" y="52040"/>
                </a:lnTo>
                <a:lnTo>
                  <a:pt x="59030" y="52040"/>
                </a:lnTo>
                <a:lnTo>
                  <a:pt x="59040" y="52040"/>
                </a:lnTo>
                <a:lnTo>
                  <a:pt x="59040" y="52050"/>
                </a:lnTo>
                <a:lnTo>
                  <a:pt x="59040" y="52060"/>
                </a:lnTo>
                <a:lnTo>
                  <a:pt x="59030" y="52060"/>
                </a:lnTo>
                <a:lnTo>
                  <a:pt x="59030" y="52070"/>
                </a:lnTo>
                <a:lnTo>
                  <a:pt x="59020" y="52070"/>
                </a:lnTo>
                <a:lnTo>
                  <a:pt x="59020" y="52060"/>
                </a:lnTo>
                <a:lnTo>
                  <a:pt x="59000" y="52060"/>
                </a:lnTo>
                <a:lnTo>
                  <a:pt x="58990" y="52060"/>
                </a:lnTo>
                <a:lnTo>
                  <a:pt x="58980" y="52060"/>
                </a:lnTo>
                <a:lnTo>
                  <a:pt x="58980" y="52050"/>
                </a:lnTo>
                <a:lnTo>
                  <a:pt x="58970" y="52050"/>
                </a:lnTo>
                <a:lnTo>
                  <a:pt x="58960" y="52050"/>
                </a:lnTo>
                <a:lnTo>
                  <a:pt x="58960" y="52040"/>
                </a:lnTo>
                <a:lnTo>
                  <a:pt x="58960" y="52030"/>
                </a:lnTo>
                <a:lnTo>
                  <a:pt x="58960" y="52020"/>
                </a:lnTo>
                <a:lnTo>
                  <a:pt x="58970" y="52020"/>
                </a:lnTo>
                <a:lnTo>
                  <a:pt x="58970" y="52010"/>
                </a:lnTo>
                <a:lnTo>
                  <a:pt x="58990" y="52010"/>
                </a:lnTo>
                <a:close/>
                <a:moveTo>
                  <a:pt x="56170" y="51990"/>
                </a:moveTo>
                <a:lnTo>
                  <a:pt x="56170" y="52000"/>
                </a:lnTo>
                <a:lnTo>
                  <a:pt x="56180" y="52000"/>
                </a:lnTo>
                <a:lnTo>
                  <a:pt x="56180" y="52030"/>
                </a:lnTo>
                <a:lnTo>
                  <a:pt x="56180" y="52040"/>
                </a:lnTo>
                <a:lnTo>
                  <a:pt x="56170" y="52040"/>
                </a:lnTo>
                <a:lnTo>
                  <a:pt x="56170" y="52050"/>
                </a:lnTo>
                <a:lnTo>
                  <a:pt x="56160" y="52050"/>
                </a:lnTo>
                <a:lnTo>
                  <a:pt x="56150" y="52050"/>
                </a:lnTo>
                <a:lnTo>
                  <a:pt x="56140" y="52050"/>
                </a:lnTo>
                <a:lnTo>
                  <a:pt x="56130" y="52050"/>
                </a:lnTo>
                <a:lnTo>
                  <a:pt x="56130" y="52040"/>
                </a:lnTo>
                <a:lnTo>
                  <a:pt x="56140" y="52040"/>
                </a:lnTo>
                <a:lnTo>
                  <a:pt x="56140" y="52030"/>
                </a:lnTo>
                <a:lnTo>
                  <a:pt x="56140" y="52020"/>
                </a:lnTo>
                <a:lnTo>
                  <a:pt x="56150" y="52020"/>
                </a:lnTo>
                <a:lnTo>
                  <a:pt x="56150" y="52010"/>
                </a:lnTo>
                <a:lnTo>
                  <a:pt x="56160" y="52010"/>
                </a:lnTo>
                <a:lnTo>
                  <a:pt x="56160" y="51990"/>
                </a:lnTo>
                <a:lnTo>
                  <a:pt x="56170" y="51990"/>
                </a:lnTo>
                <a:close/>
                <a:moveTo>
                  <a:pt x="56270" y="51980"/>
                </a:moveTo>
                <a:lnTo>
                  <a:pt x="56270" y="51990"/>
                </a:lnTo>
                <a:lnTo>
                  <a:pt x="56280" y="51990"/>
                </a:lnTo>
                <a:lnTo>
                  <a:pt x="56270" y="51990"/>
                </a:lnTo>
                <a:lnTo>
                  <a:pt x="56270" y="52000"/>
                </a:lnTo>
                <a:lnTo>
                  <a:pt x="56270" y="52010"/>
                </a:lnTo>
                <a:lnTo>
                  <a:pt x="56260" y="52010"/>
                </a:lnTo>
                <a:lnTo>
                  <a:pt x="56250" y="52010"/>
                </a:lnTo>
                <a:lnTo>
                  <a:pt x="56250" y="52020"/>
                </a:lnTo>
                <a:lnTo>
                  <a:pt x="56250" y="52010"/>
                </a:lnTo>
                <a:lnTo>
                  <a:pt x="56250" y="52000"/>
                </a:lnTo>
                <a:lnTo>
                  <a:pt x="56260" y="52000"/>
                </a:lnTo>
                <a:lnTo>
                  <a:pt x="56260" y="51990"/>
                </a:lnTo>
                <a:lnTo>
                  <a:pt x="56260" y="51980"/>
                </a:lnTo>
                <a:lnTo>
                  <a:pt x="56270" y="51980"/>
                </a:lnTo>
                <a:close/>
                <a:moveTo>
                  <a:pt x="56260" y="51900"/>
                </a:moveTo>
                <a:lnTo>
                  <a:pt x="56260" y="51910"/>
                </a:lnTo>
                <a:lnTo>
                  <a:pt x="56270" y="51910"/>
                </a:lnTo>
                <a:lnTo>
                  <a:pt x="56260" y="51910"/>
                </a:lnTo>
                <a:lnTo>
                  <a:pt x="56260" y="51920"/>
                </a:lnTo>
                <a:lnTo>
                  <a:pt x="56260" y="51930"/>
                </a:lnTo>
                <a:lnTo>
                  <a:pt x="56250" y="51930"/>
                </a:lnTo>
                <a:lnTo>
                  <a:pt x="56250" y="51940"/>
                </a:lnTo>
                <a:lnTo>
                  <a:pt x="56250" y="51950"/>
                </a:lnTo>
                <a:lnTo>
                  <a:pt x="56240" y="51950"/>
                </a:lnTo>
                <a:lnTo>
                  <a:pt x="56230" y="51950"/>
                </a:lnTo>
                <a:lnTo>
                  <a:pt x="56230" y="51960"/>
                </a:lnTo>
                <a:lnTo>
                  <a:pt x="56220" y="51960"/>
                </a:lnTo>
                <a:lnTo>
                  <a:pt x="56220" y="51970"/>
                </a:lnTo>
                <a:lnTo>
                  <a:pt x="56210" y="51970"/>
                </a:lnTo>
                <a:lnTo>
                  <a:pt x="56210" y="51980"/>
                </a:lnTo>
                <a:lnTo>
                  <a:pt x="56210" y="52000"/>
                </a:lnTo>
                <a:lnTo>
                  <a:pt x="56190" y="52000"/>
                </a:lnTo>
                <a:lnTo>
                  <a:pt x="56190" y="51990"/>
                </a:lnTo>
                <a:lnTo>
                  <a:pt x="56180" y="51990"/>
                </a:lnTo>
                <a:lnTo>
                  <a:pt x="56170" y="51990"/>
                </a:lnTo>
                <a:lnTo>
                  <a:pt x="56170" y="51970"/>
                </a:lnTo>
                <a:lnTo>
                  <a:pt x="56170" y="51960"/>
                </a:lnTo>
                <a:lnTo>
                  <a:pt x="56180" y="51960"/>
                </a:lnTo>
                <a:lnTo>
                  <a:pt x="56180" y="51950"/>
                </a:lnTo>
                <a:lnTo>
                  <a:pt x="56180" y="51940"/>
                </a:lnTo>
                <a:lnTo>
                  <a:pt x="56190" y="51940"/>
                </a:lnTo>
                <a:lnTo>
                  <a:pt x="56190" y="51930"/>
                </a:lnTo>
                <a:lnTo>
                  <a:pt x="56200" y="51930"/>
                </a:lnTo>
                <a:lnTo>
                  <a:pt x="56200" y="51920"/>
                </a:lnTo>
                <a:lnTo>
                  <a:pt x="56210" y="51920"/>
                </a:lnTo>
                <a:lnTo>
                  <a:pt x="56210" y="51910"/>
                </a:lnTo>
                <a:lnTo>
                  <a:pt x="56210" y="51900"/>
                </a:lnTo>
                <a:lnTo>
                  <a:pt x="56230" y="51900"/>
                </a:lnTo>
                <a:lnTo>
                  <a:pt x="56230" y="51910"/>
                </a:lnTo>
                <a:lnTo>
                  <a:pt x="56240" y="51910"/>
                </a:lnTo>
                <a:lnTo>
                  <a:pt x="56240" y="51920"/>
                </a:lnTo>
                <a:lnTo>
                  <a:pt x="56240" y="51910"/>
                </a:lnTo>
                <a:lnTo>
                  <a:pt x="56250" y="51910"/>
                </a:lnTo>
                <a:lnTo>
                  <a:pt x="56250" y="51900"/>
                </a:lnTo>
                <a:lnTo>
                  <a:pt x="56260" y="51900"/>
                </a:lnTo>
                <a:close/>
                <a:moveTo>
                  <a:pt x="56250" y="51840"/>
                </a:moveTo>
                <a:lnTo>
                  <a:pt x="56250" y="51850"/>
                </a:lnTo>
                <a:lnTo>
                  <a:pt x="56250" y="51860"/>
                </a:lnTo>
                <a:lnTo>
                  <a:pt x="56250" y="51880"/>
                </a:lnTo>
                <a:lnTo>
                  <a:pt x="56240" y="51880"/>
                </a:lnTo>
                <a:lnTo>
                  <a:pt x="56230" y="51880"/>
                </a:lnTo>
                <a:lnTo>
                  <a:pt x="56230" y="51870"/>
                </a:lnTo>
                <a:lnTo>
                  <a:pt x="56220" y="51870"/>
                </a:lnTo>
                <a:lnTo>
                  <a:pt x="56230" y="51870"/>
                </a:lnTo>
                <a:lnTo>
                  <a:pt x="56230" y="51860"/>
                </a:lnTo>
                <a:lnTo>
                  <a:pt x="56230" y="51850"/>
                </a:lnTo>
                <a:lnTo>
                  <a:pt x="56240" y="51850"/>
                </a:lnTo>
                <a:lnTo>
                  <a:pt x="56240" y="51840"/>
                </a:lnTo>
                <a:lnTo>
                  <a:pt x="56250" y="51840"/>
                </a:lnTo>
                <a:close/>
                <a:moveTo>
                  <a:pt x="58650" y="51830"/>
                </a:moveTo>
                <a:lnTo>
                  <a:pt x="58650" y="51840"/>
                </a:lnTo>
                <a:lnTo>
                  <a:pt x="58660" y="51840"/>
                </a:lnTo>
                <a:lnTo>
                  <a:pt x="58660" y="51850"/>
                </a:lnTo>
                <a:lnTo>
                  <a:pt x="58670" y="51850"/>
                </a:lnTo>
                <a:lnTo>
                  <a:pt x="58680" y="51850"/>
                </a:lnTo>
                <a:lnTo>
                  <a:pt x="58680" y="51860"/>
                </a:lnTo>
                <a:lnTo>
                  <a:pt x="58690" y="51860"/>
                </a:lnTo>
                <a:lnTo>
                  <a:pt x="58690" y="51870"/>
                </a:lnTo>
                <a:lnTo>
                  <a:pt x="58680" y="51870"/>
                </a:lnTo>
                <a:lnTo>
                  <a:pt x="58680" y="51880"/>
                </a:lnTo>
                <a:lnTo>
                  <a:pt x="58650" y="51880"/>
                </a:lnTo>
                <a:lnTo>
                  <a:pt x="58650" y="51870"/>
                </a:lnTo>
                <a:lnTo>
                  <a:pt x="58640" y="51870"/>
                </a:lnTo>
                <a:lnTo>
                  <a:pt x="58630" y="51870"/>
                </a:lnTo>
                <a:lnTo>
                  <a:pt x="58620" y="51870"/>
                </a:lnTo>
                <a:lnTo>
                  <a:pt x="58610" y="51870"/>
                </a:lnTo>
                <a:lnTo>
                  <a:pt x="58610" y="51860"/>
                </a:lnTo>
                <a:lnTo>
                  <a:pt x="58600" y="51860"/>
                </a:lnTo>
                <a:lnTo>
                  <a:pt x="58600" y="51850"/>
                </a:lnTo>
                <a:lnTo>
                  <a:pt x="58600" y="51840"/>
                </a:lnTo>
                <a:lnTo>
                  <a:pt x="58610" y="51840"/>
                </a:lnTo>
                <a:lnTo>
                  <a:pt x="58610" y="51830"/>
                </a:lnTo>
                <a:lnTo>
                  <a:pt x="58650" y="51830"/>
                </a:lnTo>
                <a:close/>
                <a:moveTo>
                  <a:pt x="56370" y="51660"/>
                </a:moveTo>
                <a:lnTo>
                  <a:pt x="56360" y="51660"/>
                </a:lnTo>
                <a:lnTo>
                  <a:pt x="56350" y="51660"/>
                </a:lnTo>
                <a:lnTo>
                  <a:pt x="56350" y="51640"/>
                </a:lnTo>
                <a:lnTo>
                  <a:pt x="56360" y="51640"/>
                </a:lnTo>
                <a:lnTo>
                  <a:pt x="56360" y="51630"/>
                </a:lnTo>
                <a:lnTo>
                  <a:pt x="56370" y="51630"/>
                </a:lnTo>
                <a:lnTo>
                  <a:pt x="56380" y="51630"/>
                </a:lnTo>
                <a:lnTo>
                  <a:pt x="56380" y="51650"/>
                </a:lnTo>
                <a:lnTo>
                  <a:pt x="56380" y="51660"/>
                </a:lnTo>
                <a:lnTo>
                  <a:pt x="56370" y="51660"/>
                </a:lnTo>
                <a:close/>
                <a:moveTo>
                  <a:pt x="57780" y="51030"/>
                </a:moveTo>
                <a:lnTo>
                  <a:pt x="57790" y="51030"/>
                </a:lnTo>
                <a:lnTo>
                  <a:pt x="57790" y="51040"/>
                </a:lnTo>
                <a:lnTo>
                  <a:pt x="57790" y="51050"/>
                </a:lnTo>
                <a:lnTo>
                  <a:pt x="57800" y="51050"/>
                </a:lnTo>
                <a:lnTo>
                  <a:pt x="57800" y="51070"/>
                </a:lnTo>
                <a:lnTo>
                  <a:pt x="57800" y="51080"/>
                </a:lnTo>
                <a:lnTo>
                  <a:pt x="57790" y="51080"/>
                </a:lnTo>
                <a:lnTo>
                  <a:pt x="57790" y="51090"/>
                </a:lnTo>
                <a:lnTo>
                  <a:pt x="57780" y="51090"/>
                </a:lnTo>
                <a:lnTo>
                  <a:pt x="57770" y="51090"/>
                </a:lnTo>
                <a:lnTo>
                  <a:pt x="57770" y="51060"/>
                </a:lnTo>
                <a:lnTo>
                  <a:pt x="57760" y="51060"/>
                </a:lnTo>
                <a:lnTo>
                  <a:pt x="57760" y="51050"/>
                </a:lnTo>
                <a:lnTo>
                  <a:pt x="57760" y="51040"/>
                </a:lnTo>
                <a:lnTo>
                  <a:pt x="57770" y="51040"/>
                </a:lnTo>
                <a:lnTo>
                  <a:pt x="57770" y="51030"/>
                </a:lnTo>
                <a:lnTo>
                  <a:pt x="57780" y="51030"/>
                </a:lnTo>
                <a:close/>
                <a:moveTo>
                  <a:pt x="57520" y="50800"/>
                </a:moveTo>
                <a:lnTo>
                  <a:pt x="57520" y="50810"/>
                </a:lnTo>
                <a:lnTo>
                  <a:pt x="57530" y="50810"/>
                </a:lnTo>
                <a:lnTo>
                  <a:pt x="57540" y="50810"/>
                </a:lnTo>
                <a:lnTo>
                  <a:pt x="57550" y="50810"/>
                </a:lnTo>
                <a:lnTo>
                  <a:pt x="57550" y="50820"/>
                </a:lnTo>
                <a:lnTo>
                  <a:pt x="57550" y="50830"/>
                </a:lnTo>
                <a:lnTo>
                  <a:pt x="57560" y="50830"/>
                </a:lnTo>
                <a:lnTo>
                  <a:pt x="57560" y="50840"/>
                </a:lnTo>
                <a:lnTo>
                  <a:pt x="57560" y="50850"/>
                </a:lnTo>
                <a:lnTo>
                  <a:pt x="57570" y="50850"/>
                </a:lnTo>
                <a:lnTo>
                  <a:pt x="57580" y="50850"/>
                </a:lnTo>
                <a:lnTo>
                  <a:pt x="57580" y="50860"/>
                </a:lnTo>
                <a:lnTo>
                  <a:pt x="57570" y="50860"/>
                </a:lnTo>
                <a:lnTo>
                  <a:pt x="57570" y="50870"/>
                </a:lnTo>
                <a:lnTo>
                  <a:pt x="57550" y="50870"/>
                </a:lnTo>
                <a:lnTo>
                  <a:pt x="57550" y="50860"/>
                </a:lnTo>
                <a:lnTo>
                  <a:pt x="57540" y="50860"/>
                </a:lnTo>
                <a:lnTo>
                  <a:pt x="57520" y="50860"/>
                </a:lnTo>
                <a:lnTo>
                  <a:pt x="57520" y="50850"/>
                </a:lnTo>
                <a:lnTo>
                  <a:pt x="57510" y="50850"/>
                </a:lnTo>
                <a:lnTo>
                  <a:pt x="57500" y="50850"/>
                </a:lnTo>
                <a:lnTo>
                  <a:pt x="57490" y="50850"/>
                </a:lnTo>
                <a:lnTo>
                  <a:pt x="57490" y="50840"/>
                </a:lnTo>
                <a:lnTo>
                  <a:pt x="57480" y="50840"/>
                </a:lnTo>
                <a:lnTo>
                  <a:pt x="57480" y="50830"/>
                </a:lnTo>
                <a:lnTo>
                  <a:pt x="57490" y="50830"/>
                </a:lnTo>
                <a:lnTo>
                  <a:pt x="57490" y="50820"/>
                </a:lnTo>
                <a:lnTo>
                  <a:pt x="57500" y="50820"/>
                </a:lnTo>
                <a:lnTo>
                  <a:pt x="57500" y="50810"/>
                </a:lnTo>
                <a:lnTo>
                  <a:pt x="57500" y="50800"/>
                </a:lnTo>
                <a:lnTo>
                  <a:pt x="57510" y="50800"/>
                </a:lnTo>
                <a:lnTo>
                  <a:pt x="57520" y="50800"/>
                </a:lnTo>
                <a:close/>
                <a:moveTo>
                  <a:pt x="57500" y="50760"/>
                </a:moveTo>
                <a:lnTo>
                  <a:pt x="57500" y="50770"/>
                </a:lnTo>
                <a:lnTo>
                  <a:pt x="57500" y="50780"/>
                </a:lnTo>
                <a:lnTo>
                  <a:pt x="57500" y="50790"/>
                </a:lnTo>
                <a:lnTo>
                  <a:pt x="57480" y="50790"/>
                </a:lnTo>
                <a:lnTo>
                  <a:pt x="57480" y="50780"/>
                </a:lnTo>
                <a:lnTo>
                  <a:pt x="57470" y="50780"/>
                </a:lnTo>
                <a:lnTo>
                  <a:pt x="57470" y="50790"/>
                </a:lnTo>
                <a:lnTo>
                  <a:pt x="57450" y="50790"/>
                </a:lnTo>
                <a:lnTo>
                  <a:pt x="57450" y="50780"/>
                </a:lnTo>
                <a:lnTo>
                  <a:pt x="57440" y="50780"/>
                </a:lnTo>
                <a:lnTo>
                  <a:pt x="57440" y="50770"/>
                </a:lnTo>
                <a:lnTo>
                  <a:pt x="57450" y="50770"/>
                </a:lnTo>
                <a:lnTo>
                  <a:pt x="57450" y="50760"/>
                </a:lnTo>
                <a:lnTo>
                  <a:pt x="57480" y="50760"/>
                </a:lnTo>
                <a:lnTo>
                  <a:pt x="57490" y="50760"/>
                </a:lnTo>
                <a:lnTo>
                  <a:pt x="57500" y="50760"/>
                </a:lnTo>
                <a:close/>
                <a:moveTo>
                  <a:pt x="56540" y="50670"/>
                </a:moveTo>
                <a:lnTo>
                  <a:pt x="56540" y="50680"/>
                </a:lnTo>
                <a:lnTo>
                  <a:pt x="56550" y="50680"/>
                </a:lnTo>
                <a:lnTo>
                  <a:pt x="56550" y="50690"/>
                </a:lnTo>
                <a:lnTo>
                  <a:pt x="56550" y="50700"/>
                </a:lnTo>
                <a:lnTo>
                  <a:pt x="56560" y="50700"/>
                </a:lnTo>
                <a:lnTo>
                  <a:pt x="56560" y="50710"/>
                </a:lnTo>
                <a:lnTo>
                  <a:pt x="56560" y="50720"/>
                </a:lnTo>
                <a:lnTo>
                  <a:pt x="56570" y="50720"/>
                </a:lnTo>
                <a:lnTo>
                  <a:pt x="56590" y="50720"/>
                </a:lnTo>
                <a:lnTo>
                  <a:pt x="56590" y="50730"/>
                </a:lnTo>
                <a:lnTo>
                  <a:pt x="56600" y="50730"/>
                </a:lnTo>
                <a:lnTo>
                  <a:pt x="56600" y="50740"/>
                </a:lnTo>
                <a:lnTo>
                  <a:pt x="56600" y="50750"/>
                </a:lnTo>
                <a:lnTo>
                  <a:pt x="56610" y="50750"/>
                </a:lnTo>
                <a:lnTo>
                  <a:pt x="56610" y="50760"/>
                </a:lnTo>
                <a:lnTo>
                  <a:pt x="56610" y="50770"/>
                </a:lnTo>
                <a:lnTo>
                  <a:pt x="56620" y="50770"/>
                </a:lnTo>
                <a:lnTo>
                  <a:pt x="56620" y="50800"/>
                </a:lnTo>
                <a:lnTo>
                  <a:pt x="56610" y="50800"/>
                </a:lnTo>
                <a:lnTo>
                  <a:pt x="56610" y="50810"/>
                </a:lnTo>
                <a:lnTo>
                  <a:pt x="56600" y="50810"/>
                </a:lnTo>
                <a:lnTo>
                  <a:pt x="56600" y="50820"/>
                </a:lnTo>
                <a:lnTo>
                  <a:pt x="56600" y="50830"/>
                </a:lnTo>
                <a:lnTo>
                  <a:pt x="56590" y="50830"/>
                </a:lnTo>
                <a:lnTo>
                  <a:pt x="56590" y="50840"/>
                </a:lnTo>
                <a:lnTo>
                  <a:pt x="56590" y="50850"/>
                </a:lnTo>
                <a:lnTo>
                  <a:pt x="56580" y="50850"/>
                </a:lnTo>
                <a:lnTo>
                  <a:pt x="56580" y="50860"/>
                </a:lnTo>
                <a:lnTo>
                  <a:pt x="56580" y="50870"/>
                </a:lnTo>
                <a:lnTo>
                  <a:pt x="56570" y="50870"/>
                </a:lnTo>
                <a:lnTo>
                  <a:pt x="56570" y="50880"/>
                </a:lnTo>
                <a:lnTo>
                  <a:pt x="56570" y="50890"/>
                </a:lnTo>
                <a:lnTo>
                  <a:pt x="56560" y="50890"/>
                </a:lnTo>
                <a:lnTo>
                  <a:pt x="56560" y="50900"/>
                </a:lnTo>
                <a:lnTo>
                  <a:pt x="56550" y="50900"/>
                </a:lnTo>
                <a:lnTo>
                  <a:pt x="56540" y="50900"/>
                </a:lnTo>
                <a:lnTo>
                  <a:pt x="56540" y="50910"/>
                </a:lnTo>
                <a:lnTo>
                  <a:pt x="56530" y="50910"/>
                </a:lnTo>
                <a:lnTo>
                  <a:pt x="56510" y="50910"/>
                </a:lnTo>
                <a:lnTo>
                  <a:pt x="56500" y="50910"/>
                </a:lnTo>
                <a:lnTo>
                  <a:pt x="56490" y="50910"/>
                </a:lnTo>
                <a:lnTo>
                  <a:pt x="56480" y="50910"/>
                </a:lnTo>
                <a:lnTo>
                  <a:pt x="56480" y="50900"/>
                </a:lnTo>
                <a:lnTo>
                  <a:pt x="56470" y="50900"/>
                </a:lnTo>
                <a:lnTo>
                  <a:pt x="56460" y="50900"/>
                </a:lnTo>
                <a:lnTo>
                  <a:pt x="56460" y="50890"/>
                </a:lnTo>
                <a:lnTo>
                  <a:pt x="56450" y="50890"/>
                </a:lnTo>
                <a:lnTo>
                  <a:pt x="56450" y="50880"/>
                </a:lnTo>
                <a:lnTo>
                  <a:pt x="56450" y="50870"/>
                </a:lnTo>
                <a:lnTo>
                  <a:pt x="56440" y="50870"/>
                </a:lnTo>
                <a:lnTo>
                  <a:pt x="56440" y="50860"/>
                </a:lnTo>
                <a:lnTo>
                  <a:pt x="56430" y="50860"/>
                </a:lnTo>
                <a:lnTo>
                  <a:pt x="56430" y="50850"/>
                </a:lnTo>
                <a:lnTo>
                  <a:pt x="56430" y="50840"/>
                </a:lnTo>
                <a:lnTo>
                  <a:pt x="56420" y="50840"/>
                </a:lnTo>
                <a:lnTo>
                  <a:pt x="56420" y="50830"/>
                </a:lnTo>
                <a:lnTo>
                  <a:pt x="56430" y="50830"/>
                </a:lnTo>
                <a:lnTo>
                  <a:pt x="56430" y="50820"/>
                </a:lnTo>
                <a:lnTo>
                  <a:pt x="56450" y="50820"/>
                </a:lnTo>
                <a:lnTo>
                  <a:pt x="56450" y="50810"/>
                </a:lnTo>
                <a:lnTo>
                  <a:pt x="56440" y="50810"/>
                </a:lnTo>
                <a:lnTo>
                  <a:pt x="56440" y="50800"/>
                </a:lnTo>
                <a:lnTo>
                  <a:pt x="56440" y="50790"/>
                </a:lnTo>
                <a:lnTo>
                  <a:pt x="56430" y="50790"/>
                </a:lnTo>
                <a:lnTo>
                  <a:pt x="56430" y="50760"/>
                </a:lnTo>
                <a:lnTo>
                  <a:pt x="56440" y="50760"/>
                </a:lnTo>
                <a:lnTo>
                  <a:pt x="56430" y="50760"/>
                </a:lnTo>
                <a:lnTo>
                  <a:pt x="56440" y="50760"/>
                </a:lnTo>
                <a:lnTo>
                  <a:pt x="56440" y="50750"/>
                </a:lnTo>
                <a:lnTo>
                  <a:pt x="56450" y="50750"/>
                </a:lnTo>
                <a:lnTo>
                  <a:pt x="56450" y="50740"/>
                </a:lnTo>
                <a:lnTo>
                  <a:pt x="56460" y="50740"/>
                </a:lnTo>
                <a:lnTo>
                  <a:pt x="56460" y="50730"/>
                </a:lnTo>
                <a:lnTo>
                  <a:pt x="56470" y="50730"/>
                </a:lnTo>
                <a:lnTo>
                  <a:pt x="56480" y="50730"/>
                </a:lnTo>
                <a:lnTo>
                  <a:pt x="56480" y="50720"/>
                </a:lnTo>
                <a:lnTo>
                  <a:pt x="56490" y="50720"/>
                </a:lnTo>
                <a:lnTo>
                  <a:pt x="56490" y="50710"/>
                </a:lnTo>
                <a:lnTo>
                  <a:pt x="56500" y="50710"/>
                </a:lnTo>
                <a:lnTo>
                  <a:pt x="56510" y="50710"/>
                </a:lnTo>
                <a:lnTo>
                  <a:pt x="56510" y="50700"/>
                </a:lnTo>
                <a:lnTo>
                  <a:pt x="56510" y="50690"/>
                </a:lnTo>
                <a:lnTo>
                  <a:pt x="56520" y="50690"/>
                </a:lnTo>
                <a:lnTo>
                  <a:pt x="56520" y="50680"/>
                </a:lnTo>
                <a:lnTo>
                  <a:pt x="56530" y="50680"/>
                </a:lnTo>
                <a:lnTo>
                  <a:pt x="56530" y="50670"/>
                </a:lnTo>
                <a:lnTo>
                  <a:pt x="56540" y="50670"/>
                </a:lnTo>
                <a:close/>
                <a:moveTo>
                  <a:pt x="57460" y="50650"/>
                </a:moveTo>
                <a:lnTo>
                  <a:pt x="57460" y="50660"/>
                </a:lnTo>
                <a:lnTo>
                  <a:pt x="57470" y="50660"/>
                </a:lnTo>
                <a:lnTo>
                  <a:pt x="57470" y="50670"/>
                </a:lnTo>
                <a:lnTo>
                  <a:pt x="57480" y="50670"/>
                </a:lnTo>
                <a:lnTo>
                  <a:pt x="57480" y="50680"/>
                </a:lnTo>
                <a:lnTo>
                  <a:pt x="57480" y="50690"/>
                </a:lnTo>
                <a:lnTo>
                  <a:pt x="57490" y="50690"/>
                </a:lnTo>
                <a:lnTo>
                  <a:pt x="57490" y="50700"/>
                </a:lnTo>
                <a:lnTo>
                  <a:pt x="57500" y="50700"/>
                </a:lnTo>
                <a:lnTo>
                  <a:pt x="57500" y="50710"/>
                </a:lnTo>
                <a:lnTo>
                  <a:pt x="57500" y="50730"/>
                </a:lnTo>
                <a:lnTo>
                  <a:pt x="57500" y="50740"/>
                </a:lnTo>
                <a:lnTo>
                  <a:pt x="57480" y="50740"/>
                </a:lnTo>
                <a:lnTo>
                  <a:pt x="57480" y="50730"/>
                </a:lnTo>
                <a:lnTo>
                  <a:pt x="57470" y="50730"/>
                </a:lnTo>
                <a:lnTo>
                  <a:pt x="57460" y="50730"/>
                </a:lnTo>
                <a:lnTo>
                  <a:pt x="57450" y="50730"/>
                </a:lnTo>
                <a:lnTo>
                  <a:pt x="57450" y="50720"/>
                </a:lnTo>
                <a:lnTo>
                  <a:pt x="57450" y="50710"/>
                </a:lnTo>
                <a:lnTo>
                  <a:pt x="57440" y="50710"/>
                </a:lnTo>
                <a:lnTo>
                  <a:pt x="57440" y="50700"/>
                </a:lnTo>
                <a:lnTo>
                  <a:pt x="57430" y="50700"/>
                </a:lnTo>
                <a:lnTo>
                  <a:pt x="57430" y="50670"/>
                </a:lnTo>
                <a:lnTo>
                  <a:pt x="57440" y="50670"/>
                </a:lnTo>
                <a:lnTo>
                  <a:pt x="57440" y="50660"/>
                </a:lnTo>
                <a:lnTo>
                  <a:pt x="57440" y="50650"/>
                </a:lnTo>
                <a:lnTo>
                  <a:pt x="57460" y="50650"/>
                </a:lnTo>
                <a:close/>
                <a:moveTo>
                  <a:pt x="57330" y="50620"/>
                </a:moveTo>
                <a:lnTo>
                  <a:pt x="57340" y="50620"/>
                </a:lnTo>
                <a:lnTo>
                  <a:pt x="57340" y="50630"/>
                </a:lnTo>
                <a:lnTo>
                  <a:pt x="57350" y="50630"/>
                </a:lnTo>
                <a:lnTo>
                  <a:pt x="57350" y="50640"/>
                </a:lnTo>
                <a:lnTo>
                  <a:pt x="57330" y="50640"/>
                </a:lnTo>
                <a:lnTo>
                  <a:pt x="57320" y="50640"/>
                </a:lnTo>
                <a:lnTo>
                  <a:pt x="57320" y="50630"/>
                </a:lnTo>
                <a:lnTo>
                  <a:pt x="57310" y="50630"/>
                </a:lnTo>
                <a:lnTo>
                  <a:pt x="57310" y="50620"/>
                </a:lnTo>
                <a:lnTo>
                  <a:pt x="57330" y="50620"/>
                </a:lnTo>
                <a:close/>
                <a:moveTo>
                  <a:pt x="57240" y="50560"/>
                </a:moveTo>
                <a:lnTo>
                  <a:pt x="57240" y="50570"/>
                </a:lnTo>
                <a:lnTo>
                  <a:pt x="57250" y="50570"/>
                </a:lnTo>
                <a:lnTo>
                  <a:pt x="57250" y="50580"/>
                </a:lnTo>
                <a:lnTo>
                  <a:pt x="57260" y="50580"/>
                </a:lnTo>
                <a:lnTo>
                  <a:pt x="57270" y="50580"/>
                </a:lnTo>
                <a:lnTo>
                  <a:pt x="57270" y="50590"/>
                </a:lnTo>
                <a:lnTo>
                  <a:pt x="57270" y="50600"/>
                </a:lnTo>
                <a:lnTo>
                  <a:pt x="57280" y="50600"/>
                </a:lnTo>
                <a:lnTo>
                  <a:pt x="57280" y="50610"/>
                </a:lnTo>
                <a:lnTo>
                  <a:pt x="57290" y="50610"/>
                </a:lnTo>
                <a:lnTo>
                  <a:pt x="57290" y="50620"/>
                </a:lnTo>
                <a:lnTo>
                  <a:pt x="57300" y="50620"/>
                </a:lnTo>
                <a:lnTo>
                  <a:pt x="57300" y="50630"/>
                </a:lnTo>
                <a:lnTo>
                  <a:pt x="57290" y="50630"/>
                </a:lnTo>
                <a:lnTo>
                  <a:pt x="57290" y="50640"/>
                </a:lnTo>
                <a:lnTo>
                  <a:pt x="57280" y="50640"/>
                </a:lnTo>
                <a:lnTo>
                  <a:pt x="57280" y="50630"/>
                </a:lnTo>
                <a:lnTo>
                  <a:pt x="57270" y="50630"/>
                </a:lnTo>
                <a:lnTo>
                  <a:pt x="57270" y="50620"/>
                </a:lnTo>
                <a:lnTo>
                  <a:pt x="57260" y="50620"/>
                </a:lnTo>
                <a:lnTo>
                  <a:pt x="57250" y="50620"/>
                </a:lnTo>
                <a:lnTo>
                  <a:pt x="57250" y="50610"/>
                </a:lnTo>
                <a:lnTo>
                  <a:pt x="57240" y="50610"/>
                </a:lnTo>
                <a:lnTo>
                  <a:pt x="57240" y="50600"/>
                </a:lnTo>
                <a:lnTo>
                  <a:pt x="57240" y="50590"/>
                </a:lnTo>
                <a:lnTo>
                  <a:pt x="57230" y="50590"/>
                </a:lnTo>
                <a:lnTo>
                  <a:pt x="57230" y="50580"/>
                </a:lnTo>
                <a:lnTo>
                  <a:pt x="57220" y="50580"/>
                </a:lnTo>
                <a:lnTo>
                  <a:pt x="57220" y="50560"/>
                </a:lnTo>
                <a:lnTo>
                  <a:pt x="57230" y="50560"/>
                </a:lnTo>
                <a:lnTo>
                  <a:pt x="57240" y="50560"/>
                </a:lnTo>
                <a:close/>
                <a:moveTo>
                  <a:pt x="57240" y="50530"/>
                </a:moveTo>
                <a:lnTo>
                  <a:pt x="57240" y="50540"/>
                </a:lnTo>
                <a:lnTo>
                  <a:pt x="57230" y="50540"/>
                </a:lnTo>
                <a:lnTo>
                  <a:pt x="57220" y="50540"/>
                </a:lnTo>
                <a:lnTo>
                  <a:pt x="57220" y="50550"/>
                </a:lnTo>
                <a:lnTo>
                  <a:pt x="57210" y="50550"/>
                </a:lnTo>
                <a:lnTo>
                  <a:pt x="57210" y="50560"/>
                </a:lnTo>
                <a:lnTo>
                  <a:pt x="57200" y="50560"/>
                </a:lnTo>
                <a:lnTo>
                  <a:pt x="57200" y="50550"/>
                </a:lnTo>
                <a:lnTo>
                  <a:pt x="57190" y="50550"/>
                </a:lnTo>
                <a:lnTo>
                  <a:pt x="57190" y="50540"/>
                </a:lnTo>
                <a:lnTo>
                  <a:pt x="57200" y="50540"/>
                </a:lnTo>
                <a:lnTo>
                  <a:pt x="57200" y="50530"/>
                </a:lnTo>
                <a:lnTo>
                  <a:pt x="57220" y="50530"/>
                </a:lnTo>
                <a:lnTo>
                  <a:pt x="57240" y="50530"/>
                </a:lnTo>
                <a:close/>
                <a:moveTo>
                  <a:pt x="55820" y="50490"/>
                </a:moveTo>
                <a:lnTo>
                  <a:pt x="55830" y="50490"/>
                </a:lnTo>
                <a:lnTo>
                  <a:pt x="55830" y="50500"/>
                </a:lnTo>
                <a:lnTo>
                  <a:pt x="55830" y="50490"/>
                </a:lnTo>
                <a:lnTo>
                  <a:pt x="55840" y="50490"/>
                </a:lnTo>
                <a:lnTo>
                  <a:pt x="55840" y="50500"/>
                </a:lnTo>
                <a:lnTo>
                  <a:pt x="55850" y="50500"/>
                </a:lnTo>
                <a:lnTo>
                  <a:pt x="55850" y="50510"/>
                </a:lnTo>
                <a:lnTo>
                  <a:pt x="55860" y="50510"/>
                </a:lnTo>
                <a:lnTo>
                  <a:pt x="55870" y="50510"/>
                </a:lnTo>
                <a:lnTo>
                  <a:pt x="55870" y="50520"/>
                </a:lnTo>
                <a:lnTo>
                  <a:pt x="55880" y="50520"/>
                </a:lnTo>
                <a:lnTo>
                  <a:pt x="55880" y="50550"/>
                </a:lnTo>
                <a:lnTo>
                  <a:pt x="55880" y="50560"/>
                </a:lnTo>
                <a:lnTo>
                  <a:pt x="55880" y="50580"/>
                </a:lnTo>
                <a:lnTo>
                  <a:pt x="55870" y="50580"/>
                </a:lnTo>
                <a:lnTo>
                  <a:pt x="55860" y="50580"/>
                </a:lnTo>
                <a:lnTo>
                  <a:pt x="55860" y="50590"/>
                </a:lnTo>
                <a:lnTo>
                  <a:pt x="55850" y="50590"/>
                </a:lnTo>
                <a:lnTo>
                  <a:pt x="55840" y="50590"/>
                </a:lnTo>
                <a:lnTo>
                  <a:pt x="55840" y="50580"/>
                </a:lnTo>
                <a:lnTo>
                  <a:pt x="55840" y="50570"/>
                </a:lnTo>
                <a:lnTo>
                  <a:pt x="55830" y="50570"/>
                </a:lnTo>
                <a:lnTo>
                  <a:pt x="55820" y="50570"/>
                </a:lnTo>
                <a:lnTo>
                  <a:pt x="55820" y="50560"/>
                </a:lnTo>
                <a:lnTo>
                  <a:pt x="55810" y="50560"/>
                </a:lnTo>
                <a:lnTo>
                  <a:pt x="55810" y="50550"/>
                </a:lnTo>
                <a:lnTo>
                  <a:pt x="55800" y="50550"/>
                </a:lnTo>
                <a:lnTo>
                  <a:pt x="55800" y="50540"/>
                </a:lnTo>
                <a:lnTo>
                  <a:pt x="55790" y="50540"/>
                </a:lnTo>
                <a:lnTo>
                  <a:pt x="55790" y="50530"/>
                </a:lnTo>
                <a:lnTo>
                  <a:pt x="55790" y="50520"/>
                </a:lnTo>
                <a:lnTo>
                  <a:pt x="55780" y="50520"/>
                </a:lnTo>
                <a:lnTo>
                  <a:pt x="55770" y="50520"/>
                </a:lnTo>
                <a:lnTo>
                  <a:pt x="55770" y="50530"/>
                </a:lnTo>
                <a:lnTo>
                  <a:pt x="55760" y="50530"/>
                </a:lnTo>
                <a:lnTo>
                  <a:pt x="55760" y="50520"/>
                </a:lnTo>
                <a:lnTo>
                  <a:pt x="55750" y="50520"/>
                </a:lnTo>
                <a:lnTo>
                  <a:pt x="55750" y="50510"/>
                </a:lnTo>
                <a:lnTo>
                  <a:pt x="55730" y="50510"/>
                </a:lnTo>
                <a:lnTo>
                  <a:pt x="55730" y="50520"/>
                </a:lnTo>
                <a:lnTo>
                  <a:pt x="55720" y="50520"/>
                </a:lnTo>
                <a:lnTo>
                  <a:pt x="55710" y="50520"/>
                </a:lnTo>
                <a:lnTo>
                  <a:pt x="55710" y="50510"/>
                </a:lnTo>
                <a:lnTo>
                  <a:pt x="55720" y="50510"/>
                </a:lnTo>
                <a:lnTo>
                  <a:pt x="55720" y="50500"/>
                </a:lnTo>
                <a:lnTo>
                  <a:pt x="55730" y="50500"/>
                </a:lnTo>
                <a:lnTo>
                  <a:pt x="55750" y="50500"/>
                </a:lnTo>
                <a:lnTo>
                  <a:pt x="55750" y="50490"/>
                </a:lnTo>
                <a:lnTo>
                  <a:pt x="55770" y="50490"/>
                </a:lnTo>
                <a:lnTo>
                  <a:pt x="55770" y="50500"/>
                </a:lnTo>
                <a:lnTo>
                  <a:pt x="55780" y="50500"/>
                </a:lnTo>
                <a:lnTo>
                  <a:pt x="55780" y="50490"/>
                </a:lnTo>
                <a:lnTo>
                  <a:pt x="55790" y="50490"/>
                </a:lnTo>
                <a:lnTo>
                  <a:pt x="55820" y="50490"/>
                </a:lnTo>
                <a:close/>
                <a:moveTo>
                  <a:pt x="56620" y="50480"/>
                </a:moveTo>
                <a:lnTo>
                  <a:pt x="56620" y="50530"/>
                </a:lnTo>
                <a:lnTo>
                  <a:pt x="56630" y="50530"/>
                </a:lnTo>
                <a:lnTo>
                  <a:pt x="56630" y="50540"/>
                </a:lnTo>
                <a:lnTo>
                  <a:pt x="56640" y="50540"/>
                </a:lnTo>
                <a:lnTo>
                  <a:pt x="56640" y="50560"/>
                </a:lnTo>
                <a:lnTo>
                  <a:pt x="56640" y="50570"/>
                </a:lnTo>
                <a:lnTo>
                  <a:pt x="56640" y="50580"/>
                </a:lnTo>
                <a:lnTo>
                  <a:pt x="56650" y="50580"/>
                </a:lnTo>
                <a:lnTo>
                  <a:pt x="56650" y="50590"/>
                </a:lnTo>
                <a:lnTo>
                  <a:pt x="56660" y="50590"/>
                </a:lnTo>
                <a:lnTo>
                  <a:pt x="56660" y="50600"/>
                </a:lnTo>
                <a:lnTo>
                  <a:pt x="56670" y="50600"/>
                </a:lnTo>
                <a:lnTo>
                  <a:pt x="56670" y="50610"/>
                </a:lnTo>
                <a:lnTo>
                  <a:pt x="56680" y="50610"/>
                </a:lnTo>
                <a:lnTo>
                  <a:pt x="56680" y="50620"/>
                </a:lnTo>
                <a:lnTo>
                  <a:pt x="56690" y="50620"/>
                </a:lnTo>
                <a:lnTo>
                  <a:pt x="56690" y="50630"/>
                </a:lnTo>
                <a:lnTo>
                  <a:pt x="56700" y="50630"/>
                </a:lnTo>
                <a:lnTo>
                  <a:pt x="56700" y="50640"/>
                </a:lnTo>
                <a:lnTo>
                  <a:pt x="56710" y="50640"/>
                </a:lnTo>
                <a:lnTo>
                  <a:pt x="56710" y="50650"/>
                </a:lnTo>
                <a:lnTo>
                  <a:pt x="56720" y="50650"/>
                </a:lnTo>
                <a:lnTo>
                  <a:pt x="56730" y="50650"/>
                </a:lnTo>
                <a:lnTo>
                  <a:pt x="56750" y="50650"/>
                </a:lnTo>
                <a:lnTo>
                  <a:pt x="56750" y="50660"/>
                </a:lnTo>
                <a:lnTo>
                  <a:pt x="56770" y="50660"/>
                </a:lnTo>
                <a:lnTo>
                  <a:pt x="56770" y="50650"/>
                </a:lnTo>
                <a:lnTo>
                  <a:pt x="56780" y="50650"/>
                </a:lnTo>
                <a:lnTo>
                  <a:pt x="56780" y="50660"/>
                </a:lnTo>
                <a:lnTo>
                  <a:pt x="56780" y="50670"/>
                </a:lnTo>
                <a:lnTo>
                  <a:pt x="56780" y="50680"/>
                </a:lnTo>
                <a:lnTo>
                  <a:pt x="56770" y="50680"/>
                </a:lnTo>
                <a:lnTo>
                  <a:pt x="56740" y="50680"/>
                </a:lnTo>
                <a:lnTo>
                  <a:pt x="56740" y="50690"/>
                </a:lnTo>
                <a:lnTo>
                  <a:pt x="56740" y="50700"/>
                </a:lnTo>
                <a:lnTo>
                  <a:pt x="56740" y="50710"/>
                </a:lnTo>
                <a:lnTo>
                  <a:pt x="56750" y="50710"/>
                </a:lnTo>
                <a:lnTo>
                  <a:pt x="56760" y="50710"/>
                </a:lnTo>
                <a:lnTo>
                  <a:pt x="56800" y="50710"/>
                </a:lnTo>
                <a:lnTo>
                  <a:pt x="56800" y="50720"/>
                </a:lnTo>
                <a:lnTo>
                  <a:pt x="56810" y="50720"/>
                </a:lnTo>
                <a:lnTo>
                  <a:pt x="56810" y="50710"/>
                </a:lnTo>
                <a:lnTo>
                  <a:pt x="56820" y="50710"/>
                </a:lnTo>
                <a:lnTo>
                  <a:pt x="56820" y="50720"/>
                </a:lnTo>
                <a:lnTo>
                  <a:pt x="56830" y="50720"/>
                </a:lnTo>
                <a:lnTo>
                  <a:pt x="56830" y="50730"/>
                </a:lnTo>
                <a:lnTo>
                  <a:pt x="56830" y="50740"/>
                </a:lnTo>
                <a:lnTo>
                  <a:pt x="56840" y="50740"/>
                </a:lnTo>
                <a:lnTo>
                  <a:pt x="56840" y="50730"/>
                </a:lnTo>
                <a:lnTo>
                  <a:pt x="56850" y="50730"/>
                </a:lnTo>
                <a:lnTo>
                  <a:pt x="56850" y="50740"/>
                </a:lnTo>
                <a:lnTo>
                  <a:pt x="56860" y="50740"/>
                </a:lnTo>
                <a:lnTo>
                  <a:pt x="56850" y="50740"/>
                </a:lnTo>
                <a:lnTo>
                  <a:pt x="56850" y="50750"/>
                </a:lnTo>
                <a:lnTo>
                  <a:pt x="56840" y="50750"/>
                </a:lnTo>
                <a:lnTo>
                  <a:pt x="56840" y="50740"/>
                </a:lnTo>
                <a:lnTo>
                  <a:pt x="56840" y="50750"/>
                </a:lnTo>
                <a:lnTo>
                  <a:pt x="56820" y="50750"/>
                </a:lnTo>
                <a:lnTo>
                  <a:pt x="56810" y="50750"/>
                </a:lnTo>
                <a:lnTo>
                  <a:pt x="56810" y="50760"/>
                </a:lnTo>
                <a:lnTo>
                  <a:pt x="56790" y="50760"/>
                </a:lnTo>
                <a:lnTo>
                  <a:pt x="56790" y="50770"/>
                </a:lnTo>
                <a:lnTo>
                  <a:pt x="56800" y="50770"/>
                </a:lnTo>
                <a:lnTo>
                  <a:pt x="56810" y="50770"/>
                </a:lnTo>
                <a:lnTo>
                  <a:pt x="56810" y="50780"/>
                </a:lnTo>
                <a:lnTo>
                  <a:pt x="56800" y="50780"/>
                </a:lnTo>
                <a:lnTo>
                  <a:pt x="56800" y="50790"/>
                </a:lnTo>
                <a:lnTo>
                  <a:pt x="56790" y="50790"/>
                </a:lnTo>
                <a:lnTo>
                  <a:pt x="56760" y="50790"/>
                </a:lnTo>
                <a:lnTo>
                  <a:pt x="56750" y="50790"/>
                </a:lnTo>
                <a:lnTo>
                  <a:pt x="56750" y="50800"/>
                </a:lnTo>
                <a:lnTo>
                  <a:pt x="56750" y="50810"/>
                </a:lnTo>
                <a:lnTo>
                  <a:pt x="56760" y="50810"/>
                </a:lnTo>
                <a:lnTo>
                  <a:pt x="56790" y="50810"/>
                </a:lnTo>
                <a:lnTo>
                  <a:pt x="56800" y="50810"/>
                </a:lnTo>
                <a:lnTo>
                  <a:pt x="56800" y="50820"/>
                </a:lnTo>
                <a:lnTo>
                  <a:pt x="56810" y="50820"/>
                </a:lnTo>
                <a:lnTo>
                  <a:pt x="56840" y="50820"/>
                </a:lnTo>
                <a:lnTo>
                  <a:pt x="56850" y="50820"/>
                </a:lnTo>
                <a:lnTo>
                  <a:pt x="56850" y="50830"/>
                </a:lnTo>
                <a:lnTo>
                  <a:pt x="56880" y="50830"/>
                </a:lnTo>
                <a:lnTo>
                  <a:pt x="56880" y="50820"/>
                </a:lnTo>
                <a:lnTo>
                  <a:pt x="56880" y="50790"/>
                </a:lnTo>
                <a:lnTo>
                  <a:pt x="56890" y="50790"/>
                </a:lnTo>
                <a:lnTo>
                  <a:pt x="56890" y="50780"/>
                </a:lnTo>
                <a:lnTo>
                  <a:pt x="56890" y="50770"/>
                </a:lnTo>
                <a:lnTo>
                  <a:pt x="56900" y="50770"/>
                </a:lnTo>
                <a:lnTo>
                  <a:pt x="56900" y="50760"/>
                </a:lnTo>
                <a:lnTo>
                  <a:pt x="56910" y="50760"/>
                </a:lnTo>
                <a:lnTo>
                  <a:pt x="56920" y="50760"/>
                </a:lnTo>
                <a:lnTo>
                  <a:pt x="56920" y="50750"/>
                </a:lnTo>
                <a:lnTo>
                  <a:pt x="56930" y="50750"/>
                </a:lnTo>
                <a:lnTo>
                  <a:pt x="56930" y="50740"/>
                </a:lnTo>
                <a:lnTo>
                  <a:pt x="56920" y="50740"/>
                </a:lnTo>
                <a:lnTo>
                  <a:pt x="56930" y="50740"/>
                </a:lnTo>
                <a:lnTo>
                  <a:pt x="56930" y="50730"/>
                </a:lnTo>
                <a:lnTo>
                  <a:pt x="56920" y="50730"/>
                </a:lnTo>
                <a:lnTo>
                  <a:pt x="56920" y="50710"/>
                </a:lnTo>
                <a:lnTo>
                  <a:pt x="56910" y="50710"/>
                </a:lnTo>
                <a:lnTo>
                  <a:pt x="56910" y="50720"/>
                </a:lnTo>
                <a:lnTo>
                  <a:pt x="56900" y="50720"/>
                </a:lnTo>
                <a:lnTo>
                  <a:pt x="56890" y="50720"/>
                </a:lnTo>
                <a:lnTo>
                  <a:pt x="56890" y="50730"/>
                </a:lnTo>
                <a:lnTo>
                  <a:pt x="56890" y="50720"/>
                </a:lnTo>
                <a:lnTo>
                  <a:pt x="56880" y="50720"/>
                </a:lnTo>
                <a:lnTo>
                  <a:pt x="56880" y="50710"/>
                </a:lnTo>
                <a:lnTo>
                  <a:pt x="56850" y="50710"/>
                </a:lnTo>
                <a:lnTo>
                  <a:pt x="56830" y="50710"/>
                </a:lnTo>
                <a:lnTo>
                  <a:pt x="56830" y="50700"/>
                </a:lnTo>
                <a:lnTo>
                  <a:pt x="56800" y="50700"/>
                </a:lnTo>
                <a:lnTo>
                  <a:pt x="56800" y="50690"/>
                </a:lnTo>
                <a:lnTo>
                  <a:pt x="56810" y="50690"/>
                </a:lnTo>
                <a:lnTo>
                  <a:pt x="56810" y="50680"/>
                </a:lnTo>
                <a:lnTo>
                  <a:pt x="56840" y="50680"/>
                </a:lnTo>
                <a:lnTo>
                  <a:pt x="56840" y="50690"/>
                </a:lnTo>
                <a:lnTo>
                  <a:pt x="56870" y="50690"/>
                </a:lnTo>
                <a:lnTo>
                  <a:pt x="56870" y="50680"/>
                </a:lnTo>
                <a:lnTo>
                  <a:pt x="56880" y="50680"/>
                </a:lnTo>
                <a:lnTo>
                  <a:pt x="56890" y="50680"/>
                </a:lnTo>
                <a:lnTo>
                  <a:pt x="56910" y="50680"/>
                </a:lnTo>
                <a:lnTo>
                  <a:pt x="56910" y="50670"/>
                </a:lnTo>
                <a:lnTo>
                  <a:pt x="56930" y="50670"/>
                </a:lnTo>
                <a:lnTo>
                  <a:pt x="56930" y="50680"/>
                </a:lnTo>
                <a:lnTo>
                  <a:pt x="56930" y="50670"/>
                </a:lnTo>
                <a:lnTo>
                  <a:pt x="56940" y="50670"/>
                </a:lnTo>
                <a:lnTo>
                  <a:pt x="56940" y="50660"/>
                </a:lnTo>
                <a:lnTo>
                  <a:pt x="56940" y="50650"/>
                </a:lnTo>
                <a:lnTo>
                  <a:pt x="56950" y="50650"/>
                </a:lnTo>
                <a:lnTo>
                  <a:pt x="56960" y="50650"/>
                </a:lnTo>
                <a:lnTo>
                  <a:pt x="56960" y="50660"/>
                </a:lnTo>
                <a:lnTo>
                  <a:pt x="56970" y="50660"/>
                </a:lnTo>
                <a:lnTo>
                  <a:pt x="56970" y="50700"/>
                </a:lnTo>
                <a:lnTo>
                  <a:pt x="56960" y="50700"/>
                </a:lnTo>
                <a:lnTo>
                  <a:pt x="56960" y="50710"/>
                </a:lnTo>
                <a:lnTo>
                  <a:pt x="56960" y="50720"/>
                </a:lnTo>
                <a:lnTo>
                  <a:pt x="56960" y="50730"/>
                </a:lnTo>
                <a:lnTo>
                  <a:pt x="56970" y="50730"/>
                </a:lnTo>
                <a:lnTo>
                  <a:pt x="56970" y="50720"/>
                </a:lnTo>
                <a:lnTo>
                  <a:pt x="56970" y="50710"/>
                </a:lnTo>
                <a:lnTo>
                  <a:pt x="56980" y="50710"/>
                </a:lnTo>
                <a:lnTo>
                  <a:pt x="56980" y="50700"/>
                </a:lnTo>
                <a:lnTo>
                  <a:pt x="56990" y="50700"/>
                </a:lnTo>
                <a:lnTo>
                  <a:pt x="56990" y="50690"/>
                </a:lnTo>
                <a:lnTo>
                  <a:pt x="56990" y="50680"/>
                </a:lnTo>
                <a:lnTo>
                  <a:pt x="57000" y="50680"/>
                </a:lnTo>
                <a:lnTo>
                  <a:pt x="57000" y="50670"/>
                </a:lnTo>
                <a:lnTo>
                  <a:pt x="57000" y="50660"/>
                </a:lnTo>
                <a:lnTo>
                  <a:pt x="57010" y="50660"/>
                </a:lnTo>
                <a:lnTo>
                  <a:pt x="57010" y="50670"/>
                </a:lnTo>
                <a:lnTo>
                  <a:pt x="57000" y="50670"/>
                </a:lnTo>
                <a:lnTo>
                  <a:pt x="57000" y="50680"/>
                </a:lnTo>
                <a:lnTo>
                  <a:pt x="57000" y="50700"/>
                </a:lnTo>
                <a:lnTo>
                  <a:pt x="56990" y="50700"/>
                </a:lnTo>
                <a:lnTo>
                  <a:pt x="56990" y="50710"/>
                </a:lnTo>
                <a:lnTo>
                  <a:pt x="57000" y="50710"/>
                </a:lnTo>
                <a:lnTo>
                  <a:pt x="57020" y="50710"/>
                </a:lnTo>
                <a:lnTo>
                  <a:pt x="57020" y="50700"/>
                </a:lnTo>
                <a:lnTo>
                  <a:pt x="57030" y="50700"/>
                </a:lnTo>
                <a:lnTo>
                  <a:pt x="57030" y="50690"/>
                </a:lnTo>
                <a:lnTo>
                  <a:pt x="57030" y="50680"/>
                </a:lnTo>
                <a:lnTo>
                  <a:pt x="57030" y="50670"/>
                </a:lnTo>
                <a:lnTo>
                  <a:pt x="57020" y="50670"/>
                </a:lnTo>
                <a:lnTo>
                  <a:pt x="57020" y="50660"/>
                </a:lnTo>
                <a:lnTo>
                  <a:pt x="57010" y="50660"/>
                </a:lnTo>
                <a:lnTo>
                  <a:pt x="57010" y="50650"/>
                </a:lnTo>
                <a:lnTo>
                  <a:pt x="57000" y="50650"/>
                </a:lnTo>
                <a:lnTo>
                  <a:pt x="56990" y="50650"/>
                </a:lnTo>
                <a:lnTo>
                  <a:pt x="56980" y="50650"/>
                </a:lnTo>
                <a:lnTo>
                  <a:pt x="56980" y="50660"/>
                </a:lnTo>
                <a:lnTo>
                  <a:pt x="56970" y="50660"/>
                </a:lnTo>
                <a:lnTo>
                  <a:pt x="56970" y="50650"/>
                </a:lnTo>
                <a:lnTo>
                  <a:pt x="56970" y="50630"/>
                </a:lnTo>
                <a:lnTo>
                  <a:pt x="56980" y="50630"/>
                </a:lnTo>
                <a:lnTo>
                  <a:pt x="56980" y="50620"/>
                </a:lnTo>
                <a:lnTo>
                  <a:pt x="56980" y="50590"/>
                </a:lnTo>
                <a:lnTo>
                  <a:pt x="56970" y="50590"/>
                </a:lnTo>
                <a:lnTo>
                  <a:pt x="56960" y="50590"/>
                </a:lnTo>
                <a:lnTo>
                  <a:pt x="56960" y="50580"/>
                </a:lnTo>
                <a:lnTo>
                  <a:pt x="56950" y="50580"/>
                </a:lnTo>
                <a:lnTo>
                  <a:pt x="56950" y="50550"/>
                </a:lnTo>
                <a:lnTo>
                  <a:pt x="56950" y="50540"/>
                </a:lnTo>
                <a:lnTo>
                  <a:pt x="56950" y="50530"/>
                </a:lnTo>
                <a:lnTo>
                  <a:pt x="56950" y="50520"/>
                </a:lnTo>
                <a:lnTo>
                  <a:pt x="56950" y="50510"/>
                </a:lnTo>
                <a:lnTo>
                  <a:pt x="56960" y="50510"/>
                </a:lnTo>
                <a:lnTo>
                  <a:pt x="56960" y="50520"/>
                </a:lnTo>
                <a:lnTo>
                  <a:pt x="56970" y="50520"/>
                </a:lnTo>
                <a:lnTo>
                  <a:pt x="56970" y="50530"/>
                </a:lnTo>
                <a:lnTo>
                  <a:pt x="56980" y="50530"/>
                </a:lnTo>
                <a:lnTo>
                  <a:pt x="56980" y="50540"/>
                </a:lnTo>
                <a:lnTo>
                  <a:pt x="56980" y="50550"/>
                </a:lnTo>
                <a:lnTo>
                  <a:pt x="56990" y="50550"/>
                </a:lnTo>
                <a:lnTo>
                  <a:pt x="56990" y="50560"/>
                </a:lnTo>
                <a:lnTo>
                  <a:pt x="56990" y="50570"/>
                </a:lnTo>
                <a:lnTo>
                  <a:pt x="57000" y="50570"/>
                </a:lnTo>
                <a:lnTo>
                  <a:pt x="57000" y="50580"/>
                </a:lnTo>
                <a:lnTo>
                  <a:pt x="57010" y="50580"/>
                </a:lnTo>
                <a:lnTo>
                  <a:pt x="57010" y="50590"/>
                </a:lnTo>
                <a:lnTo>
                  <a:pt x="57020" y="50590"/>
                </a:lnTo>
                <a:lnTo>
                  <a:pt x="57020" y="50600"/>
                </a:lnTo>
                <a:lnTo>
                  <a:pt x="57030" y="50600"/>
                </a:lnTo>
                <a:lnTo>
                  <a:pt x="57030" y="50610"/>
                </a:lnTo>
                <a:lnTo>
                  <a:pt x="57040" y="50610"/>
                </a:lnTo>
                <a:lnTo>
                  <a:pt x="57040" y="50620"/>
                </a:lnTo>
                <a:lnTo>
                  <a:pt x="57050" y="50620"/>
                </a:lnTo>
                <a:lnTo>
                  <a:pt x="57050" y="50630"/>
                </a:lnTo>
                <a:lnTo>
                  <a:pt x="57050" y="50640"/>
                </a:lnTo>
                <a:lnTo>
                  <a:pt x="57060" y="50640"/>
                </a:lnTo>
                <a:lnTo>
                  <a:pt x="57060" y="50650"/>
                </a:lnTo>
                <a:lnTo>
                  <a:pt x="57070" y="50650"/>
                </a:lnTo>
                <a:lnTo>
                  <a:pt x="57070" y="50660"/>
                </a:lnTo>
                <a:lnTo>
                  <a:pt x="57080" y="50660"/>
                </a:lnTo>
                <a:lnTo>
                  <a:pt x="57080" y="50670"/>
                </a:lnTo>
                <a:lnTo>
                  <a:pt x="57090" y="50670"/>
                </a:lnTo>
                <a:lnTo>
                  <a:pt x="57090" y="50680"/>
                </a:lnTo>
                <a:lnTo>
                  <a:pt x="57100" y="50680"/>
                </a:lnTo>
                <a:lnTo>
                  <a:pt x="57110" y="50680"/>
                </a:lnTo>
                <a:lnTo>
                  <a:pt x="57110" y="50690"/>
                </a:lnTo>
                <a:lnTo>
                  <a:pt x="57120" y="50690"/>
                </a:lnTo>
                <a:lnTo>
                  <a:pt x="57130" y="50690"/>
                </a:lnTo>
                <a:lnTo>
                  <a:pt x="57140" y="50690"/>
                </a:lnTo>
                <a:lnTo>
                  <a:pt x="57140" y="50700"/>
                </a:lnTo>
                <a:lnTo>
                  <a:pt x="57140" y="50710"/>
                </a:lnTo>
                <a:lnTo>
                  <a:pt x="57150" y="50710"/>
                </a:lnTo>
                <a:lnTo>
                  <a:pt x="57150" y="50720"/>
                </a:lnTo>
                <a:lnTo>
                  <a:pt x="57160" y="50720"/>
                </a:lnTo>
                <a:lnTo>
                  <a:pt x="57160" y="50730"/>
                </a:lnTo>
                <a:lnTo>
                  <a:pt x="57180" y="50730"/>
                </a:lnTo>
                <a:lnTo>
                  <a:pt x="57180" y="50740"/>
                </a:lnTo>
                <a:lnTo>
                  <a:pt x="57180" y="50760"/>
                </a:lnTo>
                <a:lnTo>
                  <a:pt x="57190" y="50760"/>
                </a:lnTo>
                <a:lnTo>
                  <a:pt x="57190" y="50770"/>
                </a:lnTo>
                <a:lnTo>
                  <a:pt x="57190" y="50780"/>
                </a:lnTo>
                <a:lnTo>
                  <a:pt x="57200" y="50780"/>
                </a:lnTo>
                <a:lnTo>
                  <a:pt x="57200" y="50790"/>
                </a:lnTo>
                <a:lnTo>
                  <a:pt x="57210" y="50790"/>
                </a:lnTo>
                <a:lnTo>
                  <a:pt x="57210" y="50800"/>
                </a:lnTo>
                <a:lnTo>
                  <a:pt x="57210" y="50810"/>
                </a:lnTo>
                <a:lnTo>
                  <a:pt x="57220" y="50810"/>
                </a:lnTo>
                <a:lnTo>
                  <a:pt x="57220" y="50820"/>
                </a:lnTo>
                <a:lnTo>
                  <a:pt x="57230" y="50820"/>
                </a:lnTo>
                <a:lnTo>
                  <a:pt x="57240" y="50820"/>
                </a:lnTo>
                <a:lnTo>
                  <a:pt x="57240" y="50830"/>
                </a:lnTo>
                <a:lnTo>
                  <a:pt x="57250" y="50830"/>
                </a:lnTo>
                <a:lnTo>
                  <a:pt x="57250" y="50840"/>
                </a:lnTo>
                <a:lnTo>
                  <a:pt x="57260" y="50840"/>
                </a:lnTo>
                <a:lnTo>
                  <a:pt x="57270" y="50840"/>
                </a:lnTo>
                <a:lnTo>
                  <a:pt x="57270" y="50850"/>
                </a:lnTo>
                <a:lnTo>
                  <a:pt x="57280" y="50850"/>
                </a:lnTo>
                <a:lnTo>
                  <a:pt x="57290" y="50850"/>
                </a:lnTo>
                <a:lnTo>
                  <a:pt x="57290" y="50860"/>
                </a:lnTo>
                <a:lnTo>
                  <a:pt x="57300" y="50860"/>
                </a:lnTo>
                <a:lnTo>
                  <a:pt x="57300" y="50870"/>
                </a:lnTo>
                <a:lnTo>
                  <a:pt x="57310" y="50870"/>
                </a:lnTo>
                <a:lnTo>
                  <a:pt x="57310" y="50880"/>
                </a:lnTo>
                <a:lnTo>
                  <a:pt x="57320" y="50880"/>
                </a:lnTo>
                <a:lnTo>
                  <a:pt x="57320" y="50890"/>
                </a:lnTo>
                <a:lnTo>
                  <a:pt x="57330" y="50890"/>
                </a:lnTo>
                <a:lnTo>
                  <a:pt x="57340" y="50890"/>
                </a:lnTo>
                <a:lnTo>
                  <a:pt x="57340" y="50900"/>
                </a:lnTo>
                <a:lnTo>
                  <a:pt x="57350" y="50900"/>
                </a:lnTo>
                <a:lnTo>
                  <a:pt x="57350" y="50910"/>
                </a:lnTo>
                <a:lnTo>
                  <a:pt x="57370" y="50910"/>
                </a:lnTo>
                <a:lnTo>
                  <a:pt x="57380" y="50910"/>
                </a:lnTo>
                <a:lnTo>
                  <a:pt x="57380" y="50920"/>
                </a:lnTo>
                <a:lnTo>
                  <a:pt x="57390" y="50920"/>
                </a:lnTo>
                <a:lnTo>
                  <a:pt x="57400" y="50920"/>
                </a:lnTo>
                <a:lnTo>
                  <a:pt x="57400" y="50930"/>
                </a:lnTo>
                <a:lnTo>
                  <a:pt x="57410" y="50930"/>
                </a:lnTo>
                <a:lnTo>
                  <a:pt x="57410" y="50940"/>
                </a:lnTo>
                <a:lnTo>
                  <a:pt x="57420" y="50940"/>
                </a:lnTo>
                <a:lnTo>
                  <a:pt x="57420" y="50930"/>
                </a:lnTo>
                <a:lnTo>
                  <a:pt x="57430" y="50930"/>
                </a:lnTo>
                <a:lnTo>
                  <a:pt x="57430" y="50920"/>
                </a:lnTo>
                <a:lnTo>
                  <a:pt x="57440" y="50920"/>
                </a:lnTo>
                <a:lnTo>
                  <a:pt x="57450" y="50920"/>
                </a:lnTo>
                <a:lnTo>
                  <a:pt x="57450" y="50930"/>
                </a:lnTo>
                <a:lnTo>
                  <a:pt x="57450" y="50940"/>
                </a:lnTo>
                <a:lnTo>
                  <a:pt x="57450" y="50950"/>
                </a:lnTo>
                <a:lnTo>
                  <a:pt x="57460" y="50950"/>
                </a:lnTo>
                <a:lnTo>
                  <a:pt x="57460" y="50960"/>
                </a:lnTo>
                <a:lnTo>
                  <a:pt x="57470" y="50960"/>
                </a:lnTo>
                <a:lnTo>
                  <a:pt x="57470" y="50970"/>
                </a:lnTo>
                <a:lnTo>
                  <a:pt x="57480" y="50970"/>
                </a:lnTo>
                <a:lnTo>
                  <a:pt x="57480" y="50980"/>
                </a:lnTo>
                <a:lnTo>
                  <a:pt x="57480" y="50990"/>
                </a:lnTo>
                <a:lnTo>
                  <a:pt x="57490" y="50990"/>
                </a:lnTo>
                <a:lnTo>
                  <a:pt x="57490" y="51000"/>
                </a:lnTo>
                <a:lnTo>
                  <a:pt x="57500" y="51000"/>
                </a:lnTo>
                <a:lnTo>
                  <a:pt x="57500" y="51010"/>
                </a:lnTo>
                <a:lnTo>
                  <a:pt x="57510" y="51010"/>
                </a:lnTo>
                <a:lnTo>
                  <a:pt x="57510" y="51020"/>
                </a:lnTo>
                <a:lnTo>
                  <a:pt x="57510" y="51030"/>
                </a:lnTo>
                <a:lnTo>
                  <a:pt x="57520" y="51030"/>
                </a:lnTo>
                <a:lnTo>
                  <a:pt x="57520" y="51040"/>
                </a:lnTo>
                <a:lnTo>
                  <a:pt x="57530" y="51040"/>
                </a:lnTo>
                <a:lnTo>
                  <a:pt x="57540" y="51040"/>
                </a:lnTo>
                <a:lnTo>
                  <a:pt x="57540" y="51050"/>
                </a:lnTo>
                <a:lnTo>
                  <a:pt x="57550" y="51050"/>
                </a:lnTo>
                <a:lnTo>
                  <a:pt x="57550" y="51060"/>
                </a:lnTo>
                <a:lnTo>
                  <a:pt x="57560" y="51060"/>
                </a:lnTo>
                <a:lnTo>
                  <a:pt x="57560" y="51070"/>
                </a:lnTo>
                <a:lnTo>
                  <a:pt x="57570" y="51070"/>
                </a:lnTo>
                <a:lnTo>
                  <a:pt x="57570" y="51080"/>
                </a:lnTo>
                <a:lnTo>
                  <a:pt x="57580" y="51080"/>
                </a:lnTo>
                <a:lnTo>
                  <a:pt x="57580" y="51090"/>
                </a:lnTo>
                <a:lnTo>
                  <a:pt x="57580" y="51100"/>
                </a:lnTo>
                <a:lnTo>
                  <a:pt x="57590" y="51100"/>
                </a:lnTo>
                <a:lnTo>
                  <a:pt x="57590" y="51110"/>
                </a:lnTo>
                <a:lnTo>
                  <a:pt x="57600" y="51110"/>
                </a:lnTo>
                <a:lnTo>
                  <a:pt x="57610" y="51110"/>
                </a:lnTo>
                <a:lnTo>
                  <a:pt x="57620" y="51110"/>
                </a:lnTo>
                <a:lnTo>
                  <a:pt x="57620" y="51120"/>
                </a:lnTo>
                <a:lnTo>
                  <a:pt x="57630" y="51120"/>
                </a:lnTo>
                <a:lnTo>
                  <a:pt x="57630" y="51130"/>
                </a:lnTo>
                <a:lnTo>
                  <a:pt x="57640" y="51130"/>
                </a:lnTo>
                <a:lnTo>
                  <a:pt x="57650" y="51130"/>
                </a:lnTo>
                <a:lnTo>
                  <a:pt x="57650" y="51140"/>
                </a:lnTo>
                <a:lnTo>
                  <a:pt x="57650" y="51160"/>
                </a:lnTo>
                <a:lnTo>
                  <a:pt x="57640" y="51160"/>
                </a:lnTo>
                <a:lnTo>
                  <a:pt x="57640" y="51170"/>
                </a:lnTo>
                <a:lnTo>
                  <a:pt x="57640" y="51180"/>
                </a:lnTo>
                <a:lnTo>
                  <a:pt x="57640" y="51190"/>
                </a:lnTo>
                <a:lnTo>
                  <a:pt x="57650" y="51190"/>
                </a:lnTo>
                <a:lnTo>
                  <a:pt x="57660" y="51190"/>
                </a:lnTo>
                <a:lnTo>
                  <a:pt x="57660" y="51200"/>
                </a:lnTo>
                <a:lnTo>
                  <a:pt x="57670" y="51200"/>
                </a:lnTo>
                <a:lnTo>
                  <a:pt x="57670" y="51210"/>
                </a:lnTo>
                <a:lnTo>
                  <a:pt x="57670" y="51220"/>
                </a:lnTo>
                <a:lnTo>
                  <a:pt x="57680" y="51220"/>
                </a:lnTo>
                <a:lnTo>
                  <a:pt x="57680" y="51230"/>
                </a:lnTo>
                <a:lnTo>
                  <a:pt x="57690" y="51230"/>
                </a:lnTo>
                <a:lnTo>
                  <a:pt x="57690" y="51240"/>
                </a:lnTo>
                <a:lnTo>
                  <a:pt x="57700" y="51240"/>
                </a:lnTo>
                <a:lnTo>
                  <a:pt x="57710" y="51240"/>
                </a:lnTo>
                <a:lnTo>
                  <a:pt x="57710" y="51250"/>
                </a:lnTo>
                <a:lnTo>
                  <a:pt x="57720" y="51250"/>
                </a:lnTo>
                <a:lnTo>
                  <a:pt x="57720" y="51260"/>
                </a:lnTo>
                <a:lnTo>
                  <a:pt x="57730" y="51260"/>
                </a:lnTo>
                <a:lnTo>
                  <a:pt x="57730" y="51270"/>
                </a:lnTo>
                <a:lnTo>
                  <a:pt x="57750" y="51270"/>
                </a:lnTo>
                <a:lnTo>
                  <a:pt x="57760" y="51270"/>
                </a:lnTo>
                <a:lnTo>
                  <a:pt x="57760" y="51280"/>
                </a:lnTo>
                <a:lnTo>
                  <a:pt x="57780" y="51280"/>
                </a:lnTo>
                <a:lnTo>
                  <a:pt x="57780" y="51270"/>
                </a:lnTo>
                <a:lnTo>
                  <a:pt x="57790" y="51270"/>
                </a:lnTo>
                <a:lnTo>
                  <a:pt x="57800" y="51270"/>
                </a:lnTo>
                <a:lnTo>
                  <a:pt x="57800" y="51260"/>
                </a:lnTo>
                <a:lnTo>
                  <a:pt x="57800" y="51250"/>
                </a:lnTo>
                <a:lnTo>
                  <a:pt x="57810" y="51250"/>
                </a:lnTo>
                <a:lnTo>
                  <a:pt x="57810" y="51240"/>
                </a:lnTo>
                <a:lnTo>
                  <a:pt x="57810" y="51230"/>
                </a:lnTo>
                <a:lnTo>
                  <a:pt x="57820" y="51230"/>
                </a:lnTo>
                <a:lnTo>
                  <a:pt x="57820" y="51220"/>
                </a:lnTo>
                <a:lnTo>
                  <a:pt x="57830" y="51220"/>
                </a:lnTo>
                <a:lnTo>
                  <a:pt x="57830" y="51210"/>
                </a:lnTo>
                <a:lnTo>
                  <a:pt x="57840" y="51210"/>
                </a:lnTo>
                <a:lnTo>
                  <a:pt x="57850" y="51210"/>
                </a:lnTo>
                <a:lnTo>
                  <a:pt x="57860" y="51210"/>
                </a:lnTo>
                <a:lnTo>
                  <a:pt x="57860" y="51220"/>
                </a:lnTo>
                <a:lnTo>
                  <a:pt x="57860" y="51210"/>
                </a:lnTo>
                <a:lnTo>
                  <a:pt x="57870" y="51210"/>
                </a:lnTo>
                <a:lnTo>
                  <a:pt x="57870" y="51220"/>
                </a:lnTo>
                <a:lnTo>
                  <a:pt x="57870" y="51210"/>
                </a:lnTo>
                <a:lnTo>
                  <a:pt x="57890" y="51210"/>
                </a:lnTo>
                <a:lnTo>
                  <a:pt x="57890" y="51220"/>
                </a:lnTo>
                <a:lnTo>
                  <a:pt x="57900" y="51220"/>
                </a:lnTo>
                <a:lnTo>
                  <a:pt x="57900" y="51230"/>
                </a:lnTo>
                <a:lnTo>
                  <a:pt x="57910" y="51230"/>
                </a:lnTo>
                <a:lnTo>
                  <a:pt x="57920" y="51230"/>
                </a:lnTo>
                <a:lnTo>
                  <a:pt x="57930" y="51230"/>
                </a:lnTo>
                <a:lnTo>
                  <a:pt x="57930" y="51250"/>
                </a:lnTo>
                <a:lnTo>
                  <a:pt x="57930" y="51260"/>
                </a:lnTo>
                <a:lnTo>
                  <a:pt x="57940" y="51260"/>
                </a:lnTo>
                <a:lnTo>
                  <a:pt x="57940" y="51270"/>
                </a:lnTo>
                <a:lnTo>
                  <a:pt x="57960" y="51270"/>
                </a:lnTo>
                <a:lnTo>
                  <a:pt x="57960" y="51290"/>
                </a:lnTo>
                <a:lnTo>
                  <a:pt x="57970" y="51290"/>
                </a:lnTo>
                <a:lnTo>
                  <a:pt x="57980" y="51290"/>
                </a:lnTo>
                <a:lnTo>
                  <a:pt x="57980" y="51300"/>
                </a:lnTo>
                <a:lnTo>
                  <a:pt x="57990" y="51300"/>
                </a:lnTo>
                <a:lnTo>
                  <a:pt x="57990" y="51310"/>
                </a:lnTo>
                <a:lnTo>
                  <a:pt x="57990" y="51320"/>
                </a:lnTo>
                <a:lnTo>
                  <a:pt x="57990" y="51330"/>
                </a:lnTo>
                <a:lnTo>
                  <a:pt x="58000" y="51330"/>
                </a:lnTo>
                <a:lnTo>
                  <a:pt x="58000" y="51320"/>
                </a:lnTo>
                <a:lnTo>
                  <a:pt x="58010" y="51320"/>
                </a:lnTo>
                <a:lnTo>
                  <a:pt x="58020" y="51320"/>
                </a:lnTo>
                <a:lnTo>
                  <a:pt x="58020" y="51310"/>
                </a:lnTo>
                <a:lnTo>
                  <a:pt x="58030" y="51310"/>
                </a:lnTo>
                <a:lnTo>
                  <a:pt x="58040" y="51310"/>
                </a:lnTo>
                <a:lnTo>
                  <a:pt x="58040" y="51300"/>
                </a:lnTo>
                <a:lnTo>
                  <a:pt x="58050" y="51300"/>
                </a:lnTo>
                <a:lnTo>
                  <a:pt x="58060" y="51300"/>
                </a:lnTo>
                <a:lnTo>
                  <a:pt x="58060" y="51310"/>
                </a:lnTo>
                <a:lnTo>
                  <a:pt x="58070" y="51310"/>
                </a:lnTo>
                <a:lnTo>
                  <a:pt x="58070" y="51320"/>
                </a:lnTo>
                <a:lnTo>
                  <a:pt x="58080" y="51320"/>
                </a:lnTo>
                <a:lnTo>
                  <a:pt x="58080" y="51330"/>
                </a:lnTo>
                <a:lnTo>
                  <a:pt x="58080" y="51340"/>
                </a:lnTo>
                <a:lnTo>
                  <a:pt x="58070" y="51340"/>
                </a:lnTo>
                <a:lnTo>
                  <a:pt x="58060" y="51340"/>
                </a:lnTo>
                <a:lnTo>
                  <a:pt x="58060" y="51350"/>
                </a:lnTo>
                <a:lnTo>
                  <a:pt x="58050" y="51350"/>
                </a:lnTo>
                <a:lnTo>
                  <a:pt x="58040" y="51350"/>
                </a:lnTo>
                <a:lnTo>
                  <a:pt x="58020" y="51350"/>
                </a:lnTo>
                <a:lnTo>
                  <a:pt x="58020" y="51360"/>
                </a:lnTo>
                <a:lnTo>
                  <a:pt x="58000" y="51360"/>
                </a:lnTo>
                <a:lnTo>
                  <a:pt x="58000" y="51350"/>
                </a:lnTo>
                <a:lnTo>
                  <a:pt x="57990" y="51350"/>
                </a:lnTo>
                <a:lnTo>
                  <a:pt x="57990" y="51360"/>
                </a:lnTo>
                <a:lnTo>
                  <a:pt x="57970" y="51360"/>
                </a:lnTo>
                <a:lnTo>
                  <a:pt x="57940" y="51360"/>
                </a:lnTo>
                <a:lnTo>
                  <a:pt x="57940" y="51370"/>
                </a:lnTo>
                <a:lnTo>
                  <a:pt x="57940" y="51390"/>
                </a:lnTo>
                <a:lnTo>
                  <a:pt x="57930" y="51390"/>
                </a:lnTo>
                <a:lnTo>
                  <a:pt x="57940" y="51390"/>
                </a:lnTo>
                <a:lnTo>
                  <a:pt x="57940" y="51440"/>
                </a:lnTo>
                <a:lnTo>
                  <a:pt x="57940" y="51450"/>
                </a:lnTo>
                <a:lnTo>
                  <a:pt x="57950" y="51450"/>
                </a:lnTo>
                <a:lnTo>
                  <a:pt x="57950" y="51460"/>
                </a:lnTo>
                <a:lnTo>
                  <a:pt x="57950" y="51470"/>
                </a:lnTo>
                <a:lnTo>
                  <a:pt x="57960" y="51470"/>
                </a:lnTo>
                <a:lnTo>
                  <a:pt x="57960" y="51480"/>
                </a:lnTo>
                <a:lnTo>
                  <a:pt x="57980" y="51480"/>
                </a:lnTo>
                <a:lnTo>
                  <a:pt x="57980" y="51470"/>
                </a:lnTo>
                <a:lnTo>
                  <a:pt x="57990" y="51470"/>
                </a:lnTo>
                <a:lnTo>
                  <a:pt x="57990" y="51460"/>
                </a:lnTo>
                <a:lnTo>
                  <a:pt x="57990" y="51450"/>
                </a:lnTo>
                <a:lnTo>
                  <a:pt x="58000" y="51450"/>
                </a:lnTo>
                <a:lnTo>
                  <a:pt x="58010" y="51450"/>
                </a:lnTo>
                <a:lnTo>
                  <a:pt x="58010" y="51460"/>
                </a:lnTo>
                <a:lnTo>
                  <a:pt x="58020" y="51460"/>
                </a:lnTo>
                <a:lnTo>
                  <a:pt x="58030" y="51460"/>
                </a:lnTo>
                <a:lnTo>
                  <a:pt x="58030" y="51470"/>
                </a:lnTo>
                <a:lnTo>
                  <a:pt x="58030" y="51480"/>
                </a:lnTo>
                <a:lnTo>
                  <a:pt x="58040" y="51480"/>
                </a:lnTo>
                <a:lnTo>
                  <a:pt x="58050" y="51480"/>
                </a:lnTo>
                <a:lnTo>
                  <a:pt x="58050" y="51490"/>
                </a:lnTo>
                <a:lnTo>
                  <a:pt x="58060" y="51490"/>
                </a:lnTo>
                <a:lnTo>
                  <a:pt x="58060" y="51500"/>
                </a:lnTo>
                <a:lnTo>
                  <a:pt x="58060" y="51510"/>
                </a:lnTo>
                <a:lnTo>
                  <a:pt x="58070" y="51510"/>
                </a:lnTo>
                <a:lnTo>
                  <a:pt x="58070" y="51520"/>
                </a:lnTo>
                <a:lnTo>
                  <a:pt x="58080" y="51520"/>
                </a:lnTo>
                <a:lnTo>
                  <a:pt x="58080" y="51530"/>
                </a:lnTo>
                <a:lnTo>
                  <a:pt x="58090" y="51530"/>
                </a:lnTo>
                <a:lnTo>
                  <a:pt x="58090" y="51540"/>
                </a:lnTo>
                <a:lnTo>
                  <a:pt x="58100" y="51540"/>
                </a:lnTo>
                <a:lnTo>
                  <a:pt x="58100" y="51550"/>
                </a:lnTo>
                <a:lnTo>
                  <a:pt x="58110" y="51550"/>
                </a:lnTo>
                <a:lnTo>
                  <a:pt x="58110" y="51560"/>
                </a:lnTo>
                <a:lnTo>
                  <a:pt x="58110" y="51570"/>
                </a:lnTo>
                <a:lnTo>
                  <a:pt x="58120" y="51570"/>
                </a:lnTo>
                <a:lnTo>
                  <a:pt x="58120" y="51580"/>
                </a:lnTo>
                <a:lnTo>
                  <a:pt x="58130" y="51580"/>
                </a:lnTo>
                <a:lnTo>
                  <a:pt x="58140" y="51580"/>
                </a:lnTo>
                <a:lnTo>
                  <a:pt x="58140" y="51590"/>
                </a:lnTo>
                <a:lnTo>
                  <a:pt x="58150" y="51590"/>
                </a:lnTo>
                <a:lnTo>
                  <a:pt x="58150" y="51600"/>
                </a:lnTo>
                <a:lnTo>
                  <a:pt x="58160" y="51600"/>
                </a:lnTo>
                <a:lnTo>
                  <a:pt x="58160" y="51610"/>
                </a:lnTo>
                <a:lnTo>
                  <a:pt x="58160" y="51620"/>
                </a:lnTo>
                <a:lnTo>
                  <a:pt x="58170" y="51620"/>
                </a:lnTo>
                <a:lnTo>
                  <a:pt x="58170" y="51630"/>
                </a:lnTo>
                <a:lnTo>
                  <a:pt x="58180" y="51630"/>
                </a:lnTo>
                <a:lnTo>
                  <a:pt x="58180" y="51640"/>
                </a:lnTo>
                <a:lnTo>
                  <a:pt x="58180" y="51650"/>
                </a:lnTo>
                <a:lnTo>
                  <a:pt x="58190" y="51650"/>
                </a:lnTo>
                <a:lnTo>
                  <a:pt x="58190" y="51660"/>
                </a:lnTo>
                <a:lnTo>
                  <a:pt x="58200" y="51660"/>
                </a:lnTo>
                <a:lnTo>
                  <a:pt x="58210" y="51660"/>
                </a:lnTo>
                <a:lnTo>
                  <a:pt x="58210" y="51670"/>
                </a:lnTo>
                <a:lnTo>
                  <a:pt x="58210" y="51680"/>
                </a:lnTo>
                <a:lnTo>
                  <a:pt x="58220" y="51680"/>
                </a:lnTo>
                <a:lnTo>
                  <a:pt x="58220" y="51690"/>
                </a:lnTo>
                <a:lnTo>
                  <a:pt x="58230" y="51690"/>
                </a:lnTo>
                <a:lnTo>
                  <a:pt x="58240" y="51690"/>
                </a:lnTo>
                <a:lnTo>
                  <a:pt x="58240" y="51700"/>
                </a:lnTo>
                <a:lnTo>
                  <a:pt x="58240" y="51710"/>
                </a:lnTo>
                <a:lnTo>
                  <a:pt x="58240" y="51720"/>
                </a:lnTo>
                <a:lnTo>
                  <a:pt x="58250" y="51720"/>
                </a:lnTo>
                <a:lnTo>
                  <a:pt x="58250" y="51730"/>
                </a:lnTo>
                <a:lnTo>
                  <a:pt x="58260" y="51730"/>
                </a:lnTo>
                <a:lnTo>
                  <a:pt x="58260" y="51740"/>
                </a:lnTo>
                <a:lnTo>
                  <a:pt x="58270" y="51740"/>
                </a:lnTo>
                <a:lnTo>
                  <a:pt x="58270" y="51750"/>
                </a:lnTo>
                <a:lnTo>
                  <a:pt x="58270" y="51760"/>
                </a:lnTo>
                <a:lnTo>
                  <a:pt x="58280" y="51760"/>
                </a:lnTo>
                <a:lnTo>
                  <a:pt x="58280" y="51770"/>
                </a:lnTo>
                <a:lnTo>
                  <a:pt x="58290" y="51770"/>
                </a:lnTo>
                <a:lnTo>
                  <a:pt x="58290" y="51780"/>
                </a:lnTo>
                <a:lnTo>
                  <a:pt x="58300" y="51780"/>
                </a:lnTo>
                <a:lnTo>
                  <a:pt x="58310" y="51780"/>
                </a:lnTo>
                <a:lnTo>
                  <a:pt x="58310" y="51790"/>
                </a:lnTo>
                <a:lnTo>
                  <a:pt x="58320" y="51790"/>
                </a:lnTo>
                <a:lnTo>
                  <a:pt x="58330" y="51790"/>
                </a:lnTo>
                <a:lnTo>
                  <a:pt x="58330" y="51800"/>
                </a:lnTo>
                <a:lnTo>
                  <a:pt x="58340" y="51800"/>
                </a:lnTo>
                <a:lnTo>
                  <a:pt x="58340" y="51810"/>
                </a:lnTo>
                <a:lnTo>
                  <a:pt x="58340" y="51820"/>
                </a:lnTo>
                <a:lnTo>
                  <a:pt x="58350" y="51820"/>
                </a:lnTo>
                <a:lnTo>
                  <a:pt x="58350" y="51830"/>
                </a:lnTo>
                <a:lnTo>
                  <a:pt x="58360" y="51830"/>
                </a:lnTo>
                <a:lnTo>
                  <a:pt x="58360" y="51840"/>
                </a:lnTo>
                <a:lnTo>
                  <a:pt x="58370" y="51840"/>
                </a:lnTo>
                <a:lnTo>
                  <a:pt x="58370" y="51850"/>
                </a:lnTo>
                <a:lnTo>
                  <a:pt x="58380" y="51850"/>
                </a:lnTo>
                <a:lnTo>
                  <a:pt x="58380" y="51860"/>
                </a:lnTo>
                <a:lnTo>
                  <a:pt x="58390" y="51860"/>
                </a:lnTo>
                <a:lnTo>
                  <a:pt x="58390" y="51870"/>
                </a:lnTo>
                <a:lnTo>
                  <a:pt x="58390" y="51880"/>
                </a:lnTo>
                <a:lnTo>
                  <a:pt x="58400" y="51880"/>
                </a:lnTo>
                <a:lnTo>
                  <a:pt x="58400" y="51890"/>
                </a:lnTo>
                <a:lnTo>
                  <a:pt x="58410" y="51890"/>
                </a:lnTo>
                <a:lnTo>
                  <a:pt x="58410" y="51900"/>
                </a:lnTo>
                <a:lnTo>
                  <a:pt x="58420" y="51900"/>
                </a:lnTo>
                <a:lnTo>
                  <a:pt x="58420" y="51910"/>
                </a:lnTo>
                <a:lnTo>
                  <a:pt x="58430" y="51910"/>
                </a:lnTo>
                <a:lnTo>
                  <a:pt x="58430" y="51920"/>
                </a:lnTo>
                <a:lnTo>
                  <a:pt x="58440" y="51920"/>
                </a:lnTo>
                <a:lnTo>
                  <a:pt x="58440" y="51930"/>
                </a:lnTo>
                <a:lnTo>
                  <a:pt x="58440" y="51940"/>
                </a:lnTo>
                <a:lnTo>
                  <a:pt x="58450" y="51940"/>
                </a:lnTo>
                <a:lnTo>
                  <a:pt x="58450" y="51950"/>
                </a:lnTo>
                <a:lnTo>
                  <a:pt x="58460" y="51950"/>
                </a:lnTo>
                <a:lnTo>
                  <a:pt x="58470" y="51950"/>
                </a:lnTo>
                <a:lnTo>
                  <a:pt x="58470" y="51960"/>
                </a:lnTo>
                <a:lnTo>
                  <a:pt x="58480" y="51960"/>
                </a:lnTo>
                <a:lnTo>
                  <a:pt x="58490" y="51960"/>
                </a:lnTo>
                <a:lnTo>
                  <a:pt x="58500" y="51960"/>
                </a:lnTo>
                <a:lnTo>
                  <a:pt x="58500" y="51970"/>
                </a:lnTo>
                <a:lnTo>
                  <a:pt x="58510" y="51970"/>
                </a:lnTo>
                <a:lnTo>
                  <a:pt x="58510" y="51980"/>
                </a:lnTo>
                <a:lnTo>
                  <a:pt x="58520" y="51980"/>
                </a:lnTo>
                <a:lnTo>
                  <a:pt x="58520" y="51990"/>
                </a:lnTo>
                <a:lnTo>
                  <a:pt x="58520" y="52000"/>
                </a:lnTo>
                <a:lnTo>
                  <a:pt x="58530" y="52000"/>
                </a:lnTo>
                <a:lnTo>
                  <a:pt x="58530" y="52010"/>
                </a:lnTo>
                <a:lnTo>
                  <a:pt x="58530" y="52020"/>
                </a:lnTo>
                <a:lnTo>
                  <a:pt x="58540" y="52020"/>
                </a:lnTo>
                <a:lnTo>
                  <a:pt x="58540" y="52040"/>
                </a:lnTo>
                <a:lnTo>
                  <a:pt x="58550" y="52040"/>
                </a:lnTo>
                <a:lnTo>
                  <a:pt x="58550" y="52050"/>
                </a:lnTo>
                <a:lnTo>
                  <a:pt x="58560" y="52050"/>
                </a:lnTo>
                <a:lnTo>
                  <a:pt x="58560" y="52060"/>
                </a:lnTo>
                <a:lnTo>
                  <a:pt x="58570" y="52060"/>
                </a:lnTo>
                <a:lnTo>
                  <a:pt x="58570" y="52070"/>
                </a:lnTo>
                <a:lnTo>
                  <a:pt x="58570" y="52080"/>
                </a:lnTo>
                <a:lnTo>
                  <a:pt x="58580" y="52080"/>
                </a:lnTo>
                <a:lnTo>
                  <a:pt x="58580" y="52090"/>
                </a:lnTo>
                <a:lnTo>
                  <a:pt x="58590" y="52090"/>
                </a:lnTo>
                <a:lnTo>
                  <a:pt x="58590" y="52100"/>
                </a:lnTo>
                <a:lnTo>
                  <a:pt x="58590" y="52110"/>
                </a:lnTo>
                <a:lnTo>
                  <a:pt x="58600" y="52110"/>
                </a:lnTo>
                <a:lnTo>
                  <a:pt x="58600" y="52120"/>
                </a:lnTo>
                <a:lnTo>
                  <a:pt x="58610" y="52120"/>
                </a:lnTo>
                <a:lnTo>
                  <a:pt x="58610" y="52130"/>
                </a:lnTo>
                <a:lnTo>
                  <a:pt x="58620" y="52130"/>
                </a:lnTo>
                <a:lnTo>
                  <a:pt x="58620" y="52140"/>
                </a:lnTo>
                <a:lnTo>
                  <a:pt x="58630" y="52140"/>
                </a:lnTo>
                <a:lnTo>
                  <a:pt x="58630" y="52150"/>
                </a:lnTo>
                <a:lnTo>
                  <a:pt x="58640" y="52150"/>
                </a:lnTo>
                <a:lnTo>
                  <a:pt x="58640" y="52160"/>
                </a:lnTo>
                <a:lnTo>
                  <a:pt x="58650" y="52160"/>
                </a:lnTo>
                <a:lnTo>
                  <a:pt x="58650" y="52170"/>
                </a:lnTo>
                <a:lnTo>
                  <a:pt x="58650" y="52180"/>
                </a:lnTo>
                <a:lnTo>
                  <a:pt x="58660" y="52180"/>
                </a:lnTo>
                <a:lnTo>
                  <a:pt x="58660" y="52190"/>
                </a:lnTo>
                <a:lnTo>
                  <a:pt x="58670" y="52190"/>
                </a:lnTo>
                <a:lnTo>
                  <a:pt x="58670" y="52200"/>
                </a:lnTo>
                <a:lnTo>
                  <a:pt x="58680" y="52200"/>
                </a:lnTo>
                <a:lnTo>
                  <a:pt x="58680" y="52210"/>
                </a:lnTo>
                <a:lnTo>
                  <a:pt x="58690" y="52210"/>
                </a:lnTo>
                <a:lnTo>
                  <a:pt x="58700" y="52210"/>
                </a:lnTo>
                <a:lnTo>
                  <a:pt x="58700" y="52220"/>
                </a:lnTo>
                <a:lnTo>
                  <a:pt x="58710" y="52220"/>
                </a:lnTo>
                <a:lnTo>
                  <a:pt x="58720" y="52220"/>
                </a:lnTo>
                <a:lnTo>
                  <a:pt x="58730" y="52220"/>
                </a:lnTo>
                <a:lnTo>
                  <a:pt x="58730" y="52230"/>
                </a:lnTo>
                <a:lnTo>
                  <a:pt x="58740" y="52230"/>
                </a:lnTo>
                <a:lnTo>
                  <a:pt x="58740" y="52240"/>
                </a:lnTo>
                <a:lnTo>
                  <a:pt x="58750" y="52240"/>
                </a:lnTo>
                <a:lnTo>
                  <a:pt x="58750" y="52260"/>
                </a:lnTo>
                <a:lnTo>
                  <a:pt x="58750" y="52270"/>
                </a:lnTo>
                <a:lnTo>
                  <a:pt x="58760" y="52270"/>
                </a:lnTo>
                <a:lnTo>
                  <a:pt x="58760" y="52280"/>
                </a:lnTo>
                <a:lnTo>
                  <a:pt x="58770" y="52280"/>
                </a:lnTo>
                <a:lnTo>
                  <a:pt x="58770" y="52290"/>
                </a:lnTo>
                <a:lnTo>
                  <a:pt x="58780" y="52290"/>
                </a:lnTo>
                <a:lnTo>
                  <a:pt x="58780" y="52300"/>
                </a:lnTo>
                <a:lnTo>
                  <a:pt x="58790" y="52300"/>
                </a:lnTo>
                <a:lnTo>
                  <a:pt x="58790" y="52310"/>
                </a:lnTo>
                <a:lnTo>
                  <a:pt x="58800" y="52310"/>
                </a:lnTo>
                <a:lnTo>
                  <a:pt x="58800" y="52320"/>
                </a:lnTo>
                <a:lnTo>
                  <a:pt x="58810" y="52320"/>
                </a:lnTo>
                <a:lnTo>
                  <a:pt x="58810" y="52310"/>
                </a:lnTo>
                <a:lnTo>
                  <a:pt x="58820" y="52310"/>
                </a:lnTo>
                <a:lnTo>
                  <a:pt x="58820" y="52320"/>
                </a:lnTo>
                <a:lnTo>
                  <a:pt x="58830" y="52320"/>
                </a:lnTo>
                <a:lnTo>
                  <a:pt x="58830" y="52330"/>
                </a:lnTo>
                <a:lnTo>
                  <a:pt x="58830" y="52340"/>
                </a:lnTo>
                <a:lnTo>
                  <a:pt x="58840" y="52340"/>
                </a:lnTo>
                <a:lnTo>
                  <a:pt x="58840" y="52350"/>
                </a:lnTo>
                <a:lnTo>
                  <a:pt x="58850" y="52350"/>
                </a:lnTo>
                <a:lnTo>
                  <a:pt x="58850" y="52360"/>
                </a:lnTo>
                <a:lnTo>
                  <a:pt x="58860" y="52360"/>
                </a:lnTo>
                <a:lnTo>
                  <a:pt x="58860" y="52370"/>
                </a:lnTo>
                <a:lnTo>
                  <a:pt x="58870" y="52370"/>
                </a:lnTo>
                <a:lnTo>
                  <a:pt x="58870" y="52380"/>
                </a:lnTo>
                <a:lnTo>
                  <a:pt x="58880" y="52380"/>
                </a:lnTo>
                <a:lnTo>
                  <a:pt x="58880" y="52390"/>
                </a:lnTo>
                <a:lnTo>
                  <a:pt x="58890" y="52390"/>
                </a:lnTo>
                <a:lnTo>
                  <a:pt x="58890" y="52400"/>
                </a:lnTo>
                <a:lnTo>
                  <a:pt x="58900" y="52400"/>
                </a:lnTo>
                <a:lnTo>
                  <a:pt x="58910" y="52400"/>
                </a:lnTo>
                <a:lnTo>
                  <a:pt x="58910" y="52410"/>
                </a:lnTo>
                <a:lnTo>
                  <a:pt x="58920" y="52410"/>
                </a:lnTo>
                <a:lnTo>
                  <a:pt x="58920" y="52420"/>
                </a:lnTo>
                <a:lnTo>
                  <a:pt x="58930" y="52420"/>
                </a:lnTo>
                <a:lnTo>
                  <a:pt x="58930" y="52430"/>
                </a:lnTo>
                <a:lnTo>
                  <a:pt x="58940" y="52430"/>
                </a:lnTo>
                <a:lnTo>
                  <a:pt x="58950" y="52430"/>
                </a:lnTo>
                <a:lnTo>
                  <a:pt x="58950" y="52440"/>
                </a:lnTo>
                <a:lnTo>
                  <a:pt x="58950" y="52450"/>
                </a:lnTo>
                <a:lnTo>
                  <a:pt x="58960" y="52450"/>
                </a:lnTo>
                <a:lnTo>
                  <a:pt x="58970" y="52450"/>
                </a:lnTo>
                <a:lnTo>
                  <a:pt x="58970" y="52460"/>
                </a:lnTo>
                <a:lnTo>
                  <a:pt x="58980" y="52460"/>
                </a:lnTo>
                <a:lnTo>
                  <a:pt x="58980" y="52450"/>
                </a:lnTo>
                <a:lnTo>
                  <a:pt x="58990" y="52450"/>
                </a:lnTo>
                <a:lnTo>
                  <a:pt x="58990" y="52460"/>
                </a:lnTo>
                <a:lnTo>
                  <a:pt x="58990" y="52470"/>
                </a:lnTo>
                <a:lnTo>
                  <a:pt x="58990" y="52480"/>
                </a:lnTo>
                <a:lnTo>
                  <a:pt x="59000" y="52480"/>
                </a:lnTo>
                <a:lnTo>
                  <a:pt x="59000" y="52490"/>
                </a:lnTo>
                <a:lnTo>
                  <a:pt x="59010" y="52490"/>
                </a:lnTo>
                <a:lnTo>
                  <a:pt x="59020" y="52490"/>
                </a:lnTo>
                <a:lnTo>
                  <a:pt x="59020" y="52500"/>
                </a:lnTo>
                <a:lnTo>
                  <a:pt x="59030" y="52500"/>
                </a:lnTo>
                <a:lnTo>
                  <a:pt x="59040" y="52500"/>
                </a:lnTo>
                <a:lnTo>
                  <a:pt x="59040" y="52510"/>
                </a:lnTo>
                <a:lnTo>
                  <a:pt x="59040" y="52520"/>
                </a:lnTo>
                <a:lnTo>
                  <a:pt x="59050" y="52520"/>
                </a:lnTo>
                <a:lnTo>
                  <a:pt x="59050" y="52530"/>
                </a:lnTo>
                <a:lnTo>
                  <a:pt x="59060" y="52530"/>
                </a:lnTo>
                <a:lnTo>
                  <a:pt x="59070" y="52530"/>
                </a:lnTo>
                <a:lnTo>
                  <a:pt x="59090" y="52530"/>
                </a:lnTo>
                <a:lnTo>
                  <a:pt x="59110" y="52530"/>
                </a:lnTo>
                <a:lnTo>
                  <a:pt x="59110" y="52540"/>
                </a:lnTo>
                <a:lnTo>
                  <a:pt x="59120" y="52540"/>
                </a:lnTo>
                <a:lnTo>
                  <a:pt x="59130" y="52540"/>
                </a:lnTo>
                <a:lnTo>
                  <a:pt x="59130" y="52550"/>
                </a:lnTo>
                <a:lnTo>
                  <a:pt x="59140" y="52550"/>
                </a:lnTo>
                <a:lnTo>
                  <a:pt x="59140" y="52560"/>
                </a:lnTo>
                <a:lnTo>
                  <a:pt x="59150" y="52560"/>
                </a:lnTo>
                <a:lnTo>
                  <a:pt x="59150" y="52570"/>
                </a:lnTo>
                <a:lnTo>
                  <a:pt x="59160" y="52570"/>
                </a:lnTo>
                <a:lnTo>
                  <a:pt x="59170" y="52570"/>
                </a:lnTo>
                <a:lnTo>
                  <a:pt x="59170" y="52580"/>
                </a:lnTo>
                <a:lnTo>
                  <a:pt x="59180" y="52580"/>
                </a:lnTo>
                <a:lnTo>
                  <a:pt x="59180" y="52590"/>
                </a:lnTo>
                <a:lnTo>
                  <a:pt x="59190" y="52590"/>
                </a:lnTo>
                <a:lnTo>
                  <a:pt x="59220" y="52590"/>
                </a:lnTo>
                <a:lnTo>
                  <a:pt x="59230" y="52590"/>
                </a:lnTo>
                <a:lnTo>
                  <a:pt x="59230" y="52580"/>
                </a:lnTo>
                <a:lnTo>
                  <a:pt x="59240" y="52580"/>
                </a:lnTo>
                <a:lnTo>
                  <a:pt x="59250" y="52580"/>
                </a:lnTo>
                <a:lnTo>
                  <a:pt x="59250" y="52570"/>
                </a:lnTo>
                <a:lnTo>
                  <a:pt x="59260" y="52570"/>
                </a:lnTo>
                <a:lnTo>
                  <a:pt x="59260" y="52560"/>
                </a:lnTo>
                <a:lnTo>
                  <a:pt x="59270" y="52560"/>
                </a:lnTo>
                <a:lnTo>
                  <a:pt x="59270" y="52550"/>
                </a:lnTo>
                <a:lnTo>
                  <a:pt x="59280" y="52550"/>
                </a:lnTo>
                <a:lnTo>
                  <a:pt x="59280" y="52540"/>
                </a:lnTo>
                <a:lnTo>
                  <a:pt x="59290" y="52540"/>
                </a:lnTo>
                <a:lnTo>
                  <a:pt x="59290" y="52530"/>
                </a:lnTo>
                <a:lnTo>
                  <a:pt x="59280" y="52530"/>
                </a:lnTo>
                <a:lnTo>
                  <a:pt x="59280" y="52520"/>
                </a:lnTo>
                <a:lnTo>
                  <a:pt x="59280" y="52500"/>
                </a:lnTo>
                <a:lnTo>
                  <a:pt x="59270" y="52500"/>
                </a:lnTo>
                <a:lnTo>
                  <a:pt x="59270" y="52490"/>
                </a:lnTo>
                <a:lnTo>
                  <a:pt x="59260" y="52490"/>
                </a:lnTo>
                <a:lnTo>
                  <a:pt x="59260" y="52470"/>
                </a:lnTo>
                <a:lnTo>
                  <a:pt x="59260" y="52460"/>
                </a:lnTo>
                <a:lnTo>
                  <a:pt x="59260" y="52450"/>
                </a:lnTo>
                <a:lnTo>
                  <a:pt x="59260" y="52460"/>
                </a:lnTo>
                <a:lnTo>
                  <a:pt x="59270" y="52460"/>
                </a:lnTo>
                <a:lnTo>
                  <a:pt x="59270" y="52450"/>
                </a:lnTo>
                <a:lnTo>
                  <a:pt x="59270" y="52440"/>
                </a:lnTo>
                <a:lnTo>
                  <a:pt x="59280" y="52440"/>
                </a:lnTo>
                <a:lnTo>
                  <a:pt x="59290" y="52440"/>
                </a:lnTo>
                <a:lnTo>
                  <a:pt x="59290" y="52450"/>
                </a:lnTo>
                <a:lnTo>
                  <a:pt x="59290" y="52460"/>
                </a:lnTo>
                <a:lnTo>
                  <a:pt x="59290" y="52470"/>
                </a:lnTo>
                <a:lnTo>
                  <a:pt x="59300" y="52470"/>
                </a:lnTo>
                <a:lnTo>
                  <a:pt x="59300" y="52480"/>
                </a:lnTo>
                <a:lnTo>
                  <a:pt x="59300" y="52490"/>
                </a:lnTo>
                <a:lnTo>
                  <a:pt x="59310" y="52490"/>
                </a:lnTo>
                <a:lnTo>
                  <a:pt x="59310" y="52500"/>
                </a:lnTo>
                <a:lnTo>
                  <a:pt x="59320" y="52500"/>
                </a:lnTo>
                <a:lnTo>
                  <a:pt x="59320" y="52510"/>
                </a:lnTo>
                <a:lnTo>
                  <a:pt x="59330" y="52510"/>
                </a:lnTo>
                <a:lnTo>
                  <a:pt x="59330" y="52520"/>
                </a:lnTo>
                <a:lnTo>
                  <a:pt x="59340" y="52520"/>
                </a:lnTo>
                <a:lnTo>
                  <a:pt x="59340" y="52530"/>
                </a:lnTo>
                <a:lnTo>
                  <a:pt x="59350" y="52530"/>
                </a:lnTo>
                <a:lnTo>
                  <a:pt x="59350" y="52540"/>
                </a:lnTo>
                <a:lnTo>
                  <a:pt x="59360" y="52540"/>
                </a:lnTo>
                <a:lnTo>
                  <a:pt x="59360" y="52550"/>
                </a:lnTo>
                <a:lnTo>
                  <a:pt x="59370" y="52550"/>
                </a:lnTo>
                <a:lnTo>
                  <a:pt x="59370" y="52560"/>
                </a:lnTo>
                <a:lnTo>
                  <a:pt x="59370" y="52580"/>
                </a:lnTo>
                <a:lnTo>
                  <a:pt x="59380" y="52580"/>
                </a:lnTo>
                <a:lnTo>
                  <a:pt x="59380" y="52610"/>
                </a:lnTo>
                <a:lnTo>
                  <a:pt x="59380" y="52620"/>
                </a:lnTo>
                <a:lnTo>
                  <a:pt x="59390" y="52620"/>
                </a:lnTo>
                <a:lnTo>
                  <a:pt x="59390" y="52630"/>
                </a:lnTo>
                <a:lnTo>
                  <a:pt x="59400" y="52630"/>
                </a:lnTo>
                <a:lnTo>
                  <a:pt x="59400" y="52640"/>
                </a:lnTo>
                <a:lnTo>
                  <a:pt x="59410" y="52640"/>
                </a:lnTo>
                <a:lnTo>
                  <a:pt x="59420" y="52640"/>
                </a:lnTo>
                <a:lnTo>
                  <a:pt x="59420" y="52650"/>
                </a:lnTo>
                <a:lnTo>
                  <a:pt x="59420" y="52660"/>
                </a:lnTo>
                <a:lnTo>
                  <a:pt x="59420" y="52670"/>
                </a:lnTo>
                <a:lnTo>
                  <a:pt x="59420" y="52680"/>
                </a:lnTo>
                <a:lnTo>
                  <a:pt x="59430" y="52680"/>
                </a:lnTo>
                <a:lnTo>
                  <a:pt x="59440" y="52680"/>
                </a:lnTo>
                <a:lnTo>
                  <a:pt x="59450" y="52680"/>
                </a:lnTo>
                <a:lnTo>
                  <a:pt x="59460" y="52680"/>
                </a:lnTo>
                <a:lnTo>
                  <a:pt x="59460" y="52670"/>
                </a:lnTo>
                <a:lnTo>
                  <a:pt x="59470" y="52670"/>
                </a:lnTo>
                <a:lnTo>
                  <a:pt x="59470" y="52660"/>
                </a:lnTo>
                <a:lnTo>
                  <a:pt x="59480" y="52660"/>
                </a:lnTo>
                <a:lnTo>
                  <a:pt x="59480" y="52650"/>
                </a:lnTo>
                <a:lnTo>
                  <a:pt x="59470" y="52650"/>
                </a:lnTo>
                <a:lnTo>
                  <a:pt x="59470" y="52630"/>
                </a:lnTo>
                <a:lnTo>
                  <a:pt x="59480" y="52630"/>
                </a:lnTo>
                <a:lnTo>
                  <a:pt x="59480" y="52620"/>
                </a:lnTo>
                <a:lnTo>
                  <a:pt x="59480" y="52600"/>
                </a:lnTo>
                <a:lnTo>
                  <a:pt x="59490" y="52600"/>
                </a:lnTo>
                <a:lnTo>
                  <a:pt x="59490" y="52610"/>
                </a:lnTo>
                <a:lnTo>
                  <a:pt x="59500" y="52610"/>
                </a:lnTo>
                <a:lnTo>
                  <a:pt x="59500" y="52620"/>
                </a:lnTo>
                <a:lnTo>
                  <a:pt x="59490" y="52620"/>
                </a:lnTo>
                <a:lnTo>
                  <a:pt x="59490" y="52630"/>
                </a:lnTo>
                <a:lnTo>
                  <a:pt x="59490" y="52640"/>
                </a:lnTo>
                <a:lnTo>
                  <a:pt x="59490" y="52660"/>
                </a:lnTo>
                <a:lnTo>
                  <a:pt x="59490" y="52670"/>
                </a:lnTo>
                <a:lnTo>
                  <a:pt x="59490" y="52680"/>
                </a:lnTo>
                <a:lnTo>
                  <a:pt x="59480" y="52680"/>
                </a:lnTo>
                <a:lnTo>
                  <a:pt x="59480" y="52690"/>
                </a:lnTo>
                <a:lnTo>
                  <a:pt x="59470" y="52690"/>
                </a:lnTo>
                <a:lnTo>
                  <a:pt x="59470" y="52700"/>
                </a:lnTo>
                <a:lnTo>
                  <a:pt x="59460" y="52700"/>
                </a:lnTo>
                <a:lnTo>
                  <a:pt x="59460" y="52720"/>
                </a:lnTo>
                <a:lnTo>
                  <a:pt x="59460" y="52730"/>
                </a:lnTo>
                <a:lnTo>
                  <a:pt x="59460" y="52740"/>
                </a:lnTo>
                <a:lnTo>
                  <a:pt x="59470" y="52740"/>
                </a:lnTo>
                <a:lnTo>
                  <a:pt x="59480" y="52740"/>
                </a:lnTo>
                <a:lnTo>
                  <a:pt x="59490" y="52740"/>
                </a:lnTo>
                <a:lnTo>
                  <a:pt x="59490" y="52750"/>
                </a:lnTo>
                <a:lnTo>
                  <a:pt x="59500" y="52750"/>
                </a:lnTo>
                <a:lnTo>
                  <a:pt x="59510" y="52750"/>
                </a:lnTo>
                <a:lnTo>
                  <a:pt x="59510" y="52760"/>
                </a:lnTo>
                <a:lnTo>
                  <a:pt x="59510" y="52790"/>
                </a:lnTo>
                <a:lnTo>
                  <a:pt x="59520" y="52790"/>
                </a:lnTo>
                <a:lnTo>
                  <a:pt x="59520" y="52810"/>
                </a:lnTo>
                <a:lnTo>
                  <a:pt x="59530" y="52810"/>
                </a:lnTo>
                <a:lnTo>
                  <a:pt x="59530" y="52820"/>
                </a:lnTo>
                <a:lnTo>
                  <a:pt x="59540" y="52820"/>
                </a:lnTo>
                <a:lnTo>
                  <a:pt x="59540" y="52830"/>
                </a:lnTo>
                <a:lnTo>
                  <a:pt x="59550" y="52830"/>
                </a:lnTo>
                <a:lnTo>
                  <a:pt x="59550" y="52840"/>
                </a:lnTo>
                <a:lnTo>
                  <a:pt x="59550" y="52830"/>
                </a:lnTo>
                <a:lnTo>
                  <a:pt x="59560" y="52830"/>
                </a:lnTo>
                <a:lnTo>
                  <a:pt x="59560" y="52840"/>
                </a:lnTo>
                <a:lnTo>
                  <a:pt x="59570" y="52840"/>
                </a:lnTo>
                <a:lnTo>
                  <a:pt x="59570" y="52850"/>
                </a:lnTo>
                <a:lnTo>
                  <a:pt x="59580" y="52850"/>
                </a:lnTo>
                <a:lnTo>
                  <a:pt x="59580" y="52860"/>
                </a:lnTo>
                <a:lnTo>
                  <a:pt x="59590" y="52860"/>
                </a:lnTo>
                <a:lnTo>
                  <a:pt x="59590" y="52870"/>
                </a:lnTo>
                <a:lnTo>
                  <a:pt x="59600" y="52870"/>
                </a:lnTo>
                <a:lnTo>
                  <a:pt x="59610" y="52870"/>
                </a:lnTo>
                <a:lnTo>
                  <a:pt x="59620" y="52870"/>
                </a:lnTo>
                <a:lnTo>
                  <a:pt x="59620" y="52880"/>
                </a:lnTo>
                <a:lnTo>
                  <a:pt x="59630" y="52880"/>
                </a:lnTo>
                <a:lnTo>
                  <a:pt x="59650" y="52880"/>
                </a:lnTo>
                <a:lnTo>
                  <a:pt x="59660" y="52880"/>
                </a:lnTo>
                <a:lnTo>
                  <a:pt x="59690" y="52880"/>
                </a:lnTo>
                <a:lnTo>
                  <a:pt x="59700" y="52880"/>
                </a:lnTo>
                <a:lnTo>
                  <a:pt x="59700" y="52900"/>
                </a:lnTo>
                <a:lnTo>
                  <a:pt x="59680" y="52900"/>
                </a:lnTo>
                <a:lnTo>
                  <a:pt x="59680" y="52910"/>
                </a:lnTo>
                <a:lnTo>
                  <a:pt x="59690" y="52910"/>
                </a:lnTo>
                <a:lnTo>
                  <a:pt x="59690" y="52920"/>
                </a:lnTo>
                <a:lnTo>
                  <a:pt x="59700" y="52920"/>
                </a:lnTo>
                <a:lnTo>
                  <a:pt x="59700" y="52930"/>
                </a:lnTo>
                <a:lnTo>
                  <a:pt x="59690" y="52930"/>
                </a:lnTo>
                <a:lnTo>
                  <a:pt x="59690" y="52940"/>
                </a:lnTo>
                <a:lnTo>
                  <a:pt x="59700" y="52940"/>
                </a:lnTo>
                <a:lnTo>
                  <a:pt x="59700" y="52950"/>
                </a:lnTo>
                <a:lnTo>
                  <a:pt x="59700" y="52960"/>
                </a:lnTo>
                <a:lnTo>
                  <a:pt x="59720" y="52960"/>
                </a:lnTo>
                <a:lnTo>
                  <a:pt x="59730" y="52960"/>
                </a:lnTo>
                <a:lnTo>
                  <a:pt x="59730" y="52970"/>
                </a:lnTo>
                <a:lnTo>
                  <a:pt x="59740" y="52970"/>
                </a:lnTo>
                <a:lnTo>
                  <a:pt x="59740" y="52980"/>
                </a:lnTo>
                <a:lnTo>
                  <a:pt x="59730" y="52980"/>
                </a:lnTo>
                <a:lnTo>
                  <a:pt x="59730" y="52990"/>
                </a:lnTo>
                <a:lnTo>
                  <a:pt x="59750" y="52990"/>
                </a:lnTo>
                <a:lnTo>
                  <a:pt x="59780" y="52990"/>
                </a:lnTo>
                <a:lnTo>
                  <a:pt x="59780" y="53000"/>
                </a:lnTo>
                <a:lnTo>
                  <a:pt x="59780" y="53010"/>
                </a:lnTo>
                <a:lnTo>
                  <a:pt x="59770" y="53010"/>
                </a:lnTo>
                <a:lnTo>
                  <a:pt x="59770" y="53020"/>
                </a:lnTo>
                <a:lnTo>
                  <a:pt x="59760" y="53020"/>
                </a:lnTo>
                <a:lnTo>
                  <a:pt x="59760" y="53040"/>
                </a:lnTo>
                <a:lnTo>
                  <a:pt x="59750" y="53040"/>
                </a:lnTo>
                <a:lnTo>
                  <a:pt x="59750" y="53030"/>
                </a:lnTo>
                <a:lnTo>
                  <a:pt x="59740" y="53030"/>
                </a:lnTo>
                <a:lnTo>
                  <a:pt x="59740" y="53040"/>
                </a:lnTo>
                <a:lnTo>
                  <a:pt x="59720" y="53040"/>
                </a:lnTo>
                <a:lnTo>
                  <a:pt x="59700" y="53040"/>
                </a:lnTo>
                <a:lnTo>
                  <a:pt x="59700" y="53050"/>
                </a:lnTo>
                <a:lnTo>
                  <a:pt x="59700" y="53060"/>
                </a:lnTo>
                <a:lnTo>
                  <a:pt x="59710" y="53060"/>
                </a:lnTo>
                <a:lnTo>
                  <a:pt x="59710" y="53070"/>
                </a:lnTo>
                <a:lnTo>
                  <a:pt x="59720" y="53070"/>
                </a:lnTo>
                <a:lnTo>
                  <a:pt x="59720" y="53080"/>
                </a:lnTo>
                <a:lnTo>
                  <a:pt x="59720" y="53090"/>
                </a:lnTo>
                <a:lnTo>
                  <a:pt x="59730" y="53090"/>
                </a:lnTo>
                <a:lnTo>
                  <a:pt x="59740" y="53090"/>
                </a:lnTo>
                <a:lnTo>
                  <a:pt x="59740" y="53100"/>
                </a:lnTo>
                <a:lnTo>
                  <a:pt x="59740" y="53110"/>
                </a:lnTo>
                <a:lnTo>
                  <a:pt x="59750" y="53110"/>
                </a:lnTo>
                <a:lnTo>
                  <a:pt x="59760" y="53110"/>
                </a:lnTo>
                <a:lnTo>
                  <a:pt x="59760" y="53120"/>
                </a:lnTo>
                <a:lnTo>
                  <a:pt x="59770" y="53120"/>
                </a:lnTo>
                <a:lnTo>
                  <a:pt x="59780" y="53120"/>
                </a:lnTo>
                <a:lnTo>
                  <a:pt x="59780" y="53130"/>
                </a:lnTo>
                <a:lnTo>
                  <a:pt x="59790" y="53130"/>
                </a:lnTo>
                <a:lnTo>
                  <a:pt x="59790" y="53140"/>
                </a:lnTo>
                <a:lnTo>
                  <a:pt x="59800" y="53140"/>
                </a:lnTo>
                <a:lnTo>
                  <a:pt x="59800" y="53150"/>
                </a:lnTo>
                <a:lnTo>
                  <a:pt x="59810" y="53150"/>
                </a:lnTo>
                <a:lnTo>
                  <a:pt x="59820" y="53150"/>
                </a:lnTo>
                <a:lnTo>
                  <a:pt x="59820" y="53140"/>
                </a:lnTo>
                <a:lnTo>
                  <a:pt x="59820" y="53130"/>
                </a:lnTo>
                <a:lnTo>
                  <a:pt x="59810" y="53130"/>
                </a:lnTo>
                <a:lnTo>
                  <a:pt x="59810" y="53110"/>
                </a:lnTo>
                <a:lnTo>
                  <a:pt x="59820" y="53110"/>
                </a:lnTo>
                <a:lnTo>
                  <a:pt x="59820" y="53100"/>
                </a:lnTo>
                <a:lnTo>
                  <a:pt x="59830" y="53100"/>
                </a:lnTo>
                <a:lnTo>
                  <a:pt x="59830" y="53090"/>
                </a:lnTo>
                <a:lnTo>
                  <a:pt x="59840" y="53090"/>
                </a:lnTo>
                <a:lnTo>
                  <a:pt x="59850" y="53090"/>
                </a:lnTo>
                <a:lnTo>
                  <a:pt x="59850" y="53080"/>
                </a:lnTo>
                <a:lnTo>
                  <a:pt x="59860" y="53080"/>
                </a:lnTo>
                <a:lnTo>
                  <a:pt x="59860" y="53070"/>
                </a:lnTo>
                <a:lnTo>
                  <a:pt x="59870" y="53070"/>
                </a:lnTo>
                <a:lnTo>
                  <a:pt x="59870" y="53060"/>
                </a:lnTo>
                <a:lnTo>
                  <a:pt x="59870" y="53050"/>
                </a:lnTo>
                <a:lnTo>
                  <a:pt x="59870" y="53040"/>
                </a:lnTo>
                <a:lnTo>
                  <a:pt x="59860" y="53040"/>
                </a:lnTo>
                <a:lnTo>
                  <a:pt x="59860" y="53030"/>
                </a:lnTo>
                <a:lnTo>
                  <a:pt x="59850" y="53030"/>
                </a:lnTo>
                <a:lnTo>
                  <a:pt x="59850" y="53020"/>
                </a:lnTo>
                <a:lnTo>
                  <a:pt x="59850" y="53010"/>
                </a:lnTo>
                <a:lnTo>
                  <a:pt x="59850" y="53000"/>
                </a:lnTo>
                <a:lnTo>
                  <a:pt x="59860" y="53000"/>
                </a:lnTo>
                <a:lnTo>
                  <a:pt x="59860" y="53010"/>
                </a:lnTo>
                <a:lnTo>
                  <a:pt x="59870" y="53010"/>
                </a:lnTo>
                <a:lnTo>
                  <a:pt x="59880" y="53010"/>
                </a:lnTo>
                <a:lnTo>
                  <a:pt x="59880" y="53000"/>
                </a:lnTo>
                <a:lnTo>
                  <a:pt x="59880" y="52990"/>
                </a:lnTo>
                <a:lnTo>
                  <a:pt x="59890" y="52990"/>
                </a:lnTo>
                <a:lnTo>
                  <a:pt x="59890" y="53000"/>
                </a:lnTo>
                <a:lnTo>
                  <a:pt x="59900" y="53000"/>
                </a:lnTo>
                <a:lnTo>
                  <a:pt x="59900" y="53010"/>
                </a:lnTo>
                <a:lnTo>
                  <a:pt x="59900" y="53020"/>
                </a:lnTo>
                <a:lnTo>
                  <a:pt x="59890" y="53020"/>
                </a:lnTo>
                <a:lnTo>
                  <a:pt x="59890" y="53030"/>
                </a:lnTo>
                <a:lnTo>
                  <a:pt x="59900" y="53030"/>
                </a:lnTo>
                <a:lnTo>
                  <a:pt x="59900" y="53040"/>
                </a:lnTo>
                <a:lnTo>
                  <a:pt x="59910" y="53040"/>
                </a:lnTo>
                <a:lnTo>
                  <a:pt x="59910" y="53050"/>
                </a:lnTo>
                <a:lnTo>
                  <a:pt x="59920" y="53050"/>
                </a:lnTo>
                <a:lnTo>
                  <a:pt x="59920" y="53040"/>
                </a:lnTo>
                <a:lnTo>
                  <a:pt x="59920" y="53030"/>
                </a:lnTo>
                <a:lnTo>
                  <a:pt x="59920" y="53020"/>
                </a:lnTo>
                <a:lnTo>
                  <a:pt x="59910" y="53020"/>
                </a:lnTo>
                <a:lnTo>
                  <a:pt x="59910" y="53010"/>
                </a:lnTo>
                <a:lnTo>
                  <a:pt x="59920" y="53010"/>
                </a:lnTo>
                <a:lnTo>
                  <a:pt x="59920" y="53000"/>
                </a:lnTo>
                <a:lnTo>
                  <a:pt x="59930" y="53000"/>
                </a:lnTo>
                <a:lnTo>
                  <a:pt x="59940" y="53000"/>
                </a:lnTo>
                <a:lnTo>
                  <a:pt x="59940" y="53010"/>
                </a:lnTo>
                <a:lnTo>
                  <a:pt x="59950" y="53010"/>
                </a:lnTo>
                <a:lnTo>
                  <a:pt x="59950" y="53020"/>
                </a:lnTo>
                <a:lnTo>
                  <a:pt x="59950" y="53030"/>
                </a:lnTo>
                <a:lnTo>
                  <a:pt x="59950" y="53040"/>
                </a:lnTo>
                <a:lnTo>
                  <a:pt x="59960" y="53040"/>
                </a:lnTo>
                <a:lnTo>
                  <a:pt x="59970" y="53040"/>
                </a:lnTo>
                <a:lnTo>
                  <a:pt x="59970" y="53050"/>
                </a:lnTo>
                <a:lnTo>
                  <a:pt x="59970" y="53060"/>
                </a:lnTo>
                <a:lnTo>
                  <a:pt x="59980" y="53060"/>
                </a:lnTo>
                <a:lnTo>
                  <a:pt x="59960" y="53060"/>
                </a:lnTo>
                <a:lnTo>
                  <a:pt x="59950" y="53060"/>
                </a:lnTo>
                <a:lnTo>
                  <a:pt x="59950" y="53070"/>
                </a:lnTo>
                <a:lnTo>
                  <a:pt x="59960" y="53070"/>
                </a:lnTo>
                <a:lnTo>
                  <a:pt x="59970" y="53070"/>
                </a:lnTo>
                <a:lnTo>
                  <a:pt x="59970" y="53080"/>
                </a:lnTo>
                <a:lnTo>
                  <a:pt x="59990" y="53080"/>
                </a:lnTo>
                <a:lnTo>
                  <a:pt x="60000" y="53080"/>
                </a:lnTo>
                <a:lnTo>
                  <a:pt x="60000" y="53090"/>
                </a:lnTo>
                <a:lnTo>
                  <a:pt x="60010" y="53090"/>
                </a:lnTo>
                <a:lnTo>
                  <a:pt x="60010" y="53100"/>
                </a:lnTo>
                <a:lnTo>
                  <a:pt x="60020" y="53100"/>
                </a:lnTo>
                <a:lnTo>
                  <a:pt x="60020" y="53110"/>
                </a:lnTo>
                <a:lnTo>
                  <a:pt x="60030" y="53110"/>
                </a:lnTo>
                <a:lnTo>
                  <a:pt x="60040" y="53110"/>
                </a:lnTo>
                <a:lnTo>
                  <a:pt x="60040" y="53120"/>
                </a:lnTo>
                <a:lnTo>
                  <a:pt x="60050" y="53120"/>
                </a:lnTo>
                <a:lnTo>
                  <a:pt x="60050" y="53130"/>
                </a:lnTo>
                <a:lnTo>
                  <a:pt x="60060" y="53130"/>
                </a:lnTo>
                <a:lnTo>
                  <a:pt x="60060" y="53140"/>
                </a:lnTo>
                <a:lnTo>
                  <a:pt x="60070" y="53140"/>
                </a:lnTo>
                <a:lnTo>
                  <a:pt x="60070" y="53150"/>
                </a:lnTo>
                <a:lnTo>
                  <a:pt x="60080" y="53150"/>
                </a:lnTo>
                <a:lnTo>
                  <a:pt x="60080" y="53160"/>
                </a:lnTo>
                <a:lnTo>
                  <a:pt x="60090" y="53160"/>
                </a:lnTo>
                <a:lnTo>
                  <a:pt x="60090" y="53170"/>
                </a:lnTo>
                <a:lnTo>
                  <a:pt x="60100" y="53170"/>
                </a:lnTo>
                <a:lnTo>
                  <a:pt x="60100" y="53180"/>
                </a:lnTo>
                <a:lnTo>
                  <a:pt x="60100" y="53190"/>
                </a:lnTo>
                <a:lnTo>
                  <a:pt x="60100" y="53200"/>
                </a:lnTo>
                <a:lnTo>
                  <a:pt x="60090" y="53200"/>
                </a:lnTo>
                <a:lnTo>
                  <a:pt x="60090" y="53210"/>
                </a:lnTo>
                <a:lnTo>
                  <a:pt x="60080" y="53210"/>
                </a:lnTo>
                <a:lnTo>
                  <a:pt x="60080" y="53220"/>
                </a:lnTo>
                <a:lnTo>
                  <a:pt x="60090" y="53220"/>
                </a:lnTo>
                <a:lnTo>
                  <a:pt x="60090" y="53230"/>
                </a:lnTo>
                <a:lnTo>
                  <a:pt x="60090" y="53240"/>
                </a:lnTo>
                <a:lnTo>
                  <a:pt x="60100" y="53240"/>
                </a:lnTo>
                <a:lnTo>
                  <a:pt x="60110" y="53240"/>
                </a:lnTo>
                <a:lnTo>
                  <a:pt x="60110" y="53250"/>
                </a:lnTo>
                <a:lnTo>
                  <a:pt x="60110" y="53260"/>
                </a:lnTo>
                <a:lnTo>
                  <a:pt x="60100" y="53260"/>
                </a:lnTo>
                <a:lnTo>
                  <a:pt x="60080" y="53260"/>
                </a:lnTo>
                <a:lnTo>
                  <a:pt x="60080" y="53250"/>
                </a:lnTo>
                <a:lnTo>
                  <a:pt x="60070" y="53250"/>
                </a:lnTo>
                <a:lnTo>
                  <a:pt x="60060" y="53250"/>
                </a:lnTo>
                <a:lnTo>
                  <a:pt x="60060" y="53260"/>
                </a:lnTo>
                <a:lnTo>
                  <a:pt x="60070" y="53260"/>
                </a:lnTo>
                <a:lnTo>
                  <a:pt x="60050" y="53260"/>
                </a:lnTo>
                <a:lnTo>
                  <a:pt x="60040" y="53260"/>
                </a:lnTo>
                <a:lnTo>
                  <a:pt x="60040" y="53250"/>
                </a:lnTo>
                <a:lnTo>
                  <a:pt x="60040" y="53270"/>
                </a:lnTo>
                <a:lnTo>
                  <a:pt x="60040" y="53280"/>
                </a:lnTo>
                <a:lnTo>
                  <a:pt x="60050" y="53280"/>
                </a:lnTo>
                <a:lnTo>
                  <a:pt x="60050" y="53300"/>
                </a:lnTo>
                <a:lnTo>
                  <a:pt x="60040" y="53300"/>
                </a:lnTo>
                <a:lnTo>
                  <a:pt x="60030" y="53300"/>
                </a:lnTo>
                <a:lnTo>
                  <a:pt x="60030" y="53290"/>
                </a:lnTo>
                <a:lnTo>
                  <a:pt x="60030" y="53280"/>
                </a:lnTo>
                <a:lnTo>
                  <a:pt x="60020" y="53280"/>
                </a:lnTo>
                <a:lnTo>
                  <a:pt x="60020" y="53270"/>
                </a:lnTo>
                <a:lnTo>
                  <a:pt x="60010" y="53270"/>
                </a:lnTo>
                <a:lnTo>
                  <a:pt x="60010" y="53260"/>
                </a:lnTo>
                <a:lnTo>
                  <a:pt x="60000" y="53260"/>
                </a:lnTo>
                <a:lnTo>
                  <a:pt x="60000" y="53250"/>
                </a:lnTo>
                <a:lnTo>
                  <a:pt x="60000" y="53240"/>
                </a:lnTo>
                <a:lnTo>
                  <a:pt x="59990" y="53240"/>
                </a:lnTo>
                <a:lnTo>
                  <a:pt x="59990" y="53230"/>
                </a:lnTo>
                <a:lnTo>
                  <a:pt x="59990" y="53210"/>
                </a:lnTo>
                <a:lnTo>
                  <a:pt x="60000" y="53210"/>
                </a:lnTo>
                <a:lnTo>
                  <a:pt x="60010" y="53210"/>
                </a:lnTo>
                <a:lnTo>
                  <a:pt x="60030" y="53210"/>
                </a:lnTo>
                <a:lnTo>
                  <a:pt x="60030" y="53240"/>
                </a:lnTo>
                <a:lnTo>
                  <a:pt x="60030" y="53230"/>
                </a:lnTo>
                <a:lnTo>
                  <a:pt x="60040" y="53230"/>
                </a:lnTo>
                <a:lnTo>
                  <a:pt x="60040" y="53220"/>
                </a:lnTo>
                <a:lnTo>
                  <a:pt x="60050" y="53220"/>
                </a:lnTo>
                <a:lnTo>
                  <a:pt x="60050" y="53210"/>
                </a:lnTo>
                <a:lnTo>
                  <a:pt x="60050" y="53200"/>
                </a:lnTo>
                <a:lnTo>
                  <a:pt x="60060" y="53200"/>
                </a:lnTo>
                <a:lnTo>
                  <a:pt x="60060" y="53210"/>
                </a:lnTo>
                <a:lnTo>
                  <a:pt x="60070" y="53210"/>
                </a:lnTo>
                <a:lnTo>
                  <a:pt x="60070" y="53200"/>
                </a:lnTo>
                <a:lnTo>
                  <a:pt x="60080" y="53200"/>
                </a:lnTo>
                <a:lnTo>
                  <a:pt x="60080" y="53190"/>
                </a:lnTo>
                <a:lnTo>
                  <a:pt x="60080" y="53180"/>
                </a:lnTo>
                <a:lnTo>
                  <a:pt x="60070" y="53180"/>
                </a:lnTo>
                <a:lnTo>
                  <a:pt x="60070" y="53170"/>
                </a:lnTo>
                <a:lnTo>
                  <a:pt x="60060" y="53170"/>
                </a:lnTo>
                <a:lnTo>
                  <a:pt x="60060" y="53160"/>
                </a:lnTo>
                <a:lnTo>
                  <a:pt x="60050" y="53160"/>
                </a:lnTo>
                <a:lnTo>
                  <a:pt x="60030" y="53160"/>
                </a:lnTo>
                <a:lnTo>
                  <a:pt x="60030" y="53150"/>
                </a:lnTo>
                <a:lnTo>
                  <a:pt x="60020" y="53150"/>
                </a:lnTo>
                <a:lnTo>
                  <a:pt x="60000" y="53150"/>
                </a:lnTo>
                <a:lnTo>
                  <a:pt x="60000" y="53140"/>
                </a:lnTo>
                <a:lnTo>
                  <a:pt x="59990" y="53140"/>
                </a:lnTo>
                <a:lnTo>
                  <a:pt x="59990" y="53130"/>
                </a:lnTo>
                <a:lnTo>
                  <a:pt x="59980" y="53130"/>
                </a:lnTo>
                <a:lnTo>
                  <a:pt x="59980" y="53110"/>
                </a:lnTo>
                <a:lnTo>
                  <a:pt x="59970" y="53110"/>
                </a:lnTo>
                <a:lnTo>
                  <a:pt x="59960" y="53110"/>
                </a:lnTo>
                <a:lnTo>
                  <a:pt x="59960" y="53120"/>
                </a:lnTo>
                <a:lnTo>
                  <a:pt x="59940" y="53120"/>
                </a:lnTo>
                <a:lnTo>
                  <a:pt x="59940" y="53130"/>
                </a:lnTo>
                <a:lnTo>
                  <a:pt x="59940" y="53150"/>
                </a:lnTo>
                <a:lnTo>
                  <a:pt x="59950" y="53150"/>
                </a:lnTo>
                <a:lnTo>
                  <a:pt x="59950" y="53160"/>
                </a:lnTo>
                <a:lnTo>
                  <a:pt x="59960" y="53160"/>
                </a:lnTo>
                <a:lnTo>
                  <a:pt x="59970" y="53160"/>
                </a:lnTo>
                <a:lnTo>
                  <a:pt x="59970" y="53170"/>
                </a:lnTo>
                <a:lnTo>
                  <a:pt x="59980" y="53170"/>
                </a:lnTo>
                <a:lnTo>
                  <a:pt x="59980" y="53180"/>
                </a:lnTo>
                <a:lnTo>
                  <a:pt x="59980" y="53190"/>
                </a:lnTo>
                <a:lnTo>
                  <a:pt x="59970" y="53190"/>
                </a:lnTo>
                <a:lnTo>
                  <a:pt x="59970" y="53180"/>
                </a:lnTo>
                <a:lnTo>
                  <a:pt x="59960" y="53180"/>
                </a:lnTo>
                <a:lnTo>
                  <a:pt x="59950" y="53180"/>
                </a:lnTo>
                <a:lnTo>
                  <a:pt x="59940" y="53180"/>
                </a:lnTo>
                <a:lnTo>
                  <a:pt x="59940" y="53170"/>
                </a:lnTo>
                <a:lnTo>
                  <a:pt x="59930" y="53170"/>
                </a:lnTo>
                <a:lnTo>
                  <a:pt x="59930" y="53160"/>
                </a:lnTo>
                <a:lnTo>
                  <a:pt x="59920" y="53160"/>
                </a:lnTo>
                <a:lnTo>
                  <a:pt x="59920" y="53140"/>
                </a:lnTo>
                <a:lnTo>
                  <a:pt x="59920" y="53130"/>
                </a:lnTo>
                <a:lnTo>
                  <a:pt x="59920" y="53120"/>
                </a:lnTo>
                <a:lnTo>
                  <a:pt x="59920" y="53100"/>
                </a:lnTo>
                <a:lnTo>
                  <a:pt x="59910" y="53100"/>
                </a:lnTo>
                <a:lnTo>
                  <a:pt x="59910" y="53090"/>
                </a:lnTo>
                <a:lnTo>
                  <a:pt x="59890" y="53090"/>
                </a:lnTo>
                <a:lnTo>
                  <a:pt x="59890" y="53100"/>
                </a:lnTo>
                <a:lnTo>
                  <a:pt x="59880" y="53100"/>
                </a:lnTo>
                <a:lnTo>
                  <a:pt x="59870" y="53100"/>
                </a:lnTo>
                <a:lnTo>
                  <a:pt x="59870" y="53090"/>
                </a:lnTo>
                <a:lnTo>
                  <a:pt x="59860" y="53090"/>
                </a:lnTo>
                <a:lnTo>
                  <a:pt x="59860" y="53100"/>
                </a:lnTo>
                <a:lnTo>
                  <a:pt x="59850" y="53100"/>
                </a:lnTo>
                <a:lnTo>
                  <a:pt x="59850" y="53110"/>
                </a:lnTo>
                <a:lnTo>
                  <a:pt x="59850" y="53120"/>
                </a:lnTo>
                <a:lnTo>
                  <a:pt x="59860" y="53120"/>
                </a:lnTo>
                <a:lnTo>
                  <a:pt x="59870" y="53120"/>
                </a:lnTo>
                <a:lnTo>
                  <a:pt x="59870" y="53130"/>
                </a:lnTo>
                <a:lnTo>
                  <a:pt x="59860" y="53130"/>
                </a:lnTo>
                <a:lnTo>
                  <a:pt x="59860" y="53140"/>
                </a:lnTo>
                <a:lnTo>
                  <a:pt x="59850" y="53140"/>
                </a:lnTo>
                <a:lnTo>
                  <a:pt x="59850" y="53150"/>
                </a:lnTo>
                <a:lnTo>
                  <a:pt x="59840" y="53150"/>
                </a:lnTo>
                <a:lnTo>
                  <a:pt x="59840" y="53160"/>
                </a:lnTo>
                <a:lnTo>
                  <a:pt x="59850" y="53160"/>
                </a:lnTo>
                <a:lnTo>
                  <a:pt x="59850" y="53170"/>
                </a:lnTo>
                <a:lnTo>
                  <a:pt x="59860" y="53170"/>
                </a:lnTo>
                <a:lnTo>
                  <a:pt x="59870" y="53170"/>
                </a:lnTo>
                <a:lnTo>
                  <a:pt x="59870" y="53190"/>
                </a:lnTo>
                <a:lnTo>
                  <a:pt x="59860" y="53190"/>
                </a:lnTo>
                <a:lnTo>
                  <a:pt x="59860" y="53180"/>
                </a:lnTo>
                <a:lnTo>
                  <a:pt x="59850" y="53180"/>
                </a:lnTo>
                <a:lnTo>
                  <a:pt x="59840" y="53180"/>
                </a:lnTo>
                <a:lnTo>
                  <a:pt x="59840" y="53170"/>
                </a:lnTo>
                <a:lnTo>
                  <a:pt x="59830" y="53170"/>
                </a:lnTo>
                <a:lnTo>
                  <a:pt x="59830" y="53160"/>
                </a:lnTo>
                <a:lnTo>
                  <a:pt x="59820" y="53160"/>
                </a:lnTo>
                <a:lnTo>
                  <a:pt x="59810" y="53160"/>
                </a:lnTo>
                <a:lnTo>
                  <a:pt x="59810" y="53170"/>
                </a:lnTo>
                <a:lnTo>
                  <a:pt x="59810" y="53180"/>
                </a:lnTo>
                <a:lnTo>
                  <a:pt x="59820" y="53180"/>
                </a:lnTo>
                <a:lnTo>
                  <a:pt x="59830" y="53180"/>
                </a:lnTo>
                <a:lnTo>
                  <a:pt x="59830" y="53190"/>
                </a:lnTo>
                <a:lnTo>
                  <a:pt x="59840" y="53190"/>
                </a:lnTo>
                <a:lnTo>
                  <a:pt x="59840" y="53200"/>
                </a:lnTo>
                <a:lnTo>
                  <a:pt x="59850" y="53200"/>
                </a:lnTo>
                <a:lnTo>
                  <a:pt x="59860" y="53200"/>
                </a:lnTo>
                <a:lnTo>
                  <a:pt x="59860" y="53210"/>
                </a:lnTo>
                <a:lnTo>
                  <a:pt x="59870" y="53210"/>
                </a:lnTo>
                <a:lnTo>
                  <a:pt x="59870" y="53220"/>
                </a:lnTo>
                <a:lnTo>
                  <a:pt x="59880" y="53220"/>
                </a:lnTo>
                <a:lnTo>
                  <a:pt x="59890" y="53220"/>
                </a:lnTo>
                <a:lnTo>
                  <a:pt x="59890" y="53230"/>
                </a:lnTo>
                <a:lnTo>
                  <a:pt x="59900" y="53230"/>
                </a:lnTo>
                <a:lnTo>
                  <a:pt x="59900" y="53240"/>
                </a:lnTo>
                <a:lnTo>
                  <a:pt x="59910" y="53240"/>
                </a:lnTo>
                <a:lnTo>
                  <a:pt x="59920" y="53240"/>
                </a:lnTo>
                <a:lnTo>
                  <a:pt x="59940" y="53240"/>
                </a:lnTo>
                <a:lnTo>
                  <a:pt x="59940" y="53260"/>
                </a:lnTo>
                <a:lnTo>
                  <a:pt x="59950" y="53260"/>
                </a:lnTo>
                <a:lnTo>
                  <a:pt x="59950" y="53270"/>
                </a:lnTo>
                <a:lnTo>
                  <a:pt x="59960" y="53270"/>
                </a:lnTo>
                <a:lnTo>
                  <a:pt x="59970" y="53270"/>
                </a:lnTo>
                <a:lnTo>
                  <a:pt x="59970" y="53250"/>
                </a:lnTo>
                <a:lnTo>
                  <a:pt x="59980" y="53250"/>
                </a:lnTo>
                <a:lnTo>
                  <a:pt x="59980" y="53260"/>
                </a:lnTo>
                <a:lnTo>
                  <a:pt x="59990" y="53260"/>
                </a:lnTo>
                <a:lnTo>
                  <a:pt x="59990" y="53270"/>
                </a:lnTo>
                <a:lnTo>
                  <a:pt x="60000" y="53270"/>
                </a:lnTo>
                <a:lnTo>
                  <a:pt x="60000" y="53280"/>
                </a:lnTo>
                <a:lnTo>
                  <a:pt x="60010" y="53280"/>
                </a:lnTo>
                <a:lnTo>
                  <a:pt x="60010" y="53290"/>
                </a:lnTo>
                <a:lnTo>
                  <a:pt x="60020" y="53290"/>
                </a:lnTo>
                <a:lnTo>
                  <a:pt x="60020" y="53310"/>
                </a:lnTo>
                <a:lnTo>
                  <a:pt x="60010" y="53310"/>
                </a:lnTo>
                <a:lnTo>
                  <a:pt x="60010" y="53320"/>
                </a:lnTo>
                <a:lnTo>
                  <a:pt x="60000" y="53320"/>
                </a:lnTo>
                <a:lnTo>
                  <a:pt x="60000" y="53310"/>
                </a:lnTo>
                <a:lnTo>
                  <a:pt x="59990" y="53310"/>
                </a:lnTo>
                <a:lnTo>
                  <a:pt x="59990" y="53300"/>
                </a:lnTo>
                <a:lnTo>
                  <a:pt x="59980" y="53300"/>
                </a:lnTo>
                <a:lnTo>
                  <a:pt x="59980" y="53290"/>
                </a:lnTo>
                <a:lnTo>
                  <a:pt x="59970" y="53290"/>
                </a:lnTo>
                <a:lnTo>
                  <a:pt x="59970" y="53300"/>
                </a:lnTo>
                <a:lnTo>
                  <a:pt x="59960" y="53300"/>
                </a:lnTo>
                <a:lnTo>
                  <a:pt x="59960" y="53310"/>
                </a:lnTo>
                <a:lnTo>
                  <a:pt x="59940" y="53310"/>
                </a:lnTo>
                <a:lnTo>
                  <a:pt x="59940" y="53300"/>
                </a:lnTo>
                <a:lnTo>
                  <a:pt x="59940" y="53290"/>
                </a:lnTo>
                <a:lnTo>
                  <a:pt x="59930" y="53290"/>
                </a:lnTo>
                <a:lnTo>
                  <a:pt x="59920" y="53290"/>
                </a:lnTo>
                <a:lnTo>
                  <a:pt x="59920" y="53280"/>
                </a:lnTo>
                <a:lnTo>
                  <a:pt x="59910" y="53280"/>
                </a:lnTo>
                <a:lnTo>
                  <a:pt x="59910" y="53270"/>
                </a:lnTo>
                <a:lnTo>
                  <a:pt x="59900" y="53270"/>
                </a:lnTo>
                <a:lnTo>
                  <a:pt x="59900" y="53280"/>
                </a:lnTo>
                <a:lnTo>
                  <a:pt x="59910" y="53280"/>
                </a:lnTo>
                <a:lnTo>
                  <a:pt x="59910" y="53290"/>
                </a:lnTo>
                <a:lnTo>
                  <a:pt x="59920" y="53290"/>
                </a:lnTo>
                <a:lnTo>
                  <a:pt x="59920" y="53300"/>
                </a:lnTo>
                <a:lnTo>
                  <a:pt x="59930" y="53300"/>
                </a:lnTo>
                <a:lnTo>
                  <a:pt x="59930" y="53310"/>
                </a:lnTo>
                <a:lnTo>
                  <a:pt x="59940" y="53310"/>
                </a:lnTo>
                <a:lnTo>
                  <a:pt x="59950" y="53310"/>
                </a:lnTo>
                <a:lnTo>
                  <a:pt x="59950" y="53320"/>
                </a:lnTo>
                <a:lnTo>
                  <a:pt x="59960" y="53320"/>
                </a:lnTo>
                <a:lnTo>
                  <a:pt x="59960" y="53330"/>
                </a:lnTo>
                <a:lnTo>
                  <a:pt x="59970" y="53330"/>
                </a:lnTo>
                <a:lnTo>
                  <a:pt x="59970" y="53340"/>
                </a:lnTo>
                <a:lnTo>
                  <a:pt x="59980" y="53340"/>
                </a:lnTo>
                <a:lnTo>
                  <a:pt x="59980" y="53330"/>
                </a:lnTo>
                <a:lnTo>
                  <a:pt x="59990" y="53330"/>
                </a:lnTo>
                <a:lnTo>
                  <a:pt x="60000" y="53330"/>
                </a:lnTo>
                <a:lnTo>
                  <a:pt x="60000" y="53340"/>
                </a:lnTo>
                <a:lnTo>
                  <a:pt x="60000" y="53360"/>
                </a:lnTo>
                <a:lnTo>
                  <a:pt x="60010" y="53360"/>
                </a:lnTo>
                <a:lnTo>
                  <a:pt x="60010" y="53370"/>
                </a:lnTo>
                <a:lnTo>
                  <a:pt x="60020" y="53370"/>
                </a:lnTo>
                <a:lnTo>
                  <a:pt x="60020" y="53380"/>
                </a:lnTo>
                <a:lnTo>
                  <a:pt x="60030" y="53380"/>
                </a:lnTo>
                <a:lnTo>
                  <a:pt x="60040" y="53380"/>
                </a:lnTo>
                <a:lnTo>
                  <a:pt x="60040" y="53390"/>
                </a:lnTo>
                <a:lnTo>
                  <a:pt x="60050" y="53390"/>
                </a:lnTo>
                <a:lnTo>
                  <a:pt x="60050" y="53400"/>
                </a:lnTo>
                <a:lnTo>
                  <a:pt x="60080" y="53400"/>
                </a:lnTo>
                <a:lnTo>
                  <a:pt x="60080" y="53390"/>
                </a:lnTo>
                <a:lnTo>
                  <a:pt x="60090" y="53390"/>
                </a:lnTo>
                <a:lnTo>
                  <a:pt x="60100" y="53390"/>
                </a:lnTo>
                <a:lnTo>
                  <a:pt x="60110" y="53390"/>
                </a:lnTo>
                <a:lnTo>
                  <a:pt x="60110" y="53380"/>
                </a:lnTo>
                <a:lnTo>
                  <a:pt x="60130" y="53380"/>
                </a:lnTo>
                <a:lnTo>
                  <a:pt x="60130" y="53370"/>
                </a:lnTo>
                <a:lnTo>
                  <a:pt x="60150" y="53370"/>
                </a:lnTo>
                <a:lnTo>
                  <a:pt x="60160" y="53370"/>
                </a:lnTo>
                <a:lnTo>
                  <a:pt x="60160" y="53360"/>
                </a:lnTo>
                <a:lnTo>
                  <a:pt x="60160" y="53350"/>
                </a:lnTo>
                <a:lnTo>
                  <a:pt x="60150" y="53350"/>
                </a:lnTo>
                <a:lnTo>
                  <a:pt x="60140" y="53350"/>
                </a:lnTo>
                <a:lnTo>
                  <a:pt x="60140" y="53340"/>
                </a:lnTo>
                <a:lnTo>
                  <a:pt x="60140" y="53330"/>
                </a:lnTo>
                <a:lnTo>
                  <a:pt x="60140" y="53320"/>
                </a:lnTo>
                <a:lnTo>
                  <a:pt x="60130" y="53320"/>
                </a:lnTo>
                <a:lnTo>
                  <a:pt x="60130" y="53310"/>
                </a:lnTo>
                <a:lnTo>
                  <a:pt x="60140" y="53310"/>
                </a:lnTo>
                <a:lnTo>
                  <a:pt x="60160" y="53310"/>
                </a:lnTo>
                <a:lnTo>
                  <a:pt x="60160" y="53320"/>
                </a:lnTo>
                <a:lnTo>
                  <a:pt x="60170" y="53320"/>
                </a:lnTo>
                <a:lnTo>
                  <a:pt x="60180" y="53320"/>
                </a:lnTo>
                <a:lnTo>
                  <a:pt x="60190" y="53320"/>
                </a:lnTo>
                <a:lnTo>
                  <a:pt x="60190" y="53330"/>
                </a:lnTo>
                <a:lnTo>
                  <a:pt x="60200" y="53330"/>
                </a:lnTo>
                <a:lnTo>
                  <a:pt x="60210" y="53330"/>
                </a:lnTo>
                <a:lnTo>
                  <a:pt x="60210" y="53340"/>
                </a:lnTo>
                <a:lnTo>
                  <a:pt x="60250" y="53340"/>
                </a:lnTo>
                <a:lnTo>
                  <a:pt x="60270" y="53340"/>
                </a:lnTo>
                <a:lnTo>
                  <a:pt x="60280" y="53340"/>
                </a:lnTo>
                <a:lnTo>
                  <a:pt x="60280" y="53350"/>
                </a:lnTo>
                <a:lnTo>
                  <a:pt x="60290" y="53350"/>
                </a:lnTo>
                <a:lnTo>
                  <a:pt x="60300" y="53350"/>
                </a:lnTo>
                <a:lnTo>
                  <a:pt x="60300" y="53360"/>
                </a:lnTo>
                <a:lnTo>
                  <a:pt x="60310" y="53360"/>
                </a:lnTo>
                <a:lnTo>
                  <a:pt x="60330" y="53360"/>
                </a:lnTo>
                <a:lnTo>
                  <a:pt x="60330" y="53370"/>
                </a:lnTo>
                <a:lnTo>
                  <a:pt x="60340" y="53370"/>
                </a:lnTo>
                <a:lnTo>
                  <a:pt x="60340" y="53360"/>
                </a:lnTo>
                <a:lnTo>
                  <a:pt x="60340" y="53370"/>
                </a:lnTo>
                <a:lnTo>
                  <a:pt x="60350" y="53370"/>
                </a:lnTo>
                <a:lnTo>
                  <a:pt x="60360" y="53370"/>
                </a:lnTo>
                <a:lnTo>
                  <a:pt x="60370" y="53370"/>
                </a:lnTo>
                <a:lnTo>
                  <a:pt x="60370" y="53380"/>
                </a:lnTo>
                <a:lnTo>
                  <a:pt x="60380" y="53380"/>
                </a:lnTo>
                <a:lnTo>
                  <a:pt x="60400" y="53380"/>
                </a:lnTo>
                <a:lnTo>
                  <a:pt x="60410" y="53380"/>
                </a:lnTo>
                <a:lnTo>
                  <a:pt x="60410" y="53390"/>
                </a:lnTo>
                <a:lnTo>
                  <a:pt x="60420" y="53390"/>
                </a:lnTo>
                <a:lnTo>
                  <a:pt x="60420" y="53380"/>
                </a:lnTo>
                <a:lnTo>
                  <a:pt x="60430" y="53380"/>
                </a:lnTo>
                <a:lnTo>
                  <a:pt x="60430" y="53390"/>
                </a:lnTo>
                <a:lnTo>
                  <a:pt x="60440" y="53390"/>
                </a:lnTo>
                <a:lnTo>
                  <a:pt x="60450" y="53390"/>
                </a:lnTo>
                <a:lnTo>
                  <a:pt x="60450" y="53400"/>
                </a:lnTo>
                <a:lnTo>
                  <a:pt x="60460" y="53400"/>
                </a:lnTo>
                <a:lnTo>
                  <a:pt x="60460" y="53410"/>
                </a:lnTo>
                <a:lnTo>
                  <a:pt x="60470" y="53410"/>
                </a:lnTo>
                <a:lnTo>
                  <a:pt x="60480" y="53410"/>
                </a:lnTo>
                <a:lnTo>
                  <a:pt x="60480" y="53430"/>
                </a:lnTo>
                <a:lnTo>
                  <a:pt x="60480" y="53440"/>
                </a:lnTo>
                <a:lnTo>
                  <a:pt x="60490" y="53440"/>
                </a:lnTo>
                <a:lnTo>
                  <a:pt x="60490" y="53450"/>
                </a:lnTo>
                <a:lnTo>
                  <a:pt x="60500" y="53450"/>
                </a:lnTo>
                <a:lnTo>
                  <a:pt x="60500" y="53460"/>
                </a:lnTo>
                <a:lnTo>
                  <a:pt x="60500" y="53480"/>
                </a:lnTo>
                <a:lnTo>
                  <a:pt x="60510" y="53480"/>
                </a:lnTo>
                <a:lnTo>
                  <a:pt x="60510" y="53490"/>
                </a:lnTo>
                <a:lnTo>
                  <a:pt x="60510" y="53500"/>
                </a:lnTo>
                <a:lnTo>
                  <a:pt x="60520" y="53500"/>
                </a:lnTo>
                <a:lnTo>
                  <a:pt x="60520" y="53510"/>
                </a:lnTo>
                <a:lnTo>
                  <a:pt x="60520" y="53520"/>
                </a:lnTo>
                <a:lnTo>
                  <a:pt x="60530" y="53520"/>
                </a:lnTo>
                <a:lnTo>
                  <a:pt x="60530" y="53540"/>
                </a:lnTo>
                <a:lnTo>
                  <a:pt x="60530" y="53550"/>
                </a:lnTo>
                <a:lnTo>
                  <a:pt x="60540" y="53550"/>
                </a:lnTo>
                <a:lnTo>
                  <a:pt x="60540" y="53560"/>
                </a:lnTo>
                <a:lnTo>
                  <a:pt x="60540" y="53570"/>
                </a:lnTo>
                <a:lnTo>
                  <a:pt x="60550" y="53570"/>
                </a:lnTo>
                <a:lnTo>
                  <a:pt x="60560" y="53570"/>
                </a:lnTo>
                <a:lnTo>
                  <a:pt x="60560" y="53580"/>
                </a:lnTo>
                <a:lnTo>
                  <a:pt x="60570" y="53580"/>
                </a:lnTo>
                <a:lnTo>
                  <a:pt x="60570" y="53590"/>
                </a:lnTo>
                <a:lnTo>
                  <a:pt x="60580" y="53590"/>
                </a:lnTo>
                <a:lnTo>
                  <a:pt x="60590" y="53590"/>
                </a:lnTo>
                <a:lnTo>
                  <a:pt x="60590" y="53600"/>
                </a:lnTo>
                <a:lnTo>
                  <a:pt x="60600" y="53600"/>
                </a:lnTo>
                <a:lnTo>
                  <a:pt x="60610" y="53600"/>
                </a:lnTo>
                <a:lnTo>
                  <a:pt x="60620" y="53600"/>
                </a:lnTo>
                <a:lnTo>
                  <a:pt x="60620" y="53610"/>
                </a:lnTo>
                <a:lnTo>
                  <a:pt x="60630" y="53610"/>
                </a:lnTo>
                <a:lnTo>
                  <a:pt x="60640" y="53610"/>
                </a:lnTo>
                <a:lnTo>
                  <a:pt x="60650" y="53610"/>
                </a:lnTo>
                <a:lnTo>
                  <a:pt x="60650" y="53620"/>
                </a:lnTo>
                <a:lnTo>
                  <a:pt x="60710" y="53620"/>
                </a:lnTo>
                <a:lnTo>
                  <a:pt x="60710" y="53610"/>
                </a:lnTo>
                <a:lnTo>
                  <a:pt x="60720" y="53610"/>
                </a:lnTo>
                <a:lnTo>
                  <a:pt x="60740" y="53610"/>
                </a:lnTo>
                <a:lnTo>
                  <a:pt x="60740" y="53600"/>
                </a:lnTo>
                <a:lnTo>
                  <a:pt x="60780" y="53600"/>
                </a:lnTo>
                <a:lnTo>
                  <a:pt x="60780" y="53610"/>
                </a:lnTo>
                <a:lnTo>
                  <a:pt x="60780" y="53600"/>
                </a:lnTo>
                <a:lnTo>
                  <a:pt x="60800" y="53600"/>
                </a:lnTo>
                <a:lnTo>
                  <a:pt x="60800" y="53610"/>
                </a:lnTo>
                <a:lnTo>
                  <a:pt x="60810" y="53610"/>
                </a:lnTo>
                <a:lnTo>
                  <a:pt x="60810" y="53600"/>
                </a:lnTo>
                <a:lnTo>
                  <a:pt x="60850" y="53600"/>
                </a:lnTo>
                <a:lnTo>
                  <a:pt x="60860" y="53600"/>
                </a:lnTo>
                <a:lnTo>
                  <a:pt x="60870" y="53600"/>
                </a:lnTo>
                <a:lnTo>
                  <a:pt x="60870" y="53590"/>
                </a:lnTo>
                <a:lnTo>
                  <a:pt x="60880" y="53590"/>
                </a:lnTo>
                <a:lnTo>
                  <a:pt x="60880" y="53580"/>
                </a:lnTo>
                <a:lnTo>
                  <a:pt x="60900" y="53580"/>
                </a:lnTo>
                <a:lnTo>
                  <a:pt x="60900" y="53590"/>
                </a:lnTo>
                <a:lnTo>
                  <a:pt x="60910" y="53590"/>
                </a:lnTo>
                <a:lnTo>
                  <a:pt x="60920" y="53590"/>
                </a:lnTo>
                <a:lnTo>
                  <a:pt x="60920" y="53600"/>
                </a:lnTo>
                <a:lnTo>
                  <a:pt x="60940" y="53600"/>
                </a:lnTo>
                <a:lnTo>
                  <a:pt x="60940" y="53590"/>
                </a:lnTo>
                <a:lnTo>
                  <a:pt x="60950" y="53590"/>
                </a:lnTo>
                <a:lnTo>
                  <a:pt x="60950" y="53560"/>
                </a:lnTo>
                <a:lnTo>
                  <a:pt x="60960" y="53560"/>
                </a:lnTo>
                <a:lnTo>
                  <a:pt x="60960" y="53540"/>
                </a:lnTo>
                <a:lnTo>
                  <a:pt x="60950" y="53540"/>
                </a:lnTo>
                <a:lnTo>
                  <a:pt x="60950" y="53530"/>
                </a:lnTo>
                <a:lnTo>
                  <a:pt x="60950" y="53520"/>
                </a:lnTo>
                <a:lnTo>
                  <a:pt x="60950" y="53510"/>
                </a:lnTo>
                <a:lnTo>
                  <a:pt x="60940" y="53510"/>
                </a:lnTo>
                <a:lnTo>
                  <a:pt x="60940" y="53490"/>
                </a:lnTo>
                <a:lnTo>
                  <a:pt x="60940" y="53480"/>
                </a:lnTo>
                <a:lnTo>
                  <a:pt x="60930" y="53480"/>
                </a:lnTo>
                <a:lnTo>
                  <a:pt x="60930" y="53470"/>
                </a:lnTo>
                <a:lnTo>
                  <a:pt x="60910" y="53470"/>
                </a:lnTo>
                <a:lnTo>
                  <a:pt x="60890" y="53470"/>
                </a:lnTo>
                <a:lnTo>
                  <a:pt x="60890" y="53460"/>
                </a:lnTo>
                <a:lnTo>
                  <a:pt x="60870" y="53460"/>
                </a:lnTo>
                <a:lnTo>
                  <a:pt x="60870" y="53470"/>
                </a:lnTo>
                <a:lnTo>
                  <a:pt x="60860" y="53470"/>
                </a:lnTo>
                <a:lnTo>
                  <a:pt x="60860" y="53480"/>
                </a:lnTo>
                <a:lnTo>
                  <a:pt x="60860" y="53490"/>
                </a:lnTo>
                <a:lnTo>
                  <a:pt x="60850" y="53490"/>
                </a:lnTo>
                <a:lnTo>
                  <a:pt x="60850" y="53500"/>
                </a:lnTo>
                <a:lnTo>
                  <a:pt x="60840" y="53500"/>
                </a:lnTo>
                <a:lnTo>
                  <a:pt x="60840" y="53520"/>
                </a:lnTo>
                <a:lnTo>
                  <a:pt x="60830" y="53520"/>
                </a:lnTo>
                <a:lnTo>
                  <a:pt x="60830" y="53530"/>
                </a:lnTo>
                <a:lnTo>
                  <a:pt x="60820" y="53530"/>
                </a:lnTo>
                <a:lnTo>
                  <a:pt x="60820" y="53540"/>
                </a:lnTo>
                <a:lnTo>
                  <a:pt x="60810" y="53540"/>
                </a:lnTo>
                <a:lnTo>
                  <a:pt x="60810" y="53550"/>
                </a:lnTo>
                <a:lnTo>
                  <a:pt x="60810" y="53560"/>
                </a:lnTo>
                <a:lnTo>
                  <a:pt x="60780" y="53560"/>
                </a:lnTo>
                <a:lnTo>
                  <a:pt x="60770" y="53560"/>
                </a:lnTo>
                <a:lnTo>
                  <a:pt x="60770" y="53550"/>
                </a:lnTo>
                <a:lnTo>
                  <a:pt x="60760" y="53550"/>
                </a:lnTo>
                <a:lnTo>
                  <a:pt x="60760" y="53540"/>
                </a:lnTo>
                <a:lnTo>
                  <a:pt x="60750" y="53540"/>
                </a:lnTo>
                <a:lnTo>
                  <a:pt x="60750" y="53550"/>
                </a:lnTo>
                <a:lnTo>
                  <a:pt x="60710" y="53550"/>
                </a:lnTo>
                <a:lnTo>
                  <a:pt x="60700" y="53550"/>
                </a:lnTo>
                <a:lnTo>
                  <a:pt x="60700" y="53560"/>
                </a:lnTo>
                <a:lnTo>
                  <a:pt x="60690" y="53560"/>
                </a:lnTo>
                <a:lnTo>
                  <a:pt x="60690" y="53550"/>
                </a:lnTo>
                <a:lnTo>
                  <a:pt x="60670" y="53550"/>
                </a:lnTo>
                <a:lnTo>
                  <a:pt x="60670" y="53560"/>
                </a:lnTo>
                <a:lnTo>
                  <a:pt x="60670" y="53550"/>
                </a:lnTo>
                <a:lnTo>
                  <a:pt x="60670" y="53560"/>
                </a:lnTo>
                <a:lnTo>
                  <a:pt x="60670" y="53550"/>
                </a:lnTo>
                <a:lnTo>
                  <a:pt x="60660" y="53550"/>
                </a:lnTo>
                <a:lnTo>
                  <a:pt x="60660" y="53560"/>
                </a:lnTo>
                <a:lnTo>
                  <a:pt x="60650" y="53560"/>
                </a:lnTo>
                <a:lnTo>
                  <a:pt x="60650" y="53550"/>
                </a:lnTo>
                <a:lnTo>
                  <a:pt x="60640" y="53550"/>
                </a:lnTo>
                <a:lnTo>
                  <a:pt x="60630" y="53550"/>
                </a:lnTo>
                <a:lnTo>
                  <a:pt x="60630" y="53540"/>
                </a:lnTo>
                <a:lnTo>
                  <a:pt x="60620" y="53540"/>
                </a:lnTo>
                <a:lnTo>
                  <a:pt x="60620" y="53520"/>
                </a:lnTo>
                <a:lnTo>
                  <a:pt x="60610" y="53520"/>
                </a:lnTo>
                <a:lnTo>
                  <a:pt x="60620" y="53520"/>
                </a:lnTo>
                <a:lnTo>
                  <a:pt x="60620" y="53510"/>
                </a:lnTo>
                <a:lnTo>
                  <a:pt x="60630" y="53510"/>
                </a:lnTo>
                <a:lnTo>
                  <a:pt x="60640" y="53510"/>
                </a:lnTo>
                <a:lnTo>
                  <a:pt x="60640" y="53500"/>
                </a:lnTo>
                <a:lnTo>
                  <a:pt x="60650" y="53500"/>
                </a:lnTo>
                <a:lnTo>
                  <a:pt x="60650" y="53510"/>
                </a:lnTo>
                <a:lnTo>
                  <a:pt x="60660" y="53510"/>
                </a:lnTo>
                <a:lnTo>
                  <a:pt x="60660" y="53500"/>
                </a:lnTo>
                <a:lnTo>
                  <a:pt x="60670" y="53500"/>
                </a:lnTo>
                <a:lnTo>
                  <a:pt x="60670" y="53490"/>
                </a:lnTo>
                <a:lnTo>
                  <a:pt x="60680" y="53490"/>
                </a:lnTo>
                <a:lnTo>
                  <a:pt x="60690" y="53490"/>
                </a:lnTo>
                <a:lnTo>
                  <a:pt x="60690" y="53480"/>
                </a:lnTo>
                <a:lnTo>
                  <a:pt x="60700" y="53480"/>
                </a:lnTo>
                <a:lnTo>
                  <a:pt x="60720" y="53480"/>
                </a:lnTo>
                <a:lnTo>
                  <a:pt x="60730" y="53480"/>
                </a:lnTo>
                <a:lnTo>
                  <a:pt x="60730" y="53470"/>
                </a:lnTo>
                <a:lnTo>
                  <a:pt x="60740" y="53470"/>
                </a:lnTo>
                <a:lnTo>
                  <a:pt x="60750" y="53470"/>
                </a:lnTo>
                <a:lnTo>
                  <a:pt x="60750" y="53460"/>
                </a:lnTo>
                <a:lnTo>
                  <a:pt x="60760" y="53460"/>
                </a:lnTo>
                <a:lnTo>
                  <a:pt x="60760" y="53450"/>
                </a:lnTo>
                <a:lnTo>
                  <a:pt x="60770" y="53450"/>
                </a:lnTo>
                <a:lnTo>
                  <a:pt x="60770" y="53440"/>
                </a:lnTo>
                <a:lnTo>
                  <a:pt x="60780" y="53440"/>
                </a:lnTo>
                <a:lnTo>
                  <a:pt x="60780" y="53430"/>
                </a:lnTo>
                <a:lnTo>
                  <a:pt x="60780" y="53420"/>
                </a:lnTo>
                <a:lnTo>
                  <a:pt x="60780" y="53410"/>
                </a:lnTo>
                <a:lnTo>
                  <a:pt x="60790" y="53410"/>
                </a:lnTo>
                <a:lnTo>
                  <a:pt x="60800" y="53410"/>
                </a:lnTo>
                <a:lnTo>
                  <a:pt x="60800" y="53400"/>
                </a:lnTo>
                <a:lnTo>
                  <a:pt x="60800" y="53390"/>
                </a:lnTo>
                <a:lnTo>
                  <a:pt x="60800" y="53370"/>
                </a:lnTo>
                <a:lnTo>
                  <a:pt x="60790" y="53370"/>
                </a:lnTo>
                <a:lnTo>
                  <a:pt x="60790" y="53360"/>
                </a:lnTo>
                <a:lnTo>
                  <a:pt x="60800" y="53360"/>
                </a:lnTo>
                <a:lnTo>
                  <a:pt x="60810" y="53360"/>
                </a:lnTo>
                <a:lnTo>
                  <a:pt x="60810" y="53350"/>
                </a:lnTo>
                <a:lnTo>
                  <a:pt x="60810" y="53330"/>
                </a:lnTo>
                <a:lnTo>
                  <a:pt x="60820" y="53330"/>
                </a:lnTo>
                <a:lnTo>
                  <a:pt x="60850" y="53330"/>
                </a:lnTo>
                <a:lnTo>
                  <a:pt x="60850" y="53340"/>
                </a:lnTo>
                <a:lnTo>
                  <a:pt x="60870" y="53340"/>
                </a:lnTo>
                <a:lnTo>
                  <a:pt x="60880" y="53340"/>
                </a:lnTo>
                <a:lnTo>
                  <a:pt x="60880" y="53350"/>
                </a:lnTo>
                <a:lnTo>
                  <a:pt x="60890" y="53350"/>
                </a:lnTo>
                <a:lnTo>
                  <a:pt x="60890" y="53360"/>
                </a:lnTo>
                <a:lnTo>
                  <a:pt x="60910" y="53360"/>
                </a:lnTo>
                <a:lnTo>
                  <a:pt x="60920" y="53360"/>
                </a:lnTo>
                <a:lnTo>
                  <a:pt x="60920" y="53370"/>
                </a:lnTo>
                <a:lnTo>
                  <a:pt x="60930" y="53370"/>
                </a:lnTo>
                <a:lnTo>
                  <a:pt x="60930" y="53380"/>
                </a:lnTo>
                <a:lnTo>
                  <a:pt x="60940" y="53380"/>
                </a:lnTo>
                <a:lnTo>
                  <a:pt x="60940" y="53390"/>
                </a:lnTo>
                <a:lnTo>
                  <a:pt x="60950" y="53390"/>
                </a:lnTo>
                <a:lnTo>
                  <a:pt x="60960" y="53390"/>
                </a:lnTo>
                <a:lnTo>
                  <a:pt x="60960" y="53400"/>
                </a:lnTo>
                <a:lnTo>
                  <a:pt x="60970" y="53400"/>
                </a:lnTo>
                <a:lnTo>
                  <a:pt x="60980" y="53400"/>
                </a:lnTo>
                <a:lnTo>
                  <a:pt x="60980" y="53410"/>
                </a:lnTo>
                <a:lnTo>
                  <a:pt x="60990" y="53410"/>
                </a:lnTo>
                <a:lnTo>
                  <a:pt x="60990" y="53420"/>
                </a:lnTo>
                <a:lnTo>
                  <a:pt x="61000" y="53420"/>
                </a:lnTo>
                <a:lnTo>
                  <a:pt x="61000" y="53430"/>
                </a:lnTo>
                <a:lnTo>
                  <a:pt x="61010" y="53430"/>
                </a:lnTo>
                <a:lnTo>
                  <a:pt x="61020" y="53430"/>
                </a:lnTo>
                <a:lnTo>
                  <a:pt x="61020" y="53420"/>
                </a:lnTo>
                <a:lnTo>
                  <a:pt x="61020" y="53430"/>
                </a:lnTo>
                <a:lnTo>
                  <a:pt x="61030" y="53430"/>
                </a:lnTo>
                <a:lnTo>
                  <a:pt x="61030" y="53440"/>
                </a:lnTo>
                <a:lnTo>
                  <a:pt x="61040" y="53440"/>
                </a:lnTo>
                <a:lnTo>
                  <a:pt x="61050" y="53440"/>
                </a:lnTo>
                <a:lnTo>
                  <a:pt x="61050" y="53450"/>
                </a:lnTo>
                <a:lnTo>
                  <a:pt x="61060" y="53450"/>
                </a:lnTo>
                <a:lnTo>
                  <a:pt x="61060" y="53440"/>
                </a:lnTo>
                <a:lnTo>
                  <a:pt x="61070" y="53440"/>
                </a:lnTo>
                <a:lnTo>
                  <a:pt x="61070" y="53450"/>
                </a:lnTo>
                <a:lnTo>
                  <a:pt x="61080" y="53450"/>
                </a:lnTo>
                <a:lnTo>
                  <a:pt x="61080" y="53460"/>
                </a:lnTo>
                <a:lnTo>
                  <a:pt x="61090" y="53460"/>
                </a:lnTo>
                <a:lnTo>
                  <a:pt x="61090" y="53470"/>
                </a:lnTo>
                <a:lnTo>
                  <a:pt x="61100" y="53470"/>
                </a:lnTo>
                <a:lnTo>
                  <a:pt x="61100" y="53480"/>
                </a:lnTo>
                <a:lnTo>
                  <a:pt x="61110" y="53480"/>
                </a:lnTo>
                <a:lnTo>
                  <a:pt x="61120" y="53480"/>
                </a:lnTo>
                <a:lnTo>
                  <a:pt x="61120" y="53490"/>
                </a:lnTo>
                <a:lnTo>
                  <a:pt x="61130" y="53490"/>
                </a:lnTo>
                <a:lnTo>
                  <a:pt x="61130" y="53500"/>
                </a:lnTo>
                <a:lnTo>
                  <a:pt x="61140" y="53500"/>
                </a:lnTo>
                <a:lnTo>
                  <a:pt x="61150" y="53500"/>
                </a:lnTo>
                <a:lnTo>
                  <a:pt x="61160" y="53500"/>
                </a:lnTo>
                <a:lnTo>
                  <a:pt x="61160" y="53510"/>
                </a:lnTo>
                <a:lnTo>
                  <a:pt x="61170" y="53510"/>
                </a:lnTo>
                <a:lnTo>
                  <a:pt x="61170" y="53520"/>
                </a:lnTo>
                <a:lnTo>
                  <a:pt x="61180" y="53520"/>
                </a:lnTo>
                <a:lnTo>
                  <a:pt x="61190" y="53520"/>
                </a:lnTo>
                <a:lnTo>
                  <a:pt x="61190" y="53530"/>
                </a:lnTo>
                <a:lnTo>
                  <a:pt x="61200" y="53530"/>
                </a:lnTo>
                <a:lnTo>
                  <a:pt x="61210" y="53530"/>
                </a:lnTo>
                <a:lnTo>
                  <a:pt x="61210" y="53540"/>
                </a:lnTo>
                <a:lnTo>
                  <a:pt x="61220" y="53540"/>
                </a:lnTo>
                <a:lnTo>
                  <a:pt x="61230" y="53540"/>
                </a:lnTo>
                <a:lnTo>
                  <a:pt x="61230" y="53550"/>
                </a:lnTo>
                <a:lnTo>
                  <a:pt x="61250" y="53550"/>
                </a:lnTo>
                <a:lnTo>
                  <a:pt x="61260" y="53550"/>
                </a:lnTo>
                <a:lnTo>
                  <a:pt x="61260" y="53560"/>
                </a:lnTo>
                <a:lnTo>
                  <a:pt x="61270" y="53560"/>
                </a:lnTo>
                <a:lnTo>
                  <a:pt x="61280" y="53560"/>
                </a:lnTo>
                <a:lnTo>
                  <a:pt x="61290" y="53560"/>
                </a:lnTo>
                <a:lnTo>
                  <a:pt x="61310" y="53560"/>
                </a:lnTo>
                <a:lnTo>
                  <a:pt x="61320" y="53560"/>
                </a:lnTo>
                <a:lnTo>
                  <a:pt x="61320" y="53570"/>
                </a:lnTo>
                <a:lnTo>
                  <a:pt x="61330" y="53570"/>
                </a:lnTo>
                <a:lnTo>
                  <a:pt x="61330" y="53580"/>
                </a:lnTo>
                <a:lnTo>
                  <a:pt x="61340" y="53580"/>
                </a:lnTo>
                <a:lnTo>
                  <a:pt x="61340" y="53570"/>
                </a:lnTo>
                <a:lnTo>
                  <a:pt x="61350" y="53570"/>
                </a:lnTo>
                <a:lnTo>
                  <a:pt x="61360" y="53570"/>
                </a:lnTo>
                <a:lnTo>
                  <a:pt x="61360" y="53580"/>
                </a:lnTo>
                <a:lnTo>
                  <a:pt x="61370" y="53580"/>
                </a:lnTo>
                <a:lnTo>
                  <a:pt x="61370" y="53590"/>
                </a:lnTo>
                <a:lnTo>
                  <a:pt x="61380" y="53590"/>
                </a:lnTo>
                <a:lnTo>
                  <a:pt x="61380" y="53600"/>
                </a:lnTo>
                <a:lnTo>
                  <a:pt x="61390" y="53600"/>
                </a:lnTo>
                <a:lnTo>
                  <a:pt x="61410" y="53600"/>
                </a:lnTo>
                <a:lnTo>
                  <a:pt x="61410" y="53610"/>
                </a:lnTo>
                <a:lnTo>
                  <a:pt x="61420" y="53610"/>
                </a:lnTo>
                <a:lnTo>
                  <a:pt x="61430" y="53610"/>
                </a:lnTo>
                <a:lnTo>
                  <a:pt x="61430" y="53620"/>
                </a:lnTo>
                <a:lnTo>
                  <a:pt x="61440" y="53620"/>
                </a:lnTo>
                <a:lnTo>
                  <a:pt x="61440" y="53630"/>
                </a:lnTo>
                <a:lnTo>
                  <a:pt x="61450" y="53630"/>
                </a:lnTo>
                <a:lnTo>
                  <a:pt x="61450" y="53640"/>
                </a:lnTo>
                <a:lnTo>
                  <a:pt x="61460" y="53640"/>
                </a:lnTo>
                <a:lnTo>
                  <a:pt x="61470" y="53640"/>
                </a:lnTo>
                <a:lnTo>
                  <a:pt x="61470" y="53650"/>
                </a:lnTo>
                <a:lnTo>
                  <a:pt x="61480" y="53650"/>
                </a:lnTo>
                <a:lnTo>
                  <a:pt x="61480" y="53640"/>
                </a:lnTo>
                <a:lnTo>
                  <a:pt x="61490" y="53640"/>
                </a:lnTo>
                <a:lnTo>
                  <a:pt x="61500" y="53640"/>
                </a:lnTo>
                <a:lnTo>
                  <a:pt x="61520" y="53640"/>
                </a:lnTo>
                <a:lnTo>
                  <a:pt x="61530" y="53640"/>
                </a:lnTo>
                <a:lnTo>
                  <a:pt x="61530" y="53650"/>
                </a:lnTo>
                <a:lnTo>
                  <a:pt x="61540" y="53650"/>
                </a:lnTo>
                <a:lnTo>
                  <a:pt x="61540" y="53660"/>
                </a:lnTo>
                <a:lnTo>
                  <a:pt x="61530" y="53660"/>
                </a:lnTo>
                <a:lnTo>
                  <a:pt x="61530" y="53670"/>
                </a:lnTo>
                <a:lnTo>
                  <a:pt x="61520" y="53670"/>
                </a:lnTo>
                <a:lnTo>
                  <a:pt x="61520" y="53680"/>
                </a:lnTo>
                <a:lnTo>
                  <a:pt x="61530" y="53680"/>
                </a:lnTo>
                <a:lnTo>
                  <a:pt x="61540" y="53680"/>
                </a:lnTo>
                <a:lnTo>
                  <a:pt x="61540" y="53690"/>
                </a:lnTo>
                <a:lnTo>
                  <a:pt x="61540" y="53700"/>
                </a:lnTo>
                <a:lnTo>
                  <a:pt x="61550" y="53700"/>
                </a:lnTo>
                <a:lnTo>
                  <a:pt x="61550" y="53710"/>
                </a:lnTo>
                <a:lnTo>
                  <a:pt x="61560" y="53710"/>
                </a:lnTo>
                <a:lnTo>
                  <a:pt x="61570" y="53710"/>
                </a:lnTo>
                <a:lnTo>
                  <a:pt x="61570" y="53720"/>
                </a:lnTo>
                <a:lnTo>
                  <a:pt x="61580" y="53720"/>
                </a:lnTo>
                <a:lnTo>
                  <a:pt x="61590" y="53720"/>
                </a:lnTo>
                <a:lnTo>
                  <a:pt x="61590" y="53730"/>
                </a:lnTo>
                <a:lnTo>
                  <a:pt x="61600" y="53730"/>
                </a:lnTo>
                <a:lnTo>
                  <a:pt x="61610" y="53730"/>
                </a:lnTo>
                <a:lnTo>
                  <a:pt x="61610" y="53740"/>
                </a:lnTo>
                <a:lnTo>
                  <a:pt x="61620" y="53740"/>
                </a:lnTo>
                <a:lnTo>
                  <a:pt x="61630" y="53740"/>
                </a:lnTo>
                <a:lnTo>
                  <a:pt x="61650" y="53740"/>
                </a:lnTo>
                <a:lnTo>
                  <a:pt x="61670" y="53740"/>
                </a:lnTo>
                <a:lnTo>
                  <a:pt x="61680" y="53740"/>
                </a:lnTo>
                <a:lnTo>
                  <a:pt x="61690" y="53740"/>
                </a:lnTo>
                <a:lnTo>
                  <a:pt x="61700" y="53740"/>
                </a:lnTo>
                <a:lnTo>
                  <a:pt x="61700" y="53750"/>
                </a:lnTo>
                <a:lnTo>
                  <a:pt x="61700" y="53740"/>
                </a:lnTo>
                <a:lnTo>
                  <a:pt x="61720" y="53740"/>
                </a:lnTo>
                <a:lnTo>
                  <a:pt x="61720" y="53730"/>
                </a:lnTo>
                <a:lnTo>
                  <a:pt x="61730" y="53730"/>
                </a:lnTo>
                <a:lnTo>
                  <a:pt x="61740" y="53730"/>
                </a:lnTo>
                <a:lnTo>
                  <a:pt x="61740" y="53740"/>
                </a:lnTo>
                <a:lnTo>
                  <a:pt x="61740" y="53750"/>
                </a:lnTo>
                <a:lnTo>
                  <a:pt x="61750" y="53750"/>
                </a:lnTo>
                <a:lnTo>
                  <a:pt x="61760" y="53750"/>
                </a:lnTo>
                <a:lnTo>
                  <a:pt x="61760" y="53760"/>
                </a:lnTo>
                <a:lnTo>
                  <a:pt x="61770" y="53760"/>
                </a:lnTo>
                <a:lnTo>
                  <a:pt x="61780" y="53760"/>
                </a:lnTo>
                <a:lnTo>
                  <a:pt x="61800" y="53760"/>
                </a:lnTo>
                <a:lnTo>
                  <a:pt x="61810" y="53760"/>
                </a:lnTo>
                <a:lnTo>
                  <a:pt x="61810" y="53750"/>
                </a:lnTo>
                <a:lnTo>
                  <a:pt x="61820" y="53750"/>
                </a:lnTo>
                <a:lnTo>
                  <a:pt x="61820" y="53760"/>
                </a:lnTo>
                <a:lnTo>
                  <a:pt x="61830" y="53760"/>
                </a:lnTo>
                <a:lnTo>
                  <a:pt x="61840" y="53760"/>
                </a:lnTo>
                <a:lnTo>
                  <a:pt x="61850" y="53760"/>
                </a:lnTo>
                <a:lnTo>
                  <a:pt x="61850" y="53770"/>
                </a:lnTo>
                <a:lnTo>
                  <a:pt x="61860" y="53770"/>
                </a:lnTo>
                <a:lnTo>
                  <a:pt x="61860" y="53780"/>
                </a:lnTo>
                <a:lnTo>
                  <a:pt x="61880" y="53780"/>
                </a:lnTo>
                <a:lnTo>
                  <a:pt x="61880" y="53770"/>
                </a:lnTo>
                <a:lnTo>
                  <a:pt x="61880" y="53780"/>
                </a:lnTo>
                <a:lnTo>
                  <a:pt x="61880" y="53770"/>
                </a:lnTo>
                <a:lnTo>
                  <a:pt x="61890" y="53770"/>
                </a:lnTo>
                <a:lnTo>
                  <a:pt x="61890" y="53780"/>
                </a:lnTo>
                <a:lnTo>
                  <a:pt x="61900" y="53780"/>
                </a:lnTo>
                <a:lnTo>
                  <a:pt x="61900" y="53790"/>
                </a:lnTo>
                <a:lnTo>
                  <a:pt x="61910" y="53790"/>
                </a:lnTo>
                <a:lnTo>
                  <a:pt x="61920" y="53790"/>
                </a:lnTo>
                <a:lnTo>
                  <a:pt x="61940" y="53790"/>
                </a:lnTo>
                <a:lnTo>
                  <a:pt x="61940" y="53800"/>
                </a:lnTo>
                <a:lnTo>
                  <a:pt x="61950" y="53800"/>
                </a:lnTo>
                <a:lnTo>
                  <a:pt x="61950" y="53810"/>
                </a:lnTo>
                <a:lnTo>
                  <a:pt x="61960" y="53810"/>
                </a:lnTo>
                <a:lnTo>
                  <a:pt x="61970" y="53810"/>
                </a:lnTo>
                <a:lnTo>
                  <a:pt x="61980" y="53810"/>
                </a:lnTo>
                <a:lnTo>
                  <a:pt x="61980" y="53820"/>
                </a:lnTo>
                <a:lnTo>
                  <a:pt x="61990" y="53820"/>
                </a:lnTo>
                <a:lnTo>
                  <a:pt x="62000" y="53820"/>
                </a:lnTo>
                <a:lnTo>
                  <a:pt x="62010" y="53820"/>
                </a:lnTo>
                <a:lnTo>
                  <a:pt x="62010" y="53830"/>
                </a:lnTo>
                <a:lnTo>
                  <a:pt x="62020" y="53830"/>
                </a:lnTo>
                <a:lnTo>
                  <a:pt x="62020" y="53840"/>
                </a:lnTo>
                <a:lnTo>
                  <a:pt x="62030" y="53840"/>
                </a:lnTo>
                <a:lnTo>
                  <a:pt x="62040" y="53840"/>
                </a:lnTo>
                <a:lnTo>
                  <a:pt x="62040" y="53850"/>
                </a:lnTo>
                <a:lnTo>
                  <a:pt x="62050" y="53850"/>
                </a:lnTo>
                <a:lnTo>
                  <a:pt x="62050" y="53860"/>
                </a:lnTo>
                <a:lnTo>
                  <a:pt x="62060" y="53860"/>
                </a:lnTo>
                <a:lnTo>
                  <a:pt x="62070" y="53860"/>
                </a:lnTo>
                <a:lnTo>
                  <a:pt x="62070" y="53870"/>
                </a:lnTo>
                <a:lnTo>
                  <a:pt x="62090" y="53870"/>
                </a:lnTo>
                <a:lnTo>
                  <a:pt x="62110" y="53870"/>
                </a:lnTo>
                <a:lnTo>
                  <a:pt x="62110" y="53880"/>
                </a:lnTo>
                <a:lnTo>
                  <a:pt x="62120" y="53880"/>
                </a:lnTo>
                <a:lnTo>
                  <a:pt x="62130" y="53880"/>
                </a:lnTo>
                <a:lnTo>
                  <a:pt x="62130" y="53890"/>
                </a:lnTo>
                <a:lnTo>
                  <a:pt x="62140" y="53890"/>
                </a:lnTo>
                <a:lnTo>
                  <a:pt x="62150" y="53890"/>
                </a:lnTo>
                <a:lnTo>
                  <a:pt x="62170" y="53890"/>
                </a:lnTo>
                <a:lnTo>
                  <a:pt x="62170" y="53900"/>
                </a:lnTo>
                <a:lnTo>
                  <a:pt x="62180" y="53900"/>
                </a:lnTo>
                <a:lnTo>
                  <a:pt x="62190" y="53900"/>
                </a:lnTo>
                <a:lnTo>
                  <a:pt x="62230" y="53900"/>
                </a:lnTo>
                <a:lnTo>
                  <a:pt x="62230" y="53910"/>
                </a:lnTo>
                <a:lnTo>
                  <a:pt x="62240" y="53910"/>
                </a:lnTo>
                <a:lnTo>
                  <a:pt x="62250" y="53910"/>
                </a:lnTo>
                <a:lnTo>
                  <a:pt x="62250" y="53920"/>
                </a:lnTo>
                <a:lnTo>
                  <a:pt x="62240" y="53920"/>
                </a:lnTo>
                <a:lnTo>
                  <a:pt x="62250" y="53920"/>
                </a:lnTo>
                <a:lnTo>
                  <a:pt x="62250" y="53930"/>
                </a:lnTo>
                <a:lnTo>
                  <a:pt x="62260" y="53930"/>
                </a:lnTo>
                <a:lnTo>
                  <a:pt x="62260" y="53940"/>
                </a:lnTo>
                <a:lnTo>
                  <a:pt x="62270" y="53940"/>
                </a:lnTo>
                <a:lnTo>
                  <a:pt x="62290" y="53940"/>
                </a:lnTo>
                <a:lnTo>
                  <a:pt x="62290" y="53950"/>
                </a:lnTo>
                <a:lnTo>
                  <a:pt x="62310" y="53950"/>
                </a:lnTo>
                <a:lnTo>
                  <a:pt x="62320" y="53950"/>
                </a:lnTo>
                <a:lnTo>
                  <a:pt x="62320" y="53960"/>
                </a:lnTo>
                <a:lnTo>
                  <a:pt x="62330" y="53960"/>
                </a:lnTo>
                <a:lnTo>
                  <a:pt x="62340" y="53960"/>
                </a:lnTo>
                <a:lnTo>
                  <a:pt x="62340" y="53970"/>
                </a:lnTo>
                <a:lnTo>
                  <a:pt x="62350" y="53970"/>
                </a:lnTo>
                <a:lnTo>
                  <a:pt x="62350" y="53980"/>
                </a:lnTo>
                <a:lnTo>
                  <a:pt x="62370" y="53980"/>
                </a:lnTo>
                <a:lnTo>
                  <a:pt x="62380" y="53980"/>
                </a:lnTo>
                <a:lnTo>
                  <a:pt x="62390" y="53980"/>
                </a:lnTo>
                <a:lnTo>
                  <a:pt x="62390" y="53990"/>
                </a:lnTo>
                <a:lnTo>
                  <a:pt x="62400" y="53990"/>
                </a:lnTo>
                <a:lnTo>
                  <a:pt x="62400" y="54000"/>
                </a:lnTo>
                <a:lnTo>
                  <a:pt x="62400" y="54010"/>
                </a:lnTo>
                <a:lnTo>
                  <a:pt x="62410" y="54010"/>
                </a:lnTo>
                <a:lnTo>
                  <a:pt x="62410" y="54020"/>
                </a:lnTo>
                <a:lnTo>
                  <a:pt x="62420" y="54020"/>
                </a:lnTo>
                <a:lnTo>
                  <a:pt x="62420" y="54030"/>
                </a:lnTo>
                <a:lnTo>
                  <a:pt x="62430" y="54030"/>
                </a:lnTo>
                <a:lnTo>
                  <a:pt x="62450" y="54030"/>
                </a:lnTo>
                <a:lnTo>
                  <a:pt x="62460" y="54030"/>
                </a:lnTo>
                <a:lnTo>
                  <a:pt x="62460" y="54040"/>
                </a:lnTo>
                <a:lnTo>
                  <a:pt x="62470" y="54040"/>
                </a:lnTo>
                <a:lnTo>
                  <a:pt x="62480" y="54040"/>
                </a:lnTo>
                <a:lnTo>
                  <a:pt x="62490" y="54040"/>
                </a:lnTo>
                <a:lnTo>
                  <a:pt x="62490" y="54050"/>
                </a:lnTo>
                <a:lnTo>
                  <a:pt x="62490" y="54060"/>
                </a:lnTo>
                <a:lnTo>
                  <a:pt x="62500" y="54060"/>
                </a:lnTo>
                <a:lnTo>
                  <a:pt x="62500" y="54070"/>
                </a:lnTo>
                <a:lnTo>
                  <a:pt x="62510" y="54070"/>
                </a:lnTo>
                <a:lnTo>
                  <a:pt x="62510" y="54080"/>
                </a:lnTo>
                <a:lnTo>
                  <a:pt x="62520" y="54080"/>
                </a:lnTo>
                <a:lnTo>
                  <a:pt x="62520" y="54100"/>
                </a:lnTo>
                <a:lnTo>
                  <a:pt x="62520" y="54110"/>
                </a:lnTo>
                <a:lnTo>
                  <a:pt x="62530" y="54110"/>
                </a:lnTo>
                <a:lnTo>
                  <a:pt x="62530" y="54120"/>
                </a:lnTo>
                <a:lnTo>
                  <a:pt x="62530" y="54130"/>
                </a:lnTo>
                <a:lnTo>
                  <a:pt x="62540" y="54130"/>
                </a:lnTo>
                <a:lnTo>
                  <a:pt x="62540" y="54140"/>
                </a:lnTo>
                <a:lnTo>
                  <a:pt x="62550" y="54140"/>
                </a:lnTo>
                <a:lnTo>
                  <a:pt x="62550" y="54150"/>
                </a:lnTo>
                <a:lnTo>
                  <a:pt x="62560" y="54150"/>
                </a:lnTo>
                <a:lnTo>
                  <a:pt x="62560" y="54160"/>
                </a:lnTo>
                <a:lnTo>
                  <a:pt x="62570" y="54160"/>
                </a:lnTo>
                <a:lnTo>
                  <a:pt x="62570" y="54170"/>
                </a:lnTo>
                <a:lnTo>
                  <a:pt x="62570" y="54180"/>
                </a:lnTo>
                <a:lnTo>
                  <a:pt x="62570" y="54190"/>
                </a:lnTo>
                <a:lnTo>
                  <a:pt x="62570" y="54200"/>
                </a:lnTo>
                <a:lnTo>
                  <a:pt x="62580" y="54200"/>
                </a:lnTo>
                <a:lnTo>
                  <a:pt x="62580" y="54210"/>
                </a:lnTo>
                <a:lnTo>
                  <a:pt x="62590" y="54210"/>
                </a:lnTo>
                <a:lnTo>
                  <a:pt x="62590" y="54220"/>
                </a:lnTo>
                <a:lnTo>
                  <a:pt x="62620" y="54220"/>
                </a:lnTo>
                <a:lnTo>
                  <a:pt x="62620" y="54210"/>
                </a:lnTo>
                <a:lnTo>
                  <a:pt x="62630" y="54210"/>
                </a:lnTo>
                <a:lnTo>
                  <a:pt x="62650" y="54210"/>
                </a:lnTo>
                <a:lnTo>
                  <a:pt x="62660" y="54210"/>
                </a:lnTo>
                <a:lnTo>
                  <a:pt x="62660" y="54230"/>
                </a:lnTo>
                <a:lnTo>
                  <a:pt x="62650" y="54230"/>
                </a:lnTo>
                <a:lnTo>
                  <a:pt x="62650" y="54240"/>
                </a:lnTo>
                <a:lnTo>
                  <a:pt x="62620" y="54240"/>
                </a:lnTo>
                <a:lnTo>
                  <a:pt x="62610" y="54240"/>
                </a:lnTo>
                <a:lnTo>
                  <a:pt x="62610" y="54230"/>
                </a:lnTo>
                <a:lnTo>
                  <a:pt x="62600" y="54230"/>
                </a:lnTo>
                <a:lnTo>
                  <a:pt x="62600" y="54240"/>
                </a:lnTo>
                <a:lnTo>
                  <a:pt x="62580" y="54240"/>
                </a:lnTo>
                <a:lnTo>
                  <a:pt x="62580" y="54230"/>
                </a:lnTo>
                <a:lnTo>
                  <a:pt x="62570" y="54230"/>
                </a:lnTo>
                <a:lnTo>
                  <a:pt x="62570" y="54220"/>
                </a:lnTo>
                <a:lnTo>
                  <a:pt x="62560" y="54220"/>
                </a:lnTo>
                <a:lnTo>
                  <a:pt x="62550" y="54220"/>
                </a:lnTo>
                <a:lnTo>
                  <a:pt x="62540" y="54220"/>
                </a:lnTo>
                <a:lnTo>
                  <a:pt x="62540" y="54210"/>
                </a:lnTo>
                <a:lnTo>
                  <a:pt x="62530" y="54210"/>
                </a:lnTo>
                <a:lnTo>
                  <a:pt x="62520" y="54210"/>
                </a:lnTo>
                <a:lnTo>
                  <a:pt x="62510" y="54210"/>
                </a:lnTo>
                <a:lnTo>
                  <a:pt x="62510" y="54200"/>
                </a:lnTo>
                <a:lnTo>
                  <a:pt x="62500" y="54200"/>
                </a:lnTo>
                <a:lnTo>
                  <a:pt x="62490" y="54200"/>
                </a:lnTo>
                <a:lnTo>
                  <a:pt x="62480" y="54200"/>
                </a:lnTo>
                <a:lnTo>
                  <a:pt x="62480" y="54190"/>
                </a:lnTo>
                <a:lnTo>
                  <a:pt x="62460" y="54190"/>
                </a:lnTo>
                <a:lnTo>
                  <a:pt x="62460" y="54180"/>
                </a:lnTo>
                <a:lnTo>
                  <a:pt x="62460" y="54170"/>
                </a:lnTo>
                <a:lnTo>
                  <a:pt x="62470" y="54170"/>
                </a:lnTo>
                <a:lnTo>
                  <a:pt x="62470" y="54160"/>
                </a:lnTo>
                <a:lnTo>
                  <a:pt x="62470" y="54150"/>
                </a:lnTo>
                <a:lnTo>
                  <a:pt x="62470" y="54140"/>
                </a:lnTo>
                <a:lnTo>
                  <a:pt x="62460" y="54140"/>
                </a:lnTo>
                <a:lnTo>
                  <a:pt x="62450" y="54140"/>
                </a:lnTo>
                <a:lnTo>
                  <a:pt x="62440" y="54140"/>
                </a:lnTo>
                <a:lnTo>
                  <a:pt x="62440" y="54130"/>
                </a:lnTo>
                <a:lnTo>
                  <a:pt x="62430" y="54130"/>
                </a:lnTo>
                <a:lnTo>
                  <a:pt x="62420" y="54130"/>
                </a:lnTo>
                <a:lnTo>
                  <a:pt x="62420" y="54120"/>
                </a:lnTo>
                <a:lnTo>
                  <a:pt x="62410" y="54120"/>
                </a:lnTo>
                <a:lnTo>
                  <a:pt x="62390" y="54120"/>
                </a:lnTo>
                <a:lnTo>
                  <a:pt x="62390" y="54110"/>
                </a:lnTo>
                <a:lnTo>
                  <a:pt x="62350" y="54110"/>
                </a:lnTo>
                <a:lnTo>
                  <a:pt x="62350" y="54120"/>
                </a:lnTo>
                <a:lnTo>
                  <a:pt x="62340" y="54120"/>
                </a:lnTo>
                <a:lnTo>
                  <a:pt x="62330" y="54120"/>
                </a:lnTo>
                <a:lnTo>
                  <a:pt x="62320" y="54120"/>
                </a:lnTo>
                <a:lnTo>
                  <a:pt x="62310" y="54120"/>
                </a:lnTo>
                <a:lnTo>
                  <a:pt x="62300" y="54120"/>
                </a:lnTo>
                <a:lnTo>
                  <a:pt x="62300" y="54130"/>
                </a:lnTo>
                <a:lnTo>
                  <a:pt x="62290" y="54130"/>
                </a:lnTo>
                <a:lnTo>
                  <a:pt x="62270" y="54130"/>
                </a:lnTo>
                <a:lnTo>
                  <a:pt x="62270" y="54140"/>
                </a:lnTo>
                <a:lnTo>
                  <a:pt x="62250" y="54140"/>
                </a:lnTo>
                <a:lnTo>
                  <a:pt x="62230" y="54140"/>
                </a:lnTo>
                <a:lnTo>
                  <a:pt x="62230" y="54150"/>
                </a:lnTo>
                <a:lnTo>
                  <a:pt x="62210" y="54150"/>
                </a:lnTo>
                <a:lnTo>
                  <a:pt x="62200" y="54150"/>
                </a:lnTo>
                <a:lnTo>
                  <a:pt x="62200" y="54160"/>
                </a:lnTo>
                <a:lnTo>
                  <a:pt x="62190" y="54160"/>
                </a:lnTo>
                <a:lnTo>
                  <a:pt x="62180" y="54160"/>
                </a:lnTo>
                <a:lnTo>
                  <a:pt x="62160" y="54160"/>
                </a:lnTo>
                <a:lnTo>
                  <a:pt x="62150" y="54160"/>
                </a:lnTo>
                <a:lnTo>
                  <a:pt x="62120" y="54160"/>
                </a:lnTo>
                <a:lnTo>
                  <a:pt x="62120" y="54170"/>
                </a:lnTo>
                <a:lnTo>
                  <a:pt x="62110" y="54170"/>
                </a:lnTo>
                <a:lnTo>
                  <a:pt x="62050" y="54170"/>
                </a:lnTo>
                <a:lnTo>
                  <a:pt x="62050" y="54160"/>
                </a:lnTo>
                <a:lnTo>
                  <a:pt x="62040" y="54160"/>
                </a:lnTo>
                <a:lnTo>
                  <a:pt x="62040" y="54150"/>
                </a:lnTo>
                <a:lnTo>
                  <a:pt x="62030" y="54150"/>
                </a:lnTo>
                <a:lnTo>
                  <a:pt x="62030" y="54140"/>
                </a:lnTo>
                <a:lnTo>
                  <a:pt x="62020" y="54140"/>
                </a:lnTo>
                <a:lnTo>
                  <a:pt x="62000" y="54140"/>
                </a:lnTo>
                <a:lnTo>
                  <a:pt x="62000" y="54130"/>
                </a:lnTo>
                <a:lnTo>
                  <a:pt x="62000" y="54120"/>
                </a:lnTo>
                <a:lnTo>
                  <a:pt x="61990" y="54120"/>
                </a:lnTo>
                <a:lnTo>
                  <a:pt x="61990" y="54110"/>
                </a:lnTo>
                <a:lnTo>
                  <a:pt x="62000" y="54110"/>
                </a:lnTo>
                <a:lnTo>
                  <a:pt x="62000" y="54100"/>
                </a:lnTo>
                <a:lnTo>
                  <a:pt x="62000" y="54090"/>
                </a:lnTo>
                <a:lnTo>
                  <a:pt x="61960" y="54090"/>
                </a:lnTo>
                <a:lnTo>
                  <a:pt x="61950" y="54090"/>
                </a:lnTo>
                <a:lnTo>
                  <a:pt x="61950" y="54080"/>
                </a:lnTo>
                <a:lnTo>
                  <a:pt x="61940" y="54080"/>
                </a:lnTo>
                <a:lnTo>
                  <a:pt x="61930" y="54080"/>
                </a:lnTo>
                <a:lnTo>
                  <a:pt x="61930" y="54070"/>
                </a:lnTo>
                <a:lnTo>
                  <a:pt x="61920" y="54070"/>
                </a:lnTo>
                <a:lnTo>
                  <a:pt x="61910" y="54070"/>
                </a:lnTo>
                <a:lnTo>
                  <a:pt x="61910" y="54060"/>
                </a:lnTo>
                <a:lnTo>
                  <a:pt x="61900" y="54060"/>
                </a:lnTo>
                <a:lnTo>
                  <a:pt x="61900" y="54050"/>
                </a:lnTo>
                <a:lnTo>
                  <a:pt x="61890" y="54050"/>
                </a:lnTo>
                <a:lnTo>
                  <a:pt x="61890" y="54040"/>
                </a:lnTo>
                <a:lnTo>
                  <a:pt x="61880" y="54040"/>
                </a:lnTo>
                <a:lnTo>
                  <a:pt x="61880" y="54030"/>
                </a:lnTo>
                <a:lnTo>
                  <a:pt x="61870" y="54030"/>
                </a:lnTo>
                <a:lnTo>
                  <a:pt x="61850" y="54030"/>
                </a:lnTo>
                <a:lnTo>
                  <a:pt x="61850" y="54000"/>
                </a:lnTo>
                <a:lnTo>
                  <a:pt x="61850" y="53990"/>
                </a:lnTo>
                <a:lnTo>
                  <a:pt x="61840" y="53990"/>
                </a:lnTo>
                <a:lnTo>
                  <a:pt x="61830" y="53990"/>
                </a:lnTo>
                <a:lnTo>
                  <a:pt x="61830" y="53980"/>
                </a:lnTo>
                <a:lnTo>
                  <a:pt x="61820" y="53980"/>
                </a:lnTo>
                <a:lnTo>
                  <a:pt x="61810" y="53980"/>
                </a:lnTo>
                <a:lnTo>
                  <a:pt x="61810" y="53970"/>
                </a:lnTo>
                <a:lnTo>
                  <a:pt x="61800" y="53970"/>
                </a:lnTo>
                <a:lnTo>
                  <a:pt x="61780" y="53970"/>
                </a:lnTo>
                <a:lnTo>
                  <a:pt x="61780" y="53960"/>
                </a:lnTo>
                <a:lnTo>
                  <a:pt x="61770" y="53960"/>
                </a:lnTo>
                <a:lnTo>
                  <a:pt x="61770" y="53970"/>
                </a:lnTo>
                <a:lnTo>
                  <a:pt x="61750" y="53970"/>
                </a:lnTo>
                <a:lnTo>
                  <a:pt x="61740" y="53970"/>
                </a:lnTo>
                <a:lnTo>
                  <a:pt x="61740" y="53980"/>
                </a:lnTo>
                <a:lnTo>
                  <a:pt x="61730" y="53980"/>
                </a:lnTo>
                <a:lnTo>
                  <a:pt x="61710" y="53980"/>
                </a:lnTo>
                <a:lnTo>
                  <a:pt x="61700" y="53980"/>
                </a:lnTo>
                <a:lnTo>
                  <a:pt x="61700" y="53990"/>
                </a:lnTo>
                <a:lnTo>
                  <a:pt x="61690" y="53990"/>
                </a:lnTo>
                <a:lnTo>
                  <a:pt x="61680" y="53990"/>
                </a:lnTo>
                <a:lnTo>
                  <a:pt x="61680" y="54000"/>
                </a:lnTo>
                <a:lnTo>
                  <a:pt x="61670" y="54000"/>
                </a:lnTo>
                <a:lnTo>
                  <a:pt x="61660" y="54000"/>
                </a:lnTo>
                <a:lnTo>
                  <a:pt x="61650" y="54000"/>
                </a:lnTo>
                <a:lnTo>
                  <a:pt x="61650" y="54010"/>
                </a:lnTo>
                <a:lnTo>
                  <a:pt x="61640" y="54010"/>
                </a:lnTo>
                <a:lnTo>
                  <a:pt x="61630" y="54010"/>
                </a:lnTo>
                <a:lnTo>
                  <a:pt x="61630" y="54020"/>
                </a:lnTo>
                <a:lnTo>
                  <a:pt x="61620" y="54020"/>
                </a:lnTo>
                <a:lnTo>
                  <a:pt x="61610" y="54020"/>
                </a:lnTo>
                <a:lnTo>
                  <a:pt x="61610" y="54030"/>
                </a:lnTo>
                <a:lnTo>
                  <a:pt x="61600" y="54030"/>
                </a:lnTo>
                <a:lnTo>
                  <a:pt x="61590" y="54030"/>
                </a:lnTo>
                <a:lnTo>
                  <a:pt x="61590" y="54040"/>
                </a:lnTo>
                <a:lnTo>
                  <a:pt x="61570" y="54040"/>
                </a:lnTo>
                <a:lnTo>
                  <a:pt x="61560" y="54040"/>
                </a:lnTo>
                <a:lnTo>
                  <a:pt x="61560" y="54050"/>
                </a:lnTo>
                <a:lnTo>
                  <a:pt x="61540" y="54050"/>
                </a:lnTo>
                <a:lnTo>
                  <a:pt x="61530" y="54050"/>
                </a:lnTo>
                <a:lnTo>
                  <a:pt x="61530" y="54060"/>
                </a:lnTo>
                <a:lnTo>
                  <a:pt x="61520" y="54060"/>
                </a:lnTo>
                <a:lnTo>
                  <a:pt x="61510" y="54060"/>
                </a:lnTo>
                <a:lnTo>
                  <a:pt x="61510" y="54070"/>
                </a:lnTo>
                <a:lnTo>
                  <a:pt x="61500" y="54070"/>
                </a:lnTo>
                <a:lnTo>
                  <a:pt x="61480" y="54070"/>
                </a:lnTo>
                <a:lnTo>
                  <a:pt x="61480" y="54050"/>
                </a:lnTo>
                <a:lnTo>
                  <a:pt x="61470" y="54050"/>
                </a:lnTo>
                <a:lnTo>
                  <a:pt x="61470" y="54040"/>
                </a:lnTo>
                <a:lnTo>
                  <a:pt x="61460" y="54040"/>
                </a:lnTo>
                <a:lnTo>
                  <a:pt x="61450" y="54040"/>
                </a:lnTo>
                <a:lnTo>
                  <a:pt x="61450" y="54030"/>
                </a:lnTo>
                <a:lnTo>
                  <a:pt x="61440" y="54030"/>
                </a:lnTo>
                <a:lnTo>
                  <a:pt x="61440" y="54020"/>
                </a:lnTo>
                <a:lnTo>
                  <a:pt x="61440" y="54010"/>
                </a:lnTo>
                <a:lnTo>
                  <a:pt x="61450" y="54010"/>
                </a:lnTo>
                <a:lnTo>
                  <a:pt x="61440" y="54010"/>
                </a:lnTo>
                <a:lnTo>
                  <a:pt x="61440" y="54000"/>
                </a:lnTo>
                <a:lnTo>
                  <a:pt x="61430" y="54000"/>
                </a:lnTo>
                <a:lnTo>
                  <a:pt x="61430" y="53990"/>
                </a:lnTo>
                <a:lnTo>
                  <a:pt x="61420" y="53990"/>
                </a:lnTo>
                <a:lnTo>
                  <a:pt x="61420" y="53980"/>
                </a:lnTo>
                <a:lnTo>
                  <a:pt x="61410" y="53980"/>
                </a:lnTo>
                <a:lnTo>
                  <a:pt x="61400" y="53980"/>
                </a:lnTo>
                <a:lnTo>
                  <a:pt x="61400" y="53970"/>
                </a:lnTo>
                <a:lnTo>
                  <a:pt x="61380" y="53970"/>
                </a:lnTo>
                <a:lnTo>
                  <a:pt x="61380" y="53980"/>
                </a:lnTo>
                <a:lnTo>
                  <a:pt x="61370" y="53980"/>
                </a:lnTo>
                <a:lnTo>
                  <a:pt x="61360" y="53980"/>
                </a:lnTo>
                <a:lnTo>
                  <a:pt x="61350" y="53980"/>
                </a:lnTo>
                <a:lnTo>
                  <a:pt x="61350" y="53970"/>
                </a:lnTo>
                <a:lnTo>
                  <a:pt x="61360" y="53970"/>
                </a:lnTo>
                <a:lnTo>
                  <a:pt x="61360" y="53960"/>
                </a:lnTo>
                <a:lnTo>
                  <a:pt x="61360" y="53950"/>
                </a:lnTo>
                <a:lnTo>
                  <a:pt x="61370" y="53950"/>
                </a:lnTo>
                <a:lnTo>
                  <a:pt x="61360" y="53950"/>
                </a:lnTo>
                <a:lnTo>
                  <a:pt x="61360" y="53940"/>
                </a:lnTo>
                <a:lnTo>
                  <a:pt x="61360" y="53930"/>
                </a:lnTo>
                <a:lnTo>
                  <a:pt x="61360" y="53880"/>
                </a:lnTo>
                <a:lnTo>
                  <a:pt x="61360" y="53870"/>
                </a:lnTo>
                <a:lnTo>
                  <a:pt x="61350" y="53870"/>
                </a:lnTo>
                <a:lnTo>
                  <a:pt x="61350" y="53860"/>
                </a:lnTo>
                <a:lnTo>
                  <a:pt x="61350" y="53850"/>
                </a:lnTo>
                <a:lnTo>
                  <a:pt x="61350" y="53840"/>
                </a:lnTo>
                <a:lnTo>
                  <a:pt x="61350" y="53830"/>
                </a:lnTo>
                <a:lnTo>
                  <a:pt x="61360" y="53830"/>
                </a:lnTo>
                <a:lnTo>
                  <a:pt x="61370" y="53830"/>
                </a:lnTo>
                <a:lnTo>
                  <a:pt x="61370" y="53820"/>
                </a:lnTo>
                <a:lnTo>
                  <a:pt x="61370" y="53810"/>
                </a:lnTo>
                <a:lnTo>
                  <a:pt x="61380" y="53810"/>
                </a:lnTo>
                <a:lnTo>
                  <a:pt x="61370" y="53810"/>
                </a:lnTo>
                <a:lnTo>
                  <a:pt x="61370" y="53800"/>
                </a:lnTo>
                <a:lnTo>
                  <a:pt x="61360" y="53800"/>
                </a:lnTo>
                <a:lnTo>
                  <a:pt x="61360" y="53790"/>
                </a:lnTo>
                <a:lnTo>
                  <a:pt x="61350" y="53790"/>
                </a:lnTo>
                <a:lnTo>
                  <a:pt x="61330" y="53790"/>
                </a:lnTo>
                <a:lnTo>
                  <a:pt x="61310" y="53790"/>
                </a:lnTo>
                <a:lnTo>
                  <a:pt x="61300" y="53790"/>
                </a:lnTo>
                <a:lnTo>
                  <a:pt x="61290" y="53790"/>
                </a:lnTo>
                <a:lnTo>
                  <a:pt x="61280" y="53790"/>
                </a:lnTo>
                <a:lnTo>
                  <a:pt x="61280" y="53780"/>
                </a:lnTo>
                <a:lnTo>
                  <a:pt x="61280" y="53790"/>
                </a:lnTo>
                <a:lnTo>
                  <a:pt x="61270" y="53790"/>
                </a:lnTo>
                <a:lnTo>
                  <a:pt x="61270" y="53780"/>
                </a:lnTo>
                <a:lnTo>
                  <a:pt x="61260" y="53780"/>
                </a:lnTo>
                <a:lnTo>
                  <a:pt x="61260" y="53790"/>
                </a:lnTo>
                <a:lnTo>
                  <a:pt x="61270" y="53790"/>
                </a:lnTo>
                <a:lnTo>
                  <a:pt x="61270" y="53800"/>
                </a:lnTo>
                <a:lnTo>
                  <a:pt x="61280" y="53800"/>
                </a:lnTo>
                <a:lnTo>
                  <a:pt x="61280" y="53810"/>
                </a:lnTo>
                <a:lnTo>
                  <a:pt x="61290" y="53810"/>
                </a:lnTo>
                <a:lnTo>
                  <a:pt x="61300" y="53810"/>
                </a:lnTo>
                <a:lnTo>
                  <a:pt x="61300" y="53820"/>
                </a:lnTo>
                <a:lnTo>
                  <a:pt x="61310" y="53820"/>
                </a:lnTo>
                <a:lnTo>
                  <a:pt x="61310" y="53830"/>
                </a:lnTo>
                <a:lnTo>
                  <a:pt x="61310" y="53820"/>
                </a:lnTo>
                <a:lnTo>
                  <a:pt x="61320" y="53820"/>
                </a:lnTo>
                <a:lnTo>
                  <a:pt x="61320" y="53830"/>
                </a:lnTo>
                <a:lnTo>
                  <a:pt x="61320" y="53820"/>
                </a:lnTo>
                <a:lnTo>
                  <a:pt x="61330" y="53820"/>
                </a:lnTo>
                <a:lnTo>
                  <a:pt x="61330" y="53830"/>
                </a:lnTo>
                <a:lnTo>
                  <a:pt x="61340" y="53830"/>
                </a:lnTo>
                <a:lnTo>
                  <a:pt x="61340" y="53820"/>
                </a:lnTo>
                <a:lnTo>
                  <a:pt x="61340" y="53860"/>
                </a:lnTo>
                <a:lnTo>
                  <a:pt x="61340" y="53870"/>
                </a:lnTo>
                <a:lnTo>
                  <a:pt x="61350" y="53870"/>
                </a:lnTo>
                <a:lnTo>
                  <a:pt x="61350" y="53880"/>
                </a:lnTo>
                <a:lnTo>
                  <a:pt x="61350" y="53930"/>
                </a:lnTo>
                <a:lnTo>
                  <a:pt x="61340" y="53930"/>
                </a:lnTo>
                <a:lnTo>
                  <a:pt x="61330" y="53930"/>
                </a:lnTo>
                <a:lnTo>
                  <a:pt x="61330" y="53920"/>
                </a:lnTo>
                <a:lnTo>
                  <a:pt x="61320" y="53920"/>
                </a:lnTo>
                <a:lnTo>
                  <a:pt x="61320" y="53930"/>
                </a:lnTo>
                <a:lnTo>
                  <a:pt x="61320" y="53920"/>
                </a:lnTo>
                <a:lnTo>
                  <a:pt x="61310" y="53920"/>
                </a:lnTo>
                <a:lnTo>
                  <a:pt x="61310" y="53930"/>
                </a:lnTo>
                <a:lnTo>
                  <a:pt x="61300" y="53930"/>
                </a:lnTo>
                <a:lnTo>
                  <a:pt x="61290" y="53930"/>
                </a:lnTo>
                <a:lnTo>
                  <a:pt x="61290" y="53940"/>
                </a:lnTo>
                <a:lnTo>
                  <a:pt x="61280" y="53940"/>
                </a:lnTo>
                <a:lnTo>
                  <a:pt x="61280" y="53950"/>
                </a:lnTo>
                <a:lnTo>
                  <a:pt x="61270" y="53950"/>
                </a:lnTo>
                <a:lnTo>
                  <a:pt x="61270" y="53990"/>
                </a:lnTo>
                <a:lnTo>
                  <a:pt x="61280" y="53990"/>
                </a:lnTo>
                <a:lnTo>
                  <a:pt x="61290" y="53990"/>
                </a:lnTo>
                <a:lnTo>
                  <a:pt x="61290" y="54000"/>
                </a:lnTo>
                <a:lnTo>
                  <a:pt x="61300" y="54000"/>
                </a:lnTo>
                <a:lnTo>
                  <a:pt x="61300" y="54010"/>
                </a:lnTo>
                <a:lnTo>
                  <a:pt x="61290" y="54010"/>
                </a:lnTo>
                <a:lnTo>
                  <a:pt x="61290" y="54020"/>
                </a:lnTo>
                <a:lnTo>
                  <a:pt x="61290" y="54030"/>
                </a:lnTo>
                <a:lnTo>
                  <a:pt x="61280" y="54030"/>
                </a:lnTo>
                <a:lnTo>
                  <a:pt x="61270" y="54030"/>
                </a:lnTo>
                <a:lnTo>
                  <a:pt x="61270" y="54040"/>
                </a:lnTo>
                <a:lnTo>
                  <a:pt x="61250" y="54040"/>
                </a:lnTo>
                <a:lnTo>
                  <a:pt x="61240" y="54040"/>
                </a:lnTo>
                <a:lnTo>
                  <a:pt x="61240" y="54050"/>
                </a:lnTo>
                <a:lnTo>
                  <a:pt x="61220" y="54050"/>
                </a:lnTo>
                <a:lnTo>
                  <a:pt x="61210" y="54050"/>
                </a:lnTo>
                <a:lnTo>
                  <a:pt x="61210" y="54040"/>
                </a:lnTo>
                <a:lnTo>
                  <a:pt x="61210" y="54030"/>
                </a:lnTo>
                <a:lnTo>
                  <a:pt x="61210" y="54010"/>
                </a:lnTo>
                <a:lnTo>
                  <a:pt x="61210" y="53980"/>
                </a:lnTo>
                <a:lnTo>
                  <a:pt x="61210" y="53940"/>
                </a:lnTo>
                <a:lnTo>
                  <a:pt x="61210" y="53930"/>
                </a:lnTo>
                <a:lnTo>
                  <a:pt x="61210" y="53920"/>
                </a:lnTo>
                <a:lnTo>
                  <a:pt x="61210" y="53910"/>
                </a:lnTo>
                <a:lnTo>
                  <a:pt x="61200" y="53910"/>
                </a:lnTo>
                <a:lnTo>
                  <a:pt x="61200" y="53900"/>
                </a:lnTo>
                <a:lnTo>
                  <a:pt x="61190" y="53900"/>
                </a:lnTo>
                <a:lnTo>
                  <a:pt x="61190" y="53890"/>
                </a:lnTo>
                <a:lnTo>
                  <a:pt x="61180" y="53890"/>
                </a:lnTo>
                <a:lnTo>
                  <a:pt x="61170" y="53890"/>
                </a:lnTo>
                <a:lnTo>
                  <a:pt x="61170" y="53880"/>
                </a:lnTo>
                <a:lnTo>
                  <a:pt x="61160" y="53880"/>
                </a:lnTo>
                <a:lnTo>
                  <a:pt x="61130" y="53880"/>
                </a:lnTo>
                <a:lnTo>
                  <a:pt x="61120" y="53880"/>
                </a:lnTo>
                <a:lnTo>
                  <a:pt x="61110" y="53880"/>
                </a:lnTo>
                <a:lnTo>
                  <a:pt x="61110" y="53870"/>
                </a:lnTo>
                <a:lnTo>
                  <a:pt x="61080" y="53870"/>
                </a:lnTo>
                <a:lnTo>
                  <a:pt x="61080" y="53880"/>
                </a:lnTo>
                <a:lnTo>
                  <a:pt x="61070" y="53880"/>
                </a:lnTo>
                <a:lnTo>
                  <a:pt x="61070" y="53890"/>
                </a:lnTo>
                <a:lnTo>
                  <a:pt x="61070" y="53880"/>
                </a:lnTo>
                <a:lnTo>
                  <a:pt x="61050" y="53880"/>
                </a:lnTo>
                <a:lnTo>
                  <a:pt x="61050" y="53890"/>
                </a:lnTo>
                <a:lnTo>
                  <a:pt x="61030" y="53890"/>
                </a:lnTo>
                <a:lnTo>
                  <a:pt x="61030" y="53880"/>
                </a:lnTo>
                <a:lnTo>
                  <a:pt x="61020" y="53880"/>
                </a:lnTo>
                <a:lnTo>
                  <a:pt x="61020" y="53860"/>
                </a:lnTo>
                <a:lnTo>
                  <a:pt x="61010" y="53860"/>
                </a:lnTo>
                <a:lnTo>
                  <a:pt x="61020" y="53860"/>
                </a:lnTo>
                <a:lnTo>
                  <a:pt x="61020" y="53850"/>
                </a:lnTo>
                <a:lnTo>
                  <a:pt x="61020" y="53840"/>
                </a:lnTo>
                <a:lnTo>
                  <a:pt x="61030" y="53840"/>
                </a:lnTo>
                <a:lnTo>
                  <a:pt x="61030" y="53810"/>
                </a:lnTo>
                <a:lnTo>
                  <a:pt x="61030" y="53800"/>
                </a:lnTo>
                <a:lnTo>
                  <a:pt x="61040" y="53800"/>
                </a:lnTo>
                <a:lnTo>
                  <a:pt x="61040" y="53790"/>
                </a:lnTo>
                <a:lnTo>
                  <a:pt x="61050" y="53790"/>
                </a:lnTo>
                <a:lnTo>
                  <a:pt x="61070" y="53790"/>
                </a:lnTo>
                <a:lnTo>
                  <a:pt x="61070" y="53800"/>
                </a:lnTo>
                <a:lnTo>
                  <a:pt x="61080" y="53800"/>
                </a:lnTo>
                <a:lnTo>
                  <a:pt x="61080" y="53820"/>
                </a:lnTo>
                <a:lnTo>
                  <a:pt x="61080" y="53830"/>
                </a:lnTo>
                <a:lnTo>
                  <a:pt x="61090" y="53830"/>
                </a:lnTo>
                <a:lnTo>
                  <a:pt x="61090" y="53840"/>
                </a:lnTo>
                <a:lnTo>
                  <a:pt x="61140" y="53840"/>
                </a:lnTo>
                <a:lnTo>
                  <a:pt x="61140" y="53830"/>
                </a:lnTo>
                <a:lnTo>
                  <a:pt x="61140" y="53840"/>
                </a:lnTo>
                <a:lnTo>
                  <a:pt x="61170" y="53840"/>
                </a:lnTo>
                <a:lnTo>
                  <a:pt x="61170" y="53830"/>
                </a:lnTo>
                <a:lnTo>
                  <a:pt x="61190" y="53830"/>
                </a:lnTo>
                <a:lnTo>
                  <a:pt x="61190" y="53820"/>
                </a:lnTo>
                <a:lnTo>
                  <a:pt x="61200" y="53820"/>
                </a:lnTo>
                <a:lnTo>
                  <a:pt x="61200" y="53810"/>
                </a:lnTo>
                <a:lnTo>
                  <a:pt x="61190" y="53810"/>
                </a:lnTo>
                <a:lnTo>
                  <a:pt x="61190" y="53800"/>
                </a:lnTo>
                <a:lnTo>
                  <a:pt x="61140" y="53800"/>
                </a:lnTo>
                <a:lnTo>
                  <a:pt x="61140" y="53790"/>
                </a:lnTo>
                <a:lnTo>
                  <a:pt x="61100" y="53790"/>
                </a:lnTo>
                <a:lnTo>
                  <a:pt x="61100" y="53770"/>
                </a:lnTo>
                <a:lnTo>
                  <a:pt x="61110" y="53770"/>
                </a:lnTo>
                <a:lnTo>
                  <a:pt x="61110" y="53760"/>
                </a:lnTo>
                <a:lnTo>
                  <a:pt x="61110" y="53750"/>
                </a:lnTo>
                <a:lnTo>
                  <a:pt x="61120" y="53750"/>
                </a:lnTo>
                <a:lnTo>
                  <a:pt x="61120" y="53740"/>
                </a:lnTo>
                <a:lnTo>
                  <a:pt x="61110" y="53740"/>
                </a:lnTo>
                <a:lnTo>
                  <a:pt x="61110" y="53730"/>
                </a:lnTo>
                <a:lnTo>
                  <a:pt x="61100" y="53730"/>
                </a:lnTo>
                <a:lnTo>
                  <a:pt x="61100" y="53720"/>
                </a:lnTo>
                <a:lnTo>
                  <a:pt x="61090" y="53720"/>
                </a:lnTo>
                <a:lnTo>
                  <a:pt x="61080" y="53720"/>
                </a:lnTo>
                <a:lnTo>
                  <a:pt x="61080" y="53710"/>
                </a:lnTo>
                <a:lnTo>
                  <a:pt x="61070" y="53710"/>
                </a:lnTo>
                <a:lnTo>
                  <a:pt x="61070" y="53700"/>
                </a:lnTo>
                <a:lnTo>
                  <a:pt x="61050" y="53700"/>
                </a:lnTo>
                <a:lnTo>
                  <a:pt x="61050" y="53690"/>
                </a:lnTo>
                <a:lnTo>
                  <a:pt x="61050" y="53680"/>
                </a:lnTo>
                <a:lnTo>
                  <a:pt x="61050" y="53670"/>
                </a:lnTo>
                <a:lnTo>
                  <a:pt x="61050" y="53650"/>
                </a:lnTo>
                <a:lnTo>
                  <a:pt x="61040" y="53650"/>
                </a:lnTo>
                <a:lnTo>
                  <a:pt x="61040" y="53640"/>
                </a:lnTo>
                <a:lnTo>
                  <a:pt x="61030" y="53640"/>
                </a:lnTo>
                <a:lnTo>
                  <a:pt x="61030" y="53630"/>
                </a:lnTo>
                <a:lnTo>
                  <a:pt x="61020" y="53630"/>
                </a:lnTo>
                <a:lnTo>
                  <a:pt x="61020" y="53620"/>
                </a:lnTo>
                <a:lnTo>
                  <a:pt x="61010" y="53620"/>
                </a:lnTo>
                <a:lnTo>
                  <a:pt x="61010" y="53610"/>
                </a:lnTo>
                <a:lnTo>
                  <a:pt x="61000" y="53610"/>
                </a:lnTo>
                <a:lnTo>
                  <a:pt x="60990" y="53610"/>
                </a:lnTo>
                <a:lnTo>
                  <a:pt x="60980" y="53610"/>
                </a:lnTo>
                <a:lnTo>
                  <a:pt x="60980" y="53600"/>
                </a:lnTo>
                <a:lnTo>
                  <a:pt x="60960" y="53600"/>
                </a:lnTo>
                <a:lnTo>
                  <a:pt x="60960" y="53610"/>
                </a:lnTo>
                <a:lnTo>
                  <a:pt x="60950" y="53610"/>
                </a:lnTo>
                <a:lnTo>
                  <a:pt x="60940" y="53610"/>
                </a:lnTo>
                <a:lnTo>
                  <a:pt x="60930" y="53610"/>
                </a:lnTo>
                <a:lnTo>
                  <a:pt x="60930" y="53620"/>
                </a:lnTo>
                <a:lnTo>
                  <a:pt x="60920" y="53620"/>
                </a:lnTo>
                <a:lnTo>
                  <a:pt x="60920" y="53630"/>
                </a:lnTo>
                <a:lnTo>
                  <a:pt x="60920" y="53640"/>
                </a:lnTo>
                <a:lnTo>
                  <a:pt x="60910" y="53640"/>
                </a:lnTo>
                <a:lnTo>
                  <a:pt x="60880" y="53640"/>
                </a:lnTo>
                <a:lnTo>
                  <a:pt x="60880" y="53650"/>
                </a:lnTo>
                <a:lnTo>
                  <a:pt x="60880" y="53660"/>
                </a:lnTo>
                <a:lnTo>
                  <a:pt x="60870" y="53660"/>
                </a:lnTo>
                <a:lnTo>
                  <a:pt x="60870" y="53670"/>
                </a:lnTo>
                <a:lnTo>
                  <a:pt x="60860" y="53670"/>
                </a:lnTo>
                <a:lnTo>
                  <a:pt x="60830" y="53670"/>
                </a:lnTo>
                <a:lnTo>
                  <a:pt x="60830" y="53700"/>
                </a:lnTo>
                <a:lnTo>
                  <a:pt x="60850" y="53700"/>
                </a:lnTo>
                <a:lnTo>
                  <a:pt x="60860" y="53700"/>
                </a:lnTo>
                <a:lnTo>
                  <a:pt x="60860" y="53680"/>
                </a:lnTo>
                <a:lnTo>
                  <a:pt x="60870" y="53680"/>
                </a:lnTo>
                <a:lnTo>
                  <a:pt x="60870" y="53670"/>
                </a:lnTo>
                <a:lnTo>
                  <a:pt x="60880" y="53670"/>
                </a:lnTo>
                <a:lnTo>
                  <a:pt x="60880" y="53660"/>
                </a:lnTo>
                <a:lnTo>
                  <a:pt x="60890" y="53660"/>
                </a:lnTo>
                <a:lnTo>
                  <a:pt x="60910" y="53660"/>
                </a:lnTo>
                <a:lnTo>
                  <a:pt x="60920" y="53660"/>
                </a:lnTo>
                <a:lnTo>
                  <a:pt x="60920" y="53650"/>
                </a:lnTo>
                <a:lnTo>
                  <a:pt x="60920" y="53640"/>
                </a:lnTo>
                <a:lnTo>
                  <a:pt x="60930" y="53640"/>
                </a:lnTo>
                <a:lnTo>
                  <a:pt x="60930" y="53630"/>
                </a:lnTo>
                <a:lnTo>
                  <a:pt x="60940" y="53630"/>
                </a:lnTo>
                <a:lnTo>
                  <a:pt x="60940" y="53620"/>
                </a:lnTo>
                <a:lnTo>
                  <a:pt x="60950" y="53620"/>
                </a:lnTo>
                <a:lnTo>
                  <a:pt x="60950" y="53630"/>
                </a:lnTo>
                <a:lnTo>
                  <a:pt x="60960" y="53630"/>
                </a:lnTo>
                <a:lnTo>
                  <a:pt x="60970" y="53630"/>
                </a:lnTo>
                <a:lnTo>
                  <a:pt x="60970" y="53640"/>
                </a:lnTo>
                <a:lnTo>
                  <a:pt x="60980" y="53640"/>
                </a:lnTo>
                <a:lnTo>
                  <a:pt x="60980" y="53650"/>
                </a:lnTo>
                <a:lnTo>
                  <a:pt x="60990" y="53650"/>
                </a:lnTo>
                <a:lnTo>
                  <a:pt x="60990" y="53660"/>
                </a:lnTo>
                <a:lnTo>
                  <a:pt x="60990" y="53670"/>
                </a:lnTo>
                <a:lnTo>
                  <a:pt x="61000" y="53670"/>
                </a:lnTo>
                <a:lnTo>
                  <a:pt x="61000" y="53680"/>
                </a:lnTo>
                <a:lnTo>
                  <a:pt x="61010" y="53680"/>
                </a:lnTo>
                <a:lnTo>
                  <a:pt x="61000" y="53680"/>
                </a:lnTo>
                <a:lnTo>
                  <a:pt x="61000" y="53710"/>
                </a:lnTo>
                <a:lnTo>
                  <a:pt x="61000" y="53740"/>
                </a:lnTo>
                <a:lnTo>
                  <a:pt x="60990" y="53740"/>
                </a:lnTo>
                <a:lnTo>
                  <a:pt x="60990" y="53750"/>
                </a:lnTo>
                <a:lnTo>
                  <a:pt x="60990" y="53760"/>
                </a:lnTo>
                <a:lnTo>
                  <a:pt x="60980" y="53760"/>
                </a:lnTo>
                <a:lnTo>
                  <a:pt x="60970" y="53760"/>
                </a:lnTo>
                <a:lnTo>
                  <a:pt x="60970" y="53770"/>
                </a:lnTo>
                <a:lnTo>
                  <a:pt x="60960" y="53770"/>
                </a:lnTo>
                <a:lnTo>
                  <a:pt x="60940" y="53770"/>
                </a:lnTo>
                <a:lnTo>
                  <a:pt x="60940" y="53780"/>
                </a:lnTo>
                <a:lnTo>
                  <a:pt x="60930" y="53780"/>
                </a:lnTo>
                <a:lnTo>
                  <a:pt x="60910" y="53780"/>
                </a:lnTo>
                <a:lnTo>
                  <a:pt x="60910" y="53790"/>
                </a:lnTo>
                <a:lnTo>
                  <a:pt x="60900" y="53790"/>
                </a:lnTo>
                <a:lnTo>
                  <a:pt x="60890" y="53790"/>
                </a:lnTo>
                <a:lnTo>
                  <a:pt x="60890" y="53800"/>
                </a:lnTo>
                <a:lnTo>
                  <a:pt x="60880" y="53800"/>
                </a:lnTo>
                <a:lnTo>
                  <a:pt x="60880" y="53810"/>
                </a:lnTo>
                <a:lnTo>
                  <a:pt x="60850" y="53810"/>
                </a:lnTo>
                <a:lnTo>
                  <a:pt x="60840" y="53810"/>
                </a:lnTo>
                <a:lnTo>
                  <a:pt x="60820" y="53810"/>
                </a:lnTo>
                <a:lnTo>
                  <a:pt x="60820" y="53820"/>
                </a:lnTo>
                <a:lnTo>
                  <a:pt x="60810" y="53820"/>
                </a:lnTo>
                <a:lnTo>
                  <a:pt x="60800" y="53820"/>
                </a:lnTo>
                <a:lnTo>
                  <a:pt x="60800" y="53810"/>
                </a:lnTo>
                <a:lnTo>
                  <a:pt x="60790" y="53810"/>
                </a:lnTo>
                <a:lnTo>
                  <a:pt x="60780" y="53810"/>
                </a:lnTo>
                <a:lnTo>
                  <a:pt x="60770" y="53810"/>
                </a:lnTo>
                <a:lnTo>
                  <a:pt x="60770" y="53800"/>
                </a:lnTo>
                <a:lnTo>
                  <a:pt x="60740" y="53800"/>
                </a:lnTo>
                <a:lnTo>
                  <a:pt x="60730" y="53800"/>
                </a:lnTo>
                <a:lnTo>
                  <a:pt x="60730" y="53790"/>
                </a:lnTo>
                <a:lnTo>
                  <a:pt x="60720" y="53790"/>
                </a:lnTo>
                <a:lnTo>
                  <a:pt x="60710" y="53790"/>
                </a:lnTo>
                <a:lnTo>
                  <a:pt x="60670" y="53790"/>
                </a:lnTo>
                <a:lnTo>
                  <a:pt x="60670" y="53780"/>
                </a:lnTo>
                <a:lnTo>
                  <a:pt x="60670" y="53790"/>
                </a:lnTo>
                <a:lnTo>
                  <a:pt x="60660" y="53790"/>
                </a:lnTo>
                <a:lnTo>
                  <a:pt x="60660" y="53780"/>
                </a:lnTo>
                <a:lnTo>
                  <a:pt x="60640" y="53780"/>
                </a:lnTo>
                <a:lnTo>
                  <a:pt x="60600" y="53780"/>
                </a:lnTo>
                <a:lnTo>
                  <a:pt x="60600" y="53790"/>
                </a:lnTo>
                <a:lnTo>
                  <a:pt x="60590" y="53790"/>
                </a:lnTo>
                <a:lnTo>
                  <a:pt x="60570" y="53790"/>
                </a:lnTo>
                <a:lnTo>
                  <a:pt x="60570" y="53800"/>
                </a:lnTo>
                <a:lnTo>
                  <a:pt x="60560" y="53800"/>
                </a:lnTo>
                <a:lnTo>
                  <a:pt x="60540" y="53800"/>
                </a:lnTo>
                <a:lnTo>
                  <a:pt x="60540" y="53810"/>
                </a:lnTo>
                <a:lnTo>
                  <a:pt x="60530" y="53810"/>
                </a:lnTo>
                <a:lnTo>
                  <a:pt x="60530" y="53800"/>
                </a:lnTo>
                <a:lnTo>
                  <a:pt x="60520" y="53800"/>
                </a:lnTo>
                <a:lnTo>
                  <a:pt x="60520" y="53790"/>
                </a:lnTo>
                <a:lnTo>
                  <a:pt x="60510" y="53790"/>
                </a:lnTo>
                <a:lnTo>
                  <a:pt x="60510" y="53800"/>
                </a:lnTo>
                <a:lnTo>
                  <a:pt x="60500" y="53800"/>
                </a:lnTo>
                <a:lnTo>
                  <a:pt x="60500" y="53810"/>
                </a:lnTo>
                <a:lnTo>
                  <a:pt x="60490" y="53810"/>
                </a:lnTo>
                <a:lnTo>
                  <a:pt x="60480" y="53810"/>
                </a:lnTo>
                <a:lnTo>
                  <a:pt x="60480" y="53820"/>
                </a:lnTo>
                <a:lnTo>
                  <a:pt x="60470" y="53820"/>
                </a:lnTo>
                <a:lnTo>
                  <a:pt x="60460" y="53820"/>
                </a:lnTo>
                <a:lnTo>
                  <a:pt x="60460" y="53830"/>
                </a:lnTo>
                <a:lnTo>
                  <a:pt x="60450" y="53830"/>
                </a:lnTo>
                <a:lnTo>
                  <a:pt x="60440" y="53830"/>
                </a:lnTo>
                <a:lnTo>
                  <a:pt x="60430" y="53830"/>
                </a:lnTo>
                <a:lnTo>
                  <a:pt x="60430" y="53840"/>
                </a:lnTo>
                <a:lnTo>
                  <a:pt x="60420" y="53840"/>
                </a:lnTo>
                <a:lnTo>
                  <a:pt x="60410" y="53840"/>
                </a:lnTo>
                <a:lnTo>
                  <a:pt x="60410" y="53830"/>
                </a:lnTo>
                <a:lnTo>
                  <a:pt x="60410" y="53820"/>
                </a:lnTo>
                <a:lnTo>
                  <a:pt x="60400" y="53820"/>
                </a:lnTo>
                <a:lnTo>
                  <a:pt x="60390" y="53820"/>
                </a:lnTo>
                <a:lnTo>
                  <a:pt x="60380" y="53820"/>
                </a:lnTo>
                <a:lnTo>
                  <a:pt x="60380" y="53810"/>
                </a:lnTo>
                <a:lnTo>
                  <a:pt x="60390" y="53810"/>
                </a:lnTo>
                <a:lnTo>
                  <a:pt x="60390" y="53800"/>
                </a:lnTo>
                <a:lnTo>
                  <a:pt x="60380" y="53800"/>
                </a:lnTo>
                <a:lnTo>
                  <a:pt x="60380" y="53790"/>
                </a:lnTo>
                <a:lnTo>
                  <a:pt x="60370" y="53790"/>
                </a:lnTo>
                <a:lnTo>
                  <a:pt x="60360" y="53790"/>
                </a:lnTo>
                <a:lnTo>
                  <a:pt x="60360" y="53780"/>
                </a:lnTo>
                <a:lnTo>
                  <a:pt x="60350" y="53780"/>
                </a:lnTo>
                <a:lnTo>
                  <a:pt x="60350" y="53790"/>
                </a:lnTo>
                <a:lnTo>
                  <a:pt x="60340" y="53790"/>
                </a:lnTo>
                <a:lnTo>
                  <a:pt x="60330" y="53790"/>
                </a:lnTo>
                <a:lnTo>
                  <a:pt x="60330" y="53800"/>
                </a:lnTo>
                <a:lnTo>
                  <a:pt x="60310" y="53800"/>
                </a:lnTo>
                <a:lnTo>
                  <a:pt x="60290" y="53800"/>
                </a:lnTo>
                <a:lnTo>
                  <a:pt x="60290" y="53790"/>
                </a:lnTo>
                <a:lnTo>
                  <a:pt x="60290" y="53780"/>
                </a:lnTo>
                <a:lnTo>
                  <a:pt x="60300" y="53780"/>
                </a:lnTo>
                <a:lnTo>
                  <a:pt x="60300" y="53770"/>
                </a:lnTo>
                <a:lnTo>
                  <a:pt x="60310" y="53770"/>
                </a:lnTo>
                <a:lnTo>
                  <a:pt x="60320" y="53770"/>
                </a:lnTo>
                <a:lnTo>
                  <a:pt x="60320" y="53760"/>
                </a:lnTo>
                <a:lnTo>
                  <a:pt x="60330" y="53760"/>
                </a:lnTo>
                <a:lnTo>
                  <a:pt x="60340" y="53760"/>
                </a:lnTo>
                <a:lnTo>
                  <a:pt x="60340" y="53750"/>
                </a:lnTo>
                <a:lnTo>
                  <a:pt x="60350" y="53750"/>
                </a:lnTo>
                <a:lnTo>
                  <a:pt x="60360" y="53750"/>
                </a:lnTo>
                <a:lnTo>
                  <a:pt x="60360" y="53740"/>
                </a:lnTo>
                <a:lnTo>
                  <a:pt x="60360" y="53730"/>
                </a:lnTo>
                <a:lnTo>
                  <a:pt x="60360" y="53720"/>
                </a:lnTo>
                <a:lnTo>
                  <a:pt x="60370" y="53720"/>
                </a:lnTo>
                <a:lnTo>
                  <a:pt x="60370" y="53710"/>
                </a:lnTo>
                <a:lnTo>
                  <a:pt x="60370" y="53700"/>
                </a:lnTo>
                <a:lnTo>
                  <a:pt x="60380" y="53700"/>
                </a:lnTo>
                <a:lnTo>
                  <a:pt x="60380" y="53690"/>
                </a:lnTo>
                <a:lnTo>
                  <a:pt x="60390" y="53690"/>
                </a:lnTo>
                <a:lnTo>
                  <a:pt x="60390" y="53680"/>
                </a:lnTo>
                <a:lnTo>
                  <a:pt x="60400" y="53680"/>
                </a:lnTo>
                <a:lnTo>
                  <a:pt x="60400" y="53690"/>
                </a:lnTo>
                <a:lnTo>
                  <a:pt x="60410" y="53690"/>
                </a:lnTo>
                <a:lnTo>
                  <a:pt x="60410" y="53720"/>
                </a:lnTo>
                <a:lnTo>
                  <a:pt x="60420" y="53720"/>
                </a:lnTo>
                <a:lnTo>
                  <a:pt x="60460" y="53720"/>
                </a:lnTo>
                <a:lnTo>
                  <a:pt x="60460" y="53730"/>
                </a:lnTo>
                <a:lnTo>
                  <a:pt x="60480" y="53730"/>
                </a:lnTo>
                <a:lnTo>
                  <a:pt x="60470" y="53730"/>
                </a:lnTo>
                <a:lnTo>
                  <a:pt x="60470" y="53740"/>
                </a:lnTo>
                <a:lnTo>
                  <a:pt x="60470" y="53750"/>
                </a:lnTo>
                <a:lnTo>
                  <a:pt x="60450" y="53750"/>
                </a:lnTo>
                <a:lnTo>
                  <a:pt x="60450" y="53760"/>
                </a:lnTo>
                <a:lnTo>
                  <a:pt x="60450" y="53770"/>
                </a:lnTo>
                <a:lnTo>
                  <a:pt x="60470" y="53770"/>
                </a:lnTo>
                <a:lnTo>
                  <a:pt x="60480" y="53770"/>
                </a:lnTo>
                <a:lnTo>
                  <a:pt x="60480" y="53730"/>
                </a:lnTo>
                <a:lnTo>
                  <a:pt x="60490" y="53730"/>
                </a:lnTo>
                <a:lnTo>
                  <a:pt x="60500" y="53730"/>
                </a:lnTo>
                <a:lnTo>
                  <a:pt x="60510" y="53730"/>
                </a:lnTo>
                <a:lnTo>
                  <a:pt x="60520" y="53730"/>
                </a:lnTo>
                <a:lnTo>
                  <a:pt x="60520" y="53720"/>
                </a:lnTo>
                <a:lnTo>
                  <a:pt x="60530" y="53720"/>
                </a:lnTo>
                <a:lnTo>
                  <a:pt x="60530" y="53710"/>
                </a:lnTo>
                <a:lnTo>
                  <a:pt x="60520" y="53710"/>
                </a:lnTo>
                <a:lnTo>
                  <a:pt x="60520" y="53700"/>
                </a:lnTo>
                <a:lnTo>
                  <a:pt x="60490" y="53700"/>
                </a:lnTo>
                <a:lnTo>
                  <a:pt x="60480" y="53700"/>
                </a:lnTo>
                <a:lnTo>
                  <a:pt x="60480" y="53690"/>
                </a:lnTo>
                <a:lnTo>
                  <a:pt x="60480" y="53680"/>
                </a:lnTo>
                <a:lnTo>
                  <a:pt x="60470" y="53680"/>
                </a:lnTo>
                <a:lnTo>
                  <a:pt x="60470" y="53670"/>
                </a:lnTo>
                <a:lnTo>
                  <a:pt x="60460" y="53670"/>
                </a:lnTo>
                <a:lnTo>
                  <a:pt x="60460" y="53660"/>
                </a:lnTo>
                <a:lnTo>
                  <a:pt x="60450" y="53660"/>
                </a:lnTo>
                <a:lnTo>
                  <a:pt x="60440" y="53660"/>
                </a:lnTo>
                <a:lnTo>
                  <a:pt x="60440" y="53650"/>
                </a:lnTo>
                <a:lnTo>
                  <a:pt x="60430" y="53650"/>
                </a:lnTo>
                <a:lnTo>
                  <a:pt x="60430" y="53640"/>
                </a:lnTo>
                <a:lnTo>
                  <a:pt x="60420" y="53640"/>
                </a:lnTo>
                <a:lnTo>
                  <a:pt x="60410" y="53640"/>
                </a:lnTo>
                <a:lnTo>
                  <a:pt x="60410" y="53630"/>
                </a:lnTo>
                <a:lnTo>
                  <a:pt x="60400" y="53630"/>
                </a:lnTo>
                <a:lnTo>
                  <a:pt x="60400" y="53620"/>
                </a:lnTo>
                <a:lnTo>
                  <a:pt x="60390" y="53620"/>
                </a:lnTo>
                <a:lnTo>
                  <a:pt x="60390" y="53610"/>
                </a:lnTo>
                <a:lnTo>
                  <a:pt x="60380" y="53610"/>
                </a:lnTo>
                <a:lnTo>
                  <a:pt x="60380" y="53600"/>
                </a:lnTo>
                <a:lnTo>
                  <a:pt x="60370" y="53600"/>
                </a:lnTo>
                <a:lnTo>
                  <a:pt x="60370" y="53590"/>
                </a:lnTo>
                <a:lnTo>
                  <a:pt x="60360" y="53590"/>
                </a:lnTo>
                <a:lnTo>
                  <a:pt x="60360" y="53580"/>
                </a:lnTo>
                <a:lnTo>
                  <a:pt x="60350" y="53580"/>
                </a:lnTo>
                <a:lnTo>
                  <a:pt x="60350" y="53570"/>
                </a:lnTo>
                <a:lnTo>
                  <a:pt x="60340" y="53570"/>
                </a:lnTo>
                <a:lnTo>
                  <a:pt x="60340" y="53560"/>
                </a:lnTo>
                <a:lnTo>
                  <a:pt x="60340" y="53570"/>
                </a:lnTo>
                <a:lnTo>
                  <a:pt x="60330" y="53570"/>
                </a:lnTo>
                <a:lnTo>
                  <a:pt x="60330" y="53560"/>
                </a:lnTo>
                <a:lnTo>
                  <a:pt x="60320" y="53560"/>
                </a:lnTo>
                <a:lnTo>
                  <a:pt x="60300" y="53560"/>
                </a:lnTo>
                <a:lnTo>
                  <a:pt x="60300" y="53570"/>
                </a:lnTo>
                <a:lnTo>
                  <a:pt x="60300" y="53560"/>
                </a:lnTo>
                <a:lnTo>
                  <a:pt x="60270" y="53560"/>
                </a:lnTo>
                <a:lnTo>
                  <a:pt x="60270" y="53570"/>
                </a:lnTo>
                <a:lnTo>
                  <a:pt x="60260" y="53570"/>
                </a:lnTo>
                <a:lnTo>
                  <a:pt x="60260" y="53580"/>
                </a:lnTo>
                <a:lnTo>
                  <a:pt x="60250" y="53580"/>
                </a:lnTo>
                <a:lnTo>
                  <a:pt x="60250" y="53570"/>
                </a:lnTo>
                <a:lnTo>
                  <a:pt x="60240" y="53570"/>
                </a:lnTo>
                <a:lnTo>
                  <a:pt x="60230" y="53570"/>
                </a:lnTo>
                <a:lnTo>
                  <a:pt x="60230" y="53550"/>
                </a:lnTo>
                <a:lnTo>
                  <a:pt x="60230" y="53540"/>
                </a:lnTo>
                <a:lnTo>
                  <a:pt x="60230" y="53520"/>
                </a:lnTo>
                <a:lnTo>
                  <a:pt x="60230" y="53510"/>
                </a:lnTo>
                <a:lnTo>
                  <a:pt x="60220" y="53510"/>
                </a:lnTo>
                <a:lnTo>
                  <a:pt x="60220" y="53500"/>
                </a:lnTo>
                <a:lnTo>
                  <a:pt x="60210" y="53500"/>
                </a:lnTo>
                <a:lnTo>
                  <a:pt x="60200" y="53500"/>
                </a:lnTo>
                <a:lnTo>
                  <a:pt x="60190" y="53500"/>
                </a:lnTo>
                <a:lnTo>
                  <a:pt x="60190" y="53490"/>
                </a:lnTo>
                <a:lnTo>
                  <a:pt x="60170" y="53490"/>
                </a:lnTo>
                <a:lnTo>
                  <a:pt x="60160" y="53490"/>
                </a:lnTo>
                <a:lnTo>
                  <a:pt x="60110" y="53490"/>
                </a:lnTo>
                <a:lnTo>
                  <a:pt x="60100" y="53490"/>
                </a:lnTo>
                <a:lnTo>
                  <a:pt x="60100" y="53500"/>
                </a:lnTo>
                <a:lnTo>
                  <a:pt x="60090" y="53500"/>
                </a:lnTo>
                <a:lnTo>
                  <a:pt x="60080" y="53500"/>
                </a:lnTo>
                <a:lnTo>
                  <a:pt x="60070" y="53500"/>
                </a:lnTo>
                <a:lnTo>
                  <a:pt x="60040" y="53500"/>
                </a:lnTo>
                <a:lnTo>
                  <a:pt x="60010" y="53500"/>
                </a:lnTo>
                <a:lnTo>
                  <a:pt x="60010" y="53490"/>
                </a:lnTo>
                <a:lnTo>
                  <a:pt x="60000" y="53490"/>
                </a:lnTo>
                <a:lnTo>
                  <a:pt x="59990" y="53490"/>
                </a:lnTo>
                <a:lnTo>
                  <a:pt x="59980" y="53490"/>
                </a:lnTo>
                <a:lnTo>
                  <a:pt x="59980" y="53480"/>
                </a:lnTo>
                <a:lnTo>
                  <a:pt x="59970" y="53480"/>
                </a:lnTo>
                <a:lnTo>
                  <a:pt x="59950" y="53480"/>
                </a:lnTo>
                <a:lnTo>
                  <a:pt x="59940" y="53480"/>
                </a:lnTo>
                <a:lnTo>
                  <a:pt x="59940" y="53470"/>
                </a:lnTo>
                <a:lnTo>
                  <a:pt x="59930" y="53470"/>
                </a:lnTo>
                <a:lnTo>
                  <a:pt x="59920" y="53470"/>
                </a:lnTo>
                <a:lnTo>
                  <a:pt x="59900" y="53470"/>
                </a:lnTo>
                <a:lnTo>
                  <a:pt x="59890" y="53470"/>
                </a:lnTo>
                <a:lnTo>
                  <a:pt x="59890" y="53480"/>
                </a:lnTo>
                <a:lnTo>
                  <a:pt x="59880" y="53480"/>
                </a:lnTo>
                <a:lnTo>
                  <a:pt x="59880" y="53470"/>
                </a:lnTo>
                <a:lnTo>
                  <a:pt x="59860" y="53470"/>
                </a:lnTo>
                <a:lnTo>
                  <a:pt x="59860" y="53460"/>
                </a:lnTo>
                <a:lnTo>
                  <a:pt x="59850" y="53460"/>
                </a:lnTo>
                <a:lnTo>
                  <a:pt x="59850" y="53450"/>
                </a:lnTo>
                <a:lnTo>
                  <a:pt x="59840" y="53450"/>
                </a:lnTo>
                <a:lnTo>
                  <a:pt x="59840" y="53470"/>
                </a:lnTo>
                <a:lnTo>
                  <a:pt x="59830" y="53470"/>
                </a:lnTo>
                <a:lnTo>
                  <a:pt x="59830" y="53480"/>
                </a:lnTo>
                <a:lnTo>
                  <a:pt x="59820" y="53480"/>
                </a:lnTo>
                <a:lnTo>
                  <a:pt x="59810" y="53480"/>
                </a:lnTo>
                <a:lnTo>
                  <a:pt x="59770" y="53480"/>
                </a:lnTo>
                <a:lnTo>
                  <a:pt x="59750" y="53480"/>
                </a:lnTo>
                <a:lnTo>
                  <a:pt x="59740" y="53480"/>
                </a:lnTo>
                <a:lnTo>
                  <a:pt x="59740" y="53490"/>
                </a:lnTo>
                <a:lnTo>
                  <a:pt x="59700" y="53490"/>
                </a:lnTo>
                <a:lnTo>
                  <a:pt x="59690" y="53490"/>
                </a:lnTo>
                <a:lnTo>
                  <a:pt x="59670" y="53490"/>
                </a:lnTo>
                <a:lnTo>
                  <a:pt x="59670" y="53500"/>
                </a:lnTo>
                <a:lnTo>
                  <a:pt x="59650" y="53500"/>
                </a:lnTo>
                <a:lnTo>
                  <a:pt x="59640" y="53500"/>
                </a:lnTo>
                <a:lnTo>
                  <a:pt x="59630" y="53500"/>
                </a:lnTo>
                <a:lnTo>
                  <a:pt x="59630" y="53510"/>
                </a:lnTo>
                <a:lnTo>
                  <a:pt x="59620" y="53510"/>
                </a:lnTo>
                <a:lnTo>
                  <a:pt x="59620" y="53500"/>
                </a:lnTo>
                <a:lnTo>
                  <a:pt x="59600" y="53500"/>
                </a:lnTo>
                <a:lnTo>
                  <a:pt x="59590" y="53500"/>
                </a:lnTo>
                <a:lnTo>
                  <a:pt x="59550" y="53500"/>
                </a:lnTo>
                <a:lnTo>
                  <a:pt x="59550" y="53490"/>
                </a:lnTo>
                <a:lnTo>
                  <a:pt x="59550" y="53500"/>
                </a:lnTo>
                <a:lnTo>
                  <a:pt x="59540" y="53500"/>
                </a:lnTo>
                <a:lnTo>
                  <a:pt x="59540" y="53490"/>
                </a:lnTo>
                <a:lnTo>
                  <a:pt x="59500" y="53490"/>
                </a:lnTo>
                <a:lnTo>
                  <a:pt x="59490" y="53490"/>
                </a:lnTo>
                <a:lnTo>
                  <a:pt x="59470" y="53490"/>
                </a:lnTo>
                <a:lnTo>
                  <a:pt x="59470" y="53480"/>
                </a:lnTo>
                <a:lnTo>
                  <a:pt x="59460" y="53480"/>
                </a:lnTo>
                <a:lnTo>
                  <a:pt x="59450" y="53480"/>
                </a:lnTo>
                <a:lnTo>
                  <a:pt x="59440" y="53480"/>
                </a:lnTo>
                <a:lnTo>
                  <a:pt x="59440" y="53470"/>
                </a:lnTo>
                <a:lnTo>
                  <a:pt x="59430" y="53470"/>
                </a:lnTo>
                <a:lnTo>
                  <a:pt x="59420" y="53470"/>
                </a:lnTo>
                <a:lnTo>
                  <a:pt x="59410" y="53470"/>
                </a:lnTo>
                <a:lnTo>
                  <a:pt x="59410" y="53460"/>
                </a:lnTo>
                <a:lnTo>
                  <a:pt x="59400" y="53460"/>
                </a:lnTo>
                <a:lnTo>
                  <a:pt x="59390" y="53460"/>
                </a:lnTo>
                <a:lnTo>
                  <a:pt x="59390" y="53450"/>
                </a:lnTo>
                <a:lnTo>
                  <a:pt x="59370" y="53450"/>
                </a:lnTo>
                <a:lnTo>
                  <a:pt x="59360" y="53450"/>
                </a:lnTo>
                <a:lnTo>
                  <a:pt x="59360" y="53440"/>
                </a:lnTo>
                <a:lnTo>
                  <a:pt x="59350" y="53440"/>
                </a:lnTo>
                <a:lnTo>
                  <a:pt x="59350" y="53430"/>
                </a:lnTo>
                <a:lnTo>
                  <a:pt x="59340" y="53430"/>
                </a:lnTo>
                <a:lnTo>
                  <a:pt x="59340" y="53420"/>
                </a:lnTo>
                <a:lnTo>
                  <a:pt x="59340" y="53410"/>
                </a:lnTo>
                <a:lnTo>
                  <a:pt x="59340" y="53400"/>
                </a:lnTo>
                <a:lnTo>
                  <a:pt x="59330" y="53400"/>
                </a:lnTo>
                <a:lnTo>
                  <a:pt x="59330" y="53390"/>
                </a:lnTo>
                <a:lnTo>
                  <a:pt x="59330" y="53400"/>
                </a:lnTo>
                <a:lnTo>
                  <a:pt x="59290" y="53400"/>
                </a:lnTo>
                <a:lnTo>
                  <a:pt x="59280" y="53400"/>
                </a:lnTo>
                <a:lnTo>
                  <a:pt x="59270" y="53400"/>
                </a:lnTo>
                <a:lnTo>
                  <a:pt x="59270" y="53410"/>
                </a:lnTo>
                <a:lnTo>
                  <a:pt x="59260" y="53410"/>
                </a:lnTo>
                <a:lnTo>
                  <a:pt x="59260" y="53400"/>
                </a:lnTo>
                <a:lnTo>
                  <a:pt x="59250" y="53400"/>
                </a:lnTo>
                <a:lnTo>
                  <a:pt x="59250" y="53390"/>
                </a:lnTo>
                <a:lnTo>
                  <a:pt x="59250" y="53380"/>
                </a:lnTo>
                <a:lnTo>
                  <a:pt x="59240" y="53380"/>
                </a:lnTo>
                <a:lnTo>
                  <a:pt x="59240" y="53370"/>
                </a:lnTo>
                <a:lnTo>
                  <a:pt x="59230" y="53370"/>
                </a:lnTo>
                <a:lnTo>
                  <a:pt x="59230" y="53360"/>
                </a:lnTo>
                <a:lnTo>
                  <a:pt x="59230" y="53350"/>
                </a:lnTo>
                <a:lnTo>
                  <a:pt x="59240" y="53350"/>
                </a:lnTo>
                <a:lnTo>
                  <a:pt x="59240" y="53340"/>
                </a:lnTo>
                <a:lnTo>
                  <a:pt x="59260" y="53340"/>
                </a:lnTo>
                <a:lnTo>
                  <a:pt x="59260" y="53350"/>
                </a:lnTo>
                <a:lnTo>
                  <a:pt x="59270" y="53350"/>
                </a:lnTo>
                <a:lnTo>
                  <a:pt x="59270" y="53340"/>
                </a:lnTo>
                <a:lnTo>
                  <a:pt x="59280" y="53340"/>
                </a:lnTo>
                <a:lnTo>
                  <a:pt x="59290" y="53340"/>
                </a:lnTo>
                <a:lnTo>
                  <a:pt x="59300" y="53340"/>
                </a:lnTo>
                <a:lnTo>
                  <a:pt x="59300" y="53330"/>
                </a:lnTo>
                <a:lnTo>
                  <a:pt x="59300" y="53320"/>
                </a:lnTo>
                <a:lnTo>
                  <a:pt x="59290" y="53320"/>
                </a:lnTo>
                <a:lnTo>
                  <a:pt x="59290" y="53310"/>
                </a:lnTo>
                <a:lnTo>
                  <a:pt x="59280" y="53310"/>
                </a:lnTo>
                <a:lnTo>
                  <a:pt x="59280" y="53320"/>
                </a:lnTo>
                <a:lnTo>
                  <a:pt x="59270" y="53320"/>
                </a:lnTo>
                <a:lnTo>
                  <a:pt x="59260" y="53320"/>
                </a:lnTo>
                <a:lnTo>
                  <a:pt x="59250" y="53320"/>
                </a:lnTo>
                <a:lnTo>
                  <a:pt x="59250" y="53330"/>
                </a:lnTo>
                <a:lnTo>
                  <a:pt x="59250" y="53310"/>
                </a:lnTo>
                <a:lnTo>
                  <a:pt x="59240" y="53310"/>
                </a:lnTo>
                <a:lnTo>
                  <a:pt x="59240" y="53300"/>
                </a:lnTo>
                <a:lnTo>
                  <a:pt x="59240" y="53290"/>
                </a:lnTo>
                <a:lnTo>
                  <a:pt x="59230" y="53290"/>
                </a:lnTo>
                <a:lnTo>
                  <a:pt x="59230" y="53280"/>
                </a:lnTo>
                <a:lnTo>
                  <a:pt x="59230" y="53270"/>
                </a:lnTo>
                <a:lnTo>
                  <a:pt x="59240" y="53270"/>
                </a:lnTo>
                <a:lnTo>
                  <a:pt x="59240" y="53260"/>
                </a:lnTo>
                <a:lnTo>
                  <a:pt x="59240" y="53250"/>
                </a:lnTo>
                <a:lnTo>
                  <a:pt x="59230" y="53250"/>
                </a:lnTo>
                <a:lnTo>
                  <a:pt x="59230" y="53240"/>
                </a:lnTo>
                <a:lnTo>
                  <a:pt x="59230" y="53230"/>
                </a:lnTo>
                <a:lnTo>
                  <a:pt x="59220" y="53230"/>
                </a:lnTo>
                <a:lnTo>
                  <a:pt x="59220" y="53240"/>
                </a:lnTo>
                <a:lnTo>
                  <a:pt x="59210" y="53240"/>
                </a:lnTo>
                <a:lnTo>
                  <a:pt x="59210" y="53250"/>
                </a:lnTo>
                <a:lnTo>
                  <a:pt x="59200" y="53250"/>
                </a:lnTo>
                <a:lnTo>
                  <a:pt x="59200" y="53240"/>
                </a:lnTo>
                <a:lnTo>
                  <a:pt x="59200" y="53230"/>
                </a:lnTo>
                <a:lnTo>
                  <a:pt x="59200" y="53220"/>
                </a:lnTo>
                <a:lnTo>
                  <a:pt x="59210" y="53220"/>
                </a:lnTo>
                <a:lnTo>
                  <a:pt x="59210" y="53210"/>
                </a:lnTo>
                <a:lnTo>
                  <a:pt x="59220" y="53210"/>
                </a:lnTo>
                <a:lnTo>
                  <a:pt x="59220" y="53200"/>
                </a:lnTo>
                <a:lnTo>
                  <a:pt x="59210" y="53200"/>
                </a:lnTo>
                <a:lnTo>
                  <a:pt x="59220" y="53200"/>
                </a:lnTo>
                <a:lnTo>
                  <a:pt x="59220" y="53190"/>
                </a:lnTo>
                <a:lnTo>
                  <a:pt x="59230" y="53190"/>
                </a:lnTo>
                <a:lnTo>
                  <a:pt x="59230" y="53180"/>
                </a:lnTo>
                <a:lnTo>
                  <a:pt x="59230" y="53170"/>
                </a:lnTo>
                <a:lnTo>
                  <a:pt x="59240" y="53170"/>
                </a:lnTo>
                <a:lnTo>
                  <a:pt x="59240" y="53160"/>
                </a:lnTo>
                <a:lnTo>
                  <a:pt x="59240" y="53150"/>
                </a:lnTo>
                <a:lnTo>
                  <a:pt x="59240" y="53140"/>
                </a:lnTo>
                <a:lnTo>
                  <a:pt x="59240" y="53130"/>
                </a:lnTo>
                <a:lnTo>
                  <a:pt x="59230" y="53130"/>
                </a:lnTo>
                <a:lnTo>
                  <a:pt x="59230" y="53120"/>
                </a:lnTo>
                <a:lnTo>
                  <a:pt x="59220" y="53120"/>
                </a:lnTo>
                <a:lnTo>
                  <a:pt x="59220" y="53100"/>
                </a:lnTo>
                <a:lnTo>
                  <a:pt x="59230" y="53100"/>
                </a:lnTo>
                <a:lnTo>
                  <a:pt x="59230" y="53090"/>
                </a:lnTo>
                <a:lnTo>
                  <a:pt x="59220" y="53090"/>
                </a:lnTo>
                <a:lnTo>
                  <a:pt x="59210" y="53090"/>
                </a:lnTo>
                <a:lnTo>
                  <a:pt x="59210" y="53080"/>
                </a:lnTo>
                <a:lnTo>
                  <a:pt x="59210" y="53070"/>
                </a:lnTo>
                <a:lnTo>
                  <a:pt x="59200" y="53070"/>
                </a:lnTo>
                <a:lnTo>
                  <a:pt x="59200" y="53060"/>
                </a:lnTo>
                <a:lnTo>
                  <a:pt x="59210" y="53060"/>
                </a:lnTo>
                <a:lnTo>
                  <a:pt x="59210" y="53050"/>
                </a:lnTo>
                <a:lnTo>
                  <a:pt x="59220" y="53050"/>
                </a:lnTo>
                <a:lnTo>
                  <a:pt x="59220" y="53040"/>
                </a:lnTo>
                <a:lnTo>
                  <a:pt x="59230" y="53040"/>
                </a:lnTo>
                <a:lnTo>
                  <a:pt x="59240" y="53040"/>
                </a:lnTo>
                <a:lnTo>
                  <a:pt x="59240" y="53030"/>
                </a:lnTo>
                <a:lnTo>
                  <a:pt x="59250" y="53030"/>
                </a:lnTo>
                <a:lnTo>
                  <a:pt x="59250" y="53020"/>
                </a:lnTo>
                <a:lnTo>
                  <a:pt x="59280" y="53020"/>
                </a:lnTo>
                <a:lnTo>
                  <a:pt x="59280" y="53010"/>
                </a:lnTo>
                <a:lnTo>
                  <a:pt x="59290" y="53010"/>
                </a:lnTo>
                <a:lnTo>
                  <a:pt x="59290" y="53000"/>
                </a:lnTo>
                <a:lnTo>
                  <a:pt x="59290" y="52990"/>
                </a:lnTo>
                <a:lnTo>
                  <a:pt x="59280" y="52990"/>
                </a:lnTo>
                <a:lnTo>
                  <a:pt x="59280" y="52970"/>
                </a:lnTo>
                <a:lnTo>
                  <a:pt x="59280" y="52960"/>
                </a:lnTo>
                <a:lnTo>
                  <a:pt x="59270" y="52960"/>
                </a:lnTo>
                <a:lnTo>
                  <a:pt x="59270" y="52950"/>
                </a:lnTo>
                <a:lnTo>
                  <a:pt x="59260" y="52950"/>
                </a:lnTo>
                <a:lnTo>
                  <a:pt x="59260" y="52940"/>
                </a:lnTo>
                <a:lnTo>
                  <a:pt x="59250" y="52940"/>
                </a:lnTo>
                <a:lnTo>
                  <a:pt x="59240" y="52940"/>
                </a:lnTo>
                <a:lnTo>
                  <a:pt x="59230" y="52940"/>
                </a:lnTo>
                <a:lnTo>
                  <a:pt x="59220" y="52940"/>
                </a:lnTo>
                <a:lnTo>
                  <a:pt x="59220" y="52950"/>
                </a:lnTo>
                <a:lnTo>
                  <a:pt x="59200" y="52950"/>
                </a:lnTo>
                <a:lnTo>
                  <a:pt x="59200" y="52960"/>
                </a:lnTo>
                <a:lnTo>
                  <a:pt x="59210" y="52960"/>
                </a:lnTo>
                <a:lnTo>
                  <a:pt x="59210" y="52980"/>
                </a:lnTo>
                <a:lnTo>
                  <a:pt x="59220" y="52980"/>
                </a:lnTo>
                <a:lnTo>
                  <a:pt x="59220" y="52990"/>
                </a:lnTo>
                <a:lnTo>
                  <a:pt x="59230" y="52990"/>
                </a:lnTo>
                <a:lnTo>
                  <a:pt x="59230" y="53020"/>
                </a:lnTo>
                <a:lnTo>
                  <a:pt x="59240" y="53020"/>
                </a:lnTo>
                <a:lnTo>
                  <a:pt x="59240" y="53030"/>
                </a:lnTo>
                <a:lnTo>
                  <a:pt x="59230" y="53030"/>
                </a:lnTo>
                <a:lnTo>
                  <a:pt x="59220" y="53030"/>
                </a:lnTo>
                <a:lnTo>
                  <a:pt x="59220" y="53040"/>
                </a:lnTo>
                <a:lnTo>
                  <a:pt x="59210" y="53040"/>
                </a:lnTo>
                <a:lnTo>
                  <a:pt x="59210" y="53050"/>
                </a:lnTo>
                <a:lnTo>
                  <a:pt x="59200" y="53050"/>
                </a:lnTo>
                <a:lnTo>
                  <a:pt x="59200" y="53060"/>
                </a:lnTo>
                <a:lnTo>
                  <a:pt x="59190" y="53060"/>
                </a:lnTo>
                <a:lnTo>
                  <a:pt x="59190" y="53080"/>
                </a:lnTo>
                <a:lnTo>
                  <a:pt x="59180" y="53080"/>
                </a:lnTo>
                <a:lnTo>
                  <a:pt x="59180" y="53070"/>
                </a:lnTo>
                <a:lnTo>
                  <a:pt x="59170" y="53070"/>
                </a:lnTo>
                <a:lnTo>
                  <a:pt x="59170" y="53060"/>
                </a:lnTo>
                <a:lnTo>
                  <a:pt x="59160" y="53060"/>
                </a:lnTo>
                <a:lnTo>
                  <a:pt x="59140" y="53060"/>
                </a:lnTo>
                <a:lnTo>
                  <a:pt x="59130" y="53060"/>
                </a:lnTo>
                <a:lnTo>
                  <a:pt x="59110" y="53060"/>
                </a:lnTo>
                <a:lnTo>
                  <a:pt x="59090" y="53060"/>
                </a:lnTo>
                <a:lnTo>
                  <a:pt x="59090" y="53070"/>
                </a:lnTo>
                <a:lnTo>
                  <a:pt x="59080" y="53070"/>
                </a:lnTo>
                <a:lnTo>
                  <a:pt x="59080" y="53060"/>
                </a:lnTo>
                <a:lnTo>
                  <a:pt x="59070" y="53060"/>
                </a:lnTo>
                <a:lnTo>
                  <a:pt x="59070" y="53050"/>
                </a:lnTo>
                <a:lnTo>
                  <a:pt x="59050" y="53050"/>
                </a:lnTo>
                <a:lnTo>
                  <a:pt x="59050" y="53040"/>
                </a:lnTo>
                <a:lnTo>
                  <a:pt x="59040" y="53040"/>
                </a:lnTo>
                <a:lnTo>
                  <a:pt x="59040" y="53000"/>
                </a:lnTo>
                <a:lnTo>
                  <a:pt x="59040" y="52980"/>
                </a:lnTo>
                <a:lnTo>
                  <a:pt x="59040" y="52970"/>
                </a:lnTo>
                <a:lnTo>
                  <a:pt x="59050" y="52970"/>
                </a:lnTo>
                <a:lnTo>
                  <a:pt x="59050" y="52980"/>
                </a:lnTo>
                <a:lnTo>
                  <a:pt x="59060" y="52980"/>
                </a:lnTo>
                <a:lnTo>
                  <a:pt x="59060" y="52970"/>
                </a:lnTo>
                <a:lnTo>
                  <a:pt x="59060" y="52960"/>
                </a:lnTo>
                <a:lnTo>
                  <a:pt x="59050" y="52960"/>
                </a:lnTo>
                <a:lnTo>
                  <a:pt x="59040" y="52960"/>
                </a:lnTo>
                <a:lnTo>
                  <a:pt x="59040" y="52940"/>
                </a:lnTo>
                <a:lnTo>
                  <a:pt x="59040" y="52930"/>
                </a:lnTo>
                <a:lnTo>
                  <a:pt x="59030" y="52930"/>
                </a:lnTo>
                <a:lnTo>
                  <a:pt x="59000" y="52930"/>
                </a:lnTo>
                <a:lnTo>
                  <a:pt x="58980" y="52930"/>
                </a:lnTo>
                <a:lnTo>
                  <a:pt x="58970" y="52930"/>
                </a:lnTo>
                <a:lnTo>
                  <a:pt x="58960" y="52930"/>
                </a:lnTo>
                <a:lnTo>
                  <a:pt x="58960" y="52920"/>
                </a:lnTo>
                <a:lnTo>
                  <a:pt x="58970" y="52920"/>
                </a:lnTo>
                <a:lnTo>
                  <a:pt x="58980" y="52920"/>
                </a:lnTo>
                <a:lnTo>
                  <a:pt x="58980" y="52910"/>
                </a:lnTo>
                <a:lnTo>
                  <a:pt x="58990" y="52910"/>
                </a:lnTo>
                <a:lnTo>
                  <a:pt x="58990" y="52900"/>
                </a:lnTo>
                <a:lnTo>
                  <a:pt x="58980" y="52900"/>
                </a:lnTo>
                <a:lnTo>
                  <a:pt x="58980" y="52890"/>
                </a:lnTo>
                <a:lnTo>
                  <a:pt x="58990" y="52890"/>
                </a:lnTo>
                <a:lnTo>
                  <a:pt x="58980" y="52890"/>
                </a:lnTo>
                <a:lnTo>
                  <a:pt x="58980" y="52870"/>
                </a:lnTo>
                <a:lnTo>
                  <a:pt x="58990" y="52870"/>
                </a:lnTo>
                <a:lnTo>
                  <a:pt x="58990" y="52860"/>
                </a:lnTo>
                <a:lnTo>
                  <a:pt x="58990" y="52850"/>
                </a:lnTo>
                <a:lnTo>
                  <a:pt x="58990" y="52840"/>
                </a:lnTo>
                <a:lnTo>
                  <a:pt x="58980" y="52840"/>
                </a:lnTo>
                <a:lnTo>
                  <a:pt x="58980" y="52830"/>
                </a:lnTo>
                <a:lnTo>
                  <a:pt x="58970" y="52830"/>
                </a:lnTo>
                <a:lnTo>
                  <a:pt x="58960" y="52830"/>
                </a:lnTo>
                <a:lnTo>
                  <a:pt x="58960" y="52820"/>
                </a:lnTo>
                <a:lnTo>
                  <a:pt x="58960" y="52810"/>
                </a:lnTo>
                <a:lnTo>
                  <a:pt x="58960" y="52800"/>
                </a:lnTo>
                <a:lnTo>
                  <a:pt x="58960" y="52790"/>
                </a:lnTo>
                <a:lnTo>
                  <a:pt x="58970" y="52790"/>
                </a:lnTo>
                <a:lnTo>
                  <a:pt x="58980" y="52790"/>
                </a:lnTo>
                <a:lnTo>
                  <a:pt x="59020" y="52790"/>
                </a:lnTo>
                <a:lnTo>
                  <a:pt x="59040" y="52790"/>
                </a:lnTo>
                <a:lnTo>
                  <a:pt x="59080" y="52790"/>
                </a:lnTo>
                <a:lnTo>
                  <a:pt x="59090" y="52790"/>
                </a:lnTo>
                <a:lnTo>
                  <a:pt x="59090" y="52780"/>
                </a:lnTo>
                <a:lnTo>
                  <a:pt x="59070" y="52780"/>
                </a:lnTo>
                <a:lnTo>
                  <a:pt x="59060" y="52780"/>
                </a:lnTo>
                <a:lnTo>
                  <a:pt x="59060" y="52770"/>
                </a:lnTo>
                <a:lnTo>
                  <a:pt x="59050" y="52770"/>
                </a:lnTo>
                <a:lnTo>
                  <a:pt x="59040" y="52770"/>
                </a:lnTo>
                <a:lnTo>
                  <a:pt x="59040" y="52760"/>
                </a:lnTo>
                <a:lnTo>
                  <a:pt x="59030" y="52760"/>
                </a:lnTo>
                <a:lnTo>
                  <a:pt x="59000" y="52760"/>
                </a:lnTo>
                <a:lnTo>
                  <a:pt x="58990" y="52760"/>
                </a:lnTo>
                <a:lnTo>
                  <a:pt x="58990" y="52750"/>
                </a:lnTo>
                <a:lnTo>
                  <a:pt x="58980" y="52750"/>
                </a:lnTo>
                <a:lnTo>
                  <a:pt x="58970" y="52750"/>
                </a:lnTo>
                <a:lnTo>
                  <a:pt x="58970" y="52740"/>
                </a:lnTo>
                <a:lnTo>
                  <a:pt x="58960" y="52740"/>
                </a:lnTo>
                <a:lnTo>
                  <a:pt x="58960" y="52730"/>
                </a:lnTo>
                <a:lnTo>
                  <a:pt x="58940" y="52730"/>
                </a:lnTo>
                <a:lnTo>
                  <a:pt x="58930" y="52730"/>
                </a:lnTo>
                <a:lnTo>
                  <a:pt x="58920" y="52730"/>
                </a:lnTo>
                <a:lnTo>
                  <a:pt x="58920" y="52740"/>
                </a:lnTo>
                <a:lnTo>
                  <a:pt x="58910" y="52740"/>
                </a:lnTo>
                <a:lnTo>
                  <a:pt x="58890" y="52740"/>
                </a:lnTo>
                <a:lnTo>
                  <a:pt x="58890" y="52750"/>
                </a:lnTo>
                <a:lnTo>
                  <a:pt x="58870" y="52750"/>
                </a:lnTo>
                <a:lnTo>
                  <a:pt x="58870" y="52760"/>
                </a:lnTo>
                <a:lnTo>
                  <a:pt x="58860" y="52760"/>
                </a:lnTo>
                <a:lnTo>
                  <a:pt x="58840" y="52760"/>
                </a:lnTo>
                <a:lnTo>
                  <a:pt x="58830" y="52760"/>
                </a:lnTo>
                <a:lnTo>
                  <a:pt x="58830" y="52770"/>
                </a:lnTo>
                <a:lnTo>
                  <a:pt x="58820" y="52770"/>
                </a:lnTo>
                <a:lnTo>
                  <a:pt x="58820" y="52780"/>
                </a:lnTo>
                <a:lnTo>
                  <a:pt x="58820" y="52790"/>
                </a:lnTo>
                <a:lnTo>
                  <a:pt x="58820" y="52800"/>
                </a:lnTo>
                <a:lnTo>
                  <a:pt x="58810" y="52800"/>
                </a:lnTo>
                <a:lnTo>
                  <a:pt x="58810" y="52810"/>
                </a:lnTo>
                <a:lnTo>
                  <a:pt x="58800" y="52810"/>
                </a:lnTo>
                <a:lnTo>
                  <a:pt x="58790" y="52810"/>
                </a:lnTo>
                <a:lnTo>
                  <a:pt x="58790" y="52800"/>
                </a:lnTo>
                <a:lnTo>
                  <a:pt x="58790" y="52790"/>
                </a:lnTo>
                <a:lnTo>
                  <a:pt x="58800" y="52790"/>
                </a:lnTo>
                <a:lnTo>
                  <a:pt x="58800" y="52780"/>
                </a:lnTo>
                <a:lnTo>
                  <a:pt x="58800" y="52770"/>
                </a:lnTo>
                <a:lnTo>
                  <a:pt x="58790" y="52770"/>
                </a:lnTo>
                <a:lnTo>
                  <a:pt x="58780" y="52770"/>
                </a:lnTo>
                <a:lnTo>
                  <a:pt x="58780" y="52780"/>
                </a:lnTo>
                <a:lnTo>
                  <a:pt x="58780" y="52790"/>
                </a:lnTo>
                <a:lnTo>
                  <a:pt x="58770" y="52790"/>
                </a:lnTo>
                <a:lnTo>
                  <a:pt x="58770" y="52780"/>
                </a:lnTo>
                <a:lnTo>
                  <a:pt x="58750" y="52780"/>
                </a:lnTo>
                <a:lnTo>
                  <a:pt x="58750" y="52770"/>
                </a:lnTo>
                <a:lnTo>
                  <a:pt x="58740" y="52770"/>
                </a:lnTo>
                <a:lnTo>
                  <a:pt x="58740" y="52760"/>
                </a:lnTo>
                <a:lnTo>
                  <a:pt x="58730" y="52760"/>
                </a:lnTo>
                <a:lnTo>
                  <a:pt x="58720" y="52760"/>
                </a:lnTo>
                <a:lnTo>
                  <a:pt x="58720" y="52750"/>
                </a:lnTo>
                <a:lnTo>
                  <a:pt x="58710" y="52750"/>
                </a:lnTo>
                <a:lnTo>
                  <a:pt x="58710" y="52740"/>
                </a:lnTo>
                <a:lnTo>
                  <a:pt x="58700" y="52740"/>
                </a:lnTo>
                <a:lnTo>
                  <a:pt x="58700" y="52730"/>
                </a:lnTo>
                <a:lnTo>
                  <a:pt x="58700" y="52720"/>
                </a:lnTo>
                <a:lnTo>
                  <a:pt x="58700" y="52710"/>
                </a:lnTo>
                <a:lnTo>
                  <a:pt x="58700" y="52690"/>
                </a:lnTo>
                <a:lnTo>
                  <a:pt x="58700" y="52670"/>
                </a:lnTo>
                <a:lnTo>
                  <a:pt x="58700" y="52660"/>
                </a:lnTo>
                <a:lnTo>
                  <a:pt x="58690" y="52660"/>
                </a:lnTo>
                <a:lnTo>
                  <a:pt x="58690" y="52650"/>
                </a:lnTo>
                <a:lnTo>
                  <a:pt x="58680" y="52650"/>
                </a:lnTo>
                <a:lnTo>
                  <a:pt x="58680" y="52640"/>
                </a:lnTo>
                <a:lnTo>
                  <a:pt x="58670" y="52640"/>
                </a:lnTo>
                <a:lnTo>
                  <a:pt x="58670" y="52630"/>
                </a:lnTo>
                <a:lnTo>
                  <a:pt x="58670" y="52620"/>
                </a:lnTo>
                <a:lnTo>
                  <a:pt x="58660" y="52620"/>
                </a:lnTo>
                <a:lnTo>
                  <a:pt x="58660" y="52610"/>
                </a:lnTo>
                <a:lnTo>
                  <a:pt x="58660" y="52600"/>
                </a:lnTo>
                <a:lnTo>
                  <a:pt x="58650" y="52600"/>
                </a:lnTo>
                <a:lnTo>
                  <a:pt x="58650" y="52590"/>
                </a:lnTo>
                <a:lnTo>
                  <a:pt x="58640" y="52590"/>
                </a:lnTo>
                <a:lnTo>
                  <a:pt x="58640" y="52580"/>
                </a:lnTo>
                <a:lnTo>
                  <a:pt x="58640" y="52570"/>
                </a:lnTo>
                <a:lnTo>
                  <a:pt x="58630" y="52570"/>
                </a:lnTo>
                <a:lnTo>
                  <a:pt x="58620" y="52570"/>
                </a:lnTo>
                <a:lnTo>
                  <a:pt x="58620" y="52560"/>
                </a:lnTo>
                <a:lnTo>
                  <a:pt x="58610" y="52560"/>
                </a:lnTo>
                <a:lnTo>
                  <a:pt x="58610" y="52550"/>
                </a:lnTo>
                <a:lnTo>
                  <a:pt x="58610" y="52540"/>
                </a:lnTo>
                <a:lnTo>
                  <a:pt x="58600" y="52540"/>
                </a:lnTo>
                <a:lnTo>
                  <a:pt x="58600" y="52530"/>
                </a:lnTo>
                <a:lnTo>
                  <a:pt x="58590" y="52530"/>
                </a:lnTo>
                <a:lnTo>
                  <a:pt x="58600" y="52530"/>
                </a:lnTo>
                <a:lnTo>
                  <a:pt x="58600" y="52520"/>
                </a:lnTo>
                <a:lnTo>
                  <a:pt x="58600" y="52460"/>
                </a:lnTo>
                <a:lnTo>
                  <a:pt x="58600" y="52450"/>
                </a:lnTo>
                <a:lnTo>
                  <a:pt x="58590" y="52450"/>
                </a:lnTo>
                <a:lnTo>
                  <a:pt x="58590" y="52440"/>
                </a:lnTo>
                <a:lnTo>
                  <a:pt x="58590" y="52400"/>
                </a:lnTo>
                <a:lnTo>
                  <a:pt x="58580" y="52400"/>
                </a:lnTo>
                <a:lnTo>
                  <a:pt x="58580" y="52390"/>
                </a:lnTo>
                <a:lnTo>
                  <a:pt x="58570" y="52390"/>
                </a:lnTo>
                <a:lnTo>
                  <a:pt x="58570" y="52400"/>
                </a:lnTo>
                <a:lnTo>
                  <a:pt x="58570" y="52420"/>
                </a:lnTo>
                <a:lnTo>
                  <a:pt x="58570" y="52430"/>
                </a:lnTo>
                <a:lnTo>
                  <a:pt x="58560" y="52430"/>
                </a:lnTo>
                <a:lnTo>
                  <a:pt x="58560" y="52440"/>
                </a:lnTo>
                <a:lnTo>
                  <a:pt x="58560" y="52450"/>
                </a:lnTo>
                <a:lnTo>
                  <a:pt x="58560" y="52490"/>
                </a:lnTo>
                <a:lnTo>
                  <a:pt x="58560" y="52530"/>
                </a:lnTo>
                <a:lnTo>
                  <a:pt x="58560" y="52540"/>
                </a:lnTo>
                <a:lnTo>
                  <a:pt x="58550" y="52540"/>
                </a:lnTo>
                <a:lnTo>
                  <a:pt x="58540" y="52540"/>
                </a:lnTo>
                <a:lnTo>
                  <a:pt x="58540" y="52550"/>
                </a:lnTo>
                <a:lnTo>
                  <a:pt x="58530" y="52550"/>
                </a:lnTo>
                <a:lnTo>
                  <a:pt x="58530" y="52560"/>
                </a:lnTo>
                <a:lnTo>
                  <a:pt x="58530" y="52570"/>
                </a:lnTo>
                <a:lnTo>
                  <a:pt x="58530" y="52580"/>
                </a:lnTo>
                <a:lnTo>
                  <a:pt x="58530" y="52590"/>
                </a:lnTo>
                <a:lnTo>
                  <a:pt x="58540" y="52590"/>
                </a:lnTo>
                <a:lnTo>
                  <a:pt x="58540" y="52600"/>
                </a:lnTo>
                <a:lnTo>
                  <a:pt x="58530" y="52600"/>
                </a:lnTo>
                <a:lnTo>
                  <a:pt x="58540" y="52600"/>
                </a:lnTo>
                <a:lnTo>
                  <a:pt x="58540" y="52610"/>
                </a:lnTo>
                <a:lnTo>
                  <a:pt x="58530" y="52610"/>
                </a:lnTo>
                <a:lnTo>
                  <a:pt x="58530" y="52630"/>
                </a:lnTo>
                <a:lnTo>
                  <a:pt x="58530" y="52650"/>
                </a:lnTo>
                <a:lnTo>
                  <a:pt x="58520" y="52650"/>
                </a:lnTo>
                <a:lnTo>
                  <a:pt x="58510" y="52650"/>
                </a:lnTo>
                <a:lnTo>
                  <a:pt x="58510" y="52640"/>
                </a:lnTo>
                <a:lnTo>
                  <a:pt x="58500" y="52640"/>
                </a:lnTo>
                <a:lnTo>
                  <a:pt x="58500" y="52630"/>
                </a:lnTo>
                <a:lnTo>
                  <a:pt x="58500" y="52620"/>
                </a:lnTo>
                <a:lnTo>
                  <a:pt x="58500" y="52610"/>
                </a:lnTo>
                <a:lnTo>
                  <a:pt x="58490" y="52610"/>
                </a:lnTo>
                <a:lnTo>
                  <a:pt x="58490" y="52600"/>
                </a:lnTo>
                <a:lnTo>
                  <a:pt x="58480" y="52600"/>
                </a:lnTo>
                <a:lnTo>
                  <a:pt x="58480" y="52590"/>
                </a:lnTo>
                <a:lnTo>
                  <a:pt x="58470" y="52590"/>
                </a:lnTo>
                <a:lnTo>
                  <a:pt x="58470" y="52580"/>
                </a:lnTo>
                <a:lnTo>
                  <a:pt x="58470" y="52570"/>
                </a:lnTo>
                <a:lnTo>
                  <a:pt x="58470" y="52560"/>
                </a:lnTo>
                <a:lnTo>
                  <a:pt x="58460" y="52560"/>
                </a:lnTo>
                <a:lnTo>
                  <a:pt x="58460" y="52550"/>
                </a:lnTo>
                <a:lnTo>
                  <a:pt x="58450" y="52550"/>
                </a:lnTo>
                <a:lnTo>
                  <a:pt x="58450" y="52540"/>
                </a:lnTo>
                <a:lnTo>
                  <a:pt x="58440" y="52540"/>
                </a:lnTo>
                <a:lnTo>
                  <a:pt x="58430" y="52540"/>
                </a:lnTo>
                <a:lnTo>
                  <a:pt x="58430" y="52530"/>
                </a:lnTo>
                <a:lnTo>
                  <a:pt x="58420" y="52530"/>
                </a:lnTo>
                <a:lnTo>
                  <a:pt x="58420" y="52520"/>
                </a:lnTo>
                <a:lnTo>
                  <a:pt x="58410" y="52520"/>
                </a:lnTo>
                <a:lnTo>
                  <a:pt x="58400" y="52520"/>
                </a:lnTo>
                <a:lnTo>
                  <a:pt x="58400" y="52510"/>
                </a:lnTo>
                <a:lnTo>
                  <a:pt x="58400" y="52500"/>
                </a:lnTo>
                <a:lnTo>
                  <a:pt x="58390" y="52500"/>
                </a:lnTo>
                <a:lnTo>
                  <a:pt x="58390" y="52490"/>
                </a:lnTo>
                <a:lnTo>
                  <a:pt x="58390" y="52480"/>
                </a:lnTo>
                <a:lnTo>
                  <a:pt x="58390" y="52460"/>
                </a:lnTo>
                <a:lnTo>
                  <a:pt x="58380" y="52460"/>
                </a:lnTo>
                <a:lnTo>
                  <a:pt x="58380" y="52450"/>
                </a:lnTo>
                <a:lnTo>
                  <a:pt x="58380" y="52440"/>
                </a:lnTo>
                <a:lnTo>
                  <a:pt x="58370" y="52440"/>
                </a:lnTo>
                <a:lnTo>
                  <a:pt x="58370" y="52430"/>
                </a:lnTo>
                <a:lnTo>
                  <a:pt x="58360" y="52430"/>
                </a:lnTo>
                <a:lnTo>
                  <a:pt x="58360" y="52420"/>
                </a:lnTo>
                <a:lnTo>
                  <a:pt x="58350" y="52420"/>
                </a:lnTo>
                <a:lnTo>
                  <a:pt x="58340" y="52420"/>
                </a:lnTo>
                <a:lnTo>
                  <a:pt x="58340" y="52410"/>
                </a:lnTo>
                <a:lnTo>
                  <a:pt x="58340" y="52390"/>
                </a:lnTo>
                <a:lnTo>
                  <a:pt x="58330" y="52390"/>
                </a:lnTo>
                <a:lnTo>
                  <a:pt x="58330" y="52380"/>
                </a:lnTo>
                <a:lnTo>
                  <a:pt x="58330" y="52370"/>
                </a:lnTo>
                <a:lnTo>
                  <a:pt x="58320" y="52370"/>
                </a:lnTo>
                <a:lnTo>
                  <a:pt x="58320" y="52360"/>
                </a:lnTo>
                <a:lnTo>
                  <a:pt x="58320" y="52350"/>
                </a:lnTo>
                <a:lnTo>
                  <a:pt x="58310" y="52350"/>
                </a:lnTo>
                <a:lnTo>
                  <a:pt x="58300" y="52350"/>
                </a:lnTo>
                <a:lnTo>
                  <a:pt x="58300" y="52340"/>
                </a:lnTo>
                <a:lnTo>
                  <a:pt x="58290" y="52340"/>
                </a:lnTo>
                <a:lnTo>
                  <a:pt x="58280" y="52340"/>
                </a:lnTo>
                <a:lnTo>
                  <a:pt x="58280" y="52330"/>
                </a:lnTo>
                <a:lnTo>
                  <a:pt x="58270" y="52330"/>
                </a:lnTo>
                <a:lnTo>
                  <a:pt x="58260" y="52330"/>
                </a:lnTo>
                <a:lnTo>
                  <a:pt x="58260" y="52320"/>
                </a:lnTo>
                <a:lnTo>
                  <a:pt x="58250" y="52320"/>
                </a:lnTo>
                <a:lnTo>
                  <a:pt x="58250" y="52310"/>
                </a:lnTo>
                <a:lnTo>
                  <a:pt x="58240" y="52310"/>
                </a:lnTo>
                <a:lnTo>
                  <a:pt x="58240" y="52300"/>
                </a:lnTo>
                <a:lnTo>
                  <a:pt x="58230" y="52300"/>
                </a:lnTo>
                <a:lnTo>
                  <a:pt x="58230" y="52290"/>
                </a:lnTo>
                <a:lnTo>
                  <a:pt x="58220" y="52290"/>
                </a:lnTo>
                <a:lnTo>
                  <a:pt x="58220" y="52280"/>
                </a:lnTo>
                <a:lnTo>
                  <a:pt x="58210" y="52280"/>
                </a:lnTo>
                <a:lnTo>
                  <a:pt x="58210" y="52270"/>
                </a:lnTo>
                <a:lnTo>
                  <a:pt x="58200" y="52270"/>
                </a:lnTo>
                <a:lnTo>
                  <a:pt x="58200" y="52260"/>
                </a:lnTo>
                <a:lnTo>
                  <a:pt x="58190" y="52260"/>
                </a:lnTo>
                <a:lnTo>
                  <a:pt x="58190" y="52250"/>
                </a:lnTo>
                <a:lnTo>
                  <a:pt x="58190" y="52240"/>
                </a:lnTo>
                <a:lnTo>
                  <a:pt x="58180" y="52240"/>
                </a:lnTo>
                <a:lnTo>
                  <a:pt x="58180" y="52230"/>
                </a:lnTo>
                <a:lnTo>
                  <a:pt x="58170" y="52230"/>
                </a:lnTo>
                <a:lnTo>
                  <a:pt x="58170" y="52220"/>
                </a:lnTo>
                <a:lnTo>
                  <a:pt x="58160" y="52220"/>
                </a:lnTo>
                <a:lnTo>
                  <a:pt x="58160" y="52210"/>
                </a:lnTo>
                <a:lnTo>
                  <a:pt x="58160" y="52200"/>
                </a:lnTo>
                <a:lnTo>
                  <a:pt x="58150" y="52200"/>
                </a:lnTo>
                <a:lnTo>
                  <a:pt x="58150" y="52190"/>
                </a:lnTo>
                <a:lnTo>
                  <a:pt x="58140" y="52190"/>
                </a:lnTo>
                <a:lnTo>
                  <a:pt x="58140" y="52180"/>
                </a:lnTo>
                <a:lnTo>
                  <a:pt x="58130" y="52180"/>
                </a:lnTo>
                <a:lnTo>
                  <a:pt x="58120" y="52180"/>
                </a:lnTo>
                <a:lnTo>
                  <a:pt x="58120" y="52170"/>
                </a:lnTo>
                <a:lnTo>
                  <a:pt x="58110" y="52170"/>
                </a:lnTo>
                <a:lnTo>
                  <a:pt x="58100" y="52170"/>
                </a:lnTo>
                <a:lnTo>
                  <a:pt x="58100" y="52160"/>
                </a:lnTo>
                <a:lnTo>
                  <a:pt x="58090" y="52160"/>
                </a:lnTo>
                <a:lnTo>
                  <a:pt x="58080" y="52160"/>
                </a:lnTo>
                <a:lnTo>
                  <a:pt x="58080" y="52150"/>
                </a:lnTo>
                <a:lnTo>
                  <a:pt x="58070" y="52150"/>
                </a:lnTo>
                <a:lnTo>
                  <a:pt x="58060" y="52150"/>
                </a:lnTo>
                <a:lnTo>
                  <a:pt x="58060" y="52140"/>
                </a:lnTo>
                <a:lnTo>
                  <a:pt x="58050" y="52140"/>
                </a:lnTo>
                <a:lnTo>
                  <a:pt x="58050" y="52130"/>
                </a:lnTo>
                <a:lnTo>
                  <a:pt x="58040" y="52130"/>
                </a:lnTo>
                <a:lnTo>
                  <a:pt x="58030" y="52130"/>
                </a:lnTo>
                <a:lnTo>
                  <a:pt x="58030" y="52120"/>
                </a:lnTo>
                <a:lnTo>
                  <a:pt x="58020" y="52120"/>
                </a:lnTo>
                <a:lnTo>
                  <a:pt x="58010" y="52120"/>
                </a:lnTo>
                <a:lnTo>
                  <a:pt x="58010" y="52110"/>
                </a:lnTo>
                <a:lnTo>
                  <a:pt x="57990" y="52110"/>
                </a:lnTo>
                <a:lnTo>
                  <a:pt x="57980" y="52110"/>
                </a:lnTo>
                <a:lnTo>
                  <a:pt x="57980" y="52100"/>
                </a:lnTo>
                <a:lnTo>
                  <a:pt x="57970" y="52100"/>
                </a:lnTo>
                <a:lnTo>
                  <a:pt x="57970" y="52090"/>
                </a:lnTo>
                <a:lnTo>
                  <a:pt x="57960" y="52090"/>
                </a:lnTo>
                <a:lnTo>
                  <a:pt x="57940" y="52090"/>
                </a:lnTo>
                <a:lnTo>
                  <a:pt x="57940" y="52080"/>
                </a:lnTo>
                <a:lnTo>
                  <a:pt x="57930" y="52080"/>
                </a:lnTo>
                <a:lnTo>
                  <a:pt x="57930" y="52070"/>
                </a:lnTo>
                <a:lnTo>
                  <a:pt x="57920" y="52070"/>
                </a:lnTo>
                <a:lnTo>
                  <a:pt x="57900" y="52070"/>
                </a:lnTo>
                <a:lnTo>
                  <a:pt x="57900" y="52060"/>
                </a:lnTo>
                <a:lnTo>
                  <a:pt x="57900" y="52050"/>
                </a:lnTo>
                <a:lnTo>
                  <a:pt x="57890" y="52050"/>
                </a:lnTo>
                <a:lnTo>
                  <a:pt x="57890" y="52060"/>
                </a:lnTo>
                <a:lnTo>
                  <a:pt x="57880" y="52060"/>
                </a:lnTo>
                <a:lnTo>
                  <a:pt x="57860" y="52060"/>
                </a:lnTo>
                <a:lnTo>
                  <a:pt x="57850" y="52060"/>
                </a:lnTo>
                <a:lnTo>
                  <a:pt x="57850" y="52070"/>
                </a:lnTo>
                <a:lnTo>
                  <a:pt x="57850" y="52060"/>
                </a:lnTo>
                <a:lnTo>
                  <a:pt x="57840" y="52060"/>
                </a:lnTo>
                <a:lnTo>
                  <a:pt x="57840" y="52050"/>
                </a:lnTo>
                <a:lnTo>
                  <a:pt x="57830" y="52050"/>
                </a:lnTo>
                <a:lnTo>
                  <a:pt x="57820" y="52050"/>
                </a:lnTo>
                <a:lnTo>
                  <a:pt x="57820" y="52040"/>
                </a:lnTo>
                <a:lnTo>
                  <a:pt x="57820" y="52030"/>
                </a:lnTo>
                <a:lnTo>
                  <a:pt x="57810" y="52030"/>
                </a:lnTo>
                <a:lnTo>
                  <a:pt x="57810" y="52020"/>
                </a:lnTo>
                <a:lnTo>
                  <a:pt x="57800" y="52020"/>
                </a:lnTo>
                <a:lnTo>
                  <a:pt x="57800" y="52010"/>
                </a:lnTo>
                <a:lnTo>
                  <a:pt x="57790" y="52010"/>
                </a:lnTo>
                <a:lnTo>
                  <a:pt x="57790" y="52000"/>
                </a:lnTo>
                <a:lnTo>
                  <a:pt x="57780" y="52000"/>
                </a:lnTo>
                <a:lnTo>
                  <a:pt x="57780" y="51990"/>
                </a:lnTo>
                <a:lnTo>
                  <a:pt x="57760" y="51990"/>
                </a:lnTo>
                <a:lnTo>
                  <a:pt x="57750" y="51990"/>
                </a:lnTo>
                <a:lnTo>
                  <a:pt x="57750" y="51980"/>
                </a:lnTo>
                <a:lnTo>
                  <a:pt x="57740" y="51980"/>
                </a:lnTo>
                <a:lnTo>
                  <a:pt x="57730" y="51980"/>
                </a:lnTo>
                <a:lnTo>
                  <a:pt x="57710" y="51980"/>
                </a:lnTo>
                <a:lnTo>
                  <a:pt x="57710" y="51970"/>
                </a:lnTo>
                <a:lnTo>
                  <a:pt x="57700" y="51970"/>
                </a:lnTo>
                <a:lnTo>
                  <a:pt x="57700" y="51960"/>
                </a:lnTo>
                <a:lnTo>
                  <a:pt x="57690" y="51960"/>
                </a:lnTo>
                <a:lnTo>
                  <a:pt x="57690" y="51950"/>
                </a:lnTo>
                <a:lnTo>
                  <a:pt x="57680" y="51950"/>
                </a:lnTo>
                <a:lnTo>
                  <a:pt x="57640" y="51950"/>
                </a:lnTo>
                <a:lnTo>
                  <a:pt x="57610" y="51950"/>
                </a:lnTo>
                <a:lnTo>
                  <a:pt x="57610" y="51960"/>
                </a:lnTo>
                <a:lnTo>
                  <a:pt x="57590" y="51960"/>
                </a:lnTo>
                <a:lnTo>
                  <a:pt x="57590" y="51950"/>
                </a:lnTo>
                <a:lnTo>
                  <a:pt x="57580" y="51950"/>
                </a:lnTo>
                <a:lnTo>
                  <a:pt x="57580" y="51940"/>
                </a:lnTo>
                <a:lnTo>
                  <a:pt x="57570" y="51940"/>
                </a:lnTo>
                <a:lnTo>
                  <a:pt x="57570" y="51930"/>
                </a:lnTo>
                <a:lnTo>
                  <a:pt x="57560" y="51930"/>
                </a:lnTo>
                <a:lnTo>
                  <a:pt x="57550" y="51930"/>
                </a:lnTo>
                <a:lnTo>
                  <a:pt x="57550" y="51920"/>
                </a:lnTo>
                <a:lnTo>
                  <a:pt x="57550" y="51910"/>
                </a:lnTo>
                <a:lnTo>
                  <a:pt x="57540" y="51910"/>
                </a:lnTo>
                <a:lnTo>
                  <a:pt x="57540" y="51900"/>
                </a:lnTo>
                <a:lnTo>
                  <a:pt x="57530" y="51900"/>
                </a:lnTo>
                <a:lnTo>
                  <a:pt x="57520" y="51900"/>
                </a:lnTo>
                <a:lnTo>
                  <a:pt x="57510" y="51900"/>
                </a:lnTo>
                <a:lnTo>
                  <a:pt x="57510" y="51890"/>
                </a:lnTo>
                <a:lnTo>
                  <a:pt x="57510" y="51880"/>
                </a:lnTo>
                <a:lnTo>
                  <a:pt x="57500" y="51880"/>
                </a:lnTo>
                <a:lnTo>
                  <a:pt x="57490" y="51880"/>
                </a:lnTo>
                <a:lnTo>
                  <a:pt x="57490" y="51870"/>
                </a:lnTo>
                <a:lnTo>
                  <a:pt x="57460" y="51870"/>
                </a:lnTo>
                <a:lnTo>
                  <a:pt x="57450" y="51870"/>
                </a:lnTo>
                <a:lnTo>
                  <a:pt x="57440" y="51870"/>
                </a:lnTo>
                <a:lnTo>
                  <a:pt x="57440" y="51860"/>
                </a:lnTo>
                <a:lnTo>
                  <a:pt x="57430" y="51860"/>
                </a:lnTo>
                <a:lnTo>
                  <a:pt x="57430" y="51850"/>
                </a:lnTo>
                <a:lnTo>
                  <a:pt x="57420" y="51850"/>
                </a:lnTo>
                <a:lnTo>
                  <a:pt x="57420" y="51840"/>
                </a:lnTo>
                <a:lnTo>
                  <a:pt x="57410" y="51840"/>
                </a:lnTo>
                <a:lnTo>
                  <a:pt x="57370" y="51840"/>
                </a:lnTo>
                <a:lnTo>
                  <a:pt x="57350" y="51840"/>
                </a:lnTo>
                <a:lnTo>
                  <a:pt x="57350" y="51830"/>
                </a:lnTo>
                <a:lnTo>
                  <a:pt x="57340" y="51830"/>
                </a:lnTo>
                <a:lnTo>
                  <a:pt x="57300" y="51830"/>
                </a:lnTo>
                <a:lnTo>
                  <a:pt x="57290" y="51830"/>
                </a:lnTo>
                <a:lnTo>
                  <a:pt x="57290" y="51820"/>
                </a:lnTo>
                <a:lnTo>
                  <a:pt x="57270" y="51820"/>
                </a:lnTo>
                <a:lnTo>
                  <a:pt x="57240" y="51820"/>
                </a:lnTo>
                <a:lnTo>
                  <a:pt x="57230" y="51820"/>
                </a:lnTo>
                <a:lnTo>
                  <a:pt x="57230" y="51810"/>
                </a:lnTo>
                <a:lnTo>
                  <a:pt x="57230" y="51800"/>
                </a:lnTo>
                <a:lnTo>
                  <a:pt x="57220" y="51800"/>
                </a:lnTo>
                <a:lnTo>
                  <a:pt x="57220" y="51790"/>
                </a:lnTo>
                <a:lnTo>
                  <a:pt x="57210" y="51790"/>
                </a:lnTo>
                <a:lnTo>
                  <a:pt x="57210" y="51780"/>
                </a:lnTo>
                <a:lnTo>
                  <a:pt x="57200" y="51780"/>
                </a:lnTo>
                <a:lnTo>
                  <a:pt x="57200" y="51790"/>
                </a:lnTo>
                <a:lnTo>
                  <a:pt x="57190" y="51790"/>
                </a:lnTo>
                <a:lnTo>
                  <a:pt x="57190" y="51780"/>
                </a:lnTo>
                <a:lnTo>
                  <a:pt x="57170" y="51780"/>
                </a:lnTo>
                <a:lnTo>
                  <a:pt x="57160" y="51780"/>
                </a:lnTo>
                <a:lnTo>
                  <a:pt x="57120" y="51780"/>
                </a:lnTo>
                <a:lnTo>
                  <a:pt x="57120" y="51770"/>
                </a:lnTo>
                <a:lnTo>
                  <a:pt x="57110" y="51770"/>
                </a:lnTo>
                <a:lnTo>
                  <a:pt x="57090" y="51770"/>
                </a:lnTo>
                <a:lnTo>
                  <a:pt x="57090" y="51760"/>
                </a:lnTo>
                <a:lnTo>
                  <a:pt x="57070" y="51760"/>
                </a:lnTo>
                <a:lnTo>
                  <a:pt x="57060" y="51760"/>
                </a:lnTo>
                <a:lnTo>
                  <a:pt x="57040" y="51760"/>
                </a:lnTo>
                <a:lnTo>
                  <a:pt x="57040" y="51750"/>
                </a:lnTo>
                <a:lnTo>
                  <a:pt x="57030" y="51750"/>
                </a:lnTo>
                <a:lnTo>
                  <a:pt x="57020" y="51750"/>
                </a:lnTo>
                <a:lnTo>
                  <a:pt x="57020" y="51740"/>
                </a:lnTo>
                <a:lnTo>
                  <a:pt x="57010" y="51740"/>
                </a:lnTo>
                <a:lnTo>
                  <a:pt x="57000" y="51740"/>
                </a:lnTo>
                <a:lnTo>
                  <a:pt x="56990" y="51740"/>
                </a:lnTo>
                <a:lnTo>
                  <a:pt x="56990" y="51730"/>
                </a:lnTo>
                <a:lnTo>
                  <a:pt x="56970" y="51730"/>
                </a:lnTo>
                <a:lnTo>
                  <a:pt x="56970" y="51740"/>
                </a:lnTo>
                <a:lnTo>
                  <a:pt x="56960" y="51740"/>
                </a:lnTo>
                <a:lnTo>
                  <a:pt x="56960" y="51730"/>
                </a:lnTo>
                <a:lnTo>
                  <a:pt x="56950" y="51730"/>
                </a:lnTo>
                <a:lnTo>
                  <a:pt x="56950" y="51740"/>
                </a:lnTo>
                <a:lnTo>
                  <a:pt x="56940" y="51740"/>
                </a:lnTo>
                <a:lnTo>
                  <a:pt x="56930" y="51740"/>
                </a:lnTo>
                <a:lnTo>
                  <a:pt x="56920" y="51740"/>
                </a:lnTo>
                <a:lnTo>
                  <a:pt x="56910" y="51740"/>
                </a:lnTo>
                <a:lnTo>
                  <a:pt x="56910" y="51730"/>
                </a:lnTo>
                <a:lnTo>
                  <a:pt x="56900" y="51730"/>
                </a:lnTo>
                <a:lnTo>
                  <a:pt x="56900" y="51720"/>
                </a:lnTo>
                <a:lnTo>
                  <a:pt x="56890" y="51720"/>
                </a:lnTo>
                <a:lnTo>
                  <a:pt x="56880" y="51720"/>
                </a:lnTo>
                <a:lnTo>
                  <a:pt x="56880" y="51710"/>
                </a:lnTo>
                <a:lnTo>
                  <a:pt x="56870" y="51710"/>
                </a:lnTo>
                <a:lnTo>
                  <a:pt x="56860" y="51710"/>
                </a:lnTo>
                <a:lnTo>
                  <a:pt x="56860" y="51700"/>
                </a:lnTo>
                <a:lnTo>
                  <a:pt x="56830" y="51700"/>
                </a:lnTo>
                <a:lnTo>
                  <a:pt x="56830" y="51690"/>
                </a:lnTo>
                <a:lnTo>
                  <a:pt x="56820" y="51690"/>
                </a:lnTo>
                <a:lnTo>
                  <a:pt x="56790" y="51690"/>
                </a:lnTo>
                <a:lnTo>
                  <a:pt x="56780" y="51690"/>
                </a:lnTo>
                <a:lnTo>
                  <a:pt x="56780" y="51680"/>
                </a:lnTo>
                <a:lnTo>
                  <a:pt x="56770" y="51680"/>
                </a:lnTo>
                <a:lnTo>
                  <a:pt x="56760" y="51680"/>
                </a:lnTo>
                <a:lnTo>
                  <a:pt x="56740" y="51680"/>
                </a:lnTo>
                <a:lnTo>
                  <a:pt x="56740" y="51670"/>
                </a:lnTo>
                <a:lnTo>
                  <a:pt x="56730" y="51670"/>
                </a:lnTo>
                <a:lnTo>
                  <a:pt x="56720" y="51670"/>
                </a:lnTo>
                <a:lnTo>
                  <a:pt x="56720" y="51660"/>
                </a:lnTo>
                <a:lnTo>
                  <a:pt x="56650" y="51660"/>
                </a:lnTo>
                <a:lnTo>
                  <a:pt x="56650" y="51670"/>
                </a:lnTo>
                <a:lnTo>
                  <a:pt x="56640" y="51670"/>
                </a:lnTo>
                <a:lnTo>
                  <a:pt x="56630" y="51670"/>
                </a:lnTo>
                <a:lnTo>
                  <a:pt x="56620" y="51670"/>
                </a:lnTo>
                <a:lnTo>
                  <a:pt x="56620" y="51680"/>
                </a:lnTo>
                <a:lnTo>
                  <a:pt x="56610" y="51680"/>
                </a:lnTo>
                <a:lnTo>
                  <a:pt x="56580" y="51680"/>
                </a:lnTo>
                <a:lnTo>
                  <a:pt x="56580" y="51690"/>
                </a:lnTo>
                <a:lnTo>
                  <a:pt x="56580" y="51700"/>
                </a:lnTo>
                <a:lnTo>
                  <a:pt x="56570" y="51700"/>
                </a:lnTo>
                <a:lnTo>
                  <a:pt x="56570" y="51710"/>
                </a:lnTo>
                <a:lnTo>
                  <a:pt x="56560" y="51710"/>
                </a:lnTo>
                <a:lnTo>
                  <a:pt x="56550" y="51710"/>
                </a:lnTo>
                <a:lnTo>
                  <a:pt x="56550" y="51720"/>
                </a:lnTo>
                <a:lnTo>
                  <a:pt x="56540" y="51720"/>
                </a:lnTo>
                <a:lnTo>
                  <a:pt x="56540" y="51730"/>
                </a:lnTo>
                <a:lnTo>
                  <a:pt x="56530" y="51730"/>
                </a:lnTo>
                <a:lnTo>
                  <a:pt x="56530" y="51740"/>
                </a:lnTo>
                <a:lnTo>
                  <a:pt x="56520" y="51740"/>
                </a:lnTo>
                <a:lnTo>
                  <a:pt x="56520" y="51780"/>
                </a:lnTo>
                <a:lnTo>
                  <a:pt x="56510" y="51780"/>
                </a:lnTo>
                <a:lnTo>
                  <a:pt x="56510" y="51790"/>
                </a:lnTo>
                <a:lnTo>
                  <a:pt x="56510" y="51800"/>
                </a:lnTo>
                <a:lnTo>
                  <a:pt x="56510" y="51810"/>
                </a:lnTo>
                <a:lnTo>
                  <a:pt x="56500" y="51810"/>
                </a:lnTo>
                <a:lnTo>
                  <a:pt x="56500" y="51820"/>
                </a:lnTo>
                <a:lnTo>
                  <a:pt x="56500" y="51830"/>
                </a:lnTo>
                <a:lnTo>
                  <a:pt x="56500" y="51850"/>
                </a:lnTo>
                <a:lnTo>
                  <a:pt x="56490" y="51850"/>
                </a:lnTo>
                <a:lnTo>
                  <a:pt x="56490" y="51870"/>
                </a:lnTo>
                <a:lnTo>
                  <a:pt x="56500" y="51870"/>
                </a:lnTo>
                <a:lnTo>
                  <a:pt x="56500" y="51880"/>
                </a:lnTo>
                <a:lnTo>
                  <a:pt x="56500" y="51890"/>
                </a:lnTo>
                <a:lnTo>
                  <a:pt x="56500" y="51900"/>
                </a:lnTo>
                <a:lnTo>
                  <a:pt x="56510" y="51900"/>
                </a:lnTo>
                <a:lnTo>
                  <a:pt x="56510" y="51910"/>
                </a:lnTo>
                <a:lnTo>
                  <a:pt x="56530" y="51910"/>
                </a:lnTo>
                <a:lnTo>
                  <a:pt x="56530" y="51900"/>
                </a:lnTo>
                <a:lnTo>
                  <a:pt x="56540" y="51900"/>
                </a:lnTo>
                <a:lnTo>
                  <a:pt x="56550" y="51900"/>
                </a:lnTo>
                <a:lnTo>
                  <a:pt x="56550" y="51910"/>
                </a:lnTo>
                <a:lnTo>
                  <a:pt x="56560" y="51910"/>
                </a:lnTo>
                <a:lnTo>
                  <a:pt x="56560" y="51930"/>
                </a:lnTo>
                <a:lnTo>
                  <a:pt x="56550" y="51930"/>
                </a:lnTo>
                <a:lnTo>
                  <a:pt x="56550" y="51950"/>
                </a:lnTo>
                <a:lnTo>
                  <a:pt x="56550" y="51960"/>
                </a:lnTo>
                <a:lnTo>
                  <a:pt x="56540" y="51960"/>
                </a:lnTo>
                <a:lnTo>
                  <a:pt x="56530" y="51960"/>
                </a:lnTo>
                <a:lnTo>
                  <a:pt x="56520" y="51960"/>
                </a:lnTo>
                <a:lnTo>
                  <a:pt x="56520" y="51950"/>
                </a:lnTo>
                <a:lnTo>
                  <a:pt x="56520" y="51940"/>
                </a:lnTo>
                <a:lnTo>
                  <a:pt x="56510" y="51940"/>
                </a:lnTo>
                <a:lnTo>
                  <a:pt x="56510" y="51930"/>
                </a:lnTo>
                <a:lnTo>
                  <a:pt x="56500" y="51930"/>
                </a:lnTo>
                <a:lnTo>
                  <a:pt x="56490" y="51930"/>
                </a:lnTo>
                <a:lnTo>
                  <a:pt x="56480" y="51930"/>
                </a:lnTo>
                <a:lnTo>
                  <a:pt x="56480" y="51920"/>
                </a:lnTo>
                <a:lnTo>
                  <a:pt x="56470" y="51920"/>
                </a:lnTo>
                <a:lnTo>
                  <a:pt x="56470" y="51910"/>
                </a:lnTo>
                <a:lnTo>
                  <a:pt x="56460" y="51910"/>
                </a:lnTo>
                <a:lnTo>
                  <a:pt x="56460" y="51900"/>
                </a:lnTo>
                <a:lnTo>
                  <a:pt x="56450" y="51900"/>
                </a:lnTo>
                <a:lnTo>
                  <a:pt x="56450" y="51890"/>
                </a:lnTo>
                <a:lnTo>
                  <a:pt x="56440" y="51890"/>
                </a:lnTo>
                <a:lnTo>
                  <a:pt x="56440" y="51870"/>
                </a:lnTo>
                <a:lnTo>
                  <a:pt x="56440" y="51830"/>
                </a:lnTo>
                <a:lnTo>
                  <a:pt x="56450" y="51830"/>
                </a:lnTo>
                <a:lnTo>
                  <a:pt x="56460" y="51830"/>
                </a:lnTo>
                <a:lnTo>
                  <a:pt x="56460" y="51810"/>
                </a:lnTo>
                <a:lnTo>
                  <a:pt x="56460" y="51800"/>
                </a:lnTo>
                <a:lnTo>
                  <a:pt x="56450" y="51800"/>
                </a:lnTo>
                <a:lnTo>
                  <a:pt x="56450" y="51790"/>
                </a:lnTo>
                <a:lnTo>
                  <a:pt x="56440" y="51790"/>
                </a:lnTo>
                <a:lnTo>
                  <a:pt x="56440" y="51780"/>
                </a:lnTo>
                <a:lnTo>
                  <a:pt x="56440" y="51770"/>
                </a:lnTo>
                <a:lnTo>
                  <a:pt x="56430" y="51770"/>
                </a:lnTo>
                <a:lnTo>
                  <a:pt x="56430" y="51760"/>
                </a:lnTo>
                <a:lnTo>
                  <a:pt x="56420" y="51760"/>
                </a:lnTo>
                <a:lnTo>
                  <a:pt x="56420" y="51750"/>
                </a:lnTo>
                <a:lnTo>
                  <a:pt x="56410" y="51750"/>
                </a:lnTo>
                <a:lnTo>
                  <a:pt x="56410" y="51740"/>
                </a:lnTo>
                <a:lnTo>
                  <a:pt x="56410" y="51730"/>
                </a:lnTo>
                <a:lnTo>
                  <a:pt x="56410" y="51720"/>
                </a:lnTo>
                <a:lnTo>
                  <a:pt x="56410" y="51710"/>
                </a:lnTo>
                <a:lnTo>
                  <a:pt x="56420" y="51710"/>
                </a:lnTo>
                <a:lnTo>
                  <a:pt x="56420" y="51700"/>
                </a:lnTo>
                <a:lnTo>
                  <a:pt x="56420" y="51690"/>
                </a:lnTo>
                <a:lnTo>
                  <a:pt x="56440" y="51690"/>
                </a:lnTo>
                <a:lnTo>
                  <a:pt x="56440" y="51700"/>
                </a:lnTo>
                <a:lnTo>
                  <a:pt x="56450" y="51700"/>
                </a:lnTo>
                <a:lnTo>
                  <a:pt x="56450" y="51720"/>
                </a:lnTo>
                <a:lnTo>
                  <a:pt x="56450" y="51730"/>
                </a:lnTo>
                <a:lnTo>
                  <a:pt x="56460" y="51730"/>
                </a:lnTo>
                <a:lnTo>
                  <a:pt x="56460" y="51740"/>
                </a:lnTo>
                <a:lnTo>
                  <a:pt x="56470" y="51740"/>
                </a:lnTo>
                <a:lnTo>
                  <a:pt x="56480" y="51740"/>
                </a:lnTo>
                <a:lnTo>
                  <a:pt x="56500" y="51740"/>
                </a:lnTo>
                <a:lnTo>
                  <a:pt x="56510" y="51740"/>
                </a:lnTo>
                <a:lnTo>
                  <a:pt x="56510" y="51730"/>
                </a:lnTo>
                <a:lnTo>
                  <a:pt x="56510" y="51720"/>
                </a:lnTo>
                <a:lnTo>
                  <a:pt x="56520" y="51720"/>
                </a:lnTo>
                <a:lnTo>
                  <a:pt x="56520" y="51710"/>
                </a:lnTo>
                <a:lnTo>
                  <a:pt x="56520" y="51700"/>
                </a:lnTo>
                <a:lnTo>
                  <a:pt x="56530" y="51700"/>
                </a:lnTo>
                <a:lnTo>
                  <a:pt x="56530" y="51690"/>
                </a:lnTo>
                <a:lnTo>
                  <a:pt x="56530" y="51670"/>
                </a:lnTo>
                <a:lnTo>
                  <a:pt x="56540" y="51670"/>
                </a:lnTo>
                <a:lnTo>
                  <a:pt x="56540" y="51660"/>
                </a:lnTo>
                <a:lnTo>
                  <a:pt x="56540" y="51650"/>
                </a:lnTo>
                <a:lnTo>
                  <a:pt x="56550" y="51650"/>
                </a:lnTo>
                <a:lnTo>
                  <a:pt x="56550" y="51640"/>
                </a:lnTo>
                <a:lnTo>
                  <a:pt x="56570" y="51640"/>
                </a:lnTo>
                <a:lnTo>
                  <a:pt x="56570" y="51630"/>
                </a:lnTo>
                <a:lnTo>
                  <a:pt x="56580" y="51630"/>
                </a:lnTo>
                <a:lnTo>
                  <a:pt x="56590" y="51630"/>
                </a:lnTo>
                <a:lnTo>
                  <a:pt x="56610" y="51630"/>
                </a:lnTo>
                <a:lnTo>
                  <a:pt x="56620" y="51630"/>
                </a:lnTo>
                <a:lnTo>
                  <a:pt x="56620" y="51620"/>
                </a:lnTo>
                <a:lnTo>
                  <a:pt x="56630" y="51620"/>
                </a:lnTo>
                <a:lnTo>
                  <a:pt x="56640" y="51620"/>
                </a:lnTo>
                <a:lnTo>
                  <a:pt x="56650" y="51620"/>
                </a:lnTo>
                <a:lnTo>
                  <a:pt x="56650" y="51610"/>
                </a:lnTo>
                <a:lnTo>
                  <a:pt x="56660" y="51610"/>
                </a:lnTo>
                <a:lnTo>
                  <a:pt x="56670" y="51610"/>
                </a:lnTo>
                <a:lnTo>
                  <a:pt x="56670" y="51600"/>
                </a:lnTo>
                <a:lnTo>
                  <a:pt x="56670" y="51590"/>
                </a:lnTo>
                <a:lnTo>
                  <a:pt x="56680" y="51590"/>
                </a:lnTo>
                <a:lnTo>
                  <a:pt x="56690" y="51590"/>
                </a:lnTo>
                <a:lnTo>
                  <a:pt x="56690" y="51580"/>
                </a:lnTo>
                <a:lnTo>
                  <a:pt x="56700" y="51580"/>
                </a:lnTo>
                <a:lnTo>
                  <a:pt x="56710" y="51580"/>
                </a:lnTo>
                <a:lnTo>
                  <a:pt x="56720" y="51580"/>
                </a:lnTo>
                <a:lnTo>
                  <a:pt x="56720" y="51570"/>
                </a:lnTo>
                <a:lnTo>
                  <a:pt x="56700" y="51570"/>
                </a:lnTo>
                <a:lnTo>
                  <a:pt x="56690" y="51570"/>
                </a:lnTo>
                <a:lnTo>
                  <a:pt x="56690" y="51580"/>
                </a:lnTo>
                <a:lnTo>
                  <a:pt x="56680" y="51580"/>
                </a:lnTo>
                <a:lnTo>
                  <a:pt x="56680" y="51570"/>
                </a:lnTo>
                <a:lnTo>
                  <a:pt x="56670" y="51570"/>
                </a:lnTo>
                <a:lnTo>
                  <a:pt x="56670" y="51560"/>
                </a:lnTo>
                <a:lnTo>
                  <a:pt x="56660" y="51560"/>
                </a:lnTo>
                <a:lnTo>
                  <a:pt x="56640" y="51560"/>
                </a:lnTo>
                <a:lnTo>
                  <a:pt x="56630" y="51560"/>
                </a:lnTo>
                <a:lnTo>
                  <a:pt x="56630" y="51550"/>
                </a:lnTo>
                <a:lnTo>
                  <a:pt x="56620" y="51550"/>
                </a:lnTo>
                <a:lnTo>
                  <a:pt x="56620" y="51540"/>
                </a:lnTo>
                <a:lnTo>
                  <a:pt x="56600" y="51540"/>
                </a:lnTo>
                <a:lnTo>
                  <a:pt x="56600" y="51530"/>
                </a:lnTo>
                <a:lnTo>
                  <a:pt x="56590" y="51530"/>
                </a:lnTo>
                <a:lnTo>
                  <a:pt x="56590" y="51540"/>
                </a:lnTo>
                <a:lnTo>
                  <a:pt x="56590" y="51530"/>
                </a:lnTo>
                <a:lnTo>
                  <a:pt x="56580" y="51530"/>
                </a:lnTo>
                <a:lnTo>
                  <a:pt x="56580" y="51540"/>
                </a:lnTo>
                <a:lnTo>
                  <a:pt x="56570" y="51540"/>
                </a:lnTo>
                <a:lnTo>
                  <a:pt x="56570" y="51490"/>
                </a:lnTo>
                <a:lnTo>
                  <a:pt x="56580" y="51490"/>
                </a:lnTo>
                <a:lnTo>
                  <a:pt x="56580" y="51480"/>
                </a:lnTo>
                <a:lnTo>
                  <a:pt x="56590" y="51480"/>
                </a:lnTo>
                <a:lnTo>
                  <a:pt x="56590" y="51470"/>
                </a:lnTo>
                <a:lnTo>
                  <a:pt x="56600" y="51470"/>
                </a:lnTo>
                <a:lnTo>
                  <a:pt x="56600" y="51460"/>
                </a:lnTo>
                <a:lnTo>
                  <a:pt x="56610" y="51460"/>
                </a:lnTo>
                <a:lnTo>
                  <a:pt x="56620" y="51460"/>
                </a:lnTo>
                <a:lnTo>
                  <a:pt x="56620" y="51450"/>
                </a:lnTo>
                <a:lnTo>
                  <a:pt x="56610" y="51450"/>
                </a:lnTo>
                <a:lnTo>
                  <a:pt x="56610" y="51440"/>
                </a:lnTo>
                <a:lnTo>
                  <a:pt x="56600" y="51440"/>
                </a:lnTo>
                <a:lnTo>
                  <a:pt x="56590" y="51440"/>
                </a:lnTo>
                <a:lnTo>
                  <a:pt x="56590" y="51430"/>
                </a:lnTo>
                <a:lnTo>
                  <a:pt x="56580" y="51430"/>
                </a:lnTo>
                <a:lnTo>
                  <a:pt x="56580" y="51420"/>
                </a:lnTo>
                <a:lnTo>
                  <a:pt x="56570" y="51420"/>
                </a:lnTo>
                <a:lnTo>
                  <a:pt x="56570" y="51410"/>
                </a:lnTo>
                <a:lnTo>
                  <a:pt x="56560" y="51410"/>
                </a:lnTo>
                <a:lnTo>
                  <a:pt x="56560" y="51400"/>
                </a:lnTo>
                <a:lnTo>
                  <a:pt x="56550" y="51400"/>
                </a:lnTo>
                <a:lnTo>
                  <a:pt x="56550" y="51390"/>
                </a:lnTo>
                <a:lnTo>
                  <a:pt x="56540" y="51390"/>
                </a:lnTo>
                <a:lnTo>
                  <a:pt x="56540" y="51380"/>
                </a:lnTo>
                <a:lnTo>
                  <a:pt x="56510" y="51380"/>
                </a:lnTo>
                <a:lnTo>
                  <a:pt x="56480" y="51380"/>
                </a:lnTo>
                <a:lnTo>
                  <a:pt x="56480" y="51370"/>
                </a:lnTo>
                <a:lnTo>
                  <a:pt x="56490" y="51370"/>
                </a:lnTo>
                <a:lnTo>
                  <a:pt x="56490" y="51360"/>
                </a:lnTo>
                <a:lnTo>
                  <a:pt x="56490" y="51350"/>
                </a:lnTo>
                <a:lnTo>
                  <a:pt x="56500" y="51350"/>
                </a:lnTo>
                <a:lnTo>
                  <a:pt x="56500" y="51330"/>
                </a:lnTo>
                <a:lnTo>
                  <a:pt x="56490" y="51330"/>
                </a:lnTo>
                <a:lnTo>
                  <a:pt x="56490" y="51320"/>
                </a:lnTo>
                <a:lnTo>
                  <a:pt x="56490" y="51310"/>
                </a:lnTo>
                <a:lnTo>
                  <a:pt x="56500" y="51310"/>
                </a:lnTo>
                <a:lnTo>
                  <a:pt x="56500" y="51300"/>
                </a:lnTo>
                <a:lnTo>
                  <a:pt x="56510" y="51300"/>
                </a:lnTo>
                <a:lnTo>
                  <a:pt x="56520" y="51300"/>
                </a:lnTo>
                <a:lnTo>
                  <a:pt x="56520" y="51290"/>
                </a:lnTo>
                <a:lnTo>
                  <a:pt x="56520" y="51270"/>
                </a:lnTo>
                <a:lnTo>
                  <a:pt x="56510" y="51270"/>
                </a:lnTo>
                <a:lnTo>
                  <a:pt x="56510" y="51240"/>
                </a:lnTo>
                <a:lnTo>
                  <a:pt x="56510" y="51230"/>
                </a:lnTo>
                <a:lnTo>
                  <a:pt x="56500" y="51230"/>
                </a:lnTo>
                <a:lnTo>
                  <a:pt x="56500" y="51220"/>
                </a:lnTo>
                <a:lnTo>
                  <a:pt x="56490" y="51220"/>
                </a:lnTo>
                <a:lnTo>
                  <a:pt x="56490" y="51210"/>
                </a:lnTo>
                <a:lnTo>
                  <a:pt x="56480" y="51210"/>
                </a:lnTo>
                <a:lnTo>
                  <a:pt x="56480" y="51200"/>
                </a:lnTo>
                <a:lnTo>
                  <a:pt x="56490" y="51200"/>
                </a:lnTo>
                <a:lnTo>
                  <a:pt x="56490" y="51190"/>
                </a:lnTo>
                <a:lnTo>
                  <a:pt x="56470" y="51190"/>
                </a:lnTo>
                <a:lnTo>
                  <a:pt x="56470" y="51180"/>
                </a:lnTo>
                <a:lnTo>
                  <a:pt x="56440" y="51180"/>
                </a:lnTo>
                <a:lnTo>
                  <a:pt x="56440" y="51190"/>
                </a:lnTo>
                <a:lnTo>
                  <a:pt x="56420" y="51190"/>
                </a:lnTo>
                <a:lnTo>
                  <a:pt x="56400" y="51190"/>
                </a:lnTo>
                <a:lnTo>
                  <a:pt x="56390" y="51190"/>
                </a:lnTo>
                <a:lnTo>
                  <a:pt x="56390" y="51180"/>
                </a:lnTo>
                <a:lnTo>
                  <a:pt x="56400" y="51180"/>
                </a:lnTo>
                <a:lnTo>
                  <a:pt x="56400" y="51170"/>
                </a:lnTo>
                <a:lnTo>
                  <a:pt x="56410" y="51170"/>
                </a:lnTo>
                <a:lnTo>
                  <a:pt x="56420" y="51170"/>
                </a:lnTo>
                <a:lnTo>
                  <a:pt x="56420" y="51160"/>
                </a:lnTo>
                <a:lnTo>
                  <a:pt x="56430" y="51160"/>
                </a:lnTo>
                <a:lnTo>
                  <a:pt x="56440" y="51160"/>
                </a:lnTo>
                <a:lnTo>
                  <a:pt x="56440" y="51150"/>
                </a:lnTo>
                <a:lnTo>
                  <a:pt x="56450" y="51150"/>
                </a:lnTo>
                <a:lnTo>
                  <a:pt x="56450" y="51140"/>
                </a:lnTo>
                <a:lnTo>
                  <a:pt x="56460" y="51140"/>
                </a:lnTo>
                <a:lnTo>
                  <a:pt x="56460" y="51130"/>
                </a:lnTo>
                <a:lnTo>
                  <a:pt x="56470" y="51130"/>
                </a:lnTo>
                <a:lnTo>
                  <a:pt x="56480" y="51130"/>
                </a:lnTo>
                <a:lnTo>
                  <a:pt x="56480" y="51120"/>
                </a:lnTo>
                <a:lnTo>
                  <a:pt x="56490" y="51120"/>
                </a:lnTo>
                <a:lnTo>
                  <a:pt x="56500" y="51120"/>
                </a:lnTo>
                <a:lnTo>
                  <a:pt x="56500" y="51110"/>
                </a:lnTo>
                <a:lnTo>
                  <a:pt x="56510" y="51110"/>
                </a:lnTo>
                <a:lnTo>
                  <a:pt x="56510" y="51100"/>
                </a:lnTo>
                <a:lnTo>
                  <a:pt x="56510" y="51090"/>
                </a:lnTo>
                <a:lnTo>
                  <a:pt x="56510" y="51080"/>
                </a:lnTo>
                <a:lnTo>
                  <a:pt x="56520" y="51080"/>
                </a:lnTo>
                <a:lnTo>
                  <a:pt x="56520" y="51070"/>
                </a:lnTo>
                <a:lnTo>
                  <a:pt x="56520" y="51060"/>
                </a:lnTo>
                <a:lnTo>
                  <a:pt x="56530" y="51060"/>
                </a:lnTo>
                <a:lnTo>
                  <a:pt x="56530" y="51050"/>
                </a:lnTo>
                <a:lnTo>
                  <a:pt x="56540" y="51050"/>
                </a:lnTo>
                <a:lnTo>
                  <a:pt x="56540" y="51040"/>
                </a:lnTo>
                <a:lnTo>
                  <a:pt x="56550" y="51040"/>
                </a:lnTo>
                <a:lnTo>
                  <a:pt x="56550" y="51000"/>
                </a:lnTo>
                <a:lnTo>
                  <a:pt x="56540" y="51000"/>
                </a:lnTo>
                <a:lnTo>
                  <a:pt x="56540" y="50980"/>
                </a:lnTo>
                <a:lnTo>
                  <a:pt x="56550" y="50980"/>
                </a:lnTo>
                <a:lnTo>
                  <a:pt x="56550" y="50970"/>
                </a:lnTo>
                <a:lnTo>
                  <a:pt x="56560" y="50970"/>
                </a:lnTo>
                <a:lnTo>
                  <a:pt x="56560" y="50940"/>
                </a:lnTo>
                <a:lnTo>
                  <a:pt x="56570" y="50940"/>
                </a:lnTo>
                <a:lnTo>
                  <a:pt x="56570" y="50920"/>
                </a:lnTo>
                <a:lnTo>
                  <a:pt x="56570" y="50910"/>
                </a:lnTo>
                <a:lnTo>
                  <a:pt x="56580" y="50910"/>
                </a:lnTo>
                <a:lnTo>
                  <a:pt x="56580" y="50900"/>
                </a:lnTo>
                <a:lnTo>
                  <a:pt x="56590" y="50900"/>
                </a:lnTo>
                <a:lnTo>
                  <a:pt x="56590" y="50890"/>
                </a:lnTo>
                <a:lnTo>
                  <a:pt x="56590" y="50880"/>
                </a:lnTo>
                <a:lnTo>
                  <a:pt x="56590" y="50870"/>
                </a:lnTo>
                <a:lnTo>
                  <a:pt x="56600" y="50870"/>
                </a:lnTo>
                <a:lnTo>
                  <a:pt x="56600" y="50860"/>
                </a:lnTo>
                <a:lnTo>
                  <a:pt x="56610" y="50860"/>
                </a:lnTo>
                <a:lnTo>
                  <a:pt x="56610" y="50850"/>
                </a:lnTo>
                <a:lnTo>
                  <a:pt x="56620" y="50850"/>
                </a:lnTo>
                <a:lnTo>
                  <a:pt x="56620" y="50830"/>
                </a:lnTo>
                <a:lnTo>
                  <a:pt x="56620" y="50820"/>
                </a:lnTo>
                <a:lnTo>
                  <a:pt x="56630" y="50820"/>
                </a:lnTo>
                <a:lnTo>
                  <a:pt x="56630" y="50810"/>
                </a:lnTo>
                <a:lnTo>
                  <a:pt x="56630" y="50800"/>
                </a:lnTo>
                <a:lnTo>
                  <a:pt x="56630" y="50760"/>
                </a:lnTo>
                <a:lnTo>
                  <a:pt x="56630" y="50750"/>
                </a:lnTo>
                <a:lnTo>
                  <a:pt x="56620" y="50750"/>
                </a:lnTo>
                <a:lnTo>
                  <a:pt x="56620" y="50740"/>
                </a:lnTo>
                <a:lnTo>
                  <a:pt x="56620" y="50730"/>
                </a:lnTo>
                <a:lnTo>
                  <a:pt x="56610" y="50730"/>
                </a:lnTo>
                <a:lnTo>
                  <a:pt x="56610" y="50710"/>
                </a:lnTo>
                <a:lnTo>
                  <a:pt x="56610" y="50700"/>
                </a:lnTo>
                <a:lnTo>
                  <a:pt x="56620" y="50700"/>
                </a:lnTo>
                <a:lnTo>
                  <a:pt x="56630" y="50700"/>
                </a:lnTo>
                <a:lnTo>
                  <a:pt x="56630" y="50710"/>
                </a:lnTo>
                <a:lnTo>
                  <a:pt x="56650" y="50710"/>
                </a:lnTo>
                <a:lnTo>
                  <a:pt x="56660" y="50710"/>
                </a:lnTo>
                <a:lnTo>
                  <a:pt x="56660" y="50720"/>
                </a:lnTo>
                <a:lnTo>
                  <a:pt x="56670" y="50720"/>
                </a:lnTo>
                <a:lnTo>
                  <a:pt x="56680" y="50720"/>
                </a:lnTo>
                <a:lnTo>
                  <a:pt x="56680" y="50730"/>
                </a:lnTo>
                <a:lnTo>
                  <a:pt x="56680" y="50740"/>
                </a:lnTo>
                <a:lnTo>
                  <a:pt x="56690" y="50740"/>
                </a:lnTo>
                <a:lnTo>
                  <a:pt x="56690" y="50730"/>
                </a:lnTo>
                <a:lnTo>
                  <a:pt x="56700" y="50730"/>
                </a:lnTo>
                <a:lnTo>
                  <a:pt x="56700" y="50720"/>
                </a:lnTo>
                <a:lnTo>
                  <a:pt x="56710" y="50720"/>
                </a:lnTo>
                <a:lnTo>
                  <a:pt x="56700" y="50720"/>
                </a:lnTo>
                <a:lnTo>
                  <a:pt x="56700" y="50710"/>
                </a:lnTo>
                <a:lnTo>
                  <a:pt x="56700" y="50700"/>
                </a:lnTo>
                <a:lnTo>
                  <a:pt x="56690" y="50700"/>
                </a:lnTo>
                <a:lnTo>
                  <a:pt x="56690" y="50690"/>
                </a:lnTo>
                <a:lnTo>
                  <a:pt x="56680" y="50690"/>
                </a:lnTo>
                <a:lnTo>
                  <a:pt x="56680" y="50680"/>
                </a:lnTo>
                <a:lnTo>
                  <a:pt x="56670" y="50680"/>
                </a:lnTo>
                <a:lnTo>
                  <a:pt x="56670" y="50670"/>
                </a:lnTo>
                <a:lnTo>
                  <a:pt x="56660" y="50670"/>
                </a:lnTo>
                <a:lnTo>
                  <a:pt x="56660" y="50660"/>
                </a:lnTo>
                <a:lnTo>
                  <a:pt x="56650" y="50660"/>
                </a:lnTo>
                <a:lnTo>
                  <a:pt x="56650" y="50650"/>
                </a:lnTo>
                <a:lnTo>
                  <a:pt x="56640" y="50650"/>
                </a:lnTo>
                <a:lnTo>
                  <a:pt x="56640" y="50630"/>
                </a:lnTo>
                <a:lnTo>
                  <a:pt x="56630" y="50630"/>
                </a:lnTo>
                <a:lnTo>
                  <a:pt x="56630" y="50640"/>
                </a:lnTo>
                <a:lnTo>
                  <a:pt x="56620" y="50640"/>
                </a:lnTo>
                <a:lnTo>
                  <a:pt x="56620" y="50650"/>
                </a:lnTo>
                <a:lnTo>
                  <a:pt x="56620" y="50660"/>
                </a:lnTo>
                <a:lnTo>
                  <a:pt x="56610" y="50660"/>
                </a:lnTo>
                <a:lnTo>
                  <a:pt x="56610" y="50670"/>
                </a:lnTo>
                <a:lnTo>
                  <a:pt x="56600" y="50670"/>
                </a:lnTo>
                <a:lnTo>
                  <a:pt x="56600" y="50680"/>
                </a:lnTo>
                <a:lnTo>
                  <a:pt x="56600" y="50660"/>
                </a:lnTo>
                <a:lnTo>
                  <a:pt x="56600" y="50650"/>
                </a:lnTo>
                <a:lnTo>
                  <a:pt x="56590" y="50650"/>
                </a:lnTo>
                <a:lnTo>
                  <a:pt x="56590" y="50630"/>
                </a:lnTo>
                <a:lnTo>
                  <a:pt x="56590" y="50620"/>
                </a:lnTo>
                <a:lnTo>
                  <a:pt x="56580" y="50620"/>
                </a:lnTo>
                <a:lnTo>
                  <a:pt x="56580" y="50610"/>
                </a:lnTo>
                <a:lnTo>
                  <a:pt x="56560" y="50610"/>
                </a:lnTo>
                <a:lnTo>
                  <a:pt x="56560" y="50590"/>
                </a:lnTo>
                <a:lnTo>
                  <a:pt x="56570" y="50590"/>
                </a:lnTo>
                <a:lnTo>
                  <a:pt x="56560" y="50590"/>
                </a:lnTo>
                <a:lnTo>
                  <a:pt x="56560" y="50580"/>
                </a:lnTo>
                <a:lnTo>
                  <a:pt x="56570" y="50580"/>
                </a:lnTo>
                <a:lnTo>
                  <a:pt x="56570" y="50570"/>
                </a:lnTo>
                <a:lnTo>
                  <a:pt x="56580" y="50570"/>
                </a:lnTo>
                <a:lnTo>
                  <a:pt x="56590" y="50570"/>
                </a:lnTo>
                <a:lnTo>
                  <a:pt x="56590" y="50580"/>
                </a:lnTo>
                <a:lnTo>
                  <a:pt x="56590" y="50590"/>
                </a:lnTo>
                <a:lnTo>
                  <a:pt x="56580" y="50590"/>
                </a:lnTo>
                <a:lnTo>
                  <a:pt x="56580" y="50600"/>
                </a:lnTo>
                <a:lnTo>
                  <a:pt x="56590" y="50600"/>
                </a:lnTo>
                <a:lnTo>
                  <a:pt x="56590" y="50610"/>
                </a:lnTo>
                <a:lnTo>
                  <a:pt x="56600" y="50610"/>
                </a:lnTo>
                <a:lnTo>
                  <a:pt x="56620" y="50610"/>
                </a:lnTo>
                <a:lnTo>
                  <a:pt x="56620" y="50600"/>
                </a:lnTo>
                <a:lnTo>
                  <a:pt x="56610" y="50600"/>
                </a:lnTo>
                <a:lnTo>
                  <a:pt x="56610" y="50590"/>
                </a:lnTo>
                <a:lnTo>
                  <a:pt x="56610" y="50570"/>
                </a:lnTo>
                <a:lnTo>
                  <a:pt x="56610" y="50560"/>
                </a:lnTo>
                <a:lnTo>
                  <a:pt x="56600" y="50560"/>
                </a:lnTo>
                <a:lnTo>
                  <a:pt x="56600" y="50530"/>
                </a:lnTo>
                <a:lnTo>
                  <a:pt x="56590" y="50530"/>
                </a:lnTo>
                <a:lnTo>
                  <a:pt x="56590" y="50520"/>
                </a:lnTo>
                <a:lnTo>
                  <a:pt x="56590" y="50510"/>
                </a:lnTo>
                <a:lnTo>
                  <a:pt x="56600" y="50510"/>
                </a:lnTo>
                <a:lnTo>
                  <a:pt x="56600" y="50500"/>
                </a:lnTo>
                <a:lnTo>
                  <a:pt x="56600" y="50490"/>
                </a:lnTo>
                <a:lnTo>
                  <a:pt x="56610" y="50490"/>
                </a:lnTo>
                <a:lnTo>
                  <a:pt x="56620" y="50490"/>
                </a:lnTo>
                <a:lnTo>
                  <a:pt x="56620" y="50480"/>
                </a:lnTo>
                <a:close/>
                <a:moveTo>
                  <a:pt x="55490" y="50450"/>
                </a:moveTo>
                <a:lnTo>
                  <a:pt x="55490" y="50460"/>
                </a:lnTo>
                <a:lnTo>
                  <a:pt x="55520" y="50460"/>
                </a:lnTo>
                <a:lnTo>
                  <a:pt x="55520" y="50470"/>
                </a:lnTo>
                <a:lnTo>
                  <a:pt x="55550" y="50470"/>
                </a:lnTo>
                <a:lnTo>
                  <a:pt x="55550" y="50460"/>
                </a:lnTo>
                <a:lnTo>
                  <a:pt x="55570" y="50460"/>
                </a:lnTo>
                <a:lnTo>
                  <a:pt x="55580" y="50460"/>
                </a:lnTo>
                <a:lnTo>
                  <a:pt x="55590" y="50460"/>
                </a:lnTo>
                <a:lnTo>
                  <a:pt x="55590" y="50470"/>
                </a:lnTo>
                <a:lnTo>
                  <a:pt x="55600" y="50470"/>
                </a:lnTo>
                <a:lnTo>
                  <a:pt x="55610" y="50470"/>
                </a:lnTo>
                <a:lnTo>
                  <a:pt x="55610" y="50480"/>
                </a:lnTo>
                <a:lnTo>
                  <a:pt x="55620" y="50480"/>
                </a:lnTo>
                <a:lnTo>
                  <a:pt x="55620" y="50490"/>
                </a:lnTo>
                <a:lnTo>
                  <a:pt x="55630" y="50490"/>
                </a:lnTo>
                <a:lnTo>
                  <a:pt x="55640" y="50490"/>
                </a:lnTo>
                <a:lnTo>
                  <a:pt x="55640" y="50500"/>
                </a:lnTo>
                <a:lnTo>
                  <a:pt x="55650" y="50500"/>
                </a:lnTo>
                <a:lnTo>
                  <a:pt x="55660" y="50500"/>
                </a:lnTo>
                <a:lnTo>
                  <a:pt x="55660" y="50510"/>
                </a:lnTo>
                <a:lnTo>
                  <a:pt x="55680" y="50510"/>
                </a:lnTo>
                <a:lnTo>
                  <a:pt x="55680" y="50520"/>
                </a:lnTo>
                <a:lnTo>
                  <a:pt x="55680" y="50530"/>
                </a:lnTo>
                <a:lnTo>
                  <a:pt x="55660" y="50530"/>
                </a:lnTo>
                <a:lnTo>
                  <a:pt x="55650" y="50530"/>
                </a:lnTo>
                <a:lnTo>
                  <a:pt x="55650" y="50540"/>
                </a:lnTo>
                <a:lnTo>
                  <a:pt x="55650" y="50550"/>
                </a:lnTo>
                <a:lnTo>
                  <a:pt x="55640" y="50550"/>
                </a:lnTo>
                <a:lnTo>
                  <a:pt x="55640" y="50560"/>
                </a:lnTo>
                <a:lnTo>
                  <a:pt x="55640" y="50550"/>
                </a:lnTo>
                <a:lnTo>
                  <a:pt x="55630" y="50550"/>
                </a:lnTo>
                <a:lnTo>
                  <a:pt x="55630" y="50540"/>
                </a:lnTo>
                <a:lnTo>
                  <a:pt x="55640" y="50540"/>
                </a:lnTo>
                <a:lnTo>
                  <a:pt x="55640" y="50530"/>
                </a:lnTo>
                <a:lnTo>
                  <a:pt x="55640" y="50520"/>
                </a:lnTo>
                <a:lnTo>
                  <a:pt x="55630" y="50520"/>
                </a:lnTo>
                <a:lnTo>
                  <a:pt x="55620" y="50520"/>
                </a:lnTo>
                <a:lnTo>
                  <a:pt x="55620" y="50510"/>
                </a:lnTo>
                <a:lnTo>
                  <a:pt x="55610" y="50510"/>
                </a:lnTo>
                <a:lnTo>
                  <a:pt x="55600" y="50510"/>
                </a:lnTo>
                <a:lnTo>
                  <a:pt x="55600" y="50500"/>
                </a:lnTo>
                <a:lnTo>
                  <a:pt x="55590" y="50500"/>
                </a:lnTo>
                <a:lnTo>
                  <a:pt x="55590" y="50490"/>
                </a:lnTo>
                <a:lnTo>
                  <a:pt x="55580" y="50490"/>
                </a:lnTo>
                <a:lnTo>
                  <a:pt x="55570" y="50490"/>
                </a:lnTo>
                <a:lnTo>
                  <a:pt x="55570" y="50480"/>
                </a:lnTo>
                <a:lnTo>
                  <a:pt x="55550" y="50480"/>
                </a:lnTo>
                <a:lnTo>
                  <a:pt x="55550" y="50490"/>
                </a:lnTo>
                <a:lnTo>
                  <a:pt x="55540" y="50490"/>
                </a:lnTo>
                <a:lnTo>
                  <a:pt x="55520" y="50490"/>
                </a:lnTo>
                <a:lnTo>
                  <a:pt x="55510" y="50490"/>
                </a:lnTo>
                <a:lnTo>
                  <a:pt x="55500" y="50490"/>
                </a:lnTo>
                <a:lnTo>
                  <a:pt x="55500" y="50480"/>
                </a:lnTo>
                <a:lnTo>
                  <a:pt x="55490" y="50480"/>
                </a:lnTo>
                <a:lnTo>
                  <a:pt x="55480" y="50480"/>
                </a:lnTo>
                <a:lnTo>
                  <a:pt x="55480" y="50470"/>
                </a:lnTo>
                <a:lnTo>
                  <a:pt x="55470" y="50470"/>
                </a:lnTo>
                <a:lnTo>
                  <a:pt x="55470" y="50460"/>
                </a:lnTo>
                <a:lnTo>
                  <a:pt x="55470" y="50450"/>
                </a:lnTo>
                <a:lnTo>
                  <a:pt x="55480" y="50450"/>
                </a:lnTo>
                <a:lnTo>
                  <a:pt x="55480" y="50460"/>
                </a:lnTo>
                <a:lnTo>
                  <a:pt x="55480" y="50450"/>
                </a:lnTo>
                <a:lnTo>
                  <a:pt x="55490" y="50450"/>
                </a:lnTo>
                <a:close/>
                <a:moveTo>
                  <a:pt x="55980" y="50440"/>
                </a:moveTo>
                <a:lnTo>
                  <a:pt x="55980" y="50450"/>
                </a:lnTo>
                <a:lnTo>
                  <a:pt x="55990" y="50450"/>
                </a:lnTo>
                <a:lnTo>
                  <a:pt x="55990" y="50460"/>
                </a:lnTo>
                <a:lnTo>
                  <a:pt x="56000" y="50460"/>
                </a:lnTo>
                <a:lnTo>
                  <a:pt x="56000" y="50470"/>
                </a:lnTo>
                <a:lnTo>
                  <a:pt x="56000" y="50480"/>
                </a:lnTo>
                <a:lnTo>
                  <a:pt x="55990" y="50480"/>
                </a:lnTo>
                <a:lnTo>
                  <a:pt x="55970" y="50480"/>
                </a:lnTo>
                <a:lnTo>
                  <a:pt x="55970" y="50490"/>
                </a:lnTo>
                <a:lnTo>
                  <a:pt x="55970" y="50500"/>
                </a:lnTo>
                <a:lnTo>
                  <a:pt x="55960" y="50500"/>
                </a:lnTo>
                <a:lnTo>
                  <a:pt x="55950" y="50500"/>
                </a:lnTo>
                <a:lnTo>
                  <a:pt x="55950" y="50510"/>
                </a:lnTo>
                <a:lnTo>
                  <a:pt x="55910" y="50510"/>
                </a:lnTo>
                <a:lnTo>
                  <a:pt x="55910" y="50500"/>
                </a:lnTo>
                <a:lnTo>
                  <a:pt x="55900" y="50500"/>
                </a:lnTo>
                <a:lnTo>
                  <a:pt x="55900" y="50490"/>
                </a:lnTo>
                <a:lnTo>
                  <a:pt x="55890" y="50490"/>
                </a:lnTo>
                <a:lnTo>
                  <a:pt x="55890" y="50480"/>
                </a:lnTo>
                <a:lnTo>
                  <a:pt x="55890" y="50470"/>
                </a:lnTo>
                <a:lnTo>
                  <a:pt x="55900" y="50470"/>
                </a:lnTo>
                <a:lnTo>
                  <a:pt x="55910" y="50470"/>
                </a:lnTo>
                <a:lnTo>
                  <a:pt x="55910" y="50460"/>
                </a:lnTo>
                <a:lnTo>
                  <a:pt x="55920" y="50460"/>
                </a:lnTo>
                <a:lnTo>
                  <a:pt x="55920" y="50450"/>
                </a:lnTo>
                <a:lnTo>
                  <a:pt x="55930" y="50450"/>
                </a:lnTo>
                <a:lnTo>
                  <a:pt x="55940" y="50450"/>
                </a:lnTo>
                <a:lnTo>
                  <a:pt x="55940" y="50440"/>
                </a:lnTo>
                <a:lnTo>
                  <a:pt x="55960" y="50440"/>
                </a:lnTo>
                <a:lnTo>
                  <a:pt x="55980" y="50440"/>
                </a:lnTo>
                <a:close/>
                <a:moveTo>
                  <a:pt x="56110" y="50420"/>
                </a:moveTo>
                <a:lnTo>
                  <a:pt x="56110" y="50430"/>
                </a:lnTo>
                <a:lnTo>
                  <a:pt x="56110" y="50470"/>
                </a:lnTo>
                <a:lnTo>
                  <a:pt x="56100" y="50470"/>
                </a:lnTo>
                <a:lnTo>
                  <a:pt x="56110" y="50470"/>
                </a:lnTo>
                <a:lnTo>
                  <a:pt x="56100" y="50470"/>
                </a:lnTo>
                <a:lnTo>
                  <a:pt x="56100" y="50480"/>
                </a:lnTo>
                <a:lnTo>
                  <a:pt x="56090" y="50480"/>
                </a:lnTo>
                <a:lnTo>
                  <a:pt x="56090" y="50490"/>
                </a:lnTo>
                <a:lnTo>
                  <a:pt x="56080" y="50490"/>
                </a:lnTo>
                <a:lnTo>
                  <a:pt x="56080" y="50500"/>
                </a:lnTo>
                <a:lnTo>
                  <a:pt x="56070" y="50500"/>
                </a:lnTo>
                <a:lnTo>
                  <a:pt x="56060" y="50500"/>
                </a:lnTo>
                <a:lnTo>
                  <a:pt x="56060" y="50510"/>
                </a:lnTo>
                <a:lnTo>
                  <a:pt x="56060" y="50500"/>
                </a:lnTo>
                <a:lnTo>
                  <a:pt x="56050" y="50500"/>
                </a:lnTo>
                <a:lnTo>
                  <a:pt x="56050" y="50470"/>
                </a:lnTo>
                <a:lnTo>
                  <a:pt x="56030" y="50470"/>
                </a:lnTo>
                <a:lnTo>
                  <a:pt x="56030" y="50460"/>
                </a:lnTo>
                <a:lnTo>
                  <a:pt x="56030" y="50450"/>
                </a:lnTo>
                <a:lnTo>
                  <a:pt x="56030" y="50440"/>
                </a:lnTo>
                <a:lnTo>
                  <a:pt x="56040" y="50440"/>
                </a:lnTo>
                <a:lnTo>
                  <a:pt x="56040" y="50430"/>
                </a:lnTo>
                <a:lnTo>
                  <a:pt x="56050" y="50430"/>
                </a:lnTo>
                <a:lnTo>
                  <a:pt x="56060" y="50430"/>
                </a:lnTo>
                <a:lnTo>
                  <a:pt x="56060" y="50420"/>
                </a:lnTo>
                <a:lnTo>
                  <a:pt x="56070" y="50420"/>
                </a:lnTo>
                <a:lnTo>
                  <a:pt x="56080" y="50420"/>
                </a:lnTo>
                <a:lnTo>
                  <a:pt x="56090" y="50420"/>
                </a:lnTo>
                <a:lnTo>
                  <a:pt x="56110" y="50420"/>
                </a:lnTo>
                <a:close/>
                <a:moveTo>
                  <a:pt x="56890" y="50420"/>
                </a:moveTo>
                <a:lnTo>
                  <a:pt x="56890" y="50430"/>
                </a:lnTo>
                <a:lnTo>
                  <a:pt x="56900" y="50430"/>
                </a:lnTo>
                <a:lnTo>
                  <a:pt x="56900" y="50440"/>
                </a:lnTo>
                <a:lnTo>
                  <a:pt x="56910" y="50440"/>
                </a:lnTo>
                <a:lnTo>
                  <a:pt x="56910" y="50450"/>
                </a:lnTo>
                <a:lnTo>
                  <a:pt x="56910" y="50470"/>
                </a:lnTo>
                <a:lnTo>
                  <a:pt x="56910" y="50480"/>
                </a:lnTo>
                <a:lnTo>
                  <a:pt x="56900" y="50480"/>
                </a:lnTo>
                <a:lnTo>
                  <a:pt x="56890" y="50480"/>
                </a:lnTo>
                <a:lnTo>
                  <a:pt x="56880" y="50480"/>
                </a:lnTo>
                <a:lnTo>
                  <a:pt x="56880" y="50470"/>
                </a:lnTo>
                <a:lnTo>
                  <a:pt x="56880" y="50460"/>
                </a:lnTo>
                <a:lnTo>
                  <a:pt x="56870" y="50460"/>
                </a:lnTo>
                <a:lnTo>
                  <a:pt x="56870" y="50430"/>
                </a:lnTo>
                <a:lnTo>
                  <a:pt x="56870" y="50420"/>
                </a:lnTo>
                <a:lnTo>
                  <a:pt x="56880" y="50420"/>
                </a:lnTo>
                <a:lnTo>
                  <a:pt x="56890" y="50420"/>
                </a:lnTo>
                <a:close/>
                <a:moveTo>
                  <a:pt x="57140" y="50420"/>
                </a:moveTo>
                <a:lnTo>
                  <a:pt x="57150" y="50420"/>
                </a:lnTo>
                <a:lnTo>
                  <a:pt x="57150" y="50430"/>
                </a:lnTo>
                <a:lnTo>
                  <a:pt x="57160" y="50430"/>
                </a:lnTo>
                <a:lnTo>
                  <a:pt x="57160" y="50440"/>
                </a:lnTo>
                <a:lnTo>
                  <a:pt x="57170" y="50440"/>
                </a:lnTo>
                <a:lnTo>
                  <a:pt x="57170" y="50450"/>
                </a:lnTo>
                <a:lnTo>
                  <a:pt x="57170" y="50460"/>
                </a:lnTo>
                <a:lnTo>
                  <a:pt x="57180" y="50460"/>
                </a:lnTo>
                <a:lnTo>
                  <a:pt x="57180" y="50470"/>
                </a:lnTo>
                <a:lnTo>
                  <a:pt x="57180" y="50480"/>
                </a:lnTo>
                <a:lnTo>
                  <a:pt x="57180" y="50510"/>
                </a:lnTo>
                <a:lnTo>
                  <a:pt x="57170" y="50510"/>
                </a:lnTo>
                <a:lnTo>
                  <a:pt x="57160" y="50510"/>
                </a:lnTo>
                <a:lnTo>
                  <a:pt x="57160" y="50500"/>
                </a:lnTo>
                <a:lnTo>
                  <a:pt x="57150" y="50500"/>
                </a:lnTo>
                <a:lnTo>
                  <a:pt x="57150" y="50490"/>
                </a:lnTo>
                <a:lnTo>
                  <a:pt x="57150" y="50480"/>
                </a:lnTo>
                <a:lnTo>
                  <a:pt x="57140" y="50480"/>
                </a:lnTo>
                <a:lnTo>
                  <a:pt x="57140" y="50470"/>
                </a:lnTo>
                <a:lnTo>
                  <a:pt x="57130" y="50470"/>
                </a:lnTo>
                <a:lnTo>
                  <a:pt x="57130" y="50460"/>
                </a:lnTo>
                <a:lnTo>
                  <a:pt x="57120" y="50460"/>
                </a:lnTo>
                <a:lnTo>
                  <a:pt x="57120" y="50450"/>
                </a:lnTo>
                <a:lnTo>
                  <a:pt x="57120" y="50440"/>
                </a:lnTo>
                <a:lnTo>
                  <a:pt x="57110" y="50440"/>
                </a:lnTo>
                <a:lnTo>
                  <a:pt x="57110" y="50430"/>
                </a:lnTo>
                <a:lnTo>
                  <a:pt x="57120" y="50430"/>
                </a:lnTo>
                <a:lnTo>
                  <a:pt x="57120" y="50420"/>
                </a:lnTo>
                <a:lnTo>
                  <a:pt x="57140" y="50420"/>
                </a:lnTo>
                <a:close/>
                <a:moveTo>
                  <a:pt x="55350" y="50410"/>
                </a:moveTo>
                <a:lnTo>
                  <a:pt x="55360" y="50410"/>
                </a:lnTo>
                <a:lnTo>
                  <a:pt x="55370" y="50410"/>
                </a:lnTo>
                <a:lnTo>
                  <a:pt x="55370" y="50420"/>
                </a:lnTo>
                <a:lnTo>
                  <a:pt x="55400" y="50420"/>
                </a:lnTo>
                <a:lnTo>
                  <a:pt x="55420" y="50420"/>
                </a:lnTo>
                <a:lnTo>
                  <a:pt x="55430" y="50420"/>
                </a:lnTo>
                <a:lnTo>
                  <a:pt x="55430" y="50430"/>
                </a:lnTo>
                <a:lnTo>
                  <a:pt x="55440" y="50430"/>
                </a:lnTo>
                <a:lnTo>
                  <a:pt x="55440" y="50440"/>
                </a:lnTo>
                <a:lnTo>
                  <a:pt x="55450" y="50440"/>
                </a:lnTo>
                <a:lnTo>
                  <a:pt x="55450" y="50450"/>
                </a:lnTo>
                <a:lnTo>
                  <a:pt x="55460" y="50450"/>
                </a:lnTo>
                <a:lnTo>
                  <a:pt x="55460" y="50460"/>
                </a:lnTo>
                <a:lnTo>
                  <a:pt x="55450" y="50460"/>
                </a:lnTo>
                <a:lnTo>
                  <a:pt x="55450" y="50470"/>
                </a:lnTo>
                <a:lnTo>
                  <a:pt x="55440" y="50470"/>
                </a:lnTo>
                <a:lnTo>
                  <a:pt x="55440" y="50460"/>
                </a:lnTo>
                <a:lnTo>
                  <a:pt x="55420" y="50460"/>
                </a:lnTo>
                <a:lnTo>
                  <a:pt x="55420" y="50470"/>
                </a:lnTo>
                <a:lnTo>
                  <a:pt x="55410" y="50470"/>
                </a:lnTo>
                <a:lnTo>
                  <a:pt x="55410" y="50460"/>
                </a:lnTo>
                <a:lnTo>
                  <a:pt x="55390" y="50460"/>
                </a:lnTo>
                <a:lnTo>
                  <a:pt x="55380" y="50460"/>
                </a:lnTo>
                <a:lnTo>
                  <a:pt x="55380" y="50450"/>
                </a:lnTo>
                <a:lnTo>
                  <a:pt x="55370" y="50450"/>
                </a:lnTo>
                <a:lnTo>
                  <a:pt x="55360" y="50450"/>
                </a:lnTo>
                <a:lnTo>
                  <a:pt x="55360" y="50440"/>
                </a:lnTo>
                <a:lnTo>
                  <a:pt x="55350" y="50440"/>
                </a:lnTo>
                <a:lnTo>
                  <a:pt x="55350" y="50430"/>
                </a:lnTo>
                <a:lnTo>
                  <a:pt x="55350" y="50420"/>
                </a:lnTo>
                <a:lnTo>
                  <a:pt x="55350" y="50410"/>
                </a:lnTo>
                <a:close/>
                <a:moveTo>
                  <a:pt x="57020" y="50310"/>
                </a:moveTo>
                <a:lnTo>
                  <a:pt x="57030" y="50310"/>
                </a:lnTo>
                <a:lnTo>
                  <a:pt x="57030" y="50320"/>
                </a:lnTo>
                <a:lnTo>
                  <a:pt x="57030" y="50340"/>
                </a:lnTo>
                <a:lnTo>
                  <a:pt x="57030" y="50350"/>
                </a:lnTo>
                <a:lnTo>
                  <a:pt x="57040" y="50350"/>
                </a:lnTo>
                <a:lnTo>
                  <a:pt x="57040" y="50360"/>
                </a:lnTo>
                <a:lnTo>
                  <a:pt x="57050" y="50360"/>
                </a:lnTo>
                <a:lnTo>
                  <a:pt x="57050" y="50370"/>
                </a:lnTo>
                <a:lnTo>
                  <a:pt x="57060" y="50370"/>
                </a:lnTo>
                <a:lnTo>
                  <a:pt x="57060" y="50390"/>
                </a:lnTo>
                <a:lnTo>
                  <a:pt x="57060" y="50400"/>
                </a:lnTo>
                <a:lnTo>
                  <a:pt x="57050" y="50400"/>
                </a:lnTo>
                <a:lnTo>
                  <a:pt x="57040" y="50400"/>
                </a:lnTo>
                <a:lnTo>
                  <a:pt x="57040" y="50390"/>
                </a:lnTo>
                <a:lnTo>
                  <a:pt x="57010" y="50390"/>
                </a:lnTo>
                <a:lnTo>
                  <a:pt x="57010" y="50400"/>
                </a:lnTo>
                <a:lnTo>
                  <a:pt x="56980" y="50400"/>
                </a:lnTo>
                <a:lnTo>
                  <a:pt x="56980" y="50390"/>
                </a:lnTo>
                <a:lnTo>
                  <a:pt x="56980" y="50380"/>
                </a:lnTo>
                <a:lnTo>
                  <a:pt x="56970" y="50380"/>
                </a:lnTo>
                <a:lnTo>
                  <a:pt x="56970" y="50360"/>
                </a:lnTo>
                <a:lnTo>
                  <a:pt x="56970" y="50350"/>
                </a:lnTo>
                <a:lnTo>
                  <a:pt x="56980" y="50350"/>
                </a:lnTo>
                <a:lnTo>
                  <a:pt x="56980" y="50340"/>
                </a:lnTo>
                <a:lnTo>
                  <a:pt x="56980" y="50330"/>
                </a:lnTo>
                <a:lnTo>
                  <a:pt x="56990" y="50330"/>
                </a:lnTo>
                <a:lnTo>
                  <a:pt x="57000" y="50330"/>
                </a:lnTo>
                <a:lnTo>
                  <a:pt x="57000" y="50320"/>
                </a:lnTo>
                <a:lnTo>
                  <a:pt x="57010" y="50320"/>
                </a:lnTo>
                <a:lnTo>
                  <a:pt x="57010" y="50310"/>
                </a:lnTo>
                <a:lnTo>
                  <a:pt x="57020" y="50310"/>
                </a:lnTo>
                <a:close/>
                <a:moveTo>
                  <a:pt x="55110" y="50240"/>
                </a:moveTo>
                <a:lnTo>
                  <a:pt x="55120" y="50240"/>
                </a:lnTo>
                <a:lnTo>
                  <a:pt x="55120" y="50250"/>
                </a:lnTo>
                <a:lnTo>
                  <a:pt x="55120" y="50260"/>
                </a:lnTo>
                <a:lnTo>
                  <a:pt x="55130" y="50260"/>
                </a:lnTo>
                <a:lnTo>
                  <a:pt x="55130" y="50270"/>
                </a:lnTo>
                <a:lnTo>
                  <a:pt x="55140" y="50270"/>
                </a:lnTo>
                <a:lnTo>
                  <a:pt x="55140" y="50280"/>
                </a:lnTo>
                <a:lnTo>
                  <a:pt x="55150" y="50280"/>
                </a:lnTo>
                <a:lnTo>
                  <a:pt x="55150" y="50290"/>
                </a:lnTo>
                <a:lnTo>
                  <a:pt x="55150" y="50300"/>
                </a:lnTo>
                <a:lnTo>
                  <a:pt x="55170" y="50300"/>
                </a:lnTo>
                <a:lnTo>
                  <a:pt x="55170" y="50310"/>
                </a:lnTo>
                <a:lnTo>
                  <a:pt x="55170" y="50320"/>
                </a:lnTo>
                <a:lnTo>
                  <a:pt x="55180" y="50320"/>
                </a:lnTo>
                <a:lnTo>
                  <a:pt x="55180" y="50330"/>
                </a:lnTo>
                <a:lnTo>
                  <a:pt x="55190" y="50330"/>
                </a:lnTo>
                <a:lnTo>
                  <a:pt x="55190" y="50340"/>
                </a:lnTo>
                <a:lnTo>
                  <a:pt x="55200" y="50340"/>
                </a:lnTo>
                <a:lnTo>
                  <a:pt x="55190" y="50340"/>
                </a:lnTo>
                <a:lnTo>
                  <a:pt x="55190" y="50350"/>
                </a:lnTo>
                <a:lnTo>
                  <a:pt x="55200" y="50350"/>
                </a:lnTo>
                <a:lnTo>
                  <a:pt x="55200" y="50340"/>
                </a:lnTo>
                <a:lnTo>
                  <a:pt x="55210" y="50340"/>
                </a:lnTo>
                <a:lnTo>
                  <a:pt x="55210" y="50350"/>
                </a:lnTo>
                <a:lnTo>
                  <a:pt x="55220" y="50350"/>
                </a:lnTo>
                <a:lnTo>
                  <a:pt x="55220" y="50360"/>
                </a:lnTo>
                <a:lnTo>
                  <a:pt x="55230" y="50360"/>
                </a:lnTo>
                <a:lnTo>
                  <a:pt x="55240" y="50360"/>
                </a:lnTo>
                <a:lnTo>
                  <a:pt x="55240" y="50370"/>
                </a:lnTo>
                <a:lnTo>
                  <a:pt x="55250" y="50370"/>
                </a:lnTo>
                <a:lnTo>
                  <a:pt x="55270" y="50370"/>
                </a:lnTo>
                <a:lnTo>
                  <a:pt x="55300" y="50370"/>
                </a:lnTo>
                <a:lnTo>
                  <a:pt x="55300" y="50380"/>
                </a:lnTo>
                <a:lnTo>
                  <a:pt x="55310" y="50380"/>
                </a:lnTo>
                <a:lnTo>
                  <a:pt x="55320" y="50380"/>
                </a:lnTo>
                <a:lnTo>
                  <a:pt x="55320" y="50390"/>
                </a:lnTo>
                <a:lnTo>
                  <a:pt x="55330" y="50390"/>
                </a:lnTo>
                <a:lnTo>
                  <a:pt x="55330" y="50400"/>
                </a:lnTo>
                <a:lnTo>
                  <a:pt x="55340" y="50400"/>
                </a:lnTo>
                <a:lnTo>
                  <a:pt x="55340" y="50420"/>
                </a:lnTo>
                <a:lnTo>
                  <a:pt x="55340" y="50430"/>
                </a:lnTo>
                <a:lnTo>
                  <a:pt x="55340" y="50440"/>
                </a:lnTo>
                <a:lnTo>
                  <a:pt x="55340" y="50450"/>
                </a:lnTo>
                <a:lnTo>
                  <a:pt x="55330" y="50450"/>
                </a:lnTo>
                <a:lnTo>
                  <a:pt x="55330" y="50460"/>
                </a:lnTo>
                <a:lnTo>
                  <a:pt x="55320" y="50460"/>
                </a:lnTo>
                <a:lnTo>
                  <a:pt x="55300" y="50460"/>
                </a:lnTo>
                <a:lnTo>
                  <a:pt x="55290" y="50460"/>
                </a:lnTo>
                <a:lnTo>
                  <a:pt x="55280" y="50460"/>
                </a:lnTo>
                <a:lnTo>
                  <a:pt x="55280" y="50450"/>
                </a:lnTo>
                <a:lnTo>
                  <a:pt x="55270" y="50450"/>
                </a:lnTo>
                <a:lnTo>
                  <a:pt x="55260" y="50450"/>
                </a:lnTo>
                <a:lnTo>
                  <a:pt x="55260" y="50440"/>
                </a:lnTo>
                <a:lnTo>
                  <a:pt x="55250" y="50440"/>
                </a:lnTo>
                <a:lnTo>
                  <a:pt x="55240" y="50440"/>
                </a:lnTo>
                <a:lnTo>
                  <a:pt x="55240" y="50430"/>
                </a:lnTo>
                <a:lnTo>
                  <a:pt x="55230" y="50430"/>
                </a:lnTo>
                <a:lnTo>
                  <a:pt x="55220" y="50430"/>
                </a:lnTo>
                <a:lnTo>
                  <a:pt x="55220" y="50420"/>
                </a:lnTo>
                <a:lnTo>
                  <a:pt x="55210" y="50420"/>
                </a:lnTo>
                <a:lnTo>
                  <a:pt x="55200" y="50420"/>
                </a:lnTo>
                <a:lnTo>
                  <a:pt x="55200" y="50410"/>
                </a:lnTo>
                <a:lnTo>
                  <a:pt x="55190" y="50410"/>
                </a:lnTo>
                <a:lnTo>
                  <a:pt x="55190" y="50400"/>
                </a:lnTo>
                <a:lnTo>
                  <a:pt x="55190" y="50390"/>
                </a:lnTo>
                <a:lnTo>
                  <a:pt x="55180" y="50390"/>
                </a:lnTo>
                <a:lnTo>
                  <a:pt x="55180" y="50400"/>
                </a:lnTo>
                <a:lnTo>
                  <a:pt x="55180" y="50390"/>
                </a:lnTo>
                <a:lnTo>
                  <a:pt x="55180" y="50380"/>
                </a:lnTo>
                <a:lnTo>
                  <a:pt x="55170" y="50380"/>
                </a:lnTo>
                <a:lnTo>
                  <a:pt x="55170" y="50390"/>
                </a:lnTo>
                <a:lnTo>
                  <a:pt x="55150" y="50390"/>
                </a:lnTo>
                <a:lnTo>
                  <a:pt x="55150" y="50380"/>
                </a:lnTo>
                <a:lnTo>
                  <a:pt x="55140" y="50380"/>
                </a:lnTo>
                <a:lnTo>
                  <a:pt x="55130" y="50380"/>
                </a:lnTo>
                <a:lnTo>
                  <a:pt x="55130" y="50370"/>
                </a:lnTo>
                <a:lnTo>
                  <a:pt x="55120" y="50370"/>
                </a:lnTo>
                <a:lnTo>
                  <a:pt x="55110" y="50370"/>
                </a:lnTo>
                <a:lnTo>
                  <a:pt x="55110" y="50360"/>
                </a:lnTo>
                <a:lnTo>
                  <a:pt x="55110" y="50350"/>
                </a:lnTo>
                <a:lnTo>
                  <a:pt x="55100" y="50350"/>
                </a:lnTo>
                <a:lnTo>
                  <a:pt x="55100" y="50340"/>
                </a:lnTo>
                <a:lnTo>
                  <a:pt x="55090" y="50340"/>
                </a:lnTo>
                <a:lnTo>
                  <a:pt x="55090" y="50330"/>
                </a:lnTo>
                <a:lnTo>
                  <a:pt x="55090" y="50310"/>
                </a:lnTo>
                <a:lnTo>
                  <a:pt x="55090" y="50290"/>
                </a:lnTo>
                <a:lnTo>
                  <a:pt x="55090" y="50280"/>
                </a:lnTo>
                <a:lnTo>
                  <a:pt x="55080" y="50280"/>
                </a:lnTo>
                <a:lnTo>
                  <a:pt x="55080" y="50270"/>
                </a:lnTo>
                <a:lnTo>
                  <a:pt x="55090" y="50270"/>
                </a:lnTo>
                <a:lnTo>
                  <a:pt x="55090" y="50250"/>
                </a:lnTo>
                <a:lnTo>
                  <a:pt x="55090" y="50240"/>
                </a:lnTo>
                <a:lnTo>
                  <a:pt x="55100" y="50240"/>
                </a:lnTo>
                <a:lnTo>
                  <a:pt x="55110" y="50240"/>
                </a:lnTo>
                <a:close/>
                <a:moveTo>
                  <a:pt x="56870" y="50220"/>
                </a:moveTo>
                <a:lnTo>
                  <a:pt x="56880" y="50220"/>
                </a:lnTo>
                <a:lnTo>
                  <a:pt x="56880" y="50240"/>
                </a:lnTo>
                <a:lnTo>
                  <a:pt x="56860" y="50240"/>
                </a:lnTo>
                <a:lnTo>
                  <a:pt x="56840" y="50240"/>
                </a:lnTo>
                <a:lnTo>
                  <a:pt x="56830" y="50240"/>
                </a:lnTo>
                <a:lnTo>
                  <a:pt x="56830" y="50220"/>
                </a:lnTo>
                <a:lnTo>
                  <a:pt x="56850" y="50220"/>
                </a:lnTo>
                <a:lnTo>
                  <a:pt x="56860" y="50220"/>
                </a:lnTo>
                <a:lnTo>
                  <a:pt x="56870" y="50220"/>
                </a:lnTo>
                <a:close/>
                <a:moveTo>
                  <a:pt x="56900" y="50220"/>
                </a:moveTo>
                <a:lnTo>
                  <a:pt x="56910" y="50220"/>
                </a:lnTo>
                <a:lnTo>
                  <a:pt x="56910" y="50230"/>
                </a:lnTo>
                <a:lnTo>
                  <a:pt x="56920" y="50230"/>
                </a:lnTo>
                <a:lnTo>
                  <a:pt x="56920" y="50240"/>
                </a:lnTo>
                <a:lnTo>
                  <a:pt x="56920" y="50250"/>
                </a:lnTo>
                <a:lnTo>
                  <a:pt x="56930" y="50250"/>
                </a:lnTo>
                <a:lnTo>
                  <a:pt x="56940" y="50250"/>
                </a:lnTo>
                <a:lnTo>
                  <a:pt x="56940" y="50260"/>
                </a:lnTo>
                <a:lnTo>
                  <a:pt x="56950" y="50260"/>
                </a:lnTo>
                <a:lnTo>
                  <a:pt x="56950" y="50270"/>
                </a:lnTo>
                <a:lnTo>
                  <a:pt x="56960" y="50270"/>
                </a:lnTo>
                <a:lnTo>
                  <a:pt x="56970" y="50270"/>
                </a:lnTo>
                <a:lnTo>
                  <a:pt x="56970" y="50280"/>
                </a:lnTo>
                <a:lnTo>
                  <a:pt x="56980" y="50280"/>
                </a:lnTo>
                <a:lnTo>
                  <a:pt x="56980" y="50290"/>
                </a:lnTo>
                <a:lnTo>
                  <a:pt x="56980" y="50300"/>
                </a:lnTo>
                <a:lnTo>
                  <a:pt x="56990" y="50300"/>
                </a:lnTo>
                <a:lnTo>
                  <a:pt x="56990" y="50310"/>
                </a:lnTo>
                <a:lnTo>
                  <a:pt x="56990" y="50320"/>
                </a:lnTo>
                <a:lnTo>
                  <a:pt x="56970" y="50320"/>
                </a:lnTo>
                <a:lnTo>
                  <a:pt x="56960" y="50320"/>
                </a:lnTo>
                <a:lnTo>
                  <a:pt x="56950" y="50320"/>
                </a:lnTo>
                <a:lnTo>
                  <a:pt x="56950" y="50310"/>
                </a:lnTo>
                <a:lnTo>
                  <a:pt x="56940" y="50310"/>
                </a:lnTo>
                <a:lnTo>
                  <a:pt x="56940" y="50300"/>
                </a:lnTo>
                <a:lnTo>
                  <a:pt x="56950" y="50300"/>
                </a:lnTo>
                <a:lnTo>
                  <a:pt x="56950" y="50290"/>
                </a:lnTo>
                <a:lnTo>
                  <a:pt x="56950" y="50280"/>
                </a:lnTo>
                <a:lnTo>
                  <a:pt x="56940" y="50280"/>
                </a:lnTo>
                <a:lnTo>
                  <a:pt x="56930" y="50280"/>
                </a:lnTo>
                <a:lnTo>
                  <a:pt x="56930" y="50270"/>
                </a:lnTo>
                <a:lnTo>
                  <a:pt x="56920" y="50270"/>
                </a:lnTo>
                <a:lnTo>
                  <a:pt x="56920" y="50260"/>
                </a:lnTo>
                <a:lnTo>
                  <a:pt x="56920" y="50250"/>
                </a:lnTo>
                <a:lnTo>
                  <a:pt x="56910" y="50250"/>
                </a:lnTo>
                <a:lnTo>
                  <a:pt x="56900" y="50250"/>
                </a:lnTo>
                <a:lnTo>
                  <a:pt x="56900" y="50240"/>
                </a:lnTo>
                <a:lnTo>
                  <a:pt x="56890" y="50240"/>
                </a:lnTo>
                <a:lnTo>
                  <a:pt x="56890" y="50230"/>
                </a:lnTo>
                <a:lnTo>
                  <a:pt x="56890" y="50220"/>
                </a:lnTo>
                <a:lnTo>
                  <a:pt x="56900" y="50220"/>
                </a:lnTo>
                <a:close/>
                <a:moveTo>
                  <a:pt x="56170" y="50140"/>
                </a:moveTo>
                <a:lnTo>
                  <a:pt x="56170" y="50150"/>
                </a:lnTo>
                <a:lnTo>
                  <a:pt x="56180" y="50150"/>
                </a:lnTo>
                <a:lnTo>
                  <a:pt x="56180" y="50160"/>
                </a:lnTo>
                <a:lnTo>
                  <a:pt x="56190" y="50160"/>
                </a:lnTo>
                <a:lnTo>
                  <a:pt x="56200" y="50160"/>
                </a:lnTo>
                <a:lnTo>
                  <a:pt x="56200" y="50170"/>
                </a:lnTo>
                <a:lnTo>
                  <a:pt x="56210" y="50170"/>
                </a:lnTo>
                <a:lnTo>
                  <a:pt x="56210" y="50180"/>
                </a:lnTo>
                <a:lnTo>
                  <a:pt x="56220" y="50180"/>
                </a:lnTo>
                <a:lnTo>
                  <a:pt x="56220" y="50190"/>
                </a:lnTo>
                <a:lnTo>
                  <a:pt x="56230" y="50190"/>
                </a:lnTo>
                <a:lnTo>
                  <a:pt x="56230" y="50200"/>
                </a:lnTo>
                <a:lnTo>
                  <a:pt x="56240" y="50200"/>
                </a:lnTo>
                <a:lnTo>
                  <a:pt x="56240" y="50210"/>
                </a:lnTo>
                <a:lnTo>
                  <a:pt x="56240" y="50220"/>
                </a:lnTo>
                <a:lnTo>
                  <a:pt x="56250" y="50220"/>
                </a:lnTo>
                <a:lnTo>
                  <a:pt x="56250" y="50230"/>
                </a:lnTo>
                <a:lnTo>
                  <a:pt x="56250" y="50240"/>
                </a:lnTo>
                <a:lnTo>
                  <a:pt x="56260" y="50240"/>
                </a:lnTo>
                <a:lnTo>
                  <a:pt x="56260" y="50250"/>
                </a:lnTo>
                <a:lnTo>
                  <a:pt x="56260" y="50260"/>
                </a:lnTo>
                <a:lnTo>
                  <a:pt x="56270" y="50260"/>
                </a:lnTo>
                <a:lnTo>
                  <a:pt x="56270" y="50270"/>
                </a:lnTo>
                <a:lnTo>
                  <a:pt x="56270" y="50280"/>
                </a:lnTo>
                <a:lnTo>
                  <a:pt x="56280" y="50280"/>
                </a:lnTo>
                <a:lnTo>
                  <a:pt x="56280" y="50290"/>
                </a:lnTo>
                <a:lnTo>
                  <a:pt x="56290" y="50290"/>
                </a:lnTo>
                <a:lnTo>
                  <a:pt x="56290" y="50300"/>
                </a:lnTo>
                <a:lnTo>
                  <a:pt x="56300" y="50300"/>
                </a:lnTo>
                <a:lnTo>
                  <a:pt x="56300" y="50310"/>
                </a:lnTo>
                <a:lnTo>
                  <a:pt x="56310" y="50310"/>
                </a:lnTo>
                <a:lnTo>
                  <a:pt x="56310" y="50320"/>
                </a:lnTo>
                <a:lnTo>
                  <a:pt x="56320" y="50320"/>
                </a:lnTo>
                <a:lnTo>
                  <a:pt x="56320" y="50330"/>
                </a:lnTo>
                <a:lnTo>
                  <a:pt x="56330" y="50330"/>
                </a:lnTo>
                <a:lnTo>
                  <a:pt x="56330" y="50340"/>
                </a:lnTo>
                <a:lnTo>
                  <a:pt x="56340" y="50340"/>
                </a:lnTo>
                <a:lnTo>
                  <a:pt x="56340" y="50350"/>
                </a:lnTo>
                <a:lnTo>
                  <a:pt x="56350" y="50350"/>
                </a:lnTo>
                <a:lnTo>
                  <a:pt x="56350" y="50360"/>
                </a:lnTo>
                <a:lnTo>
                  <a:pt x="56360" y="50360"/>
                </a:lnTo>
                <a:lnTo>
                  <a:pt x="56360" y="50370"/>
                </a:lnTo>
                <a:lnTo>
                  <a:pt x="56370" y="50370"/>
                </a:lnTo>
                <a:lnTo>
                  <a:pt x="56370" y="50380"/>
                </a:lnTo>
                <a:lnTo>
                  <a:pt x="56380" y="50380"/>
                </a:lnTo>
                <a:lnTo>
                  <a:pt x="56380" y="50390"/>
                </a:lnTo>
                <a:lnTo>
                  <a:pt x="56380" y="50400"/>
                </a:lnTo>
                <a:lnTo>
                  <a:pt x="56390" y="50400"/>
                </a:lnTo>
                <a:lnTo>
                  <a:pt x="56400" y="50400"/>
                </a:lnTo>
                <a:lnTo>
                  <a:pt x="56400" y="50410"/>
                </a:lnTo>
                <a:lnTo>
                  <a:pt x="56410" y="50410"/>
                </a:lnTo>
                <a:lnTo>
                  <a:pt x="56410" y="50420"/>
                </a:lnTo>
                <a:lnTo>
                  <a:pt x="56420" y="50420"/>
                </a:lnTo>
                <a:lnTo>
                  <a:pt x="56430" y="50420"/>
                </a:lnTo>
                <a:lnTo>
                  <a:pt x="56430" y="50430"/>
                </a:lnTo>
                <a:lnTo>
                  <a:pt x="56440" y="50430"/>
                </a:lnTo>
                <a:lnTo>
                  <a:pt x="56450" y="50430"/>
                </a:lnTo>
                <a:lnTo>
                  <a:pt x="56450" y="50440"/>
                </a:lnTo>
                <a:lnTo>
                  <a:pt x="56470" y="50440"/>
                </a:lnTo>
                <a:lnTo>
                  <a:pt x="56470" y="50430"/>
                </a:lnTo>
                <a:lnTo>
                  <a:pt x="56480" y="50430"/>
                </a:lnTo>
                <a:lnTo>
                  <a:pt x="56500" y="50430"/>
                </a:lnTo>
                <a:lnTo>
                  <a:pt x="56500" y="50440"/>
                </a:lnTo>
                <a:lnTo>
                  <a:pt x="56510" y="50440"/>
                </a:lnTo>
                <a:lnTo>
                  <a:pt x="56510" y="50460"/>
                </a:lnTo>
                <a:lnTo>
                  <a:pt x="56520" y="50460"/>
                </a:lnTo>
                <a:lnTo>
                  <a:pt x="56530" y="50460"/>
                </a:lnTo>
                <a:lnTo>
                  <a:pt x="56540" y="50460"/>
                </a:lnTo>
                <a:lnTo>
                  <a:pt x="56540" y="50470"/>
                </a:lnTo>
                <a:lnTo>
                  <a:pt x="56560" y="50470"/>
                </a:lnTo>
                <a:lnTo>
                  <a:pt x="56560" y="50460"/>
                </a:lnTo>
                <a:lnTo>
                  <a:pt x="56570" y="50460"/>
                </a:lnTo>
                <a:lnTo>
                  <a:pt x="56570" y="50450"/>
                </a:lnTo>
                <a:lnTo>
                  <a:pt x="56560" y="50450"/>
                </a:lnTo>
                <a:lnTo>
                  <a:pt x="56560" y="50440"/>
                </a:lnTo>
                <a:lnTo>
                  <a:pt x="56580" y="50440"/>
                </a:lnTo>
                <a:lnTo>
                  <a:pt x="56570" y="50440"/>
                </a:lnTo>
                <a:lnTo>
                  <a:pt x="56570" y="50430"/>
                </a:lnTo>
                <a:lnTo>
                  <a:pt x="56560" y="50430"/>
                </a:lnTo>
                <a:lnTo>
                  <a:pt x="56560" y="50420"/>
                </a:lnTo>
                <a:lnTo>
                  <a:pt x="56560" y="50400"/>
                </a:lnTo>
                <a:lnTo>
                  <a:pt x="56560" y="50390"/>
                </a:lnTo>
                <a:lnTo>
                  <a:pt x="56590" y="50390"/>
                </a:lnTo>
                <a:lnTo>
                  <a:pt x="56590" y="50400"/>
                </a:lnTo>
                <a:lnTo>
                  <a:pt x="56590" y="50410"/>
                </a:lnTo>
                <a:lnTo>
                  <a:pt x="56600" y="50410"/>
                </a:lnTo>
                <a:lnTo>
                  <a:pt x="56610" y="50410"/>
                </a:lnTo>
                <a:lnTo>
                  <a:pt x="56610" y="50420"/>
                </a:lnTo>
                <a:lnTo>
                  <a:pt x="56620" y="50420"/>
                </a:lnTo>
                <a:lnTo>
                  <a:pt x="56650" y="50420"/>
                </a:lnTo>
                <a:lnTo>
                  <a:pt x="56650" y="50430"/>
                </a:lnTo>
                <a:lnTo>
                  <a:pt x="56660" y="50430"/>
                </a:lnTo>
                <a:lnTo>
                  <a:pt x="56660" y="50440"/>
                </a:lnTo>
                <a:lnTo>
                  <a:pt x="56650" y="50440"/>
                </a:lnTo>
                <a:lnTo>
                  <a:pt x="56640" y="50440"/>
                </a:lnTo>
                <a:lnTo>
                  <a:pt x="56640" y="50450"/>
                </a:lnTo>
                <a:lnTo>
                  <a:pt x="56640" y="50460"/>
                </a:lnTo>
                <a:lnTo>
                  <a:pt x="56630" y="50460"/>
                </a:lnTo>
                <a:lnTo>
                  <a:pt x="56610" y="50460"/>
                </a:lnTo>
                <a:lnTo>
                  <a:pt x="56600" y="50460"/>
                </a:lnTo>
                <a:lnTo>
                  <a:pt x="56600" y="50470"/>
                </a:lnTo>
                <a:lnTo>
                  <a:pt x="56590" y="50470"/>
                </a:lnTo>
                <a:lnTo>
                  <a:pt x="56590" y="50480"/>
                </a:lnTo>
                <a:lnTo>
                  <a:pt x="56570" y="50480"/>
                </a:lnTo>
                <a:lnTo>
                  <a:pt x="56560" y="50480"/>
                </a:lnTo>
                <a:lnTo>
                  <a:pt x="56560" y="50490"/>
                </a:lnTo>
                <a:lnTo>
                  <a:pt x="56550" y="50490"/>
                </a:lnTo>
                <a:lnTo>
                  <a:pt x="56550" y="50500"/>
                </a:lnTo>
                <a:lnTo>
                  <a:pt x="56560" y="50500"/>
                </a:lnTo>
                <a:lnTo>
                  <a:pt x="56570" y="50500"/>
                </a:lnTo>
                <a:lnTo>
                  <a:pt x="56570" y="50510"/>
                </a:lnTo>
                <a:lnTo>
                  <a:pt x="56570" y="50520"/>
                </a:lnTo>
                <a:lnTo>
                  <a:pt x="56570" y="50530"/>
                </a:lnTo>
                <a:lnTo>
                  <a:pt x="56560" y="50530"/>
                </a:lnTo>
                <a:lnTo>
                  <a:pt x="56560" y="50540"/>
                </a:lnTo>
                <a:lnTo>
                  <a:pt x="56540" y="50540"/>
                </a:lnTo>
                <a:lnTo>
                  <a:pt x="56540" y="50530"/>
                </a:lnTo>
                <a:lnTo>
                  <a:pt x="56530" y="50530"/>
                </a:lnTo>
                <a:lnTo>
                  <a:pt x="56520" y="50530"/>
                </a:lnTo>
                <a:lnTo>
                  <a:pt x="56510" y="50530"/>
                </a:lnTo>
                <a:lnTo>
                  <a:pt x="56500" y="50530"/>
                </a:lnTo>
                <a:lnTo>
                  <a:pt x="56500" y="50540"/>
                </a:lnTo>
                <a:lnTo>
                  <a:pt x="56500" y="50550"/>
                </a:lnTo>
                <a:lnTo>
                  <a:pt x="56490" y="50550"/>
                </a:lnTo>
                <a:lnTo>
                  <a:pt x="56490" y="50570"/>
                </a:lnTo>
                <a:lnTo>
                  <a:pt x="56490" y="50590"/>
                </a:lnTo>
                <a:lnTo>
                  <a:pt x="56490" y="50600"/>
                </a:lnTo>
                <a:lnTo>
                  <a:pt x="56500" y="50600"/>
                </a:lnTo>
                <a:lnTo>
                  <a:pt x="56500" y="50610"/>
                </a:lnTo>
                <a:lnTo>
                  <a:pt x="56500" y="50620"/>
                </a:lnTo>
                <a:lnTo>
                  <a:pt x="56510" y="50620"/>
                </a:lnTo>
                <a:lnTo>
                  <a:pt x="56510" y="50630"/>
                </a:lnTo>
                <a:lnTo>
                  <a:pt x="56510" y="50660"/>
                </a:lnTo>
                <a:lnTo>
                  <a:pt x="56510" y="50680"/>
                </a:lnTo>
                <a:lnTo>
                  <a:pt x="56510" y="50690"/>
                </a:lnTo>
                <a:lnTo>
                  <a:pt x="56500" y="50690"/>
                </a:lnTo>
                <a:lnTo>
                  <a:pt x="56490" y="50690"/>
                </a:lnTo>
                <a:lnTo>
                  <a:pt x="56490" y="50700"/>
                </a:lnTo>
                <a:lnTo>
                  <a:pt x="56480" y="50700"/>
                </a:lnTo>
                <a:lnTo>
                  <a:pt x="56470" y="50700"/>
                </a:lnTo>
                <a:lnTo>
                  <a:pt x="56470" y="50710"/>
                </a:lnTo>
                <a:lnTo>
                  <a:pt x="56460" y="50710"/>
                </a:lnTo>
                <a:lnTo>
                  <a:pt x="56450" y="50710"/>
                </a:lnTo>
                <a:lnTo>
                  <a:pt x="56450" y="50720"/>
                </a:lnTo>
                <a:lnTo>
                  <a:pt x="56440" y="50720"/>
                </a:lnTo>
                <a:lnTo>
                  <a:pt x="56440" y="50730"/>
                </a:lnTo>
                <a:lnTo>
                  <a:pt x="56430" y="50730"/>
                </a:lnTo>
                <a:lnTo>
                  <a:pt x="56420" y="50730"/>
                </a:lnTo>
                <a:lnTo>
                  <a:pt x="56420" y="50740"/>
                </a:lnTo>
                <a:lnTo>
                  <a:pt x="56410" y="50740"/>
                </a:lnTo>
                <a:lnTo>
                  <a:pt x="56400" y="50740"/>
                </a:lnTo>
                <a:lnTo>
                  <a:pt x="56400" y="50750"/>
                </a:lnTo>
                <a:lnTo>
                  <a:pt x="56380" y="50750"/>
                </a:lnTo>
                <a:lnTo>
                  <a:pt x="56380" y="50760"/>
                </a:lnTo>
                <a:lnTo>
                  <a:pt x="56380" y="50770"/>
                </a:lnTo>
                <a:lnTo>
                  <a:pt x="56380" y="50780"/>
                </a:lnTo>
                <a:lnTo>
                  <a:pt x="56370" y="50780"/>
                </a:lnTo>
                <a:lnTo>
                  <a:pt x="56370" y="50790"/>
                </a:lnTo>
                <a:lnTo>
                  <a:pt x="56360" y="50790"/>
                </a:lnTo>
                <a:lnTo>
                  <a:pt x="56360" y="50810"/>
                </a:lnTo>
                <a:lnTo>
                  <a:pt x="56360" y="50820"/>
                </a:lnTo>
                <a:lnTo>
                  <a:pt x="56360" y="50830"/>
                </a:lnTo>
                <a:lnTo>
                  <a:pt x="56370" y="50830"/>
                </a:lnTo>
                <a:lnTo>
                  <a:pt x="56370" y="50860"/>
                </a:lnTo>
                <a:lnTo>
                  <a:pt x="56380" y="50860"/>
                </a:lnTo>
                <a:lnTo>
                  <a:pt x="56380" y="50870"/>
                </a:lnTo>
                <a:lnTo>
                  <a:pt x="56380" y="50880"/>
                </a:lnTo>
                <a:lnTo>
                  <a:pt x="56380" y="50890"/>
                </a:lnTo>
                <a:lnTo>
                  <a:pt x="56390" y="50890"/>
                </a:lnTo>
                <a:lnTo>
                  <a:pt x="56400" y="50890"/>
                </a:lnTo>
                <a:lnTo>
                  <a:pt x="56400" y="50900"/>
                </a:lnTo>
                <a:lnTo>
                  <a:pt x="56400" y="50910"/>
                </a:lnTo>
                <a:lnTo>
                  <a:pt x="56410" y="50910"/>
                </a:lnTo>
                <a:lnTo>
                  <a:pt x="56410" y="50920"/>
                </a:lnTo>
                <a:lnTo>
                  <a:pt x="56410" y="50950"/>
                </a:lnTo>
                <a:lnTo>
                  <a:pt x="56420" y="50950"/>
                </a:lnTo>
                <a:lnTo>
                  <a:pt x="56420" y="50940"/>
                </a:lnTo>
                <a:lnTo>
                  <a:pt x="56420" y="50930"/>
                </a:lnTo>
                <a:lnTo>
                  <a:pt x="56430" y="50930"/>
                </a:lnTo>
                <a:lnTo>
                  <a:pt x="56430" y="50920"/>
                </a:lnTo>
                <a:lnTo>
                  <a:pt x="56460" y="50920"/>
                </a:lnTo>
                <a:lnTo>
                  <a:pt x="56480" y="50920"/>
                </a:lnTo>
                <a:lnTo>
                  <a:pt x="56480" y="50930"/>
                </a:lnTo>
                <a:lnTo>
                  <a:pt x="56490" y="50930"/>
                </a:lnTo>
                <a:lnTo>
                  <a:pt x="56490" y="50940"/>
                </a:lnTo>
                <a:lnTo>
                  <a:pt x="56490" y="50950"/>
                </a:lnTo>
                <a:lnTo>
                  <a:pt x="56480" y="50950"/>
                </a:lnTo>
                <a:lnTo>
                  <a:pt x="56480" y="50970"/>
                </a:lnTo>
                <a:lnTo>
                  <a:pt x="56490" y="50970"/>
                </a:lnTo>
                <a:lnTo>
                  <a:pt x="56480" y="50970"/>
                </a:lnTo>
                <a:lnTo>
                  <a:pt x="56480" y="50980"/>
                </a:lnTo>
                <a:lnTo>
                  <a:pt x="56480" y="50990"/>
                </a:lnTo>
                <a:lnTo>
                  <a:pt x="56470" y="50990"/>
                </a:lnTo>
                <a:lnTo>
                  <a:pt x="56470" y="51000"/>
                </a:lnTo>
                <a:lnTo>
                  <a:pt x="56470" y="51010"/>
                </a:lnTo>
                <a:lnTo>
                  <a:pt x="56480" y="51010"/>
                </a:lnTo>
                <a:lnTo>
                  <a:pt x="56480" y="51030"/>
                </a:lnTo>
                <a:lnTo>
                  <a:pt x="56500" y="51030"/>
                </a:lnTo>
                <a:lnTo>
                  <a:pt x="56500" y="51020"/>
                </a:lnTo>
                <a:lnTo>
                  <a:pt x="56490" y="51020"/>
                </a:lnTo>
                <a:lnTo>
                  <a:pt x="56490" y="51010"/>
                </a:lnTo>
                <a:lnTo>
                  <a:pt x="56490" y="51000"/>
                </a:lnTo>
                <a:lnTo>
                  <a:pt x="56480" y="51000"/>
                </a:lnTo>
                <a:lnTo>
                  <a:pt x="56490" y="51000"/>
                </a:lnTo>
                <a:lnTo>
                  <a:pt x="56490" y="50990"/>
                </a:lnTo>
                <a:lnTo>
                  <a:pt x="56490" y="50980"/>
                </a:lnTo>
                <a:lnTo>
                  <a:pt x="56490" y="50970"/>
                </a:lnTo>
                <a:lnTo>
                  <a:pt x="56500" y="50970"/>
                </a:lnTo>
                <a:lnTo>
                  <a:pt x="56500" y="50960"/>
                </a:lnTo>
                <a:lnTo>
                  <a:pt x="56520" y="50960"/>
                </a:lnTo>
                <a:lnTo>
                  <a:pt x="56530" y="50960"/>
                </a:lnTo>
                <a:lnTo>
                  <a:pt x="56530" y="50950"/>
                </a:lnTo>
                <a:lnTo>
                  <a:pt x="56540" y="50950"/>
                </a:lnTo>
                <a:lnTo>
                  <a:pt x="56540" y="50960"/>
                </a:lnTo>
                <a:lnTo>
                  <a:pt x="56530" y="50960"/>
                </a:lnTo>
                <a:lnTo>
                  <a:pt x="56530" y="50970"/>
                </a:lnTo>
                <a:lnTo>
                  <a:pt x="56540" y="50970"/>
                </a:lnTo>
                <a:lnTo>
                  <a:pt x="56540" y="50980"/>
                </a:lnTo>
                <a:lnTo>
                  <a:pt x="56530" y="50980"/>
                </a:lnTo>
                <a:lnTo>
                  <a:pt x="56530" y="50990"/>
                </a:lnTo>
                <a:lnTo>
                  <a:pt x="56530" y="51010"/>
                </a:lnTo>
                <a:lnTo>
                  <a:pt x="56530" y="51020"/>
                </a:lnTo>
                <a:lnTo>
                  <a:pt x="56520" y="51020"/>
                </a:lnTo>
                <a:lnTo>
                  <a:pt x="56520" y="51030"/>
                </a:lnTo>
                <a:lnTo>
                  <a:pt x="56520" y="51040"/>
                </a:lnTo>
                <a:lnTo>
                  <a:pt x="56530" y="51040"/>
                </a:lnTo>
                <a:lnTo>
                  <a:pt x="56530" y="51050"/>
                </a:lnTo>
                <a:lnTo>
                  <a:pt x="56520" y="51050"/>
                </a:lnTo>
                <a:lnTo>
                  <a:pt x="56510" y="51050"/>
                </a:lnTo>
                <a:lnTo>
                  <a:pt x="56510" y="51060"/>
                </a:lnTo>
                <a:lnTo>
                  <a:pt x="56500" y="51060"/>
                </a:lnTo>
                <a:lnTo>
                  <a:pt x="56500" y="51070"/>
                </a:lnTo>
                <a:lnTo>
                  <a:pt x="56500" y="51080"/>
                </a:lnTo>
                <a:lnTo>
                  <a:pt x="56490" y="51080"/>
                </a:lnTo>
                <a:lnTo>
                  <a:pt x="56490" y="51090"/>
                </a:lnTo>
                <a:lnTo>
                  <a:pt x="56480" y="51090"/>
                </a:lnTo>
                <a:lnTo>
                  <a:pt x="56480" y="51100"/>
                </a:lnTo>
                <a:lnTo>
                  <a:pt x="56480" y="51110"/>
                </a:lnTo>
                <a:lnTo>
                  <a:pt x="56470" y="51110"/>
                </a:lnTo>
                <a:lnTo>
                  <a:pt x="56460" y="51110"/>
                </a:lnTo>
                <a:lnTo>
                  <a:pt x="56450" y="51110"/>
                </a:lnTo>
                <a:lnTo>
                  <a:pt x="56450" y="51120"/>
                </a:lnTo>
                <a:lnTo>
                  <a:pt x="56450" y="51130"/>
                </a:lnTo>
                <a:lnTo>
                  <a:pt x="56440" y="51130"/>
                </a:lnTo>
                <a:lnTo>
                  <a:pt x="56420" y="51130"/>
                </a:lnTo>
                <a:lnTo>
                  <a:pt x="56420" y="51120"/>
                </a:lnTo>
                <a:lnTo>
                  <a:pt x="56420" y="51100"/>
                </a:lnTo>
                <a:lnTo>
                  <a:pt x="56430" y="51100"/>
                </a:lnTo>
                <a:lnTo>
                  <a:pt x="56430" y="51080"/>
                </a:lnTo>
                <a:lnTo>
                  <a:pt x="56430" y="51060"/>
                </a:lnTo>
                <a:lnTo>
                  <a:pt x="56420" y="51060"/>
                </a:lnTo>
                <a:lnTo>
                  <a:pt x="56420" y="51050"/>
                </a:lnTo>
                <a:lnTo>
                  <a:pt x="56420" y="51040"/>
                </a:lnTo>
                <a:lnTo>
                  <a:pt x="56410" y="51040"/>
                </a:lnTo>
                <a:lnTo>
                  <a:pt x="56410" y="51030"/>
                </a:lnTo>
                <a:lnTo>
                  <a:pt x="56400" y="51030"/>
                </a:lnTo>
                <a:lnTo>
                  <a:pt x="56380" y="51030"/>
                </a:lnTo>
                <a:lnTo>
                  <a:pt x="56360" y="51030"/>
                </a:lnTo>
                <a:lnTo>
                  <a:pt x="56350" y="51030"/>
                </a:lnTo>
                <a:lnTo>
                  <a:pt x="56350" y="51020"/>
                </a:lnTo>
                <a:lnTo>
                  <a:pt x="56340" y="51020"/>
                </a:lnTo>
                <a:lnTo>
                  <a:pt x="56340" y="51010"/>
                </a:lnTo>
                <a:lnTo>
                  <a:pt x="56330" y="51010"/>
                </a:lnTo>
                <a:lnTo>
                  <a:pt x="56300" y="51010"/>
                </a:lnTo>
                <a:lnTo>
                  <a:pt x="56300" y="51000"/>
                </a:lnTo>
                <a:lnTo>
                  <a:pt x="56290" y="51000"/>
                </a:lnTo>
                <a:lnTo>
                  <a:pt x="56280" y="51000"/>
                </a:lnTo>
                <a:lnTo>
                  <a:pt x="56280" y="50990"/>
                </a:lnTo>
                <a:lnTo>
                  <a:pt x="56280" y="50980"/>
                </a:lnTo>
                <a:lnTo>
                  <a:pt x="56290" y="50980"/>
                </a:lnTo>
                <a:lnTo>
                  <a:pt x="56290" y="50970"/>
                </a:lnTo>
                <a:lnTo>
                  <a:pt x="56290" y="50960"/>
                </a:lnTo>
                <a:lnTo>
                  <a:pt x="56290" y="50950"/>
                </a:lnTo>
                <a:lnTo>
                  <a:pt x="56300" y="50950"/>
                </a:lnTo>
                <a:lnTo>
                  <a:pt x="56300" y="50940"/>
                </a:lnTo>
                <a:lnTo>
                  <a:pt x="56310" y="50940"/>
                </a:lnTo>
                <a:lnTo>
                  <a:pt x="56310" y="50920"/>
                </a:lnTo>
                <a:lnTo>
                  <a:pt x="56300" y="50920"/>
                </a:lnTo>
                <a:lnTo>
                  <a:pt x="56300" y="50910"/>
                </a:lnTo>
                <a:lnTo>
                  <a:pt x="56290" y="50910"/>
                </a:lnTo>
                <a:lnTo>
                  <a:pt x="56280" y="50910"/>
                </a:lnTo>
                <a:lnTo>
                  <a:pt x="56280" y="50900"/>
                </a:lnTo>
                <a:lnTo>
                  <a:pt x="56270" y="50900"/>
                </a:lnTo>
                <a:lnTo>
                  <a:pt x="56270" y="50910"/>
                </a:lnTo>
                <a:lnTo>
                  <a:pt x="56270" y="50900"/>
                </a:lnTo>
                <a:lnTo>
                  <a:pt x="56260" y="50900"/>
                </a:lnTo>
                <a:lnTo>
                  <a:pt x="56260" y="50890"/>
                </a:lnTo>
                <a:lnTo>
                  <a:pt x="56270" y="50890"/>
                </a:lnTo>
                <a:lnTo>
                  <a:pt x="56270" y="50880"/>
                </a:lnTo>
                <a:lnTo>
                  <a:pt x="56280" y="50880"/>
                </a:lnTo>
                <a:lnTo>
                  <a:pt x="56280" y="50870"/>
                </a:lnTo>
                <a:lnTo>
                  <a:pt x="56270" y="50870"/>
                </a:lnTo>
                <a:lnTo>
                  <a:pt x="56270" y="50860"/>
                </a:lnTo>
                <a:lnTo>
                  <a:pt x="56280" y="50860"/>
                </a:lnTo>
                <a:lnTo>
                  <a:pt x="56280" y="50850"/>
                </a:lnTo>
                <a:lnTo>
                  <a:pt x="56270" y="50850"/>
                </a:lnTo>
                <a:lnTo>
                  <a:pt x="56260" y="50850"/>
                </a:lnTo>
                <a:lnTo>
                  <a:pt x="56260" y="50840"/>
                </a:lnTo>
                <a:lnTo>
                  <a:pt x="56270" y="50840"/>
                </a:lnTo>
                <a:lnTo>
                  <a:pt x="56270" y="50830"/>
                </a:lnTo>
                <a:lnTo>
                  <a:pt x="56270" y="50820"/>
                </a:lnTo>
                <a:lnTo>
                  <a:pt x="56280" y="50820"/>
                </a:lnTo>
                <a:lnTo>
                  <a:pt x="56280" y="50810"/>
                </a:lnTo>
                <a:lnTo>
                  <a:pt x="56280" y="50800"/>
                </a:lnTo>
                <a:lnTo>
                  <a:pt x="56250" y="50800"/>
                </a:lnTo>
                <a:lnTo>
                  <a:pt x="56240" y="50800"/>
                </a:lnTo>
                <a:lnTo>
                  <a:pt x="56230" y="50800"/>
                </a:lnTo>
                <a:lnTo>
                  <a:pt x="56230" y="50790"/>
                </a:lnTo>
                <a:lnTo>
                  <a:pt x="56220" y="50790"/>
                </a:lnTo>
                <a:lnTo>
                  <a:pt x="56220" y="50770"/>
                </a:lnTo>
                <a:lnTo>
                  <a:pt x="56210" y="50770"/>
                </a:lnTo>
                <a:lnTo>
                  <a:pt x="56210" y="50780"/>
                </a:lnTo>
                <a:lnTo>
                  <a:pt x="56200" y="50780"/>
                </a:lnTo>
                <a:lnTo>
                  <a:pt x="56200" y="50790"/>
                </a:lnTo>
                <a:lnTo>
                  <a:pt x="56190" y="50790"/>
                </a:lnTo>
                <a:lnTo>
                  <a:pt x="56180" y="50790"/>
                </a:lnTo>
                <a:lnTo>
                  <a:pt x="56180" y="50780"/>
                </a:lnTo>
                <a:lnTo>
                  <a:pt x="56170" y="50780"/>
                </a:lnTo>
                <a:lnTo>
                  <a:pt x="56170" y="50770"/>
                </a:lnTo>
                <a:lnTo>
                  <a:pt x="56170" y="50760"/>
                </a:lnTo>
                <a:lnTo>
                  <a:pt x="56170" y="50750"/>
                </a:lnTo>
                <a:lnTo>
                  <a:pt x="56160" y="50750"/>
                </a:lnTo>
                <a:lnTo>
                  <a:pt x="56160" y="50740"/>
                </a:lnTo>
                <a:lnTo>
                  <a:pt x="56160" y="50730"/>
                </a:lnTo>
                <a:lnTo>
                  <a:pt x="56150" y="50730"/>
                </a:lnTo>
                <a:lnTo>
                  <a:pt x="56150" y="50710"/>
                </a:lnTo>
                <a:lnTo>
                  <a:pt x="56150" y="50690"/>
                </a:lnTo>
                <a:lnTo>
                  <a:pt x="56150" y="50670"/>
                </a:lnTo>
                <a:lnTo>
                  <a:pt x="56150" y="50640"/>
                </a:lnTo>
                <a:lnTo>
                  <a:pt x="56160" y="50640"/>
                </a:lnTo>
                <a:lnTo>
                  <a:pt x="56160" y="50630"/>
                </a:lnTo>
                <a:lnTo>
                  <a:pt x="56160" y="50620"/>
                </a:lnTo>
                <a:lnTo>
                  <a:pt x="56170" y="50620"/>
                </a:lnTo>
                <a:lnTo>
                  <a:pt x="56170" y="50610"/>
                </a:lnTo>
                <a:lnTo>
                  <a:pt x="56170" y="50600"/>
                </a:lnTo>
                <a:lnTo>
                  <a:pt x="56180" y="50600"/>
                </a:lnTo>
                <a:lnTo>
                  <a:pt x="56180" y="50580"/>
                </a:lnTo>
                <a:lnTo>
                  <a:pt x="56190" y="50580"/>
                </a:lnTo>
                <a:lnTo>
                  <a:pt x="56190" y="50560"/>
                </a:lnTo>
                <a:lnTo>
                  <a:pt x="56190" y="50550"/>
                </a:lnTo>
                <a:lnTo>
                  <a:pt x="56190" y="50540"/>
                </a:lnTo>
                <a:lnTo>
                  <a:pt x="56180" y="50540"/>
                </a:lnTo>
                <a:lnTo>
                  <a:pt x="56170" y="50540"/>
                </a:lnTo>
                <a:lnTo>
                  <a:pt x="56170" y="50530"/>
                </a:lnTo>
                <a:lnTo>
                  <a:pt x="56170" y="50510"/>
                </a:lnTo>
                <a:lnTo>
                  <a:pt x="56170" y="50480"/>
                </a:lnTo>
                <a:lnTo>
                  <a:pt x="56160" y="50480"/>
                </a:lnTo>
                <a:lnTo>
                  <a:pt x="56160" y="50470"/>
                </a:lnTo>
                <a:lnTo>
                  <a:pt x="56150" y="50470"/>
                </a:lnTo>
                <a:lnTo>
                  <a:pt x="56150" y="50460"/>
                </a:lnTo>
                <a:lnTo>
                  <a:pt x="56140" y="50460"/>
                </a:lnTo>
                <a:lnTo>
                  <a:pt x="56140" y="50450"/>
                </a:lnTo>
                <a:lnTo>
                  <a:pt x="56140" y="50440"/>
                </a:lnTo>
                <a:lnTo>
                  <a:pt x="56130" y="50440"/>
                </a:lnTo>
                <a:lnTo>
                  <a:pt x="56130" y="50430"/>
                </a:lnTo>
                <a:lnTo>
                  <a:pt x="56130" y="50420"/>
                </a:lnTo>
                <a:lnTo>
                  <a:pt x="56120" y="50420"/>
                </a:lnTo>
                <a:lnTo>
                  <a:pt x="56120" y="50410"/>
                </a:lnTo>
                <a:lnTo>
                  <a:pt x="56110" y="50410"/>
                </a:lnTo>
                <a:lnTo>
                  <a:pt x="56110" y="50400"/>
                </a:lnTo>
                <a:lnTo>
                  <a:pt x="56120" y="50400"/>
                </a:lnTo>
                <a:lnTo>
                  <a:pt x="56120" y="50390"/>
                </a:lnTo>
                <a:lnTo>
                  <a:pt x="56120" y="50380"/>
                </a:lnTo>
                <a:lnTo>
                  <a:pt x="56130" y="50380"/>
                </a:lnTo>
                <a:lnTo>
                  <a:pt x="56130" y="50370"/>
                </a:lnTo>
                <a:lnTo>
                  <a:pt x="56140" y="50370"/>
                </a:lnTo>
                <a:lnTo>
                  <a:pt x="56140" y="50360"/>
                </a:lnTo>
                <a:lnTo>
                  <a:pt x="56150" y="50360"/>
                </a:lnTo>
                <a:lnTo>
                  <a:pt x="56160" y="50360"/>
                </a:lnTo>
                <a:lnTo>
                  <a:pt x="56160" y="50350"/>
                </a:lnTo>
                <a:lnTo>
                  <a:pt x="56160" y="50340"/>
                </a:lnTo>
                <a:lnTo>
                  <a:pt x="56170" y="50340"/>
                </a:lnTo>
                <a:lnTo>
                  <a:pt x="56170" y="50330"/>
                </a:lnTo>
                <a:lnTo>
                  <a:pt x="56180" y="50330"/>
                </a:lnTo>
                <a:lnTo>
                  <a:pt x="56180" y="50320"/>
                </a:lnTo>
                <a:lnTo>
                  <a:pt x="56190" y="50320"/>
                </a:lnTo>
                <a:lnTo>
                  <a:pt x="56190" y="50310"/>
                </a:lnTo>
                <a:lnTo>
                  <a:pt x="56200" y="50310"/>
                </a:lnTo>
                <a:lnTo>
                  <a:pt x="56200" y="50300"/>
                </a:lnTo>
                <a:lnTo>
                  <a:pt x="56200" y="50290"/>
                </a:lnTo>
                <a:lnTo>
                  <a:pt x="56210" y="50290"/>
                </a:lnTo>
                <a:lnTo>
                  <a:pt x="56210" y="50270"/>
                </a:lnTo>
                <a:lnTo>
                  <a:pt x="56210" y="50250"/>
                </a:lnTo>
                <a:lnTo>
                  <a:pt x="56210" y="50240"/>
                </a:lnTo>
                <a:lnTo>
                  <a:pt x="56200" y="50240"/>
                </a:lnTo>
                <a:lnTo>
                  <a:pt x="56200" y="50230"/>
                </a:lnTo>
                <a:lnTo>
                  <a:pt x="56190" y="50230"/>
                </a:lnTo>
                <a:lnTo>
                  <a:pt x="56190" y="50220"/>
                </a:lnTo>
                <a:lnTo>
                  <a:pt x="56190" y="50210"/>
                </a:lnTo>
                <a:lnTo>
                  <a:pt x="56180" y="50210"/>
                </a:lnTo>
                <a:lnTo>
                  <a:pt x="56180" y="50190"/>
                </a:lnTo>
                <a:lnTo>
                  <a:pt x="56180" y="50180"/>
                </a:lnTo>
                <a:lnTo>
                  <a:pt x="56170" y="50180"/>
                </a:lnTo>
                <a:lnTo>
                  <a:pt x="56170" y="50170"/>
                </a:lnTo>
                <a:lnTo>
                  <a:pt x="56160" y="50170"/>
                </a:lnTo>
                <a:lnTo>
                  <a:pt x="56160" y="50160"/>
                </a:lnTo>
                <a:lnTo>
                  <a:pt x="56150" y="50160"/>
                </a:lnTo>
                <a:lnTo>
                  <a:pt x="56140" y="50160"/>
                </a:lnTo>
                <a:lnTo>
                  <a:pt x="56140" y="50150"/>
                </a:lnTo>
                <a:lnTo>
                  <a:pt x="56100" y="50150"/>
                </a:lnTo>
                <a:lnTo>
                  <a:pt x="56100" y="50140"/>
                </a:lnTo>
                <a:lnTo>
                  <a:pt x="56140" y="50140"/>
                </a:lnTo>
                <a:lnTo>
                  <a:pt x="56170" y="50140"/>
                </a:lnTo>
                <a:close/>
                <a:moveTo>
                  <a:pt x="56700" y="50110"/>
                </a:moveTo>
                <a:lnTo>
                  <a:pt x="56700" y="50120"/>
                </a:lnTo>
                <a:lnTo>
                  <a:pt x="56710" y="50120"/>
                </a:lnTo>
                <a:lnTo>
                  <a:pt x="56710" y="50140"/>
                </a:lnTo>
                <a:lnTo>
                  <a:pt x="56710" y="50150"/>
                </a:lnTo>
                <a:lnTo>
                  <a:pt x="56720" y="50150"/>
                </a:lnTo>
                <a:lnTo>
                  <a:pt x="56730" y="50150"/>
                </a:lnTo>
                <a:lnTo>
                  <a:pt x="56750" y="50150"/>
                </a:lnTo>
                <a:lnTo>
                  <a:pt x="56760" y="50150"/>
                </a:lnTo>
                <a:lnTo>
                  <a:pt x="56770" y="50150"/>
                </a:lnTo>
                <a:lnTo>
                  <a:pt x="56770" y="50160"/>
                </a:lnTo>
                <a:lnTo>
                  <a:pt x="56780" y="50160"/>
                </a:lnTo>
                <a:lnTo>
                  <a:pt x="56780" y="50170"/>
                </a:lnTo>
                <a:lnTo>
                  <a:pt x="56790" y="50170"/>
                </a:lnTo>
                <a:lnTo>
                  <a:pt x="56790" y="50180"/>
                </a:lnTo>
                <a:lnTo>
                  <a:pt x="56800" y="50180"/>
                </a:lnTo>
                <a:lnTo>
                  <a:pt x="56800" y="50190"/>
                </a:lnTo>
                <a:lnTo>
                  <a:pt x="56790" y="50190"/>
                </a:lnTo>
                <a:lnTo>
                  <a:pt x="56790" y="50200"/>
                </a:lnTo>
                <a:lnTo>
                  <a:pt x="56800" y="50200"/>
                </a:lnTo>
                <a:lnTo>
                  <a:pt x="56800" y="50190"/>
                </a:lnTo>
                <a:lnTo>
                  <a:pt x="56820" y="50190"/>
                </a:lnTo>
                <a:lnTo>
                  <a:pt x="56820" y="50200"/>
                </a:lnTo>
                <a:lnTo>
                  <a:pt x="56830" y="50200"/>
                </a:lnTo>
                <a:lnTo>
                  <a:pt x="56830" y="50210"/>
                </a:lnTo>
                <a:lnTo>
                  <a:pt x="56830" y="50220"/>
                </a:lnTo>
                <a:lnTo>
                  <a:pt x="56820" y="50220"/>
                </a:lnTo>
                <a:lnTo>
                  <a:pt x="56820" y="50210"/>
                </a:lnTo>
                <a:lnTo>
                  <a:pt x="56800" y="50210"/>
                </a:lnTo>
                <a:lnTo>
                  <a:pt x="56790" y="50210"/>
                </a:lnTo>
                <a:lnTo>
                  <a:pt x="56790" y="50200"/>
                </a:lnTo>
                <a:lnTo>
                  <a:pt x="56760" y="50200"/>
                </a:lnTo>
                <a:lnTo>
                  <a:pt x="56760" y="50190"/>
                </a:lnTo>
                <a:lnTo>
                  <a:pt x="56750" y="50190"/>
                </a:lnTo>
                <a:lnTo>
                  <a:pt x="56740" y="50190"/>
                </a:lnTo>
                <a:lnTo>
                  <a:pt x="56740" y="50180"/>
                </a:lnTo>
                <a:lnTo>
                  <a:pt x="56710" y="50180"/>
                </a:lnTo>
                <a:lnTo>
                  <a:pt x="56700" y="50180"/>
                </a:lnTo>
                <a:lnTo>
                  <a:pt x="56700" y="50170"/>
                </a:lnTo>
                <a:lnTo>
                  <a:pt x="56690" y="50170"/>
                </a:lnTo>
                <a:lnTo>
                  <a:pt x="56690" y="50180"/>
                </a:lnTo>
                <a:lnTo>
                  <a:pt x="56680" y="50180"/>
                </a:lnTo>
                <a:lnTo>
                  <a:pt x="56680" y="50160"/>
                </a:lnTo>
                <a:lnTo>
                  <a:pt x="56690" y="50160"/>
                </a:lnTo>
                <a:lnTo>
                  <a:pt x="56690" y="50150"/>
                </a:lnTo>
                <a:lnTo>
                  <a:pt x="56700" y="50150"/>
                </a:lnTo>
                <a:lnTo>
                  <a:pt x="56710" y="50150"/>
                </a:lnTo>
                <a:lnTo>
                  <a:pt x="56710" y="50140"/>
                </a:lnTo>
                <a:lnTo>
                  <a:pt x="56700" y="50140"/>
                </a:lnTo>
                <a:lnTo>
                  <a:pt x="56700" y="50130"/>
                </a:lnTo>
                <a:lnTo>
                  <a:pt x="56690" y="50130"/>
                </a:lnTo>
                <a:lnTo>
                  <a:pt x="56690" y="50110"/>
                </a:lnTo>
                <a:lnTo>
                  <a:pt x="56700" y="50110"/>
                </a:lnTo>
                <a:close/>
                <a:moveTo>
                  <a:pt x="56360" y="50040"/>
                </a:moveTo>
                <a:lnTo>
                  <a:pt x="56360" y="50050"/>
                </a:lnTo>
                <a:lnTo>
                  <a:pt x="56370" y="50050"/>
                </a:lnTo>
                <a:lnTo>
                  <a:pt x="56380" y="50050"/>
                </a:lnTo>
                <a:lnTo>
                  <a:pt x="56380" y="50060"/>
                </a:lnTo>
                <a:lnTo>
                  <a:pt x="56390" y="50060"/>
                </a:lnTo>
                <a:lnTo>
                  <a:pt x="56380" y="50060"/>
                </a:lnTo>
                <a:lnTo>
                  <a:pt x="56380" y="50070"/>
                </a:lnTo>
                <a:lnTo>
                  <a:pt x="56390" y="50070"/>
                </a:lnTo>
                <a:lnTo>
                  <a:pt x="56390" y="50080"/>
                </a:lnTo>
                <a:lnTo>
                  <a:pt x="56380" y="50080"/>
                </a:lnTo>
                <a:lnTo>
                  <a:pt x="56380" y="50090"/>
                </a:lnTo>
                <a:lnTo>
                  <a:pt x="56370" y="50090"/>
                </a:lnTo>
                <a:lnTo>
                  <a:pt x="56370" y="50080"/>
                </a:lnTo>
                <a:lnTo>
                  <a:pt x="56360" y="50080"/>
                </a:lnTo>
                <a:lnTo>
                  <a:pt x="56360" y="50070"/>
                </a:lnTo>
                <a:lnTo>
                  <a:pt x="56360" y="50060"/>
                </a:lnTo>
                <a:lnTo>
                  <a:pt x="56350" y="50060"/>
                </a:lnTo>
                <a:lnTo>
                  <a:pt x="56350" y="50050"/>
                </a:lnTo>
                <a:lnTo>
                  <a:pt x="56360" y="50050"/>
                </a:lnTo>
                <a:lnTo>
                  <a:pt x="56360" y="50040"/>
                </a:lnTo>
                <a:close/>
                <a:moveTo>
                  <a:pt x="56590" y="50020"/>
                </a:moveTo>
                <a:lnTo>
                  <a:pt x="56600" y="50020"/>
                </a:lnTo>
                <a:lnTo>
                  <a:pt x="56600" y="50030"/>
                </a:lnTo>
                <a:lnTo>
                  <a:pt x="56610" y="50030"/>
                </a:lnTo>
                <a:lnTo>
                  <a:pt x="56620" y="50030"/>
                </a:lnTo>
                <a:lnTo>
                  <a:pt x="56630" y="50030"/>
                </a:lnTo>
                <a:lnTo>
                  <a:pt x="56630" y="50040"/>
                </a:lnTo>
                <a:lnTo>
                  <a:pt x="56640" y="50040"/>
                </a:lnTo>
                <a:lnTo>
                  <a:pt x="56650" y="50040"/>
                </a:lnTo>
                <a:lnTo>
                  <a:pt x="56660" y="50040"/>
                </a:lnTo>
                <a:lnTo>
                  <a:pt x="56660" y="50060"/>
                </a:lnTo>
                <a:lnTo>
                  <a:pt x="56670" y="50060"/>
                </a:lnTo>
                <a:lnTo>
                  <a:pt x="56670" y="50070"/>
                </a:lnTo>
                <a:lnTo>
                  <a:pt x="56670" y="50080"/>
                </a:lnTo>
                <a:lnTo>
                  <a:pt x="56680" y="50080"/>
                </a:lnTo>
                <a:lnTo>
                  <a:pt x="56680" y="50090"/>
                </a:lnTo>
                <a:lnTo>
                  <a:pt x="56690" y="50090"/>
                </a:lnTo>
                <a:lnTo>
                  <a:pt x="56690" y="50100"/>
                </a:lnTo>
                <a:lnTo>
                  <a:pt x="56670" y="50100"/>
                </a:lnTo>
                <a:lnTo>
                  <a:pt x="56670" y="50090"/>
                </a:lnTo>
                <a:lnTo>
                  <a:pt x="56660" y="50090"/>
                </a:lnTo>
                <a:lnTo>
                  <a:pt x="56660" y="50080"/>
                </a:lnTo>
                <a:lnTo>
                  <a:pt x="56650" y="50080"/>
                </a:lnTo>
                <a:lnTo>
                  <a:pt x="56650" y="50070"/>
                </a:lnTo>
                <a:lnTo>
                  <a:pt x="56640" y="50070"/>
                </a:lnTo>
                <a:lnTo>
                  <a:pt x="56640" y="50060"/>
                </a:lnTo>
                <a:lnTo>
                  <a:pt x="56620" y="50060"/>
                </a:lnTo>
                <a:lnTo>
                  <a:pt x="56620" y="50050"/>
                </a:lnTo>
                <a:lnTo>
                  <a:pt x="56610" y="50050"/>
                </a:lnTo>
                <a:lnTo>
                  <a:pt x="56610" y="50040"/>
                </a:lnTo>
                <a:lnTo>
                  <a:pt x="56600" y="50040"/>
                </a:lnTo>
                <a:lnTo>
                  <a:pt x="56590" y="50040"/>
                </a:lnTo>
                <a:lnTo>
                  <a:pt x="56590" y="50030"/>
                </a:lnTo>
                <a:lnTo>
                  <a:pt x="56580" y="50030"/>
                </a:lnTo>
                <a:lnTo>
                  <a:pt x="56580" y="50020"/>
                </a:lnTo>
                <a:lnTo>
                  <a:pt x="56590" y="50020"/>
                </a:lnTo>
                <a:close/>
                <a:moveTo>
                  <a:pt x="54910" y="50010"/>
                </a:moveTo>
                <a:lnTo>
                  <a:pt x="54910" y="50020"/>
                </a:lnTo>
                <a:lnTo>
                  <a:pt x="54910" y="50030"/>
                </a:lnTo>
                <a:lnTo>
                  <a:pt x="54920" y="50030"/>
                </a:lnTo>
                <a:lnTo>
                  <a:pt x="54920" y="50040"/>
                </a:lnTo>
                <a:lnTo>
                  <a:pt x="54920" y="50050"/>
                </a:lnTo>
                <a:lnTo>
                  <a:pt x="54920" y="50060"/>
                </a:lnTo>
                <a:lnTo>
                  <a:pt x="54920" y="50070"/>
                </a:lnTo>
                <a:lnTo>
                  <a:pt x="54910" y="50070"/>
                </a:lnTo>
                <a:lnTo>
                  <a:pt x="54910" y="50080"/>
                </a:lnTo>
                <a:lnTo>
                  <a:pt x="54900" y="50080"/>
                </a:lnTo>
                <a:lnTo>
                  <a:pt x="54900" y="50090"/>
                </a:lnTo>
                <a:lnTo>
                  <a:pt x="54900" y="50100"/>
                </a:lnTo>
                <a:lnTo>
                  <a:pt x="54900" y="50110"/>
                </a:lnTo>
                <a:lnTo>
                  <a:pt x="54900" y="50120"/>
                </a:lnTo>
                <a:lnTo>
                  <a:pt x="54920" y="50120"/>
                </a:lnTo>
                <a:lnTo>
                  <a:pt x="54920" y="50110"/>
                </a:lnTo>
                <a:lnTo>
                  <a:pt x="54930" y="50110"/>
                </a:lnTo>
                <a:lnTo>
                  <a:pt x="54940" y="50110"/>
                </a:lnTo>
                <a:lnTo>
                  <a:pt x="54940" y="50130"/>
                </a:lnTo>
                <a:lnTo>
                  <a:pt x="54950" y="50130"/>
                </a:lnTo>
                <a:lnTo>
                  <a:pt x="54960" y="50130"/>
                </a:lnTo>
                <a:lnTo>
                  <a:pt x="54960" y="50140"/>
                </a:lnTo>
                <a:lnTo>
                  <a:pt x="54970" y="50140"/>
                </a:lnTo>
                <a:lnTo>
                  <a:pt x="54970" y="50150"/>
                </a:lnTo>
                <a:lnTo>
                  <a:pt x="54980" y="50150"/>
                </a:lnTo>
                <a:lnTo>
                  <a:pt x="54980" y="50140"/>
                </a:lnTo>
                <a:lnTo>
                  <a:pt x="54970" y="50140"/>
                </a:lnTo>
                <a:lnTo>
                  <a:pt x="54970" y="50130"/>
                </a:lnTo>
                <a:lnTo>
                  <a:pt x="54970" y="50120"/>
                </a:lnTo>
                <a:lnTo>
                  <a:pt x="54990" y="50120"/>
                </a:lnTo>
                <a:lnTo>
                  <a:pt x="54990" y="50130"/>
                </a:lnTo>
                <a:lnTo>
                  <a:pt x="55000" y="50130"/>
                </a:lnTo>
                <a:lnTo>
                  <a:pt x="55010" y="50130"/>
                </a:lnTo>
                <a:lnTo>
                  <a:pt x="55010" y="50140"/>
                </a:lnTo>
                <a:lnTo>
                  <a:pt x="55020" y="50140"/>
                </a:lnTo>
                <a:lnTo>
                  <a:pt x="55030" y="50140"/>
                </a:lnTo>
                <a:lnTo>
                  <a:pt x="55030" y="50150"/>
                </a:lnTo>
                <a:lnTo>
                  <a:pt x="55040" y="50150"/>
                </a:lnTo>
                <a:lnTo>
                  <a:pt x="55040" y="50160"/>
                </a:lnTo>
                <a:lnTo>
                  <a:pt x="55050" y="50160"/>
                </a:lnTo>
                <a:lnTo>
                  <a:pt x="55050" y="50150"/>
                </a:lnTo>
                <a:lnTo>
                  <a:pt x="55050" y="50160"/>
                </a:lnTo>
                <a:lnTo>
                  <a:pt x="55060" y="50160"/>
                </a:lnTo>
                <a:lnTo>
                  <a:pt x="55060" y="50170"/>
                </a:lnTo>
                <a:lnTo>
                  <a:pt x="55070" y="50170"/>
                </a:lnTo>
                <a:lnTo>
                  <a:pt x="55070" y="50190"/>
                </a:lnTo>
                <a:lnTo>
                  <a:pt x="55080" y="50190"/>
                </a:lnTo>
                <a:lnTo>
                  <a:pt x="55090" y="50190"/>
                </a:lnTo>
                <a:lnTo>
                  <a:pt x="55100" y="50190"/>
                </a:lnTo>
                <a:lnTo>
                  <a:pt x="55100" y="50200"/>
                </a:lnTo>
                <a:lnTo>
                  <a:pt x="55090" y="50200"/>
                </a:lnTo>
                <a:lnTo>
                  <a:pt x="55080" y="50200"/>
                </a:lnTo>
                <a:lnTo>
                  <a:pt x="55080" y="50210"/>
                </a:lnTo>
                <a:lnTo>
                  <a:pt x="55070" y="50210"/>
                </a:lnTo>
                <a:lnTo>
                  <a:pt x="55070" y="50220"/>
                </a:lnTo>
                <a:lnTo>
                  <a:pt x="55070" y="50230"/>
                </a:lnTo>
                <a:lnTo>
                  <a:pt x="55060" y="50230"/>
                </a:lnTo>
                <a:lnTo>
                  <a:pt x="55060" y="50250"/>
                </a:lnTo>
                <a:lnTo>
                  <a:pt x="55060" y="50260"/>
                </a:lnTo>
                <a:lnTo>
                  <a:pt x="55060" y="50270"/>
                </a:lnTo>
                <a:lnTo>
                  <a:pt x="55050" y="50270"/>
                </a:lnTo>
                <a:lnTo>
                  <a:pt x="55050" y="50280"/>
                </a:lnTo>
                <a:lnTo>
                  <a:pt x="55050" y="50300"/>
                </a:lnTo>
                <a:lnTo>
                  <a:pt x="55040" y="50300"/>
                </a:lnTo>
                <a:lnTo>
                  <a:pt x="55040" y="50310"/>
                </a:lnTo>
                <a:lnTo>
                  <a:pt x="55040" y="50300"/>
                </a:lnTo>
                <a:lnTo>
                  <a:pt x="55030" y="50300"/>
                </a:lnTo>
                <a:lnTo>
                  <a:pt x="55030" y="50290"/>
                </a:lnTo>
                <a:lnTo>
                  <a:pt x="55020" y="50290"/>
                </a:lnTo>
                <a:lnTo>
                  <a:pt x="55010" y="50290"/>
                </a:lnTo>
                <a:lnTo>
                  <a:pt x="55010" y="50280"/>
                </a:lnTo>
                <a:lnTo>
                  <a:pt x="55000" y="50280"/>
                </a:lnTo>
                <a:lnTo>
                  <a:pt x="55000" y="50270"/>
                </a:lnTo>
                <a:lnTo>
                  <a:pt x="54990" y="50270"/>
                </a:lnTo>
                <a:lnTo>
                  <a:pt x="54980" y="50270"/>
                </a:lnTo>
                <a:lnTo>
                  <a:pt x="54980" y="50260"/>
                </a:lnTo>
                <a:lnTo>
                  <a:pt x="54970" y="50260"/>
                </a:lnTo>
                <a:lnTo>
                  <a:pt x="54970" y="50250"/>
                </a:lnTo>
                <a:lnTo>
                  <a:pt x="54960" y="50250"/>
                </a:lnTo>
                <a:lnTo>
                  <a:pt x="54950" y="50250"/>
                </a:lnTo>
                <a:lnTo>
                  <a:pt x="54950" y="50240"/>
                </a:lnTo>
                <a:lnTo>
                  <a:pt x="54940" y="50240"/>
                </a:lnTo>
                <a:lnTo>
                  <a:pt x="54930" y="50240"/>
                </a:lnTo>
                <a:lnTo>
                  <a:pt x="54930" y="50230"/>
                </a:lnTo>
                <a:lnTo>
                  <a:pt x="54920" y="50230"/>
                </a:lnTo>
                <a:lnTo>
                  <a:pt x="54910" y="50230"/>
                </a:lnTo>
                <a:lnTo>
                  <a:pt x="54910" y="50220"/>
                </a:lnTo>
                <a:lnTo>
                  <a:pt x="54900" y="50220"/>
                </a:lnTo>
                <a:lnTo>
                  <a:pt x="54900" y="50210"/>
                </a:lnTo>
                <a:lnTo>
                  <a:pt x="54890" y="50210"/>
                </a:lnTo>
                <a:lnTo>
                  <a:pt x="54900" y="50210"/>
                </a:lnTo>
                <a:lnTo>
                  <a:pt x="54900" y="50200"/>
                </a:lnTo>
                <a:lnTo>
                  <a:pt x="54900" y="50190"/>
                </a:lnTo>
                <a:lnTo>
                  <a:pt x="54910" y="50190"/>
                </a:lnTo>
                <a:lnTo>
                  <a:pt x="54900" y="50190"/>
                </a:lnTo>
                <a:lnTo>
                  <a:pt x="54900" y="50180"/>
                </a:lnTo>
                <a:lnTo>
                  <a:pt x="54900" y="50150"/>
                </a:lnTo>
                <a:lnTo>
                  <a:pt x="54880" y="50150"/>
                </a:lnTo>
                <a:lnTo>
                  <a:pt x="54880" y="50160"/>
                </a:lnTo>
                <a:lnTo>
                  <a:pt x="54890" y="50160"/>
                </a:lnTo>
                <a:lnTo>
                  <a:pt x="54890" y="50200"/>
                </a:lnTo>
                <a:lnTo>
                  <a:pt x="54870" y="50200"/>
                </a:lnTo>
                <a:lnTo>
                  <a:pt x="54860" y="50200"/>
                </a:lnTo>
                <a:lnTo>
                  <a:pt x="54860" y="50190"/>
                </a:lnTo>
                <a:lnTo>
                  <a:pt x="54860" y="50180"/>
                </a:lnTo>
                <a:lnTo>
                  <a:pt x="54870" y="50180"/>
                </a:lnTo>
                <a:lnTo>
                  <a:pt x="54870" y="50170"/>
                </a:lnTo>
                <a:lnTo>
                  <a:pt x="54870" y="50150"/>
                </a:lnTo>
                <a:lnTo>
                  <a:pt x="54860" y="50150"/>
                </a:lnTo>
                <a:lnTo>
                  <a:pt x="54860" y="50120"/>
                </a:lnTo>
                <a:lnTo>
                  <a:pt x="54860" y="50110"/>
                </a:lnTo>
                <a:lnTo>
                  <a:pt x="54870" y="50110"/>
                </a:lnTo>
                <a:lnTo>
                  <a:pt x="54860" y="50110"/>
                </a:lnTo>
                <a:lnTo>
                  <a:pt x="54860" y="50100"/>
                </a:lnTo>
                <a:lnTo>
                  <a:pt x="54870" y="50100"/>
                </a:lnTo>
                <a:lnTo>
                  <a:pt x="54880" y="50100"/>
                </a:lnTo>
                <a:lnTo>
                  <a:pt x="54880" y="50090"/>
                </a:lnTo>
                <a:lnTo>
                  <a:pt x="54880" y="50080"/>
                </a:lnTo>
                <a:lnTo>
                  <a:pt x="54890" y="50080"/>
                </a:lnTo>
                <a:lnTo>
                  <a:pt x="54890" y="50070"/>
                </a:lnTo>
                <a:lnTo>
                  <a:pt x="54890" y="50060"/>
                </a:lnTo>
                <a:lnTo>
                  <a:pt x="54890" y="50040"/>
                </a:lnTo>
                <a:lnTo>
                  <a:pt x="54890" y="50020"/>
                </a:lnTo>
                <a:lnTo>
                  <a:pt x="54890" y="50010"/>
                </a:lnTo>
                <a:lnTo>
                  <a:pt x="54910" y="50010"/>
                </a:lnTo>
                <a:close/>
                <a:moveTo>
                  <a:pt x="54790" y="49960"/>
                </a:moveTo>
                <a:lnTo>
                  <a:pt x="54790" y="49970"/>
                </a:lnTo>
                <a:lnTo>
                  <a:pt x="54800" y="49970"/>
                </a:lnTo>
                <a:lnTo>
                  <a:pt x="54810" y="49970"/>
                </a:lnTo>
                <a:lnTo>
                  <a:pt x="54820" y="49970"/>
                </a:lnTo>
                <a:lnTo>
                  <a:pt x="54820" y="49980"/>
                </a:lnTo>
                <a:lnTo>
                  <a:pt x="54830" y="49980"/>
                </a:lnTo>
                <a:lnTo>
                  <a:pt x="54830" y="49990"/>
                </a:lnTo>
                <a:lnTo>
                  <a:pt x="54830" y="50010"/>
                </a:lnTo>
                <a:lnTo>
                  <a:pt x="54830" y="50020"/>
                </a:lnTo>
                <a:lnTo>
                  <a:pt x="54840" y="50020"/>
                </a:lnTo>
                <a:lnTo>
                  <a:pt x="54840" y="50030"/>
                </a:lnTo>
                <a:lnTo>
                  <a:pt x="54850" y="50030"/>
                </a:lnTo>
                <a:lnTo>
                  <a:pt x="54850" y="50040"/>
                </a:lnTo>
                <a:lnTo>
                  <a:pt x="54860" y="50040"/>
                </a:lnTo>
                <a:lnTo>
                  <a:pt x="54860" y="50050"/>
                </a:lnTo>
                <a:lnTo>
                  <a:pt x="54860" y="50060"/>
                </a:lnTo>
                <a:lnTo>
                  <a:pt x="54860" y="50090"/>
                </a:lnTo>
                <a:lnTo>
                  <a:pt x="54860" y="50100"/>
                </a:lnTo>
                <a:lnTo>
                  <a:pt x="54850" y="50100"/>
                </a:lnTo>
                <a:lnTo>
                  <a:pt x="54850" y="50110"/>
                </a:lnTo>
                <a:lnTo>
                  <a:pt x="54850" y="50120"/>
                </a:lnTo>
                <a:lnTo>
                  <a:pt x="54830" y="50120"/>
                </a:lnTo>
                <a:lnTo>
                  <a:pt x="54830" y="50130"/>
                </a:lnTo>
                <a:lnTo>
                  <a:pt x="54820" y="50130"/>
                </a:lnTo>
                <a:lnTo>
                  <a:pt x="54800" y="50130"/>
                </a:lnTo>
                <a:lnTo>
                  <a:pt x="54800" y="50140"/>
                </a:lnTo>
                <a:lnTo>
                  <a:pt x="54790" y="50140"/>
                </a:lnTo>
                <a:lnTo>
                  <a:pt x="54790" y="50130"/>
                </a:lnTo>
                <a:lnTo>
                  <a:pt x="54790" y="50120"/>
                </a:lnTo>
                <a:lnTo>
                  <a:pt x="54790" y="50110"/>
                </a:lnTo>
                <a:lnTo>
                  <a:pt x="54800" y="50110"/>
                </a:lnTo>
                <a:lnTo>
                  <a:pt x="54800" y="50100"/>
                </a:lnTo>
                <a:lnTo>
                  <a:pt x="54790" y="50100"/>
                </a:lnTo>
                <a:lnTo>
                  <a:pt x="54790" y="50090"/>
                </a:lnTo>
                <a:lnTo>
                  <a:pt x="54780" y="50090"/>
                </a:lnTo>
                <a:lnTo>
                  <a:pt x="54780" y="50080"/>
                </a:lnTo>
                <a:lnTo>
                  <a:pt x="54770" y="50080"/>
                </a:lnTo>
                <a:lnTo>
                  <a:pt x="54770" y="50070"/>
                </a:lnTo>
                <a:lnTo>
                  <a:pt x="54770" y="50060"/>
                </a:lnTo>
                <a:lnTo>
                  <a:pt x="54760" y="50060"/>
                </a:lnTo>
                <a:lnTo>
                  <a:pt x="54760" y="50050"/>
                </a:lnTo>
                <a:lnTo>
                  <a:pt x="54770" y="50050"/>
                </a:lnTo>
                <a:lnTo>
                  <a:pt x="54770" y="50040"/>
                </a:lnTo>
                <a:lnTo>
                  <a:pt x="54770" y="50030"/>
                </a:lnTo>
                <a:lnTo>
                  <a:pt x="54760" y="50030"/>
                </a:lnTo>
                <a:lnTo>
                  <a:pt x="54760" y="50010"/>
                </a:lnTo>
                <a:lnTo>
                  <a:pt x="54760" y="50000"/>
                </a:lnTo>
                <a:lnTo>
                  <a:pt x="54770" y="50000"/>
                </a:lnTo>
                <a:lnTo>
                  <a:pt x="54770" y="49990"/>
                </a:lnTo>
                <a:lnTo>
                  <a:pt x="54770" y="49980"/>
                </a:lnTo>
                <a:lnTo>
                  <a:pt x="54770" y="49970"/>
                </a:lnTo>
                <a:lnTo>
                  <a:pt x="54770" y="49960"/>
                </a:lnTo>
                <a:lnTo>
                  <a:pt x="54790" y="49960"/>
                </a:lnTo>
                <a:close/>
                <a:moveTo>
                  <a:pt x="56410" y="49910"/>
                </a:moveTo>
                <a:lnTo>
                  <a:pt x="56410" y="49920"/>
                </a:lnTo>
                <a:lnTo>
                  <a:pt x="56410" y="49930"/>
                </a:lnTo>
                <a:lnTo>
                  <a:pt x="56420" y="49930"/>
                </a:lnTo>
                <a:lnTo>
                  <a:pt x="56420" y="49940"/>
                </a:lnTo>
                <a:lnTo>
                  <a:pt x="56430" y="49940"/>
                </a:lnTo>
                <a:lnTo>
                  <a:pt x="56440" y="49940"/>
                </a:lnTo>
                <a:lnTo>
                  <a:pt x="56440" y="49950"/>
                </a:lnTo>
                <a:lnTo>
                  <a:pt x="56450" y="49950"/>
                </a:lnTo>
                <a:lnTo>
                  <a:pt x="56450" y="49960"/>
                </a:lnTo>
                <a:lnTo>
                  <a:pt x="56460" y="49960"/>
                </a:lnTo>
                <a:lnTo>
                  <a:pt x="56460" y="49970"/>
                </a:lnTo>
                <a:lnTo>
                  <a:pt x="56470" y="49970"/>
                </a:lnTo>
                <a:lnTo>
                  <a:pt x="56470" y="49980"/>
                </a:lnTo>
                <a:lnTo>
                  <a:pt x="56480" y="49980"/>
                </a:lnTo>
                <a:lnTo>
                  <a:pt x="56490" y="49980"/>
                </a:lnTo>
                <a:lnTo>
                  <a:pt x="56490" y="49990"/>
                </a:lnTo>
                <a:lnTo>
                  <a:pt x="56490" y="50000"/>
                </a:lnTo>
                <a:lnTo>
                  <a:pt x="56500" y="50000"/>
                </a:lnTo>
                <a:lnTo>
                  <a:pt x="56500" y="50010"/>
                </a:lnTo>
                <a:lnTo>
                  <a:pt x="56510" y="50010"/>
                </a:lnTo>
                <a:lnTo>
                  <a:pt x="56510" y="50020"/>
                </a:lnTo>
                <a:lnTo>
                  <a:pt x="56520" y="50020"/>
                </a:lnTo>
                <a:lnTo>
                  <a:pt x="56520" y="50030"/>
                </a:lnTo>
                <a:lnTo>
                  <a:pt x="56530" y="50030"/>
                </a:lnTo>
                <a:lnTo>
                  <a:pt x="56530" y="50040"/>
                </a:lnTo>
                <a:lnTo>
                  <a:pt x="56550" y="50040"/>
                </a:lnTo>
                <a:lnTo>
                  <a:pt x="56550" y="50050"/>
                </a:lnTo>
                <a:lnTo>
                  <a:pt x="56540" y="50050"/>
                </a:lnTo>
                <a:lnTo>
                  <a:pt x="56530" y="50050"/>
                </a:lnTo>
                <a:lnTo>
                  <a:pt x="56530" y="50060"/>
                </a:lnTo>
                <a:lnTo>
                  <a:pt x="56520" y="50060"/>
                </a:lnTo>
                <a:lnTo>
                  <a:pt x="56500" y="50060"/>
                </a:lnTo>
                <a:lnTo>
                  <a:pt x="56490" y="50060"/>
                </a:lnTo>
                <a:lnTo>
                  <a:pt x="56470" y="50060"/>
                </a:lnTo>
                <a:lnTo>
                  <a:pt x="56420" y="50060"/>
                </a:lnTo>
                <a:lnTo>
                  <a:pt x="56410" y="50060"/>
                </a:lnTo>
                <a:lnTo>
                  <a:pt x="56410" y="50050"/>
                </a:lnTo>
                <a:lnTo>
                  <a:pt x="56390" y="50050"/>
                </a:lnTo>
                <a:lnTo>
                  <a:pt x="56390" y="50040"/>
                </a:lnTo>
                <a:lnTo>
                  <a:pt x="56390" y="50030"/>
                </a:lnTo>
                <a:lnTo>
                  <a:pt x="56400" y="50030"/>
                </a:lnTo>
                <a:lnTo>
                  <a:pt x="56400" y="50020"/>
                </a:lnTo>
                <a:lnTo>
                  <a:pt x="56410" y="50020"/>
                </a:lnTo>
                <a:lnTo>
                  <a:pt x="56410" y="50010"/>
                </a:lnTo>
                <a:lnTo>
                  <a:pt x="56410" y="50000"/>
                </a:lnTo>
                <a:lnTo>
                  <a:pt x="56420" y="50000"/>
                </a:lnTo>
                <a:lnTo>
                  <a:pt x="56420" y="49990"/>
                </a:lnTo>
                <a:lnTo>
                  <a:pt x="56430" y="49990"/>
                </a:lnTo>
                <a:lnTo>
                  <a:pt x="56430" y="49980"/>
                </a:lnTo>
                <a:lnTo>
                  <a:pt x="56420" y="49980"/>
                </a:lnTo>
                <a:lnTo>
                  <a:pt x="56420" y="49970"/>
                </a:lnTo>
                <a:lnTo>
                  <a:pt x="56420" y="49960"/>
                </a:lnTo>
                <a:lnTo>
                  <a:pt x="56420" y="49950"/>
                </a:lnTo>
                <a:lnTo>
                  <a:pt x="56410" y="49950"/>
                </a:lnTo>
                <a:lnTo>
                  <a:pt x="56410" y="49940"/>
                </a:lnTo>
                <a:lnTo>
                  <a:pt x="56410" y="49930"/>
                </a:lnTo>
                <a:lnTo>
                  <a:pt x="56400" y="49930"/>
                </a:lnTo>
                <a:lnTo>
                  <a:pt x="56400" y="49920"/>
                </a:lnTo>
                <a:lnTo>
                  <a:pt x="56390" y="49920"/>
                </a:lnTo>
                <a:lnTo>
                  <a:pt x="56400" y="49920"/>
                </a:lnTo>
                <a:lnTo>
                  <a:pt x="56400" y="49910"/>
                </a:lnTo>
                <a:lnTo>
                  <a:pt x="56410" y="49910"/>
                </a:lnTo>
                <a:close/>
                <a:moveTo>
                  <a:pt x="54730" y="49900"/>
                </a:moveTo>
                <a:lnTo>
                  <a:pt x="54740" y="49900"/>
                </a:lnTo>
                <a:lnTo>
                  <a:pt x="54740" y="49910"/>
                </a:lnTo>
                <a:lnTo>
                  <a:pt x="54740" y="49920"/>
                </a:lnTo>
                <a:lnTo>
                  <a:pt x="54750" y="49920"/>
                </a:lnTo>
                <a:lnTo>
                  <a:pt x="54750" y="49930"/>
                </a:lnTo>
                <a:lnTo>
                  <a:pt x="54750" y="49940"/>
                </a:lnTo>
                <a:lnTo>
                  <a:pt x="54760" y="49940"/>
                </a:lnTo>
                <a:lnTo>
                  <a:pt x="54760" y="49950"/>
                </a:lnTo>
                <a:lnTo>
                  <a:pt x="54750" y="49950"/>
                </a:lnTo>
                <a:lnTo>
                  <a:pt x="54750" y="49960"/>
                </a:lnTo>
                <a:lnTo>
                  <a:pt x="54750" y="49970"/>
                </a:lnTo>
                <a:lnTo>
                  <a:pt x="54740" y="49970"/>
                </a:lnTo>
                <a:lnTo>
                  <a:pt x="54730" y="49970"/>
                </a:lnTo>
                <a:lnTo>
                  <a:pt x="54730" y="49940"/>
                </a:lnTo>
                <a:lnTo>
                  <a:pt x="54720" y="49940"/>
                </a:lnTo>
                <a:lnTo>
                  <a:pt x="54720" y="49930"/>
                </a:lnTo>
                <a:lnTo>
                  <a:pt x="54710" y="49930"/>
                </a:lnTo>
                <a:lnTo>
                  <a:pt x="54710" y="49920"/>
                </a:lnTo>
                <a:lnTo>
                  <a:pt x="54720" y="49920"/>
                </a:lnTo>
                <a:lnTo>
                  <a:pt x="54720" y="49910"/>
                </a:lnTo>
                <a:lnTo>
                  <a:pt x="54720" y="49900"/>
                </a:lnTo>
                <a:lnTo>
                  <a:pt x="54730" y="49900"/>
                </a:lnTo>
                <a:close/>
                <a:moveTo>
                  <a:pt x="54660" y="49870"/>
                </a:moveTo>
                <a:lnTo>
                  <a:pt x="54670" y="49870"/>
                </a:lnTo>
                <a:lnTo>
                  <a:pt x="54680" y="49870"/>
                </a:lnTo>
                <a:lnTo>
                  <a:pt x="54680" y="49880"/>
                </a:lnTo>
                <a:lnTo>
                  <a:pt x="54690" y="49880"/>
                </a:lnTo>
                <a:lnTo>
                  <a:pt x="54690" y="49900"/>
                </a:lnTo>
                <a:lnTo>
                  <a:pt x="54680" y="49900"/>
                </a:lnTo>
                <a:lnTo>
                  <a:pt x="54670" y="49900"/>
                </a:lnTo>
                <a:lnTo>
                  <a:pt x="54670" y="49890"/>
                </a:lnTo>
                <a:lnTo>
                  <a:pt x="54660" y="49890"/>
                </a:lnTo>
                <a:lnTo>
                  <a:pt x="54650" y="49890"/>
                </a:lnTo>
                <a:lnTo>
                  <a:pt x="54650" y="49880"/>
                </a:lnTo>
                <a:lnTo>
                  <a:pt x="54650" y="49870"/>
                </a:lnTo>
                <a:lnTo>
                  <a:pt x="54640" y="49870"/>
                </a:lnTo>
                <a:lnTo>
                  <a:pt x="54650" y="49870"/>
                </a:lnTo>
                <a:lnTo>
                  <a:pt x="54660" y="49870"/>
                </a:lnTo>
                <a:close/>
                <a:moveTo>
                  <a:pt x="54560" y="49830"/>
                </a:moveTo>
                <a:lnTo>
                  <a:pt x="54560" y="49840"/>
                </a:lnTo>
                <a:lnTo>
                  <a:pt x="54570" y="49840"/>
                </a:lnTo>
                <a:lnTo>
                  <a:pt x="54580" y="49840"/>
                </a:lnTo>
                <a:lnTo>
                  <a:pt x="54590" y="49840"/>
                </a:lnTo>
                <a:lnTo>
                  <a:pt x="54610" y="49840"/>
                </a:lnTo>
                <a:lnTo>
                  <a:pt x="54610" y="49870"/>
                </a:lnTo>
                <a:lnTo>
                  <a:pt x="54600" y="49870"/>
                </a:lnTo>
                <a:lnTo>
                  <a:pt x="54600" y="49890"/>
                </a:lnTo>
                <a:lnTo>
                  <a:pt x="54600" y="49900"/>
                </a:lnTo>
                <a:lnTo>
                  <a:pt x="54600" y="49910"/>
                </a:lnTo>
                <a:lnTo>
                  <a:pt x="54600" y="49920"/>
                </a:lnTo>
                <a:lnTo>
                  <a:pt x="54590" y="49920"/>
                </a:lnTo>
                <a:lnTo>
                  <a:pt x="54590" y="49910"/>
                </a:lnTo>
                <a:lnTo>
                  <a:pt x="54580" y="49910"/>
                </a:lnTo>
                <a:lnTo>
                  <a:pt x="54580" y="49900"/>
                </a:lnTo>
                <a:lnTo>
                  <a:pt x="54570" y="49900"/>
                </a:lnTo>
                <a:lnTo>
                  <a:pt x="54570" y="49890"/>
                </a:lnTo>
                <a:lnTo>
                  <a:pt x="54560" y="49890"/>
                </a:lnTo>
                <a:lnTo>
                  <a:pt x="54550" y="49890"/>
                </a:lnTo>
                <a:lnTo>
                  <a:pt x="54530" y="49890"/>
                </a:lnTo>
                <a:lnTo>
                  <a:pt x="54530" y="49880"/>
                </a:lnTo>
                <a:lnTo>
                  <a:pt x="54530" y="49870"/>
                </a:lnTo>
                <a:lnTo>
                  <a:pt x="54520" y="49870"/>
                </a:lnTo>
                <a:lnTo>
                  <a:pt x="54520" y="49860"/>
                </a:lnTo>
                <a:lnTo>
                  <a:pt x="54520" y="49850"/>
                </a:lnTo>
                <a:lnTo>
                  <a:pt x="54510" y="49850"/>
                </a:lnTo>
                <a:lnTo>
                  <a:pt x="54510" y="49840"/>
                </a:lnTo>
                <a:lnTo>
                  <a:pt x="54530" y="49840"/>
                </a:lnTo>
                <a:lnTo>
                  <a:pt x="54540" y="49840"/>
                </a:lnTo>
                <a:lnTo>
                  <a:pt x="54540" y="49830"/>
                </a:lnTo>
                <a:lnTo>
                  <a:pt x="54560" y="49830"/>
                </a:lnTo>
                <a:close/>
                <a:moveTo>
                  <a:pt x="54830" y="49780"/>
                </a:moveTo>
                <a:lnTo>
                  <a:pt x="54830" y="49790"/>
                </a:lnTo>
                <a:lnTo>
                  <a:pt x="54870" y="49790"/>
                </a:lnTo>
                <a:lnTo>
                  <a:pt x="54880" y="49790"/>
                </a:lnTo>
                <a:lnTo>
                  <a:pt x="54890" y="49790"/>
                </a:lnTo>
                <a:lnTo>
                  <a:pt x="54890" y="49800"/>
                </a:lnTo>
                <a:lnTo>
                  <a:pt x="54930" y="49800"/>
                </a:lnTo>
                <a:lnTo>
                  <a:pt x="54930" y="49790"/>
                </a:lnTo>
                <a:lnTo>
                  <a:pt x="54960" y="49790"/>
                </a:lnTo>
                <a:lnTo>
                  <a:pt x="54970" y="49790"/>
                </a:lnTo>
                <a:lnTo>
                  <a:pt x="54970" y="49800"/>
                </a:lnTo>
                <a:lnTo>
                  <a:pt x="54990" y="49800"/>
                </a:lnTo>
                <a:lnTo>
                  <a:pt x="54990" y="49790"/>
                </a:lnTo>
                <a:lnTo>
                  <a:pt x="55000" y="49790"/>
                </a:lnTo>
                <a:lnTo>
                  <a:pt x="55000" y="49800"/>
                </a:lnTo>
                <a:lnTo>
                  <a:pt x="55020" y="49800"/>
                </a:lnTo>
                <a:lnTo>
                  <a:pt x="55020" y="49810"/>
                </a:lnTo>
                <a:lnTo>
                  <a:pt x="55020" y="49820"/>
                </a:lnTo>
                <a:lnTo>
                  <a:pt x="55020" y="49830"/>
                </a:lnTo>
                <a:lnTo>
                  <a:pt x="54990" y="49830"/>
                </a:lnTo>
                <a:lnTo>
                  <a:pt x="54950" y="49830"/>
                </a:lnTo>
                <a:lnTo>
                  <a:pt x="54950" y="49820"/>
                </a:lnTo>
                <a:lnTo>
                  <a:pt x="54930" y="49820"/>
                </a:lnTo>
                <a:lnTo>
                  <a:pt x="54930" y="49830"/>
                </a:lnTo>
                <a:lnTo>
                  <a:pt x="54920" y="49830"/>
                </a:lnTo>
                <a:lnTo>
                  <a:pt x="54900" y="49830"/>
                </a:lnTo>
                <a:lnTo>
                  <a:pt x="54900" y="49840"/>
                </a:lnTo>
                <a:lnTo>
                  <a:pt x="54890" y="49840"/>
                </a:lnTo>
                <a:lnTo>
                  <a:pt x="54870" y="49840"/>
                </a:lnTo>
                <a:lnTo>
                  <a:pt x="54870" y="49830"/>
                </a:lnTo>
                <a:lnTo>
                  <a:pt x="54860" y="49830"/>
                </a:lnTo>
                <a:lnTo>
                  <a:pt x="54850" y="49830"/>
                </a:lnTo>
                <a:lnTo>
                  <a:pt x="54840" y="49830"/>
                </a:lnTo>
                <a:lnTo>
                  <a:pt x="54840" y="49820"/>
                </a:lnTo>
                <a:lnTo>
                  <a:pt x="54840" y="49810"/>
                </a:lnTo>
                <a:lnTo>
                  <a:pt x="54830" y="49810"/>
                </a:lnTo>
                <a:lnTo>
                  <a:pt x="54830" y="49800"/>
                </a:lnTo>
                <a:lnTo>
                  <a:pt x="54820" y="49800"/>
                </a:lnTo>
                <a:lnTo>
                  <a:pt x="54820" y="49790"/>
                </a:lnTo>
                <a:lnTo>
                  <a:pt x="54830" y="49790"/>
                </a:lnTo>
                <a:lnTo>
                  <a:pt x="54830" y="49780"/>
                </a:lnTo>
                <a:close/>
                <a:moveTo>
                  <a:pt x="54770" y="49780"/>
                </a:moveTo>
                <a:lnTo>
                  <a:pt x="54780" y="49780"/>
                </a:lnTo>
                <a:lnTo>
                  <a:pt x="54780" y="49790"/>
                </a:lnTo>
                <a:lnTo>
                  <a:pt x="54790" y="49790"/>
                </a:lnTo>
                <a:lnTo>
                  <a:pt x="54790" y="49800"/>
                </a:lnTo>
                <a:lnTo>
                  <a:pt x="54790" y="49810"/>
                </a:lnTo>
                <a:lnTo>
                  <a:pt x="54780" y="49810"/>
                </a:lnTo>
                <a:lnTo>
                  <a:pt x="54780" y="49800"/>
                </a:lnTo>
                <a:lnTo>
                  <a:pt x="54770" y="49800"/>
                </a:lnTo>
                <a:lnTo>
                  <a:pt x="54770" y="49790"/>
                </a:lnTo>
                <a:lnTo>
                  <a:pt x="54750" y="49790"/>
                </a:lnTo>
                <a:lnTo>
                  <a:pt x="54750" y="49780"/>
                </a:lnTo>
                <a:lnTo>
                  <a:pt x="54770" y="49780"/>
                </a:lnTo>
                <a:close/>
                <a:moveTo>
                  <a:pt x="54650" y="49740"/>
                </a:moveTo>
                <a:lnTo>
                  <a:pt x="54680" y="49740"/>
                </a:lnTo>
                <a:lnTo>
                  <a:pt x="54690" y="49740"/>
                </a:lnTo>
                <a:lnTo>
                  <a:pt x="54690" y="49750"/>
                </a:lnTo>
                <a:lnTo>
                  <a:pt x="54690" y="49760"/>
                </a:lnTo>
                <a:lnTo>
                  <a:pt x="54670" y="49760"/>
                </a:lnTo>
                <a:lnTo>
                  <a:pt x="54660" y="49760"/>
                </a:lnTo>
                <a:lnTo>
                  <a:pt x="54650" y="49760"/>
                </a:lnTo>
                <a:lnTo>
                  <a:pt x="54650" y="49740"/>
                </a:lnTo>
                <a:close/>
                <a:moveTo>
                  <a:pt x="55660" y="49350"/>
                </a:moveTo>
                <a:lnTo>
                  <a:pt x="55670" y="49350"/>
                </a:lnTo>
                <a:lnTo>
                  <a:pt x="55670" y="49360"/>
                </a:lnTo>
                <a:lnTo>
                  <a:pt x="55680" y="49360"/>
                </a:lnTo>
                <a:lnTo>
                  <a:pt x="55680" y="49370"/>
                </a:lnTo>
                <a:lnTo>
                  <a:pt x="55690" y="49370"/>
                </a:lnTo>
                <a:lnTo>
                  <a:pt x="55690" y="49380"/>
                </a:lnTo>
                <a:lnTo>
                  <a:pt x="55690" y="49390"/>
                </a:lnTo>
                <a:lnTo>
                  <a:pt x="55690" y="49400"/>
                </a:lnTo>
                <a:lnTo>
                  <a:pt x="55700" y="49400"/>
                </a:lnTo>
                <a:lnTo>
                  <a:pt x="55700" y="49410"/>
                </a:lnTo>
                <a:lnTo>
                  <a:pt x="55710" y="49410"/>
                </a:lnTo>
                <a:lnTo>
                  <a:pt x="55720" y="49410"/>
                </a:lnTo>
                <a:lnTo>
                  <a:pt x="55720" y="49400"/>
                </a:lnTo>
                <a:lnTo>
                  <a:pt x="55720" y="49390"/>
                </a:lnTo>
                <a:lnTo>
                  <a:pt x="55730" y="49390"/>
                </a:lnTo>
                <a:lnTo>
                  <a:pt x="55740" y="49390"/>
                </a:lnTo>
                <a:lnTo>
                  <a:pt x="55740" y="49400"/>
                </a:lnTo>
                <a:lnTo>
                  <a:pt x="55750" y="49400"/>
                </a:lnTo>
                <a:lnTo>
                  <a:pt x="55760" y="49400"/>
                </a:lnTo>
                <a:lnTo>
                  <a:pt x="55760" y="49390"/>
                </a:lnTo>
                <a:lnTo>
                  <a:pt x="55770" y="49390"/>
                </a:lnTo>
                <a:lnTo>
                  <a:pt x="55770" y="49400"/>
                </a:lnTo>
                <a:lnTo>
                  <a:pt x="55780" y="49400"/>
                </a:lnTo>
                <a:lnTo>
                  <a:pt x="55780" y="49410"/>
                </a:lnTo>
                <a:lnTo>
                  <a:pt x="55790" y="49410"/>
                </a:lnTo>
                <a:lnTo>
                  <a:pt x="55790" y="49420"/>
                </a:lnTo>
                <a:lnTo>
                  <a:pt x="55770" y="49420"/>
                </a:lnTo>
                <a:lnTo>
                  <a:pt x="55770" y="49430"/>
                </a:lnTo>
                <a:lnTo>
                  <a:pt x="55770" y="49440"/>
                </a:lnTo>
                <a:lnTo>
                  <a:pt x="55780" y="49440"/>
                </a:lnTo>
                <a:lnTo>
                  <a:pt x="55780" y="49450"/>
                </a:lnTo>
                <a:lnTo>
                  <a:pt x="55780" y="49460"/>
                </a:lnTo>
                <a:lnTo>
                  <a:pt x="55790" y="49460"/>
                </a:lnTo>
                <a:lnTo>
                  <a:pt x="55800" y="49460"/>
                </a:lnTo>
                <a:lnTo>
                  <a:pt x="55800" y="49470"/>
                </a:lnTo>
                <a:lnTo>
                  <a:pt x="55810" y="49470"/>
                </a:lnTo>
                <a:lnTo>
                  <a:pt x="55810" y="49460"/>
                </a:lnTo>
                <a:lnTo>
                  <a:pt x="55810" y="49470"/>
                </a:lnTo>
                <a:lnTo>
                  <a:pt x="55820" y="49470"/>
                </a:lnTo>
                <a:lnTo>
                  <a:pt x="55820" y="49480"/>
                </a:lnTo>
                <a:lnTo>
                  <a:pt x="55830" y="49480"/>
                </a:lnTo>
                <a:lnTo>
                  <a:pt x="55830" y="49490"/>
                </a:lnTo>
                <a:lnTo>
                  <a:pt x="55840" y="49490"/>
                </a:lnTo>
                <a:lnTo>
                  <a:pt x="55840" y="49500"/>
                </a:lnTo>
                <a:lnTo>
                  <a:pt x="55850" y="49500"/>
                </a:lnTo>
                <a:lnTo>
                  <a:pt x="55840" y="49500"/>
                </a:lnTo>
                <a:lnTo>
                  <a:pt x="55840" y="49520"/>
                </a:lnTo>
                <a:lnTo>
                  <a:pt x="55850" y="49520"/>
                </a:lnTo>
                <a:lnTo>
                  <a:pt x="55850" y="49540"/>
                </a:lnTo>
                <a:lnTo>
                  <a:pt x="55860" y="49540"/>
                </a:lnTo>
                <a:lnTo>
                  <a:pt x="55860" y="49550"/>
                </a:lnTo>
                <a:lnTo>
                  <a:pt x="55870" y="49550"/>
                </a:lnTo>
                <a:lnTo>
                  <a:pt x="55870" y="49560"/>
                </a:lnTo>
                <a:lnTo>
                  <a:pt x="55880" y="49560"/>
                </a:lnTo>
                <a:lnTo>
                  <a:pt x="55890" y="49560"/>
                </a:lnTo>
                <a:lnTo>
                  <a:pt x="55900" y="49560"/>
                </a:lnTo>
                <a:lnTo>
                  <a:pt x="55900" y="49570"/>
                </a:lnTo>
                <a:lnTo>
                  <a:pt x="55910" y="49570"/>
                </a:lnTo>
                <a:lnTo>
                  <a:pt x="55920" y="49570"/>
                </a:lnTo>
                <a:lnTo>
                  <a:pt x="55920" y="49580"/>
                </a:lnTo>
                <a:lnTo>
                  <a:pt x="55930" y="49580"/>
                </a:lnTo>
                <a:lnTo>
                  <a:pt x="55930" y="49590"/>
                </a:lnTo>
                <a:lnTo>
                  <a:pt x="55940" y="49590"/>
                </a:lnTo>
                <a:lnTo>
                  <a:pt x="55940" y="49600"/>
                </a:lnTo>
                <a:lnTo>
                  <a:pt x="55950" y="49600"/>
                </a:lnTo>
                <a:lnTo>
                  <a:pt x="55950" y="49610"/>
                </a:lnTo>
                <a:lnTo>
                  <a:pt x="55960" y="49610"/>
                </a:lnTo>
                <a:lnTo>
                  <a:pt x="55970" y="49610"/>
                </a:lnTo>
                <a:lnTo>
                  <a:pt x="55970" y="49620"/>
                </a:lnTo>
                <a:lnTo>
                  <a:pt x="55980" y="49620"/>
                </a:lnTo>
                <a:lnTo>
                  <a:pt x="55980" y="49630"/>
                </a:lnTo>
                <a:lnTo>
                  <a:pt x="55980" y="49640"/>
                </a:lnTo>
                <a:lnTo>
                  <a:pt x="55990" y="49640"/>
                </a:lnTo>
                <a:lnTo>
                  <a:pt x="55990" y="49650"/>
                </a:lnTo>
                <a:lnTo>
                  <a:pt x="56000" y="49650"/>
                </a:lnTo>
                <a:lnTo>
                  <a:pt x="56010" y="49650"/>
                </a:lnTo>
                <a:lnTo>
                  <a:pt x="56010" y="49660"/>
                </a:lnTo>
                <a:lnTo>
                  <a:pt x="56020" y="49660"/>
                </a:lnTo>
                <a:lnTo>
                  <a:pt x="56020" y="49670"/>
                </a:lnTo>
                <a:lnTo>
                  <a:pt x="56030" y="49670"/>
                </a:lnTo>
                <a:lnTo>
                  <a:pt x="56030" y="49660"/>
                </a:lnTo>
                <a:lnTo>
                  <a:pt x="56040" y="49660"/>
                </a:lnTo>
                <a:lnTo>
                  <a:pt x="56050" y="49660"/>
                </a:lnTo>
                <a:lnTo>
                  <a:pt x="56050" y="49670"/>
                </a:lnTo>
                <a:lnTo>
                  <a:pt x="56050" y="49680"/>
                </a:lnTo>
                <a:lnTo>
                  <a:pt x="56060" y="49680"/>
                </a:lnTo>
                <a:lnTo>
                  <a:pt x="56060" y="49690"/>
                </a:lnTo>
                <a:lnTo>
                  <a:pt x="56060" y="49700"/>
                </a:lnTo>
                <a:lnTo>
                  <a:pt x="56070" y="49700"/>
                </a:lnTo>
                <a:lnTo>
                  <a:pt x="56070" y="49710"/>
                </a:lnTo>
                <a:lnTo>
                  <a:pt x="56070" y="49720"/>
                </a:lnTo>
                <a:lnTo>
                  <a:pt x="56080" y="49720"/>
                </a:lnTo>
                <a:lnTo>
                  <a:pt x="56090" y="49720"/>
                </a:lnTo>
                <a:lnTo>
                  <a:pt x="56090" y="49730"/>
                </a:lnTo>
                <a:lnTo>
                  <a:pt x="56100" y="49730"/>
                </a:lnTo>
                <a:lnTo>
                  <a:pt x="56100" y="49740"/>
                </a:lnTo>
                <a:lnTo>
                  <a:pt x="56110" y="49740"/>
                </a:lnTo>
                <a:lnTo>
                  <a:pt x="56110" y="49750"/>
                </a:lnTo>
                <a:lnTo>
                  <a:pt x="56110" y="49760"/>
                </a:lnTo>
                <a:lnTo>
                  <a:pt x="56120" y="49760"/>
                </a:lnTo>
                <a:lnTo>
                  <a:pt x="56130" y="49760"/>
                </a:lnTo>
                <a:lnTo>
                  <a:pt x="56130" y="49770"/>
                </a:lnTo>
                <a:lnTo>
                  <a:pt x="56150" y="49770"/>
                </a:lnTo>
                <a:lnTo>
                  <a:pt x="56160" y="49770"/>
                </a:lnTo>
                <a:lnTo>
                  <a:pt x="56170" y="49770"/>
                </a:lnTo>
                <a:lnTo>
                  <a:pt x="56170" y="49780"/>
                </a:lnTo>
                <a:lnTo>
                  <a:pt x="56180" y="49780"/>
                </a:lnTo>
                <a:lnTo>
                  <a:pt x="56190" y="49780"/>
                </a:lnTo>
                <a:lnTo>
                  <a:pt x="56190" y="49790"/>
                </a:lnTo>
                <a:lnTo>
                  <a:pt x="56200" y="49790"/>
                </a:lnTo>
                <a:lnTo>
                  <a:pt x="56210" y="49790"/>
                </a:lnTo>
                <a:lnTo>
                  <a:pt x="56210" y="49800"/>
                </a:lnTo>
                <a:lnTo>
                  <a:pt x="56220" y="49800"/>
                </a:lnTo>
                <a:lnTo>
                  <a:pt x="56220" y="49810"/>
                </a:lnTo>
                <a:lnTo>
                  <a:pt x="56220" y="49820"/>
                </a:lnTo>
                <a:lnTo>
                  <a:pt x="56220" y="49830"/>
                </a:lnTo>
                <a:lnTo>
                  <a:pt x="56230" y="49830"/>
                </a:lnTo>
                <a:lnTo>
                  <a:pt x="56230" y="49840"/>
                </a:lnTo>
                <a:lnTo>
                  <a:pt x="56240" y="49840"/>
                </a:lnTo>
                <a:lnTo>
                  <a:pt x="56240" y="49850"/>
                </a:lnTo>
                <a:lnTo>
                  <a:pt x="56270" y="49850"/>
                </a:lnTo>
                <a:lnTo>
                  <a:pt x="56270" y="49860"/>
                </a:lnTo>
                <a:lnTo>
                  <a:pt x="56280" y="49860"/>
                </a:lnTo>
                <a:lnTo>
                  <a:pt x="56290" y="49860"/>
                </a:lnTo>
                <a:lnTo>
                  <a:pt x="56290" y="49870"/>
                </a:lnTo>
                <a:lnTo>
                  <a:pt x="56300" y="49870"/>
                </a:lnTo>
                <a:lnTo>
                  <a:pt x="56310" y="49870"/>
                </a:lnTo>
                <a:lnTo>
                  <a:pt x="56310" y="49880"/>
                </a:lnTo>
                <a:lnTo>
                  <a:pt x="56320" y="49880"/>
                </a:lnTo>
                <a:lnTo>
                  <a:pt x="56320" y="49890"/>
                </a:lnTo>
                <a:lnTo>
                  <a:pt x="56330" y="49890"/>
                </a:lnTo>
                <a:lnTo>
                  <a:pt x="56330" y="49910"/>
                </a:lnTo>
                <a:lnTo>
                  <a:pt x="56330" y="49920"/>
                </a:lnTo>
                <a:lnTo>
                  <a:pt x="56310" y="49920"/>
                </a:lnTo>
                <a:lnTo>
                  <a:pt x="56300" y="49920"/>
                </a:lnTo>
                <a:lnTo>
                  <a:pt x="56300" y="49910"/>
                </a:lnTo>
                <a:lnTo>
                  <a:pt x="56290" y="49910"/>
                </a:lnTo>
                <a:lnTo>
                  <a:pt x="56290" y="49900"/>
                </a:lnTo>
                <a:lnTo>
                  <a:pt x="56280" y="49900"/>
                </a:lnTo>
                <a:lnTo>
                  <a:pt x="56260" y="49900"/>
                </a:lnTo>
                <a:lnTo>
                  <a:pt x="56260" y="49910"/>
                </a:lnTo>
                <a:lnTo>
                  <a:pt x="56240" y="49910"/>
                </a:lnTo>
                <a:lnTo>
                  <a:pt x="56240" y="49920"/>
                </a:lnTo>
                <a:lnTo>
                  <a:pt x="56220" y="49920"/>
                </a:lnTo>
                <a:lnTo>
                  <a:pt x="56220" y="49910"/>
                </a:lnTo>
                <a:lnTo>
                  <a:pt x="56230" y="49910"/>
                </a:lnTo>
                <a:lnTo>
                  <a:pt x="56230" y="49880"/>
                </a:lnTo>
                <a:lnTo>
                  <a:pt x="56220" y="49880"/>
                </a:lnTo>
                <a:lnTo>
                  <a:pt x="56180" y="49880"/>
                </a:lnTo>
                <a:lnTo>
                  <a:pt x="56170" y="49880"/>
                </a:lnTo>
                <a:lnTo>
                  <a:pt x="56170" y="49870"/>
                </a:lnTo>
                <a:lnTo>
                  <a:pt x="56160" y="49870"/>
                </a:lnTo>
                <a:lnTo>
                  <a:pt x="56160" y="49860"/>
                </a:lnTo>
                <a:lnTo>
                  <a:pt x="56160" y="49840"/>
                </a:lnTo>
                <a:lnTo>
                  <a:pt x="56170" y="49840"/>
                </a:lnTo>
                <a:lnTo>
                  <a:pt x="56170" y="49820"/>
                </a:lnTo>
                <a:lnTo>
                  <a:pt x="56160" y="49820"/>
                </a:lnTo>
                <a:lnTo>
                  <a:pt x="56160" y="49810"/>
                </a:lnTo>
                <a:lnTo>
                  <a:pt x="56160" y="49800"/>
                </a:lnTo>
                <a:lnTo>
                  <a:pt x="56150" y="49800"/>
                </a:lnTo>
                <a:lnTo>
                  <a:pt x="56150" y="49790"/>
                </a:lnTo>
                <a:lnTo>
                  <a:pt x="56140" y="49790"/>
                </a:lnTo>
                <a:lnTo>
                  <a:pt x="56140" y="49780"/>
                </a:lnTo>
                <a:lnTo>
                  <a:pt x="56120" y="49780"/>
                </a:lnTo>
                <a:lnTo>
                  <a:pt x="56110" y="49780"/>
                </a:lnTo>
                <a:lnTo>
                  <a:pt x="56110" y="49770"/>
                </a:lnTo>
                <a:lnTo>
                  <a:pt x="56100" y="49770"/>
                </a:lnTo>
                <a:lnTo>
                  <a:pt x="56080" y="49770"/>
                </a:lnTo>
                <a:lnTo>
                  <a:pt x="56070" y="49770"/>
                </a:lnTo>
                <a:lnTo>
                  <a:pt x="56070" y="49760"/>
                </a:lnTo>
                <a:lnTo>
                  <a:pt x="56060" y="49760"/>
                </a:lnTo>
                <a:lnTo>
                  <a:pt x="56020" y="49760"/>
                </a:lnTo>
                <a:lnTo>
                  <a:pt x="56010" y="49760"/>
                </a:lnTo>
                <a:lnTo>
                  <a:pt x="56010" y="49750"/>
                </a:lnTo>
                <a:lnTo>
                  <a:pt x="56000" y="49750"/>
                </a:lnTo>
                <a:lnTo>
                  <a:pt x="56000" y="49740"/>
                </a:lnTo>
                <a:lnTo>
                  <a:pt x="56000" y="49730"/>
                </a:lnTo>
                <a:lnTo>
                  <a:pt x="55990" y="49730"/>
                </a:lnTo>
                <a:lnTo>
                  <a:pt x="55990" y="49720"/>
                </a:lnTo>
                <a:lnTo>
                  <a:pt x="55970" y="49720"/>
                </a:lnTo>
                <a:lnTo>
                  <a:pt x="55970" y="49700"/>
                </a:lnTo>
                <a:lnTo>
                  <a:pt x="55970" y="49690"/>
                </a:lnTo>
                <a:lnTo>
                  <a:pt x="55970" y="49680"/>
                </a:lnTo>
                <a:lnTo>
                  <a:pt x="55960" y="49680"/>
                </a:lnTo>
                <a:lnTo>
                  <a:pt x="55960" y="49670"/>
                </a:lnTo>
                <a:lnTo>
                  <a:pt x="55950" y="49670"/>
                </a:lnTo>
                <a:lnTo>
                  <a:pt x="55950" y="49660"/>
                </a:lnTo>
                <a:lnTo>
                  <a:pt x="55950" y="49650"/>
                </a:lnTo>
                <a:lnTo>
                  <a:pt x="55950" y="49630"/>
                </a:lnTo>
                <a:lnTo>
                  <a:pt x="55940" y="49630"/>
                </a:lnTo>
                <a:lnTo>
                  <a:pt x="55930" y="49630"/>
                </a:lnTo>
                <a:lnTo>
                  <a:pt x="55930" y="49620"/>
                </a:lnTo>
                <a:lnTo>
                  <a:pt x="55920" y="49620"/>
                </a:lnTo>
                <a:lnTo>
                  <a:pt x="55920" y="49610"/>
                </a:lnTo>
                <a:lnTo>
                  <a:pt x="55900" y="49610"/>
                </a:lnTo>
                <a:lnTo>
                  <a:pt x="55900" y="49620"/>
                </a:lnTo>
                <a:lnTo>
                  <a:pt x="55890" y="49620"/>
                </a:lnTo>
                <a:lnTo>
                  <a:pt x="55890" y="49610"/>
                </a:lnTo>
                <a:lnTo>
                  <a:pt x="55880" y="49610"/>
                </a:lnTo>
                <a:lnTo>
                  <a:pt x="55880" y="49600"/>
                </a:lnTo>
                <a:lnTo>
                  <a:pt x="55870" y="49600"/>
                </a:lnTo>
                <a:lnTo>
                  <a:pt x="55870" y="49590"/>
                </a:lnTo>
                <a:lnTo>
                  <a:pt x="55850" y="49590"/>
                </a:lnTo>
                <a:lnTo>
                  <a:pt x="55830" y="49590"/>
                </a:lnTo>
                <a:lnTo>
                  <a:pt x="55840" y="49590"/>
                </a:lnTo>
                <a:lnTo>
                  <a:pt x="55840" y="49580"/>
                </a:lnTo>
                <a:lnTo>
                  <a:pt x="55830" y="49580"/>
                </a:lnTo>
                <a:lnTo>
                  <a:pt x="55830" y="49570"/>
                </a:lnTo>
                <a:lnTo>
                  <a:pt x="55810" y="49570"/>
                </a:lnTo>
                <a:lnTo>
                  <a:pt x="55810" y="49560"/>
                </a:lnTo>
                <a:lnTo>
                  <a:pt x="55800" y="49560"/>
                </a:lnTo>
                <a:lnTo>
                  <a:pt x="55790" y="49560"/>
                </a:lnTo>
                <a:lnTo>
                  <a:pt x="55780" y="49560"/>
                </a:lnTo>
                <a:lnTo>
                  <a:pt x="55780" y="49550"/>
                </a:lnTo>
                <a:lnTo>
                  <a:pt x="55770" y="49550"/>
                </a:lnTo>
                <a:lnTo>
                  <a:pt x="55770" y="49540"/>
                </a:lnTo>
                <a:lnTo>
                  <a:pt x="55760" y="49540"/>
                </a:lnTo>
                <a:lnTo>
                  <a:pt x="55760" y="49530"/>
                </a:lnTo>
                <a:lnTo>
                  <a:pt x="55760" y="49520"/>
                </a:lnTo>
                <a:lnTo>
                  <a:pt x="55750" y="49520"/>
                </a:lnTo>
                <a:lnTo>
                  <a:pt x="55760" y="49520"/>
                </a:lnTo>
                <a:lnTo>
                  <a:pt x="55760" y="49510"/>
                </a:lnTo>
                <a:lnTo>
                  <a:pt x="55750" y="49510"/>
                </a:lnTo>
                <a:lnTo>
                  <a:pt x="55750" y="49500"/>
                </a:lnTo>
                <a:lnTo>
                  <a:pt x="55750" y="49490"/>
                </a:lnTo>
                <a:lnTo>
                  <a:pt x="55740" y="49490"/>
                </a:lnTo>
                <a:lnTo>
                  <a:pt x="55740" y="49480"/>
                </a:lnTo>
                <a:lnTo>
                  <a:pt x="55730" y="49480"/>
                </a:lnTo>
                <a:lnTo>
                  <a:pt x="55710" y="49480"/>
                </a:lnTo>
                <a:lnTo>
                  <a:pt x="55710" y="49490"/>
                </a:lnTo>
                <a:lnTo>
                  <a:pt x="55700" y="49490"/>
                </a:lnTo>
                <a:lnTo>
                  <a:pt x="55700" y="49480"/>
                </a:lnTo>
                <a:lnTo>
                  <a:pt x="55690" y="49480"/>
                </a:lnTo>
                <a:lnTo>
                  <a:pt x="55680" y="49480"/>
                </a:lnTo>
                <a:lnTo>
                  <a:pt x="55670" y="49480"/>
                </a:lnTo>
                <a:lnTo>
                  <a:pt x="55670" y="49490"/>
                </a:lnTo>
                <a:lnTo>
                  <a:pt x="55670" y="49480"/>
                </a:lnTo>
                <a:lnTo>
                  <a:pt x="55660" y="49480"/>
                </a:lnTo>
                <a:lnTo>
                  <a:pt x="55660" y="49490"/>
                </a:lnTo>
                <a:lnTo>
                  <a:pt x="55650" y="49490"/>
                </a:lnTo>
                <a:lnTo>
                  <a:pt x="55650" y="49480"/>
                </a:lnTo>
                <a:lnTo>
                  <a:pt x="55650" y="49490"/>
                </a:lnTo>
                <a:lnTo>
                  <a:pt x="55600" y="49490"/>
                </a:lnTo>
                <a:lnTo>
                  <a:pt x="55580" y="49490"/>
                </a:lnTo>
                <a:lnTo>
                  <a:pt x="55580" y="49480"/>
                </a:lnTo>
                <a:lnTo>
                  <a:pt x="55570" y="49480"/>
                </a:lnTo>
                <a:lnTo>
                  <a:pt x="55570" y="49470"/>
                </a:lnTo>
                <a:lnTo>
                  <a:pt x="55570" y="49460"/>
                </a:lnTo>
                <a:lnTo>
                  <a:pt x="55560" y="49460"/>
                </a:lnTo>
                <a:lnTo>
                  <a:pt x="55560" y="49450"/>
                </a:lnTo>
                <a:lnTo>
                  <a:pt x="55570" y="49450"/>
                </a:lnTo>
                <a:lnTo>
                  <a:pt x="55570" y="49440"/>
                </a:lnTo>
                <a:lnTo>
                  <a:pt x="55580" y="49440"/>
                </a:lnTo>
                <a:lnTo>
                  <a:pt x="55580" y="49430"/>
                </a:lnTo>
                <a:lnTo>
                  <a:pt x="55590" y="49430"/>
                </a:lnTo>
                <a:lnTo>
                  <a:pt x="55600" y="49430"/>
                </a:lnTo>
                <a:lnTo>
                  <a:pt x="55600" y="49420"/>
                </a:lnTo>
                <a:lnTo>
                  <a:pt x="55610" y="49420"/>
                </a:lnTo>
                <a:lnTo>
                  <a:pt x="55610" y="49410"/>
                </a:lnTo>
                <a:lnTo>
                  <a:pt x="55620" y="49410"/>
                </a:lnTo>
                <a:lnTo>
                  <a:pt x="55630" y="49410"/>
                </a:lnTo>
                <a:lnTo>
                  <a:pt x="55630" y="49400"/>
                </a:lnTo>
                <a:lnTo>
                  <a:pt x="55640" y="49400"/>
                </a:lnTo>
                <a:lnTo>
                  <a:pt x="55640" y="49390"/>
                </a:lnTo>
                <a:lnTo>
                  <a:pt x="55640" y="49380"/>
                </a:lnTo>
                <a:lnTo>
                  <a:pt x="55650" y="49380"/>
                </a:lnTo>
                <a:lnTo>
                  <a:pt x="55650" y="49370"/>
                </a:lnTo>
                <a:lnTo>
                  <a:pt x="55660" y="49370"/>
                </a:lnTo>
                <a:lnTo>
                  <a:pt x="55660" y="49360"/>
                </a:lnTo>
                <a:lnTo>
                  <a:pt x="55660" y="49350"/>
                </a:lnTo>
                <a:close/>
                <a:moveTo>
                  <a:pt x="55620" y="49270"/>
                </a:moveTo>
                <a:lnTo>
                  <a:pt x="55620" y="49280"/>
                </a:lnTo>
                <a:lnTo>
                  <a:pt x="55630" y="49280"/>
                </a:lnTo>
                <a:lnTo>
                  <a:pt x="55630" y="49290"/>
                </a:lnTo>
                <a:lnTo>
                  <a:pt x="55640" y="49290"/>
                </a:lnTo>
                <a:lnTo>
                  <a:pt x="55650" y="49290"/>
                </a:lnTo>
                <a:lnTo>
                  <a:pt x="55650" y="49300"/>
                </a:lnTo>
                <a:lnTo>
                  <a:pt x="55640" y="49300"/>
                </a:lnTo>
                <a:lnTo>
                  <a:pt x="55630" y="49300"/>
                </a:lnTo>
                <a:lnTo>
                  <a:pt x="55630" y="49310"/>
                </a:lnTo>
                <a:lnTo>
                  <a:pt x="55630" y="49300"/>
                </a:lnTo>
                <a:lnTo>
                  <a:pt x="55620" y="49300"/>
                </a:lnTo>
                <a:lnTo>
                  <a:pt x="55620" y="49310"/>
                </a:lnTo>
                <a:lnTo>
                  <a:pt x="55620" y="49300"/>
                </a:lnTo>
                <a:lnTo>
                  <a:pt x="55610" y="49300"/>
                </a:lnTo>
                <a:lnTo>
                  <a:pt x="55610" y="49290"/>
                </a:lnTo>
                <a:lnTo>
                  <a:pt x="55610" y="49280"/>
                </a:lnTo>
                <a:lnTo>
                  <a:pt x="55610" y="49270"/>
                </a:lnTo>
                <a:lnTo>
                  <a:pt x="55620" y="49270"/>
                </a:lnTo>
                <a:close/>
                <a:moveTo>
                  <a:pt x="55310" y="49270"/>
                </a:moveTo>
                <a:lnTo>
                  <a:pt x="55320" y="49270"/>
                </a:lnTo>
                <a:lnTo>
                  <a:pt x="55320" y="49280"/>
                </a:lnTo>
                <a:lnTo>
                  <a:pt x="55330" y="49280"/>
                </a:lnTo>
                <a:lnTo>
                  <a:pt x="55340" y="49280"/>
                </a:lnTo>
                <a:lnTo>
                  <a:pt x="55350" y="49280"/>
                </a:lnTo>
                <a:lnTo>
                  <a:pt x="55350" y="49290"/>
                </a:lnTo>
                <a:lnTo>
                  <a:pt x="55360" y="49290"/>
                </a:lnTo>
                <a:lnTo>
                  <a:pt x="55360" y="49300"/>
                </a:lnTo>
                <a:lnTo>
                  <a:pt x="55370" y="49300"/>
                </a:lnTo>
                <a:lnTo>
                  <a:pt x="55380" y="49300"/>
                </a:lnTo>
                <a:lnTo>
                  <a:pt x="55380" y="49310"/>
                </a:lnTo>
                <a:lnTo>
                  <a:pt x="55370" y="49310"/>
                </a:lnTo>
                <a:lnTo>
                  <a:pt x="55370" y="49320"/>
                </a:lnTo>
                <a:lnTo>
                  <a:pt x="55380" y="49320"/>
                </a:lnTo>
                <a:lnTo>
                  <a:pt x="55380" y="49330"/>
                </a:lnTo>
                <a:lnTo>
                  <a:pt x="55390" y="49330"/>
                </a:lnTo>
                <a:lnTo>
                  <a:pt x="55390" y="49340"/>
                </a:lnTo>
                <a:lnTo>
                  <a:pt x="55390" y="49350"/>
                </a:lnTo>
                <a:lnTo>
                  <a:pt x="55400" y="49350"/>
                </a:lnTo>
                <a:lnTo>
                  <a:pt x="55410" y="49350"/>
                </a:lnTo>
                <a:lnTo>
                  <a:pt x="55410" y="49360"/>
                </a:lnTo>
                <a:lnTo>
                  <a:pt x="55420" y="49360"/>
                </a:lnTo>
                <a:lnTo>
                  <a:pt x="55420" y="49370"/>
                </a:lnTo>
                <a:lnTo>
                  <a:pt x="55430" y="49370"/>
                </a:lnTo>
                <a:lnTo>
                  <a:pt x="55430" y="49380"/>
                </a:lnTo>
                <a:lnTo>
                  <a:pt x="55440" y="49380"/>
                </a:lnTo>
                <a:lnTo>
                  <a:pt x="55440" y="49390"/>
                </a:lnTo>
                <a:lnTo>
                  <a:pt x="55440" y="49400"/>
                </a:lnTo>
                <a:lnTo>
                  <a:pt x="55450" y="49400"/>
                </a:lnTo>
                <a:lnTo>
                  <a:pt x="55450" y="49410"/>
                </a:lnTo>
                <a:lnTo>
                  <a:pt x="55460" y="49410"/>
                </a:lnTo>
                <a:lnTo>
                  <a:pt x="55460" y="49420"/>
                </a:lnTo>
                <a:lnTo>
                  <a:pt x="55470" y="49420"/>
                </a:lnTo>
                <a:lnTo>
                  <a:pt x="55470" y="49430"/>
                </a:lnTo>
                <a:lnTo>
                  <a:pt x="55470" y="49440"/>
                </a:lnTo>
                <a:lnTo>
                  <a:pt x="55480" y="49440"/>
                </a:lnTo>
                <a:lnTo>
                  <a:pt x="55480" y="49450"/>
                </a:lnTo>
                <a:lnTo>
                  <a:pt x="55490" y="49450"/>
                </a:lnTo>
                <a:lnTo>
                  <a:pt x="55490" y="49460"/>
                </a:lnTo>
                <a:lnTo>
                  <a:pt x="55490" y="49470"/>
                </a:lnTo>
                <a:lnTo>
                  <a:pt x="55500" y="49470"/>
                </a:lnTo>
                <a:lnTo>
                  <a:pt x="55500" y="49480"/>
                </a:lnTo>
                <a:lnTo>
                  <a:pt x="55500" y="49490"/>
                </a:lnTo>
                <a:lnTo>
                  <a:pt x="55500" y="49510"/>
                </a:lnTo>
                <a:lnTo>
                  <a:pt x="55500" y="49520"/>
                </a:lnTo>
                <a:lnTo>
                  <a:pt x="55510" y="49520"/>
                </a:lnTo>
                <a:lnTo>
                  <a:pt x="55510" y="49530"/>
                </a:lnTo>
                <a:lnTo>
                  <a:pt x="55520" y="49530"/>
                </a:lnTo>
                <a:lnTo>
                  <a:pt x="55520" y="49560"/>
                </a:lnTo>
                <a:lnTo>
                  <a:pt x="55530" y="49560"/>
                </a:lnTo>
                <a:lnTo>
                  <a:pt x="55530" y="49570"/>
                </a:lnTo>
                <a:lnTo>
                  <a:pt x="55530" y="49580"/>
                </a:lnTo>
                <a:lnTo>
                  <a:pt x="55540" y="49580"/>
                </a:lnTo>
                <a:lnTo>
                  <a:pt x="55540" y="49600"/>
                </a:lnTo>
                <a:lnTo>
                  <a:pt x="55540" y="49610"/>
                </a:lnTo>
                <a:lnTo>
                  <a:pt x="55550" y="49610"/>
                </a:lnTo>
                <a:lnTo>
                  <a:pt x="55550" y="49620"/>
                </a:lnTo>
                <a:lnTo>
                  <a:pt x="55550" y="49630"/>
                </a:lnTo>
                <a:lnTo>
                  <a:pt x="55560" y="49630"/>
                </a:lnTo>
                <a:lnTo>
                  <a:pt x="55560" y="49640"/>
                </a:lnTo>
                <a:lnTo>
                  <a:pt x="55560" y="49650"/>
                </a:lnTo>
                <a:lnTo>
                  <a:pt x="55550" y="49650"/>
                </a:lnTo>
                <a:lnTo>
                  <a:pt x="55540" y="49650"/>
                </a:lnTo>
                <a:lnTo>
                  <a:pt x="55540" y="49640"/>
                </a:lnTo>
                <a:lnTo>
                  <a:pt x="55540" y="49630"/>
                </a:lnTo>
                <a:lnTo>
                  <a:pt x="55530" y="49630"/>
                </a:lnTo>
                <a:lnTo>
                  <a:pt x="55530" y="49620"/>
                </a:lnTo>
                <a:lnTo>
                  <a:pt x="55520" y="49620"/>
                </a:lnTo>
                <a:lnTo>
                  <a:pt x="55510" y="49620"/>
                </a:lnTo>
                <a:lnTo>
                  <a:pt x="55500" y="49620"/>
                </a:lnTo>
                <a:lnTo>
                  <a:pt x="55490" y="49620"/>
                </a:lnTo>
                <a:lnTo>
                  <a:pt x="55490" y="49630"/>
                </a:lnTo>
                <a:lnTo>
                  <a:pt x="55490" y="49640"/>
                </a:lnTo>
                <a:lnTo>
                  <a:pt x="55480" y="49640"/>
                </a:lnTo>
                <a:lnTo>
                  <a:pt x="55480" y="49650"/>
                </a:lnTo>
                <a:lnTo>
                  <a:pt x="55480" y="49630"/>
                </a:lnTo>
                <a:lnTo>
                  <a:pt x="55470" y="49630"/>
                </a:lnTo>
                <a:lnTo>
                  <a:pt x="55460" y="49630"/>
                </a:lnTo>
                <a:lnTo>
                  <a:pt x="55460" y="49620"/>
                </a:lnTo>
                <a:lnTo>
                  <a:pt x="55460" y="49630"/>
                </a:lnTo>
                <a:lnTo>
                  <a:pt x="55450" y="49630"/>
                </a:lnTo>
                <a:lnTo>
                  <a:pt x="55440" y="49630"/>
                </a:lnTo>
                <a:lnTo>
                  <a:pt x="55430" y="49630"/>
                </a:lnTo>
                <a:lnTo>
                  <a:pt x="55430" y="49620"/>
                </a:lnTo>
                <a:lnTo>
                  <a:pt x="55440" y="49620"/>
                </a:lnTo>
                <a:lnTo>
                  <a:pt x="55440" y="49610"/>
                </a:lnTo>
                <a:lnTo>
                  <a:pt x="55430" y="49610"/>
                </a:lnTo>
                <a:lnTo>
                  <a:pt x="55430" y="49600"/>
                </a:lnTo>
                <a:lnTo>
                  <a:pt x="55440" y="49600"/>
                </a:lnTo>
                <a:lnTo>
                  <a:pt x="55430" y="49600"/>
                </a:lnTo>
                <a:lnTo>
                  <a:pt x="55430" y="49590"/>
                </a:lnTo>
                <a:lnTo>
                  <a:pt x="55430" y="49580"/>
                </a:lnTo>
                <a:lnTo>
                  <a:pt x="55430" y="49570"/>
                </a:lnTo>
                <a:lnTo>
                  <a:pt x="55430" y="49560"/>
                </a:lnTo>
                <a:lnTo>
                  <a:pt x="55420" y="49560"/>
                </a:lnTo>
                <a:lnTo>
                  <a:pt x="55420" y="49550"/>
                </a:lnTo>
                <a:lnTo>
                  <a:pt x="55420" y="49540"/>
                </a:lnTo>
                <a:lnTo>
                  <a:pt x="55410" y="49540"/>
                </a:lnTo>
                <a:lnTo>
                  <a:pt x="55420" y="49540"/>
                </a:lnTo>
                <a:lnTo>
                  <a:pt x="55420" y="49530"/>
                </a:lnTo>
                <a:lnTo>
                  <a:pt x="55410" y="49530"/>
                </a:lnTo>
                <a:lnTo>
                  <a:pt x="55410" y="49520"/>
                </a:lnTo>
                <a:lnTo>
                  <a:pt x="55420" y="49520"/>
                </a:lnTo>
                <a:lnTo>
                  <a:pt x="55410" y="49520"/>
                </a:lnTo>
                <a:lnTo>
                  <a:pt x="55410" y="49510"/>
                </a:lnTo>
                <a:lnTo>
                  <a:pt x="55410" y="49490"/>
                </a:lnTo>
                <a:lnTo>
                  <a:pt x="55400" y="49490"/>
                </a:lnTo>
                <a:lnTo>
                  <a:pt x="55400" y="49480"/>
                </a:lnTo>
                <a:lnTo>
                  <a:pt x="55410" y="49480"/>
                </a:lnTo>
                <a:lnTo>
                  <a:pt x="55400" y="49480"/>
                </a:lnTo>
                <a:lnTo>
                  <a:pt x="55400" y="49470"/>
                </a:lnTo>
                <a:lnTo>
                  <a:pt x="55400" y="49460"/>
                </a:lnTo>
                <a:lnTo>
                  <a:pt x="55400" y="49450"/>
                </a:lnTo>
                <a:lnTo>
                  <a:pt x="55390" y="49450"/>
                </a:lnTo>
                <a:lnTo>
                  <a:pt x="55390" y="49440"/>
                </a:lnTo>
                <a:lnTo>
                  <a:pt x="55390" y="49430"/>
                </a:lnTo>
                <a:lnTo>
                  <a:pt x="55390" y="49420"/>
                </a:lnTo>
                <a:lnTo>
                  <a:pt x="55390" y="49410"/>
                </a:lnTo>
                <a:lnTo>
                  <a:pt x="55380" y="49410"/>
                </a:lnTo>
                <a:lnTo>
                  <a:pt x="55380" y="49400"/>
                </a:lnTo>
                <a:lnTo>
                  <a:pt x="55380" y="49390"/>
                </a:lnTo>
                <a:lnTo>
                  <a:pt x="55370" y="49390"/>
                </a:lnTo>
                <a:lnTo>
                  <a:pt x="55370" y="49380"/>
                </a:lnTo>
                <a:lnTo>
                  <a:pt x="55360" y="49380"/>
                </a:lnTo>
                <a:lnTo>
                  <a:pt x="55370" y="49380"/>
                </a:lnTo>
                <a:lnTo>
                  <a:pt x="55370" y="49370"/>
                </a:lnTo>
                <a:lnTo>
                  <a:pt x="55360" y="49370"/>
                </a:lnTo>
                <a:lnTo>
                  <a:pt x="55350" y="49370"/>
                </a:lnTo>
                <a:lnTo>
                  <a:pt x="55350" y="49360"/>
                </a:lnTo>
                <a:lnTo>
                  <a:pt x="55340" y="49360"/>
                </a:lnTo>
                <a:lnTo>
                  <a:pt x="55340" y="49350"/>
                </a:lnTo>
                <a:lnTo>
                  <a:pt x="55330" y="49350"/>
                </a:lnTo>
                <a:lnTo>
                  <a:pt x="55330" y="49340"/>
                </a:lnTo>
                <a:lnTo>
                  <a:pt x="55330" y="49330"/>
                </a:lnTo>
                <a:lnTo>
                  <a:pt x="55320" y="49330"/>
                </a:lnTo>
                <a:lnTo>
                  <a:pt x="55320" y="49320"/>
                </a:lnTo>
                <a:lnTo>
                  <a:pt x="55320" y="49310"/>
                </a:lnTo>
                <a:lnTo>
                  <a:pt x="55310" y="49310"/>
                </a:lnTo>
                <a:lnTo>
                  <a:pt x="55310" y="49300"/>
                </a:lnTo>
                <a:lnTo>
                  <a:pt x="55300" y="49300"/>
                </a:lnTo>
                <a:lnTo>
                  <a:pt x="55300" y="49290"/>
                </a:lnTo>
                <a:lnTo>
                  <a:pt x="55300" y="49280"/>
                </a:lnTo>
                <a:lnTo>
                  <a:pt x="55300" y="49270"/>
                </a:lnTo>
                <a:lnTo>
                  <a:pt x="55290" y="49270"/>
                </a:lnTo>
                <a:lnTo>
                  <a:pt x="55300" y="49270"/>
                </a:lnTo>
                <a:lnTo>
                  <a:pt x="55310" y="49270"/>
                </a:lnTo>
                <a:close/>
                <a:moveTo>
                  <a:pt x="55450" y="49220"/>
                </a:moveTo>
                <a:lnTo>
                  <a:pt x="55450" y="49230"/>
                </a:lnTo>
                <a:lnTo>
                  <a:pt x="55450" y="49240"/>
                </a:lnTo>
                <a:lnTo>
                  <a:pt x="55450" y="49260"/>
                </a:lnTo>
                <a:lnTo>
                  <a:pt x="55440" y="49260"/>
                </a:lnTo>
                <a:lnTo>
                  <a:pt x="55440" y="49270"/>
                </a:lnTo>
                <a:lnTo>
                  <a:pt x="55450" y="49270"/>
                </a:lnTo>
                <a:lnTo>
                  <a:pt x="55450" y="49280"/>
                </a:lnTo>
                <a:lnTo>
                  <a:pt x="55440" y="49280"/>
                </a:lnTo>
                <a:lnTo>
                  <a:pt x="55440" y="49290"/>
                </a:lnTo>
                <a:lnTo>
                  <a:pt x="55450" y="49290"/>
                </a:lnTo>
                <a:lnTo>
                  <a:pt x="55460" y="49290"/>
                </a:lnTo>
                <a:lnTo>
                  <a:pt x="55460" y="49300"/>
                </a:lnTo>
                <a:lnTo>
                  <a:pt x="55470" y="49300"/>
                </a:lnTo>
                <a:lnTo>
                  <a:pt x="55470" y="49310"/>
                </a:lnTo>
                <a:lnTo>
                  <a:pt x="55480" y="49310"/>
                </a:lnTo>
                <a:lnTo>
                  <a:pt x="55500" y="49310"/>
                </a:lnTo>
                <a:lnTo>
                  <a:pt x="55510" y="49310"/>
                </a:lnTo>
                <a:lnTo>
                  <a:pt x="55510" y="49320"/>
                </a:lnTo>
                <a:lnTo>
                  <a:pt x="55520" y="49320"/>
                </a:lnTo>
                <a:lnTo>
                  <a:pt x="55520" y="49330"/>
                </a:lnTo>
                <a:lnTo>
                  <a:pt x="55520" y="49320"/>
                </a:lnTo>
                <a:lnTo>
                  <a:pt x="55530" y="49320"/>
                </a:lnTo>
                <a:lnTo>
                  <a:pt x="55530" y="49330"/>
                </a:lnTo>
                <a:lnTo>
                  <a:pt x="55530" y="49340"/>
                </a:lnTo>
                <a:lnTo>
                  <a:pt x="55520" y="49340"/>
                </a:lnTo>
                <a:lnTo>
                  <a:pt x="55510" y="49340"/>
                </a:lnTo>
                <a:lnTo>
                  <a:pt x="55500" y="49340"/>
                </a:lnTo>
                <a:lnTo>
                  <a:pt x="55490" y="49340"/>
                </a:lnTo>
                <a:lnTo>
                  <a:pt x="55490" y="49330"/>
                </a:lnTo>
                <a:lnTo>
                  <a:pt x="55470" y="49330"/>
                </a:lnTo>
                <a:lnTo>
                  <a:pt x="55460" y="49330"/>
                </a:lnTo>
                <a:lnTo>
                  <a:pt x="55460" y="49320"/>
                </a:lnTo>
                <a:lnTo>
                  <a:pt x="55460" y="49330"/>
                </a:lnTo>
                <a:lnTo>
                  <a:pt x="55450" y="49330"/>
                </a:lnTo>
                <a:lnTo>
                  <a:pt x="55450" y="49320"/>
                </a:lnTo>
                <a:lnTo>
                  <a:pt x="55440" y="49320"/>
                </a:lnTo>
                <a:lnTo>
                  <a:pt x="55440" y="49330"/>
                </a:lnTo>
                <a:lnTo>
                  <a:pt x="55430" y="49330"/>
                </a:lnTo>
                <a:lnTo>
                  <a:pt x="55430" y="49320"/>
                </a:lnTo>
                <a:lnTo>
                  <a:pt x="55420" y="49320"/>
                </a:lnTo>
                <a:lnTo>
                  <a:pt x="55420" y="49310"/>
                </a:lnTo>
                <a:lnTo>
                  <a:pt x="55410" y="49310"/>
                </a:lnTo>
                <a:lnTo>
                  <a:pt x="55410" y="49300"/>
                </a:lnTo>
                <a:lnTo>
                  <a:pt x="55410" y="49290"/>
                </a:lnTo>
                <a:lnTo>
                  <a:pt x="55420" y="49290"/>
                </a:lnTo>
                <a:lnTo>
                  <a:pt x="55420" y="49270"/>
                </a:lnTo>
                <a:lnTo>
                  <a:pt x="55430" y="49270"/>
                </a:lnTo>
                <a:lnTo>
                  <a:pt x="55430" y="49260"/>
                </a:lnTo>
                <a:lnTo>
                  <a:pt x="55430" y="49270"/>
                </a:lnTo>
                <a:lnTo>
                  <a:pt x="55440" y="49270"/>
                </a:lnTo>
                <a:lnTo>
                  <a:pt x="55440" y="49260"/>
                </a:lnTo>
                <a:lnTo>
                  <a:pt x="55440" y="49240"/>
                </a:lnTo>
                <a:lnTo>
                  <a:pt x="55440" y="49250"/>
                </a:lnTo>
                <a:lnTo>
                  <a:pt x="55430" y="49250"/>
                </a:lnTo>
                <a:lnTo>
                  <a:pt x="55430" y="49240"/>
                </a:lnTo>
                <a:lnTo>
                  <a:pt x="55440" y="49240"/>
                </a:lnTo>
                <a:lnTo>
                  <a:pt x="55440" y="49230"/>
                </a:lnTo>
                <a:lnTo>
                  <a:pt x="55440" y="49220"/>
                </a:lnTo>
                <a:lnTo>
                  <a:pt x="55450" y="49220"/>
                </a:lnTo>
                <a:close/>
                <a:moveTo>
                  <a:pt x="55530" y="49200"/>
                </a:moveTo>
                <a:lnTo>
                  <a:pt x="55530" y="49210"/>
                </a:lnTo>
                <a:lnTo>
                  <a:pt x="55540" y="49210"/>
                </a:lnTo>
                <a:lnTo>
                  <a:pt x="55540" y="49220"/>
                </a:lnTo>
                <a:lnTo>
                  <a:pt x="55540" y="49230"/>
                </a:lnTo>
                <a:lnTo>
                  <a:pt x="55550" y="49230"/>
                </a:lnTo>
                <a:lnTo>
                  <a:pt x="55550" y="49240"/>
                </a:lnTo>
                <a:lnTo>
                  <a:pt x="55550" y="49250"/>
                </a:lnTo>
                <a:lnTo>
                  <a:pt x="55520" y="49250"/>
                </a:lnTo>
                <a:lnTo>
                  <a:pt x="55510" y="49250"/>
                </a:lnTo>
                <a:lnTo>
                  <a:pt x="55510" y="49240"/>
                </a:lnTo>
                <a:lnTo>
                  <a:pt x="55500" y="49240"/>
                </a:lnTo>
                <a:lnTo>
                  <a:pt x="55490" y="49240"/>
                </a:lnTo>
                <a:lnTo>
                  <a:pt x="55490" y="49230"/>
                </a:lnTo>
                <a:lnTo>
                  <a:pt x="55490" y="49220"/>
                </a:lnTo>
                <a:lnTo>
                  <a:pt x="55490" y="49210"/>
                </a:lnTo>
                <a:lnTo>
                  <a:pt x="55500" y="49210"/>
                </a:lnTo>
                <a:lnTo>
                  <a:pt x="55510" y="49210"/>
                </a:lnTo>
                <a:lnTo>
                  <a:pt x="55520" y="49210"/>
                </a:lnTo>
                <a:lnTo>
                  <a:pt x="55520" y="49200"/>
                </a:lnTo>
                <a:lnTo>
                  <a:pt x="55530" y="49200"/>
                </a:lnTo>
                <a:close/>
                <a:moveTo>
                  <a:pt x="55360" y="49160"/>
                </a:moveTo>
                <a:lnTo>
                  <a:pt x="55360" y="49170"/>
                </a:lnTo>
                <a:lnTo>
                  <a:pt x="55370" y="49170"/>
                </a:lnTo>
                <a:lnTo>
                  <a:pt x="55380" y="49170"/>
                </a:lnTo>
                <a:lnTo>
                  <a:pt x="55380" y="49180"/>
                </a:lnTo>
                <a:lnTo>
                  <a:pt x="55380" y="49190"/>
                </a:lnTo>
                <a:lnTo>
                  <a:pt x="55390" y="49190"/>
                </a:lnTo>
                <a:lnTo>
                  <a:pt x="55390" y="49200"/>
                </a:lnTo>
                <a:lnTo>
                  <a:pt x="55400" y="49200"/>
                </a:lnTo>
                <a:lnTo>
                  <a:pt x="55390" y="49200"/>
                </a:lnTo>
                <a:lnTo>
                  <a:pt x="55390" y="49220"/>
                </a:lnTo>
                <a:lnTo>
                  <a:pt x="55370" y="49220"/>
                </a:lnTo>
                <a:lnTo>
                  <a:pt x="55370" y="49200"/>
                </a:lnTo>
                <a:lnTo>
                  <a:pt x="55360" y="49200"/>
                </a:lnTo>
                <a:lnTo>
                  <a:pt x="55360" y="49190"/>
                </a:lnTo>
                <a:lnTo>
                  <a:pt x="55350" y="49190"/>
                </a:lnTo>
                <a:lnTo>
                  <a:pt x="55350" y="49180"/>
                </a:lnTo>
                <a:lnTo>
                  <a:pt x="55340" y="49180"/>
                </a:lnTo>
                <a:lnTo>
                  <a:pt x="55340" y="49170"/>
                </a:lnTo>
                <a:lnTo>
                  <a:pt x="55350" y="49170"/>
                </a:lnTo>
                <a:lnTo>
                  <a:pt x="55350" y="49160"/>
                </a:lnTo>
                <a:lnTo>
                  <a:pt x="55360" y="49160"/>
                </a:lnTo>
                <a:close/>
                <a:moveTo>
                  <a:pt x="55440" y="49140"/>
                </a:moveTo>
                <a:lnTo>
                  <a:pt x="55470" y="49140"/>
                </a:lnTo>
                <a:lnTo>
                  <a:pt x="55470" y="49150"/>
                </a:lnTo>
                <a:lnTo>
                  <a:pt x="55480" y="49150"/>
                </a:lnTo>
                <a:lnTo>
                  <a:pt x="55480" y="49160"/>
                </a:lnTo>
                <a:lnTo>
                  <a:pt x="55470" y="49160"/>
                </a:lnTo>
                <a:lnTo>
                  <a:pt x="55450" y="49160"/>
                </a:lnTo>
                <a:lnTo>
                  <a:pt x="55440" y="49160"/>
                </a:lnTo>
                <a:lnTo>
                  <a:pt x="55440" y="49170"/>
                </a:lnTo>
                <a:lnTo>
                  <a:pt x="55430" y="49170"/>
                </a:lnTo>
                <a:lnTo>
                  <a:pt x="55430" y="49160"/>
                </a:lnTo>
                <a:lnTo>
                  <a:pt x="55430" y="49150"/>
                </a:lnTo>
                <a:lnTo>
                  <a:pt x="55420" y="49150"/>
                </a:lnTo>
                <a:lnTo>
                  <a:pt x="55420" y="49140"/>
                </a:lnTo>
                <a:lnTo>
                  <a:pt x="55430" y="49140"/>
                </a:lnTo>
                <a:lnTo>
                  <a:pt x="55440" y="49140"/>
                </a:lnTo>
                <a:close/>
                <a:moveTo>
                  <a:pt x="50460" y="42570"/>
                </a:moveTo>
                <a:lnTo>
                  <a:pt x="50460" y="42580"/>
                </a:lnTo>
                <a:lnTo>
                  <a:pt x="50470" y="42580"/>
                </a:lnTo>
                <a:lnTo>
                  <a:pt x="50470" y="42570"/>
                </a:lnTo>
                <a:lnTo>
                  <a:pt x="50480" y="42570"/>
                </a:lnTo>
                <a:lnTo>
                  <a:pt x="50480" y="42580"/>
                </a:lnTo>
                <a:lnTo>
                  <a:pt x="50490" y="42580"/>
                </a:lnTo>
                <a:lnTo>
                  <a:pt x="50500" y="42580"/>
                </a:lnTo>
                <a:lnTo>
                  <a:pt x="50500" y="42590"/>
                </a:lnTo>
                <a:lnTo>
                  <a:pt x="50500" y="42600"/>
                </a:lnTo>
                <a:lnTo>
                  <a:pt x="50480" y="42600"/>
                </a:lnTo>
                <a:lnTo>
                  <a:pt x="50470" y="42600"/>
                </a:lnTo>
                <a:lnTo>
                  <a:pt x="50470" y="42620"/>
                </a:lnTo>
                <a:lnTo>
                  <a:pt x="50480" y="42620"/>
                </a:lnTo>
                <a:lnTo>
                  <a:pt x="50480" y="42630"/>
                </a:lnTo>
                <a:lnTo>
                  <a:pt x="50490" y="42630"/>
                </a:lnTo>
                <a:lnTo>
                  <a:pt x="50510" y="42630"/>
                </a:lnTo>
                <a:lnTo>
                  <a:pt x="50510" y="42640"/>
                </a:lnTo>
                <a:lnTo>
                  <a:pt x="50510" y="42650"/>
                </a:lnTo>
                <a:lnTo>
                  <a:pt x="50500" y="42650"/>
                </a:lnTo>
                <a:lnTo>
                  <a:pt x="50490" y="42650"/>
                </a:lnTo>
                <a:lnTo>
                  <a:pt x="50490" y="42660"/>
                </a:lnTo>
                <a:lnTo>
                  <a:pt x="50490" y="42670"/>
                </a:lnTo>
                <a:lnTo>
                  <a:pt x="50500" y="42670"/>
                </a:lnTo>
                <a:lnTo>
                  <a:pt x="50500" y="42660"/>
                </a:lnTo>
                <a:lnTo>
                  <a:pt x="50530" y="42660"/>
                </a:lnTo>
                <a:lnTo>
                  <a:pt x="50540" y="42660"/>
                </a:lnTo>
                <a:lnTo>
                  <a:pt x="50540" y="42650"/>
                </a:lnTo>
                <a:lnTo>
                  <a:pt x="50550" y="42650"/>
                </a:lnTo>
                <a:lnTo>
                  <a:pt x="50550" y="42660"/>
                </a:lnTo>
                <a:lnTo>
                  <a:pt x="50550" y="42670"/>
                </a:lnTo>
                <a:lnTo>
                  <a:pt x="50540" y="42670"/>
                </a:lnTo>
                <a:lnTo>
                  <a:pt x="50540" y="42680"/>
                </a:lnTo>
                <a:lnTo>
                  <a:pt x="50530" y="42680"/>
                </a:lnTo>
                <a:lnTo>
                  <a:pt x="50530" y="42690"/>
                </a:lnTo>
                <a:lnTo>
                  <a:pt x="50530" y="42700"/>
                </a:lnTo>
                <a:lnTo>
                  <a:pt x="50520" y="42700"/>
                </a:lnTo>
                <a:lnTo>
                  <a:pt x="50510" y="42700"/>
                </a:lnTo>
                <a:lnTo>
                  <a:pt x="50510" y="42710"/>
                </a:lnTo>
                <a:lnTo>
                  <a:pt x="50500" y="42710"/>
                </a:lnTo>
                <a:lnTo>
                  <a:pt x="50480" y="42710"/>
                </a:lnTo>
                <a:lnTo>
                  <a:pt x="50480" y="42720"/>
                </a:lnTo>
                <a:lnTo>
                  <a:pt x="50470" y="42720"/>
                </a:lnTo>
                <a:lnTo>
                  <a:pt x="50470" y="42730"/>
                </a:lnTo>
                <a:lnTo>
                  <a:pt x="50460" y="42730"/>
                </a:lnTo>
                <a:lnTo>
                  <a:pt x="50460" y="42720"/>
                </a:lnTo>
                <a:lnTo>
                  <a:pt x="50440" y="42720"/>
                </a:lnTo>
                <a:lnTo>
                  <a:pt x="50420" y="42720"/>
                </a:lnTo>
                <a:lnTo>
                  <a:pt x="50420" y="42730"/>
                </a:lnTo>
                <a:lnTo>
                  <a:pt x="50410" y="42730"/>
                </a:lnTo>
                <a:lnTo>
                  <a:pt x="50400" y="42730"/>
                </a:lnTo>
                <a:lnTo>
                  <a:pt x="50390" y="42730"/>
                </a:lnTo>
                <a:lnTo>
                  <a:pt x="50390" y="42720"/>
                </a:lnTo>
                <a:lnTo>
                  <a:pt x="50390" y="42710"/>
                </a:lnTo>
                <a:lnTo>
                  <a:pt x="50390" y="42700"/>
                </a:lnTo>
                <a:lnTo>
                  <a:pt x="50380" y="42700"/>
                </a:lnTo>
                <a:lnTo>
                  <a:pt x="50380" y="42690"/>
                </a:lnTo>
                <a:lnTo>
                  <a:pt x="50360" y="42690"/>
                </a:lnTo>
                <a:lnTo>
                  <a:pt x="50350" y="42690"/>
                </a:lnTo>
                <a:lnTo>
                  <a:pt x="50350" y="42680"/>
                </a:lnTo>
                <a:lnTo>
                  <a:pt x="50350" y="42670"/>
                </a:lnTo>
                <a:lnTo>
                  <a:pt x="50340" y="42670"/>
                </a:lnTo>
                <a:lnTo>
                  <a:pt x="50340" y="42660"/>
                </a:lnTo>
                <a:lnTo>
                  <a:pt x="50340" y="42650"/>
                </a:lnTo>
                <a:lnTo>
                  <a:pt x="50350" y="42650"/>
                </a:lnTo>
                <a:lnTo>
                  <a:pt x="50350" y="42640"/>
                </a:lnTo>
                <a:lnTo>
                  <a:pt x="50360" y="42640"/>
                </a:lnTo>
                <a:lnTo>
                  <a:pt x="50360" y="42630"/>
                </a:lnTo>
                <a:lnTo>
                  <a:pt x="50350" y="42630"/>
                </a:lnTo>
                <a:lnTo>
                  <a:pt x="50350" y="42620"/>
                </a:lnTo>
                <a:lnTo>
                  <a:pt x="50350" y="42600"/>
                </a:lnTo>
                <a:lnTo>
                  <a:pt x="50360" y="42600"/>
                </a:lnTo>
                <a:lnTo>
                  <a:pt x="50370" y="42600"/>
                </a:lnTo>
                <a:lnTo>
                  <a:pt x="50370" y="42610"/>
                </a:lnTo>
                <a:lnTo>
                  <a:pt x="50390" y="42610"/>
                </a:lnTo>
                <a:lnTo>
                  <a:pt x="50390" y="42600"/>
                </a:lnTo>
                <a:lnTo>
                  <a:pt x="50400" y="42600"/>
                </a:lnTo>
                <a:lnTo>
                  <a:pt x="50400" y="42590"/>
                </a:lnTo>
                <a:lnTo>
                  <a:pt x="50410" y="42590"/>
                </a:lnTo>
                <a:lnTo>
                  <a:pt x="50410" y="42580"/>
                </a:lnTo>
                <a:lnTo>
                  <a:pt x="50410" y="42570"/>
                </a:lnTo>
                <a:lnTo>
                  <a:pt x="50410" y="42560"/>
                </a:lnTo>
                <a:lnTo>
                  <a:pt x="50420" y="42560"/>
                </a:lnTo>
                <a:lnTo>
                  <a:pt x="50430" y="42560"/>
                </a:lnTo>
                <a:lnTo>
                  <a:pt x="50430" y="42550"/>
                </a:lnTo>
                <a:lnTo>
                  <a:pt x="50440" y="42550"/>
                </a:lnTo>
                <a:lnTo>
                  <a:pt x="50450" y="42550"/>
                </a:lnTo>
                <a:lnTo>
                  <a:pt x="50450" y="42540"/>
                </a:lnTo>
                <a:lnTo>
                  <a:pt x="50470" y="42540"/>
                </a:lnTo>
                <a:lnTo>
                  <a:pt x="50470" y="42550"/>
                </a:lnTo>
                <a:lnTo>
                  <a:pt x="50460" y="42550"/>
                </a:lnTo>
                <a:lnTo>
                  <a:pt x="50460" y="42560"/>
                </a:lnTo>
                <a:lnTo>
                  <a:pt x="50460" y="42570"/>
                </a:lnTo>
                <a:close/>
                <a:moveTo>
                  <a:pt x="50390" y="42480"/>
                </a:moveTo>
                <a:lnTo>
                  <a:pt x="50410" y="42480"/>
                </a:lnTo>
                <a:lnTo>
                  <a:pt x="50410" y="42490"/>
                </a:lnTo>
                <a:lnTo>
                  <a:pt x="50410" y="42500"/>
                </a:lnTo>
                <a:lnTo>
                  <a:pt x="50420" y="42500"/>
                </a:lnTo>
                <a:lnTo>
                  <a:pt x="50420" y="42510"/>
                </a:lnTo>
                <a:lnTo>
                  <a:pt x="50410" y="42510"/>
                </a:lnTo>
                <a:lnTo>
                  <a:pt x="50400" y="42510"/>
                </a:lnTo>
                <a:lnTo>
                  <a:pt x="50400" y="42500"/>
                </a:lnTo>
                <a:lnTo>
                  <a:pt x="50390" y="42500"/>
                </a:lnTo>
                <a:lnTo>
                  <a:pt x="50390" y="42490"/>
                </a:lnTo>
                <a:lnTo>
                  <a:pt x="50380" y="42490"/>
                </a:lnTo>
                <a:lnTo>
                  <a:pt x="50380" y="42480"/>
                </a:lnTo>
                <a:lnTo>
                  <a:pt x="50390" y="42480"/>
                </a:lnTo>
                <a:close/>
                <a:moveTo>
                  <a:pt x="50420" y="42160"/>
                </a:moveTo>
                <a:lnTo>
                  <a:pt x="50420" y="42170"/>
                </a:lnTo>
                <a:lnTo>
                  <a:pt x="50420" y="42180"/>
                </a:lnTo>
                <a:lnTo>
                  <a:pt x="50430" y="42180"/>
                </a:lnTo>
                <a:lnTo>
                  <a:pt x="50430" y="42190"/>
                </a:lnTo>
                <a:lnTo>
                  <a:pt x="50430" y="42230"/>
                </a:lnTo>
                <a:lnTo>
                  <a:pt x="50440" y="42230"/>
                </a:lnTo>
                <a:lnTo>
                  <a:pt x="50440" y="42240"/>
                </a:lnTo>
                <a:lnTo>
                  <a:pt x="50440" y="42250"/>
                </a:lnTo>
                <a:lnTo>
                  <a:pt x="50440" y="42260"/>
                </a:lnTo>
                <a:lnTo>
                  <a:pt x="50450" y="42260"/>
                </a:lnTo>
                <a:lnTo>
                  <a:pt x="50450" y="42270"/>
                </a:lnTo>
                <a:lnTo>
                  <a:pt x="50450" y="42280"/>
                </a:lnTo>
                <a:lnTo>
                  <a:pt x="50460" y="42280"/>
                </a:lnTo>
                <a:lnTo>
                  <a:pt x="50460" y="42290"/>
                </a:lnTo>
                <a:lnTo>
                  <a:pt x="50460" y="42300"/>
                </a:lnTo>
                <a:lnTo>
                  <a:pt x="50470" y="42300"/>
                </a:lnTo>
                <a:lnTo>
                  <a:pt x="50470" y="42320"/>
                </a:lnTo>
                <a:lnTo>
                  <a:pt x="50470" y="42330"/>
                </a:lnTo>
                <a:lnTo>
                  <a:pt x="50470" y="42340"/>
                </a:lnTo>
                <a:lnTo>
                  <a:pt x="50480" y="42340"/>
                </a:lnTo>
                <a:lnTo>
                  <a:pt x="50480" y="42350"/>
                </a:lnTo>
                <a:lnTo>
                  <a:pt x="50490" y="42350"/>
                </a:lnTo>
                <a:lnTo>
                  <a:pt x="50490" y="42370"/>
                </a:lnTo>
                <a:lnTo>
                  <a:pt x="50490" y="42390"/>
                </a:lnTo>
                <a:lnTo>
                  <a:pt x="50490" y="42400"/>
                </a:lnTo>
                <a:lnTo>
                  <a:pt x="50500" y="42400"/>
                </a:lnTo>
                <a:lnTo>
                  <a:pt x="50500" y="42410"/>
                </a:lnTo>
                <a:lnTo>
                  <a:pt x="50500" y="42420"/>
                </a:lnTo>
                <a:lnTo>
                  <a:pt x="50510" y="42420"/>
                </a:lnTo>
                <a:lnTo>
                  <a:pt x="50510" y="42430"/>
                </a:lnTo>
                <a:lnTo>
                  <a:pt x="50510" y="42450"/>
                </a:lnTo>
                <a:lnTo>
                  <a:pt x="50510" y="42470"/>
                </a:lnTo>
                <a:lnTo>
                  <a:pt x="50520" y="42470"/>
                </a:lnTo>
                <a:lnTo>
                  <a:pt x="50520" y="42480"/>
                </a:lnTo>
                <a:lnTo>
                  <a:pt x="50530" y="42480"/>
                </a:lnTo>
                <a:lnTo>
                  <a:pt x="50540" y="42480"/>
                </a:lnTo>
                <a:lnTo>
                  <a:pt x="50540" y="42490"/>
                </a:lnTo>
                <a:lnTo>
                  <a:pt x="50540" y="42500"/>
                </a:lnTo>
                <a:lnTo>
                  <a:pt x="50540" y="42510"/>
                </a:lnTo>
                <a:lnTo>
                  <a:pt x="50550" y="42510"/>
                </a:lnTo>
                <a:lnTo>
                  <a:pt x="50550" y="42520"/>
                </a:lnTo>
                <a:lnTo>
                  <a:pt x="50550" y="42530"/>
                </a:lnTo>
                <a:lnTo>
                  <a:pt x="50550" y="42540"/>
                </a:lnTo>
                <a:lnTo>
                  <a:pt x="50530" y="42540"/>
                </a:lnTo>
                <a:lnTo>
                  <a:pt x="50530" y="42530"/>
                </a:lnTo>
                <a:lnTo>
                  <a:pt x="50520" y="42530"/>
                </a:lnTo>
                <a:lnTo>
                  <a:pt x="50500" y="42530"/>
                </a:lnTo>
                <a:lnTo>
                  <a:pt x="50500" y="42520"/>
                </a:lnTo>
                <a:lnTo>
                  <a:pt x="50490" y="42520"/>
                </a:lnTo>
                <a:lnTo>
                  <a:pt x="50490" y="42510"/>
                </a:lnTo>
                <a:lnTo>
                  <a:pt x="50480" y="42510"/>
                </a:lnTo>
                <a:lnTo>
                  <a:pt x="50480" y="42500"/>
                </a:lnTo>
                <a:lnTo>
                  <a:pt x="50480" y="42490"/>
                </a:lnTo>
                <a:lnTo>
                  <a:pt x="50470" y="42490"/>
                </a:lnTo>
                <a:lnTo>
                  <a:pt x="50470" y="42480"/>
                </a:lnTo>
                <a:lnTo>
                  <a:pt x="50460" y="42480"/>
                </a:lnTo>
                <a:lnTo>
                  <a:pt x="50460" y="42470"/>
                </a:lnTo>
                <a:lnTo>
                  <a:pt x="50450" y="42470"/>
                </a:lnTo>
                <a:lnTo>
                  <a:pt x="50450" y="42460"/>
                </a:lnTo>
                <a:lnTo>
                  <a:pt x="50440" y="42460"/>
                </a:lnTo>
                <a:lnTo>
                  <a:pt x="50440" y="42430"/>
                </a:lnTo>
                <a:lnTo>
                  <a:pt x="50440" y="42420"/>
                </a:lnTo>
                <a:lnTo>
                  <a:pt x="50430" y="42420"/>
                </a:lnTo>
                <a:lnTo>
                  <a:pt x="50430" y="42400"/>
                </a:lnTo>
                <a:lnTo>
                  <a:pt x="50440" y="42400"/>
                </a:lnTo>
                <a:lnTo>
                  <a:pt x="50440" y="42410"/>
                </a:lnTo>
                <a:lnTo>
                  <a:pt x="50440" y="42420"/>
                </a:lnTo>
                <a:lnTo>
                  <a:pt x="50450" y="42420"/>
                </a:lnTo>
                <a:lnTo>
                  <a:pt x="50460" y="42420"/>
                </a:lnTo>
                <a:lnTo>
                  <a:pt x="50460" y="42410"/>
                </a:lnTo>
                <a:lnTo>
                  <a:pt x="50460" y="42400"/>
                </a:lnTo>
                <a:lnTo>
                  <a:pt x="50470" y="42400"/>
                </a:lnTo>
                <a:lnTo>
                  <a:pt x="50470" y="42390"/>
                </a:lnTo>
                <a:lnTo>
                  <a:pt x="50480" y="42390"/>
                </a:lnTo>
                <a:lnTo>
                  <a:pt x="50470" y="42390"/>
                </a:lnTo>
                <a:lnTo>
                  <a:pt x="50470" y="42370"/>
                </a:lnTo>
                <a:lnTo>
                  <a:pt x="50470" y="42360"/>
                </a:lnTo>
                <a:lnTo>
                  <a:pt x="50470" y="42350"/>
                </a:lnTo>
                <a:lnTo>
                  <a:pt x="50470" y="42340"/>
                </a:lnTo>
                <a:lnTo>
                  <a:pt x="50460" y="42340"/>
                </a:lnTo>
                <a:lnTo>
                  <a:pt x="50450" y="42340"/>
                </a:lnTo>
                <a:lnTo>
                  <a:pt x="50440" y="42340"/>
                </a:lnTo>
                <a:lnTo>
                  <a:pt x="50430" y="42340"/>
                </a:lnTo>
                <a:lnTo>
                  <a:pt x="50430" y="42330"/>
                </a:lnTo>
                <a:lnTo>
                  <a:pt x="50430" y="42320"/>
                </a:lnTo>
                <a:lnTo>
                  <a:pt x="50420" y="42320"/>
                </a:lnTo>
                <a:lnTo>
                  <a:pt x="50420" y="42300"/>
                </a:lnTo>
                <a:lnTo>
                  <a:pt x="50420" y="42280"/>
                </a:lnTo>
                <a:lnTo>
                  <a:pt x="50430" y="42280"/>
                </a:lnTo>
                <a:lnTo>
                  <a:pt x="50430" y="42260"/>
                </a:lnTo>
                <a:lnTo>
                  <a:pt x="50430" y="42240"/>
                </a:lnTo>
                <a:lnTo>
                  <a:pt x="50420" y="42240"/>
                </a:lnTo>
                <a:lnTo>
                  <a:pt x="50420" y="42230"/>
                </a:lnTo>
                <a:lnTo>
                  <a:pt x="50410" y="42230"/>
                </a:lnTo>
                <a:lnTo>
                  <a:pt x="50410" y="42210"/>
                </a:lnTo>
                <a:lnTo>
                  <a:pt x="50420" y="42210"/>
                </a:lnTo>
                <a:lnTo>
                  <a:pt x="50420" y="42200"/>
                </a:lnTo>
                <a:lnTo>
                  <a:pt x="50420" y="42190"/>
                </a:lnTo>
                <a:lnTo>
                  <a:pt x="50410" y="42190"/>
                </a:lnTo>
                <a:lnTo>
                  <a:pt x="50410" y="42170"/>
                </a:lnTo>
                <a:lnTo>
                  <a:pt x="50400" y="42170"/>
                </a:lnTo>
                <a:lnTo>
                  <a:pt x="50400" y="42160"/>
                </a:lnTo>
                <a:lnTo>
                  <a:pt x="50420" y="42160"/>
                </a:lnTo>
                <a:close/>
                <a:moveTo>
                  <a:pt x="50270" y="42030"/>
                </a:moveTo>
                <a:lnTo>
                  <a:pt x="50270" y="42040"/>
                </a:lnTo>
                <a:lnTo>
                  <a:pt x="50280" y="42040"/>
                </a:lnTo>
                <a:lnTo>
                  <a:pt x="50280" y="42050"/>
                </a:lnTo>
                <a:lnTo>
                  <a:pt x="50290" y="42050"/>
                </a:lnTo>
                <a:lnTo>
                  <a:pt x="50290" y="42060"/>
                </a:lnTo>
                <a:lnTo>
                  <a:pt x="50290" y="42070"/>
                </a:lnTo>
                <a:lnTo>
                  <a:pt x="50270" y="42070"/>
                </a:lnTo>
                <a:lnTo>
                  <a:pt x="50270" y="42050"/>
                </a:lnTo>
                <a:lnTo>
                  <a:pt x="50260" y="42050"/>
                </a:lnTo>
                <a:lnTo>
                  <a:pt x="50260" y="42040"/>
                </a:lnTo>
                <a:lnTo>
                  <a:pt x="50260" y="42030"/>
                </a:lnTo>
                <a:lnTo>
                  <a:pt x="50270" y="42030"/>
                </a:lnTo>
                <a:close/>
                <a:moveTo>
                  <a:pt x="49880" y="41910"/>
                </a:moveTo>
                <a:lnTo>
                  <a:pt x="49880" y="41920"/>
                </a:lnTo>
                <a:lnTo>
                  <a:pt x="49890" y="41920"/>
                </a:lnTo>
                <a:lnTo>
                  <a:pt x="49900" y="41920"/>
                </a:lnTo>
                <a:lnTo>
                  <a:pt x="49900" y="41930"/>
                </a:lnTo>
                <a:lnTo>
                  <a:pt x="49920" y="41930"/>
                </a:lnTo>
                <a:lnTo>
                  <a:pt x="49920" y="41940"/>
                </a:lnTo>
                <a:lnTo>
                  <a:pt x="49900" y="41940"/>
                </a:lnTo>
                <a:lnTo>
                  <a:pt x="49890" y="41940"/>
                </a:lnTo>
                <a:lnTo>
                  <a:pt x="49890" y="41950"/>
                </a:lnTo>
                <a:lnTo>
                  <a:pt x="49880" y="41950"/>
                </a:lnTo>
                <a:lnTo>
                  <a:pt x="49860" y="41950"/>
                </a:lnTo>
                <a:lnTo>
                  <a:pt x="49860" y="41940"/>
                </a:lnTo>
                <a:lnTo>
                  <a:pt x="49850" y="41940"/>
                </a:lnTo>
                <a:lnTo>
                  <a:pt x="49850" y="41930"/>
                </a:lnTo>
                <a:lnTo>
                  <a:pt x="49860" y="41930"/>
                </a:lnTo>
                <a:lnTo>
                  <a:pt x="49860" y="41920"/>
                </a:lnTo>
                <a:lnTo>
                  <a:pt x="49860" y="41910"/>
                </a:lnTo>
                <a:lnTo>
                  <a:pt x="49870" y="41910"/>
                </a:lnTo>
                <a:lnTo>
                  <a:pt x="49880" y="41910"/>
                </a:lnTo>
                <a:close/>
                <a:moveTo>
                  <a:pt x="49550" y="41820"/>
                </a:moveTo>
                <a:lnTo>
                  <a:pt x="49550" y="41830"/>
                </a:lnTo>
                <a:lnTo>
                  <a:pt x="49540" y="41830"/>
                </a:lnTo>
                <a:lnTo>
                  <a:pt x="49540" y="41840"/>
                </a:lnTo>
                <a:lnTo>
                  <a:pt x="49530" y="41840"/>
                </a:lnTo>
                <a:lnTo>
                  <a:pt x="49530" y="41860"/>
                </a:lnTo>
                <a:lnTo>
                  <a:pt x="49520" y="41860"/>
                </a:lnTo>
                <a:lnTo>
                  <a:pt x="49520" y="41870"/>
                </a:lnTo>
                <a:lnTo>
                  <a:pt x="49510" y="41870"/>
                </a:lnTo>
                <a:lnTo>
                  <a:pt x="49500" y="41870"/>
                </a:lnTo>
                <a:lnTo>
                  <a:pt x="49500" y="41860"/>
                </a:lnTo>
                <a:lnTo>
                  <a:pt x="49510" y="41860"/>
                </a:lnTo>
                <a:lnTo>
                  <a:pt x="49510" y="41850"/>
                </a:lnTo>
                <a:lnTo>
                  <a:pt x="49510" y="41840"/>
                </a:lnTo>
                <a:lnTo>
                  <a:pt x="49520" y="41840"/>
                </a:lnTo>
                <a:lnTo>
                  <a:pt x="49520" y="41830"/>
                </a:lnTo>
                <a:lnTo>
                  <a:pt x="49530" y="41830"/>
                </a:lnTo>
                <a:lnTo>
                  <a:pt x="49530" y="41820"/>
                </a:lnTo>
                <a:lnTo>
                  <a:pt x="49540" y="41820"/>
                </a:lnTo>
                <a:lnTo>
                  <a:pt x="49550" y="41820"/>
                </a:lnTo>
                <a:close/>
                <a:moveTo>
                  <a:pt x="49890" y="41820"/>
                </a:moveTo>
                <a:lnTo>
                  <a:pt x="49900" y="41820"/>
                </a:lnTo>
                <a:lnTo>
                  <a:pt x="49900" y="41830"/>
                </a:lnTo>
                <a:lnTo>
                  <a:pt x="49910" y="41830"/>
                </a:lnTo>
                <a:lnTo>
                  <a:pt x="49910" y="41840"/>
                </a:lnTo>
                <a:lnTo>
                  <a:pt x="49910" y="41860"/>
                </a:lnTo>
                <a:lnTo>
                  <a:pt x="49890" y="41860"/>
                </a:lnTo>
                <a:lnTo>
                  <a:pt x="49890" y="41850"/>
                </a:lnTo>
                <a:lnTo>
                  <a:pt x="49890" y="41860"/>
                </a:lnTo>
                <a:lnTo>
                  <a:pt x="49850" y="41860"/>
                </a:lnTo>
                <a:lnTo>
                  <a:pt x="49850" y="41850"/>
                </a:lnTo>
                <a:lnTo>
                  <a:pt x="49840" y="41850"/>
                </a:lnTo>
                <a:lnTo>
                  <a:pt x="49840" y="41840"/>
                </a:lnTo>
                <a:lnTo>
                  <a:pt x="49850" y="41840"/>
                </a:lnTo>
                <a:lnTo>
                  <a:pt x="49850" y="41830"/>
                </a:lnTo>
                <a:lnTo>
                  <a:pt x="49860" y="41830"/>
                </a:lnTo>
                <a:lnTo>
                  <a:pt x="49860" y="41840"/>
                </a:lnTo>
                <a:lnTo>
                  <a:pt x="49870" y="41840"/>
                </a:lnTo>
                <a:lnTo>
                  <a:pt x="49880" y="41840"/>
                </a:lnTo>
                <a:lnTo>
                  <a:pt x="49890" y="41840"/>
                </a:lnTo>
                <a:lnTo>
                  <a:pt x="49880" y="41840"/>
                </a:lnTo>
                <a:lnTo>
                  <a:pt x="49880" y="41830"/>
                </a:lnTo>
                <a:lnTo>
                  <a:pt x="49870" y="41830"/>
                </a:lnTo>
                <a:lnTo>
                  <a:pt x="49870" y="41820"/>
                </a:lnTo>
                <a:lnTo>
                  <a:pt x="49880" y="41820"/>
                </a:lnTo>
                <a:lnTo>
                  <a:pt x="49890" y="41820"/>
                </a:lnTo>
                <a:close/>
                <a:moveTo>
                  <a:pt x="50060" y="41790"/>
                </a:moveTo>
                <a:lnTo>
                  <a:pt x="50060" y="41800"/>
                </a:lnTo>
                <a:lnTo>
                  <a:pt x="50070" y="41800"/>
                </a:lnTo>
                <a:lnTo>
                  <a:pt x="50060" y="41800"/>
                </a:lnTo>
                <a:lnTo>
                  <a:pt x="50060" y="41820"/>
                </a:lnTo>
                <a:lnTo>
                  <a:pt x="50070" y="41820"/>
                </a:lnTo>
                <a:lnTo>
                  <a:pt x="50070" y="41830"/>
                </a:lnTo>
                <a:lnTo>
                  <a:pt x="50080" y="41830"/>
                </a:lnTo>
                <a:lnTo>
                  <a:pt x="50080" y="41840"/>
                </a:lnTo>
                <a:lnTo>
                  <a:pt x="50090" y="41840"/>
                </a:lnTo>
                <a:lnTo>
                  <a:pt x="50090" y="41850"/>
                </a:lnTo>
                <a:lnTo>
                  <a:pt x="50090" y="41860"/>
                </a:lnTo>
                <a:lnTo>
                  <a:pt x="50100" y="41860"/>
                </a:lnTo>
                <a:lnTo>
                  <a:pt x="50100" y="41870"/>
                </a:lnTo>
                <a:lnTo>
                  <a:pt x="50110" y="41870"/>
                </a:lnTo>
                <a:lnTo>
                  <a:pt x="50110" y="41880"/>
                </a:lnTo>
                <a:lnTo>
                  <a:pt x="50130" y="41880"/>
                </a:lnTo>
                <a:lnTo>
                  <a:pt x="50130" y="41870"/>
                </a:lnTo>
                <a:lnTo>
                  <a:pt x="50140" y="41870"/>
                </a:lnTo>
                <a:lnTo>
                  <a:pt x="50140" y="41860"/>
                </a:lnTo>
                <a:lnTo>
                  <a:pt x="50150" y="41860"/>
                </a:lnTo>
                <a:lnTo>
                  <a:pt x="50150" y="41870"/>
                </a:lnTo>
                <a:lnTo>
                  <a:pt x="50160" y="41870"/>
                </a:lnTo>
                <a:lnTo>
                  <a:pt x="50160" y="41890"/>
                </a:lnTo>
                <a:lnTo>
                  <a:pt x="50160" y="41900"/>
                </a:lnTo>
                <a:lnTo>
                  <a:pt x="50170" y="41900"/>
                </a:lnTo>
                <a:lnTo>
                  <a:pt x="50170" y="41910"/>
                </a:lnTo>
                <a:lnTo>
                  <a:pt x="50170" y="41920"/>
                </a:lnTo>
                <a:lnTo>
                  <a:pt x="50180" y="41920"/>
                </a:lnTo>
                <a:lnTo>
                  <a:pt x="50180" y="41930"/>
                </a:lnTo>
                <a:lnTo>
                  <a:pt x="50180" y="41940"/>
                </a:lnTo>
                <a:lnTo>
                  <a:pt x="50190" y="41940"/>
                </a:lnTo>
                <a:lnTo>
                  <a:pt x="50190" y="41950"/>
                </a:lnTo>
                <a:lnTo>
                  <a:pt x="50200" y="41950"/>
                </a:lnTo>
                <a:lnTo>
                  <a:pt x="50200" y="41960"/>
                </a:lnTo>
                <a:lnTo>
                  <a:pt x="50210" y="41960"/>
                </a:lnTo>
                <a:lnTo>
                  <a:pt x="50210" y="41970"/>
                </a:lnTo>
                <a:lnTo>
                  <a:pt x="50200" y="41970"/>
                </a:lnTo>
                <a:lnTo>
                  <a:pt x="50180" y="41970"/>
                </a:lnTo>
                <a:lnTo>
                  <a:pt x="50180" y="41960"/>
                </a:lnTo>
                <a:lnTo>
                  <a:pt x="50170" y="41960"/>
                </a:lnTo>
                <a:lnTo>
                  <a:pt x="50170" y="41970"/>
                </a:lnTo>
                <a:lnTo>
                  <a:pt x="50160" y="41970"/>
                </a:lnTo>
                <a:lnTo>
                  <a:pt x="50160" y="42000"/>
                </a:lnTo>
                <a:lnTo>
                  <a:pt x="50160" y="42010"/>
                </a:lnTo>
                <a:lnTo>
                  <a:pt x="50170" y="42010"/>
                </a:lnTo>
                <a:lnTo>
                  <a:pt x="50170" y="42030"/>
                </a:lnTo>
                <a:lnTo>
                  <a:pt x="50180" y="42030"/>
                </a:lnTo>
                <a:lnTo>
                  <a:pt x="50180" y="42040"/>
                </a:lnTo>
                <a:lnTo>
                  <a:pt x="50190" y="42040"/>
                </a:lnTo>
                <a:lnTo>
                  <a:pt x="50190" y="42050"/>
                </a:lnTo>
                <a:lnTo>
                  <a:pt x="50190" y="42060"/>
                </a:lnTo>
                <a:lnTo>
                  <a:pt x="50190" y="42070"/>
                </a:lnTo>
                <a:lnTo>
                  <a:pt x="50190" y="42080"/>
                </a:lnTo>
                <a:lnTo>
                  <a:pt x="50190" y="42090"/>
                </a:lnTo>
                <a:lnTo>
                  <a:pt x="50190" y="42100"/>
                </a:lnTo>
                <a:lnTo>
                  <a:pt x="50190" y="42130"/>
                </a:lnTo>
                <a:lnTo>
                  <a:pt x="50200" y="42130"/>
                </a:lnTo>
                <a:lnTo>
                  <a:pt x="50200" y="42140"/>
                </a:lnTo>
                <a:lnTo>
                  <a:pt x="50200" y="42150"/>
                </a:lnTo>
                <a:lnTo>
                  <a:pt x="50210" y="42150"/>
                </a:lnTo>
                <a:lnTo>
                  <a:pt x="50210" y="42160"/>
                </a:lnTo>
                <a:lnTo>
                  <a:pt x="50210" y="42170"/>
                </a:lnTo>
                <a:lnTo>
                  <a:pt x="50220" y="42170"/>
                </a:lnTo>
                <a:lnTo>
                  <a:pt x="50220" y="42180"/>
                </a:lnTo>
                <a:lnTo>
                  <a:pt x="50230" y="42180"/>
                </a:lnTo>
                <a:lnTo>
                  <a:pt x="50230" y="42190"/>
                </a:lnTo>
                <a:lnTo>
                  <a:pt x="50240" y="42190"/>
                </a:lnTo>
                <a:lnTo>
                  <a:pt x="50240" y="42180"/>
                </a:lnTo>
                <a:lnTo>
                  <a:pt x="50250" y="42180"/>
                </a:lnTo>
                <a:lnTo>
                  <a:pt x="50250" y="42190"/>
                </a:lnTo>
                <a:lnTo>
                  <a:pt x="50260" y="42190"/>
                </a:lnTo>
                <a:lnTo>
                  <a:pt x="50260" y="42200"/>
                </a:lnTo>
                <a:lnTo>
                  <a:pt x="50260" y="42230"/>
                </a:lnTo>
                <a:lnTo>
                  <a:pt x="50270" y="42230"/>
                </a:lnTo>
                <a:lnTo>
                  <a:pt x="50270" y="42240"/>
                </a:lnTo>
                <a:lnTo>
                  <a:pt x="50270" y="42250"/>
                </a:lnTo>
                <a:lnTo>
                  <a:pt x="50270" y="42260"/>
                </a:lnTo>
                <a:lnTo>
                  <a:pt x="50280" y="42260"/>
                </a:lnTo>
                <a:lnTo>
                  <a:pt x="50280" y="42270"/>
                </a:lnTo>
                <a:lnTo>
                  <a:pt x="50280" y="42280"/>
                </a:lnTo>
                <a:lnTo>
                  <a:pt x="50280" y="42290"/>
                </a:lnTo>
                <a:lnTo>
                  <a:pt x="50290" y="42290"/>
                </a:lnTo>
                <a:lnTo>
                  <a:pt x="50290" y="42300"/>
                </a:lnTo>
                <a:lnTo>
                  <a:pt x="50300" y="42300"/>
                </a:lnTo>
                <a:lnTo>
                  <a:pt x="50310" y="42300"/>
                </a:lnTo>
                <a:lnTo>
                  <a:pt x="50310" y="42310"/>
                </a:lnTo>
                <a:lnTo>
                  <a:pt x="50320" y="42310"/>
                </a:lnTo>
                <a:lnTo>
                  <a:pt x="50320" y="42320"/>
                </a:lnTo>
                <a:lnTo>
                  <a:pt x="50320" y="42330"/>
                </a:lnTo>
                <a:lnTo>
                  <a:pt x="50320" y="42350"/>
                </a:lnTo>
                <a:lnTo>
                  <a:pt x="50330" y="42350"/>
                </a:lnTo>
                <a:lnTo>
                  <a:pt x="50340" y="42350"/>
                </a:lnTo>
                <a:lnTo>
                  <a:pt x="50350" y="42350"/>
                </a:lnTo>
                <a:lnTo>
                  <a:pt x="50350" y="42360"/>
                </a:lnTo>
                <a:lnTo>
                  <a:pt x="50350" y="42370"/>
                </a:lnTo>
                <a:lnTo>
                  <a:pt x="50360" y="42370"/>
                </a:lnTo>
                <a:lnTo>
                  <a:pt x="50360" y="42380"/>
                </a:lnTo>
                <a:lnTo>
                  <a:pt x="50370" y="42380"/>
                </a:lnTo>
                <a:lnTo>
                  <a:pt x="50370" y="42400"/>
                </a:lnTo>
                <a:lnTo>
                  <a:pt x="50380" y="42400"/>
                </a:lnTo>
                <a:lnTo>
                  <a:pt x="50380" y="42410"/>
                </a:lnTo>
                <a:lnTo>
                  <a:pt x="50370" y="42410"/>
                </a:lnTo>
                <a:lnTo>
                  <a:pt x="50370" y="42420"/>
                </a:lnTo>
                <a:lnTo>
                  <a:pt x="50350" y="42420"/>
                </a:lnTo>
                <a:lnTo>
                  <a:pt x="50350" y="42410"/>
                </a:lnTo>
                <a:lnTo>
                  <a:pt x="50350" y="42400"/>
                </a:lnTo>
                <a:lnTo>
                  <a:pt x="50340" y="42400"/>
                </a:lnTo>
                <a:lnTo>
                  <a:pt x="50330" y="42400"/>
                </a:lnTo>
                <a:lnTo>
                  <a:pt x="50330" y="42390"/>
                </a:lnTo>
                <a:lnTo>
                  <a:pt x="50330" y="42380"/>
                </a:lnTo>
                <a:lnTo>
                  <a:pt x="50320" y="42380"/>
                </a:lnTo>
                <a:lnTo>
                  <a:pt x="50320" y="42370"/>
                </a:lnTo>
                <a:lnTo>
                  <a:pt x="50310" y="42370"/>
                </a:lnTo>
                <a:lnTo>
                  <a:pt x="50310" y="42360"/>
                </a:lnTo>
                <a:lnTo>
                  <a:pt x="50310" y="42350"/>
                </a:lnTo>
                <a:lnTo>
                  <a:pt x="50300" y="42350"/>
                </a:lnTo>
                <a:lnTo>
                  <a:pt x="50300" y="42330"/>
                </a:lnTo>
                <a:lnTo>
                  <a:pt x="50300" y="42320"/>
                </a:lnTo>
                <a:lnTo>
                  <a:pt x="50290" y="42320"/>
                </a:lnTo>
                <a:lnTo>
                  <a:pt x="50290" y="42310"/>
                </a:lnTo>
                <a:lnTo>
                  <a:pt x="50290" y="42300"/>
                </a:lnTo>
                <a:lnTo>
                  <a:pt x="50280" y="42300"/>
                </a:lnTo>
                <a:lnTo>
                  <a:pt x="50280" y="42290"/>
                </a:lnTo>
                <a:lnTo>
                  <a:pt x="50270" y="42290"/>
                </a:lnTo>
                <a:lnTo>
                  <a:pt x="50270" y="42280"/>
                </a:lnTo>
                <a:lnTo>
                  <a:pt x="50270" y="42270"/>
                </a:lnTo>
                <a:lnTo>
                  <a:pt x="50260" y="42270"/>
                </a:lnTo>
                <a:lnTo>
                  <a:pt x="50250" y="42270"/>
                </a:lnTo>
                <a:lnTo>
                  <a:pt x="50250" y="42260"/>
                </a:lnTo>
                <a:lnTo>
                  <a:pt x="50250" y="42240"/>
                </a:lnTo>
                <a:lnTo>
                  <a:pt x="50250" y="42230"/>
                </a:lnTo>
                <a:lnTo>
                  <a:pt x="50240" y="42230"/>
                </a:lnTo>
                <a:lnTo>
                  <a:pt x="50240" y="42220"/>
                </a:lnTo>
                <a:lnTo>
                  <a:pt x="50240" y="42210"/>
                </a:lnTo>
                <a:lnTo>
                  <a:pt x="50230" y="42210"/>
                </a:lnTo>
                <a:lnTo>
                  <a:pt x="50230" y="42200"/>
                </a:lnTo>
                <a:lnTo>
                  <a:pt x="50200" y="42200"/>
                </a:lnTo>
                <a:lnTo>
                  <a:pt x="50200" y="42210"/>
                </a:lnTo>
                <a:lnTo>
                  <a:pt x="50190" y="42210"/>
                </a:lnTo>
                <a:lnTo>
                  <a:pt x="50200" y="42210"/>
                </a:lnTo>
                <a:lnTo>
                  <a:pt x="50200" y="42190"/>
                </a:lnTo>
                <a:lnTo>
                  <a:pt x="50190" y="42190"/>
                </a:lnTo>
                <a:lnTo>
                  <a:pt x="50190" y="42180"/>
                </a:lnTo>
                <a:lnTo>
                  <a:pt x="50190" y="42170"/>
                </a:lnTo>
                <a:lnTo>
                  <a:pt x="50180" y="42170"/>
                </a:lnTo>
                <a:lnTo>
                  <a:pt x="50180" y="42160"/>
                </a:lnTo>
                <a:lnTo>
                  <a:pt x="50170" y="42160"/>
                </a:lnTo>
                <a:lnTo>
                  <a:pt x="50170" y="42150"/>
                </a:lnTo>
                <a:lnTo>
                  <a:pt x="50170" y="42130"/>
                </a:lnTo>
                <a:lnTo>
                  <a:pt x="50160" y="42130"/>
                </a:lnTo>
                <a:lnTo>
                  <a:pt x="50160" y="42120"/>
                </a:lnTo>
                <a:lnTo>
                  <a:pt x="50160" y="42100"/>
                </a:lnTo>
                <a:lnTo>
                  <a:pt x="50150" y="42100"/>
                </a:lnTo>
                <a:lnTo>
                  <a:pt x="50150" y="42090"/>
                </a:lnTo>
                <a:lnTo>
                  <a:pt x="50140" y="42090"/>
                </a:lnTo>
                <a:lnTo>
                  <a:pt x="50140" y="42080"/>
                </a:lnTo>
                <a:lnTo>
                  <a:pt x="50140" y="42070"/>
                </a:lnTo>
                <a:lnTo>
                  <a:pt x="50110" y="42070"/>
                </a:lnTo>
                <a:lnTo>
                  <a:pt x="50110" y="42050"/>
                </a:lnTo>
                <a:lnTo>
                  <a:pt x="50100" y="42050"/>
                </a:lnTo>
                <a:lnTo>
                  <a:pt x="50100" y="42040"/>
                </a:lnTo>
                <a:lnTo>
                  <a:pt x="50090" y="42040"/>
                </a:lnTo>
                <a:lnTo>
                  <a:pt x="50080" y="42040"/>
                </a:lnTo>
                <a:lnTo>
                  <a:pt x="50070" y="42040"/>
                </a:lnTo>
                <a:lnTo>
                  <a:pt x="50070" y="42030"/>
                </a:lnTo>
                <a:lnTo>
                  <a:pt x="50070" y="42020"/>
                </a:lnTo>
                <a:lnTo>
                  <a:pt x="50060" y="42020"/>
                </a:lnTo>
                <a:lnTo>
                  <a:pt x="50070" y="42020"/>
                </a:lnTo>
                <a:lnTo>
                  <a:pt x="50070" y="41990"/>
                </a:lnTo>
                <a:lnTo>
                  <a:pt x="50070" y="41980"/>
                </a:lnTo>
                <a:lnTo>
                  <a:pt x="50070" y="41960"/>
                </a:lnTo>
                <a:lnTo>
                  <a:pt x="50070" y="41950"/>
                </a:lnTo>
                <a:lnTo>
                  <a:pt x="50060" y="41950"/>
                </a:lnTo>
                <a:lnTo>
                  <a:pt x="50060" y="41940"/>
                </a:lnTo>
                <a:lnTo>
                  <a:pt x="50060" y="41930"/>
                </a:lnTo>
                <a:lnTo>
                  <a:pt x="50060" y="41910"/>
                </a:lnTo>
                <a:lnTo>
                  <a:pt x="50060" y="41900"/>
                </a:lnTo>
                <a:lnTo>
                  <a:pt x="50060" y="41890"/>
                </a:lnTo>
                <a:lnTo>
                  <a:pt x="50050" y="41890"/>
                </a:lnTo>
                <a:lnTo>
                  <a:pt x="50050" y="41860"/>
                </a:lnTo>
                <a:lnTo>
                  <a:pt x="50050" y="41850"/>
                </a:lnTo>
                <a:lnTo>
                  <a:pt x="50040" y="41850"/>
                </a:lnTo>
                <a:lnTo>
                  <a:pt x="50030" y="41850"/>
                </a:lnTo>
                <a:lnTo>
                  <a:pt x="50030" y="41840"/>
                </a:lnTo>
                <a:lnTo>
                  <a:pt x="50040" y="41840"/>
                </a:lnTo>
                <a:lnTo>
                  <a:pt x="50040" y="41830"/>
                </a:lnTo>
                <a:lnTo>
                  <a:pt x="50040" y="41820"/>
                </a:lnTo>
                <a:lnTo>
                  <a:pt x="50050" y="41820"/>
                </a:lnTo>
                <a:lnTo>
                  <a:pt x="50050" y="41810"/>
                </a:lnTo>
                <a:lnTo>
                  <a:pt x="50050" y="41800"/>
                </a:lnTo>
                <a:lnTo>
                  <a:pt x="50050" y="41790"/>
                </a:lnTo>
                <a:lnTo>
                  <a:pt x="50060" y="41790"/>
                </a:lnTo>
                <a:close/>
                <a:moveTo>
                  <a:pt x="49460" y="41480"/>
                </a:moveTo>
                <a:lnTo>
                  <a:pt x="49470" y="41480"/>
                </a:lnTo>
                <a:lnTo>
                  <a:pt x="49470" y="41490"/>
                </a:lnTo>
                <a:lnTo>
                  <a:pt x="49480" y="41490"/>
                </a:lnTo>
                <a:lnTo>
                  <a:pt x="49480" y="41500"/>
                </a:lnTo>
                <a:lnTo>
                  <a:pt x="49480" y="41510"/>
                </a:lnTo>
                <a:lnTo>
                  <a:pt x="49490" y="41510"/>
                </a:lnTo>
                <a:lnTo>
                  <a:pt x="49490" y="41520"/>
                </a:lnTo>
                <a:lnTo>
                  <a:pt x="49500" y="41520"/>
                </a:lnTo>
                <a:lnTo>
                  <a:pt x="49490" y="41520"/>
                </a:lnTo>
                <a:lnTo>
                  <a:pt x="49490" y="41530"/>
                </a:lnTo>
                <a:lnTo>
                  <a:pt x="49500" y="41530"/>
                </a:lnTo>
                <a:lnTo>
                  <a:pt x="49500" y="41560"/>
                </a:lnTo>
                <a:lnTo>
                  <a:pt x="49490" y="41560"/>
                </a:lnTo>
                <a:lnTo>
                  <a:pt x="49480" y="41560"/>
                </a:lnTo>
                <a:lnTo>
                  <a:pt x="49480" y="41550"/>
                </a:lnTo>
                <a:lnTo>
                  <a:pt x="49470" y="41550"/>
                </a:lnTo>
                <a:lnTo>
                  <a:pt x="49470" y="41540"/>
                </a:lnTo>
                <a:lnTo>
                  <a:pt x="49460" y="41540"/>
                </a:lnTo>
                <a:lnTo>
                  <a:pt x="49450" y="41540"/>
                </a:lnTo>
                <a:lnTo>
                  <a:pt x="49450" y="41530"/>
                </a:lnTo>
                <a:lnTo>
                  <a:pt x="49440" y="41530"/>
                </a:lnTo>
                <a:lnTo>
                  <a:pt x="49440" y="41540"/>
                </a:lnTo>
                <a:lnTo>
                  <a:pt x="49440" y="41530"/>
                </a:lnTo>
                <a:lnTo>
                  <a:pt x="49440" y="41520"/>
                </a:lnTo>
                <a:lnTo>
                  <a:pt x="49440" y="41510"/>
                </a:lnTo>
                <a:lnTo>
                  <a:pt x="49440" y="41490"/>
                </a:lnTo>
                <a:lnTo>
                  <a:pt x="49450" y="41490"/>
                </a:lnTo>
                <a:lnTo>
                  <a:pt x="49450" y="41480"/>
                </a:lnTo>
                <a:lnTo>
                  <a:pt x="49460" y="41480"/>
                </a:lnTo>
                <a:close/>
                <a:moveTo>
                  <a:pt x="49530" y="41380"/>
                </a:moveTo>
                <a:lnTo>
                  <a:pt x="49540" y="41380"/>
                </a:lnTo>
                <a:lnTo>
                  <a:pt x="49540" y="41390"/>
                </a:lnTo>
                <a:lnTo>
                  <a:pt x="49550" y="41390"/>
                </a:lnTo>
                <a:lnTo>
                  <a:pt x="49550" y="41400"/>
                </a:lnTo>
                <a:lnTo>
                  <a:pt x="49550" y="41410"/>
                </a:lnTo>
                <a:lnTo>
                  <a:pt x="49560" y="41410"/>
                </a:lnTo>
                <a:lnTo>
                  <a:pt x="49560" y="41430"/>
                </a:lnTo>
                <a:lnTo>
                  <a:pt x="49570" y="41430"/>
                </a:lnTo>
                <a:lnTo>
                  <a:pt x="49570" y="41440"/>
                </a:lnTo>
                <a:lnTo>
                  <a:pt x="49570" y="41450"/>
                </a:lnTo>
                <a:lnTo>
                  <a:pt x="49580" y="41450"/>
                </a:lnTo>
                <a:lnTo>
                  <a:pt x="49580" y="41460"/>
                </a:lnTo>
                <a:lnTo>
                  <a:pt x="49580" y="41470"/>
                </a:lnTo>
                <a:lnTo>
                  <a:pt x="49590" y="41470"/>
                </a:lnTo>
                <a:lnTo>
                  <a:pt x="49590" y="41480"/>
                </a:lnTo>
                <a:lnTo>
                  <a:pt x="49600" y="41480"/>
                </a:lnTo>
                <a:lnTo>
                  <a:pt x="49600" y="41490"/>
                </a:lnTo>
                <a:lnTo>
                  <a:pt x="49620" y="41490"/>
                </a:lnTo>
                <a:lnTo>
                  <a:pt x="49620" y="41500"/>
                </a:lnTo>
                <a:lnTo>
                  <a:pt x="49630" y="41500"/>
                </a:lnTo>
                <a:lnTo>
                  <a:pt x="49630" y="41510"/>
                </a:lnTo>
                <a:lnTo>
                  <a:pt x="49640" y="41510"/>
                </a:lnTo>
                <a:lnTo>
                  <a:pt x="49640" y="41520"/>
                </a:lnTo>
                <a:lnTo>
                  <a:pt x="49650" y="41520"/>
                </a:lnTo>
                <a:lnTo>
                  <a:pt x="49650" y="41530"/>
                </a:lnTo>
                <a:lnTo>
                  <a:pt x="49660" y="41530"/>
                </a:lnTo>
                <a:lnTo>
                  <a:pt x="49660" y="41540"/>
                </a:lnTo>
                <a:lnTo>
                  <a:pt x="49670" y="41540"/>
                </a:lnTo>
                <a:lnTo>
                  <a:pt x="49670" y="41550"/>
                </a:lnTo>
                <a:lnTo>
                  <a:pt x="49670" y="41560"/>
                </a:lnTo>
                <a:lnTo>
                  <a:pt x="49680" y="41560"/>
                </a:lnTo>
                <a:lnTo>
                  <a:pt x="49680" y="41570"/>
                </a:lnTo>
                <a:lnTo>
                  <a:pt x="49680" y="41580"/>
                </a:lnTo>
                <a:lnTo>
                  <a:pt x="49690" y="41580"/>
                </a:lnTo>
                <a:lnTo>
                  <a:pt x="49690" y="41590"/>
                </a:lnTo>
                <a:lnTo>
                  <a:pt x="49700" y="41590"/>
                </a:lnTo>
                <a:lnTo>
                  <a:pt x="49710" y="41590"/>
                </a:lnTo>
                <a:lnTo>
                  <a:pt x="49720" y="41590"/>
                </a:lnTo>
                <a:lnTo>
                  <a:pt x="49720" y="41600"/>
                </a:lnTo>
                <a:lnTo>
                  <a:pt x="49720" y="41610"/>
                </a:lnTo>
                <a:lnTo>
                  <a:pt x="49730" y="41610"/>
                </a:lnTo>
                <a:lnTo>
                  <a:pt x="49730" y="41620"/>
                </a:lnTo>
                <a:lnTo>
                  <a:pt x="49720" y="41620"/>
                </a:lnTo>
                <a:lnTo>
                  <a:pt x="49720" y="41670"/>
                </a:lnTo>
                <a:lnTo>
                  <a:pt x="49720" y="41680"/>
                </a:lnTo>
                <a:lnTo>
                  <a:pt x="49710" y="41680"/>
                </a:lnTo>
                <a:lnTo>
                  <a:pt x="49710" y="41690"/>
                </a:lnTo>
                <a:lnTo>
                  <a:pt x="49720" y="41690"/>
                </a:lnTo>
                <a:lnTo>
                  <a:pt x="49720" y="41700"/>
                </a:lnTo>
                <a:lnTo>
                  <a:pt x="49720" y="41710"/>
                </a:lnTo>
                <a:lnTo>
                  <a:pt x="49720" y="41720"/>
                </a:lnTo>
                <a:lnTo>
                  <a:pt x="49730" y="41720"/>
                </a:lnTo>
                <a:lnTo>
                  <a:pt x="49730" y="41730"/>
                </a:lnTo>
                <a:lnTo>
                  <a:pt x="49730" y="41740"/>
                </a:lnTo>
                <a:lnTo>
                  <a:pt x="49740" y="41740"/>
                </a:lnTo>
                <a:lnTo>
                  <a:pt x="49740" y="41760"/>
                </a:lnTo>
                <a:lnTo>
                  <a:pt x="49740" y="41770"/>
                </a:lnTo>
                <a:lnTo>
                  <a:pt x="49750" y="41770"/>
                </a:lnTo>
                <a:lnTo>
                  <a:pt x="49750" y="41780"/>
                </a:lnTo>
                <a:lnTo>
                  <a:pt x="49760" y="41780"/>
                </a:lnTo>
                <a:lnTo>
                  <a:pt x="49760" y="41790"/>
                </a:lnTo>
                <a:lnTo>
                  <a:pt x="49760" y="41800"/>
                </a:lnTo>
                <a:lnTo>
                  <a:pt x="49770" y="41800"/>
                </a:lnTo>
                <a:lnTo>
                  <a:pt x="49780" y="41800"/>
                </a:lnTo>
                <a:lnTo>
                  <a:pt x="49780" y="41810"/>
                </a:lnTo>
                <a:lnTo>
                  <a:pt x="49790" y="41810"/>
                </a:lnTo>
                <a:lnTo>
                  <a:pt x="49800" y="41810"/>
                </a:lnTo>
                <a:lnTo>
                  <a:pt x="49800" y="41820"/>
                </a:lnTo>
                <a:lnTo>
                  <a:pt x="49820" y="41820"/>
                </a:lnTo>
                <a:lnTo>
                  <a:pt x="49820" y="41810"/>
                </a:lnTo>
                <a:lnTo>
                  <a:pt x="49810" y="41810"/>
                </a:lnTo>
                <a:lnTo>
                  <a:pt x="49810" y="41800"/>
                </a:lnTo>
                <a:lnTo>
                  <a:pt x="49810" y="41790"/>
                </a:lnTo>
                <a:lnTo>
                  <a:pt x="49800" y="41790"/>
                </a:lnTo>
                <a:lnTo>
                  <a:pt x="49800" y="41780"/>
                </a:lnTo>
                <a:lnTo>
                  <a:pt x="49790" y="41780"/>
                </a:lnTo>
                <a:lnTo>
                  <a:pt x="49780" y="41780"/>
                </a:lnTo>
                <a:lnTo>
                  <a:pt x="49780" y="41770"/>
                </a:lnTo>
                <a:lnTo>
                  <a:pt x="49770" y="41770"/>
                </a:lnTo>
                <a:lnTo>
                  <a:pt x="49770" y="41760"/>
                </a:lnTo>
                <a:lnTo>
                  <a:pt x="49760" y="41760"/>
                </a:lnTo>
                <a:lnTo>
                  <a:pt x="49750" y="41760"/>
                </a:lnTo>
                <a:lnTo>
                  <a:pt x="49750" y="41750"/>
                </a:lnTo>
                <a:lnTo>
                  <a:pt x="49750" y="41740"/>
                </a:lnTo>
                <a:lnTo>
                  <a:pt x="49760" y="41740"/>
                </a:lnTo>
                <a:lnTo>
                  <a:pt x="49760" y="41750"/>
                </a:lnTo>
                <a:lnTo>
                  <a:pt x="49770" y="41750"/>
                </a:lnTo>
                <a:lnTo>
                  <a:pt x="49790" y="41750"/>
                </a:lnTo>
                <a:lnTo>
                  <a:pt x="49790" y="41760"/>
                </a:lnTo>
                <a:lnTo>
                  <a:pt x="49790" y="41770"/>
                </a:lnTo>
                <a:lnTo>
                  <a:pt x="49800" y="41770"/>
                </a:lnTo>
                <a:lnTo>
                  <a:pt x="49800" y="41780"/>
                </a:lnTo>
                <a:lnTo>
                  <a:pt x="49820" y="41780"/>
                </a:lnTo>
                <a:lnTo>
                  <a:pt x="49820" y="41800"/>
                </a:lnTo>
                <a:lnTo>
                  <a:pt x="49830" y="41800"/>
                </a:lnTo>
                <a:lnTo>
                  <a:pt x="49830" y="41820"/>
                </a:lnTo>
                <a:lnTo>
                  <a:pt x="49840" y="41820"/>
                </a:lnTo>
                <a:lnTo>
                  <a:pt x="49840" y="41830"/>
                </a:lnTo>
                <a:lnTo>
                  <a:pt x="49830" y="41830"/>
                </a:lnTo>
                <a:lnTo>
                  <a:pt x="49820" y="41830"/>
                </a:lnTo>
                <a:lnTo>
                  <a:pt x="49810" y="41830"/>
                </a:lnTo>
                <a:lnTo>
                  <a:pt x="49780" y="41830"/>
                </a:lnTo>
                <a:lnTo>
                  <a:pt x="49770" y="41830"/>
                </a:lnTo>
                <a:lnTo>
                  <a:pt x="49770" y="41840"/>
                </a:lnTo>
                <a:lnTo>
                  <a:pt x="49770" y="41830"/>
                </a:lnTo>
                <a:lnTo>
                  <a:pt x="49760" y="41830"/>
                </a:lnTo>
                <a:lnTo>
                  <a:pt x="49760" y="41820"/>
                </a:lnTo>
                <a:lnTo>
                  <a:pt x="49760" y="41810"/>
                </a:lnTo>
                <a:lnTo>
                  <a:pt x="49750" y="41810"/>
                </a:lnTo>
                <a:lnTo>
                  <a:pt x="49750" y="41800"/>
                </a:lnTo>
                <a:lnTo>
                  <a:pt x="49740" y="41800"/>
                </a:lnTo>
                <a:lnTo>
                  <a:pt x="49730" y="41800"/>
                </a:lnTo>
                <a:lnTo>
                  <a:pt x="49730" y="41790"/>
                </a:lnTo>
                <a:lnTo>
                  <a:pt x="49730" y="41780"/>
                </a:lnTo>
                <a:lnTo>
                  <a:pt x="49720" y="41780"/>
                </a:lnTo>
                <a:lnTo>
                  <a:pt x="49720" y="41770"/>
                </a:lnTo>
                <a:lnTo>
                  <a:pt x="49710" y="41770"/>
                </a:lnTo>
                <a:lnTo>
                  <a:pt x="49710" y="41760"/>
                </a:lnTo>
                <a:lnTo>
                  <a:pt x="49700" y="41760"/>
                </a:lnTo>
                <a:lnTo>
                  <a:pt x="49700" y="41750"/>
                </a:lnTo>
                <a:lnTo>
                  <a:pt x="49690" y="41750"/>
                </a:lnTo>
                <a:lnTo>
                  <a:pt x="49690" y="41740"/>
                </a:lnTo>
                <a:lnTo>
                  <a:pt x="49680" y="41740"/>
                </a:lnTo>
                <a:lnTo>
                  <a:pt x="49680" y="41730"/>
                </a:lnTo>
                <a:lnTo>
                  <a:pt x="49680" y="41720"/>
                </a:lnTo>
                <a:lnTo>
                  <a:pt x="49670" y="41720"/>
                </a:lnTo>
                <a:lnTo>
                  <a:pt x="49670" y="41710"/>
                </a:lnTo>
                <a:lnTo>
                  <a:pt x="49670" y="41700"/>
                </a:lnTo>
                <a:lnTo>
                  <a:pt x="49660" y="41700"/>
                </a:lnTo>
                <a:lnTo>
                  <a:pt x="49680" y="41700"/>
                </a:lnTo>
                <a:lnTo>
                  <a:pt x="49680" y="41680"/>
                </a:lnTo>
                <a:lnTo>
                  <a:pt x="49680" y="41650"/>
                </a:lnTo>
                <a:lnTo>
                  <a:pt x="49670" y="41650"/>
                </a:lnTo>
                <a:lnTo>
                  <a:pt x="49670" y="41640"/>
                </a:lnTo>
                <a:lnTo>
                  <a:pt x="49660" y="41640"/>
                </a:lnTo>
                <a:lnTo>
                  <a:pt x="49660" y="41630"/>
                </a:lnTo>
                <a:lnTo>
                  <a:pt x="49660" y="41620"/>
                </a:lnTo>
                <a:lnTo>
                  <a:pt x="49650" y="41620"/>
                </a:lnTo>
                <a:lnTo>
                  <a:pt x="49650" y="41610"/>
                </a:lnTo>
                <a:lnTo>
                  <a:pt x="49640" y="41610"/>
                </a:lnTo>
                <a:lnTo>
                  <a:pt x="49640" y="41600"/>
                </a:lnTo>
                <a:lnTo>
                  <a:pt x="49630" y="41600"/>
                </a:lnTo>
                <a:lnTo>
                  <a:pt x="49630" y="41590"/>
                </a:lnTo>
                <a:lnTo>
                  <a:pt x="49640" y="41590"/>
                </a:lnTo>
                <a:lnTo>
                  <a:pt x="49640" y="41570"/>
                </a:lnTo>
                <a:lnTo>
                  <a:pt x="49630" y="41570"/>
                </a:lnTo>
                <a:lnTo>
                  <a:pt x="49620" y="41570"/>
                </a:lnTo>
                <a:lnTo>
                  <a:pt x="49620" y="41560"/>
                </a:lnTo>
                <a:lnTo>
                  <a:pt x="49610" y="41560"/>
                </a:lnTo>
                <a:lnTo>
                  <a:pt x="49610" y="41550"/>
                </a:lnTo>
                <a:lnTo>
                  <a:pt x="49600" y="41550"/>
                </a:lnTo>
                <a:lnTo>
                  <a:pt x="49600" y="41540"/>
                </a:lnTo>
                <a:lnTo>
                  <a:pt x="49590" y="41540"/>
                </a:lnTo>
                <a:lnTo>
                  <a:pt x="49590" y="41550"/>
                </a:lnTo>
                <a:lnTo>
                  <a:pt x="49580" y="41550"/>
                </a:lnTo>
                <a:lnTo>
                  <a:pt x="49570" y="41550"/>
                </a:lnTo>
                <a:lnTo>
                  <a:pt x="49560" y="41550"/>
                </a:lnTo>
                <a:lnTo>
                  <a:pt x="49550" y="41550"/>
                </a:lnTo>
                <a:lnTo>
                  <a:pt x="49550" y="41560"/>
                </a:lnTo>
                <a:lnTo>
                  <a:pt x="49540" y="41560"/>
                </a:lnTo>
                <a:lnTo>
                  <a:pt x="49540" y="41550"/>
                </a:lnTo>
                <a:lnTo>
                  <a:pt x="49540" y="41540"/>
                </a:lnTo>
                <a:lnTo>
                  <a:pt x="49550" y="41540"/>
                </a:lnTo>
                <a:lnTo>
                  <a:pt x="49550" y="41530"/>
                </a:lnTo>
                <a:lnTo>
                  <a:pt x="49540" y="41530"/>
                </a:lnTo>
                <a:lnTo>
                  <a:pt x="49540" y="41510"/>
                </a:lnTo>
                <a:lnTo>
                  <a:pt x="49550" y="41510"/>
                </a:lnTo>
                <a:lnTo>
                  <a:pt x="49550" y="41500"/>
                </a:lnTo>
                <a:lnTo>
                  <a:pt x="49560" y="41500"/>
                </a:lnTo>
                <a:lnTo>
                  <a:pt x="49560" y="41490"/>
                </a:lnTo>
                <a:lnTo>
                  <a:pt x="49570" y="41490"/>
                </a:lnTo>
                <a:lnTo>
                  <a:pt x="49570" y="41480"/>
                </a:lnTo>
                <a:lnTo>
                  <a:pt x="49560" y="41480"/>
                </a:lnTo>
                <a:lnTo>
                  <a:pt x="49560" y="41470"/>
                </a:lnTo>
                <a:lnTo>
                  <a:pt x="49550" y="41470"/>
                </a:lnTo>
                <a:lnTo>
                  <a:pt x="49550" y="41460"/>
                </a:lnTo>
                <a:lnTo>
                  <a:pt x="49540" y="41460"/>
                </a:lnTo>
                <a:lnTo>
                  <a:pt x="49540" y="41450"/>
                </a:lnTo>
                <a:lnTo>
                  <a:pt x="49530" y="41450"/>
                </a:lnTo>
                <a:lnTo>
                  <a:pt x="49530" y="41440"/>
                </a:lnTo>
                <a:lnTo>
                  <a:pt x="49520" y="41440"/>
                </a:lnTo>
                <a:lnTo>
                  <a:pt x="49520" y="41430"/>
                </a:lnTo>
                <a:lnTo>
                  <a:pt x="49510" y="41430"/>
                </a:lnTo>
                <a:lnTo>
                  <a:pt x="49510" y="41420"/>
                </a:lnTo>
                <a:lnTo>
                  <a:pt x="49510" y="41410"/>
                </a:lnTo>
                <a:lnTo>
                  <a:pt x="49520" y="41410"/>
                </a:lnTo>
                <a:lnTo>
                  <a:pt x="49520" y="41400"/>
                </a:lnTo>
                <a:lnTo>
                  <a:pt x="49520" y="41390"/>
                </a:lnTo>
                <a:lnTo>
                  <a:pt x="49520" y="41380"/>
                </a:lnTo>
                <a:lnTo>
                  <a:pt x="49530" y="41380"/>
                </a:lnTo>
                <a:close/>
                <a:moveTo>
                  <a:pt x="49380" y="41320"/>
                </a:moveTo>
                <a:lnTo>
                  <a:pt x="49390" y="41320"/>
                </a:lnTo>
                <a:lnTo>
                  <a:pt x="49390" y="41330"/>
                </a:lnTo>
                <a:lnTo>
                  <a:pt x="49400" y="41330"/>
                </a:lnTo>
                <a:lnTo>
                  <a:pt x="49410" y="41330"/>
                </a:lnTo>
                <a:lnTo>
                  <a:pt x="49420" y="41330"/>
                </a:lnTo>
                <a:lnTo>
                  <a:pt x="49420" y="41340"/>
                </a:lnTo>
                <a:lnTo>
                  <a:pt x="49430" y="41340"/>
                </a:lnTo>
                <a:lnTo>
                  <a:pt x="49440" y="41340"/>
                </a:lnTo>
                <a:lnTo>
                  <a:pt x="49450" y="41340"/>
                </a:lnTo>
                <a:lnTo>
                  <a:pt x="49450" y="41350"/>
                </a:lnTo>
                <a:lnTo>
                  <a:pt x="49460" y="41350"/>
                </a:lnTo>
                <a:lnTo>
                  <a:pt x="49460" y="41370"/>
                </a:lnTo>
                <a:lnTo>
                  <a:pt x="49460" y="41380"/>
                </a:lnTo>
                <a:lnTo>
                  <a:pt x="49450" y="41380"/>
                </a:lnTo>
                <a:lnTo>
                  <a:pt x="49450" y="41370"/>
                </a:lnTo>
                <a:lnTo>
                  <a:pt x="49440" y="41370"/>
                </a:lnTo>
                <a:lnTo>
                  <a:pt x="49440" y="41360"/>
                </a:lnTo>
                <a:lnTo>
                  <a:pt x="49430" y="41360"/>
                </a:lnTo>
                <a:lnTo>
                  <a:pt x="49420" y="41360"/>
                </a:lnTo>
                <a:lnTo>
                  <a:pt x="49420" y="41350"/>
                </a:lnTo>
                <a:lnTo>
                  <a:pt x="49410" y="41350"/>
                </a:lnTo>
                <a:lnTo>
                  <a:pt x="49400" y="41350"/>
                </a:lnTo>
                <a:lnTo>
                  <a:pt x="49400" y="41340"/>
                </a:lnTo>
                <a:lnTo>
                  <a:pt x="49390" y="41340"/>
                </a:lnTo>
                <a:lnTo>
                  <a:pt x="49390" y="41350"/>
                </a:lnTo>
                <a:lnTo>
                  <a:pt x="49380" y="41350"/>
                </a:lnTo>
                <a:lnTo>
                  <a:pt x="49380" y="41340"/>
                </a:lnTo>
                <a:lnTo>
                  <a:pt x="49370" y="41340"/>
                </a:lnTo>
                <a:lnTo>
                  <a:pt x="49370" y="41330"/>
                </a:lnTo>
                <a:lnTo>
                  <a:pt x="49360" y="41330"/>
                </a:lnTo>
                <a:lnTo>
                  <a:pt x="49350" y="41330"/>
                </a:lnTo>
                <a:lnTo>
                  <a:pt x="49350" y="41320"/>
                </a:lnTo>
                <a:lnTo>
                  <a:pt x="49340" y="41320"/>
                </a:lnTo>
                <a:lnTo>
                  <a:pt x="49350" y="41320"/>
                </a:lnTo>
                <a:lnTo>
                  <a:pt x="49380" y="41320"/>
                </a:lnTo>
                <a:close/>
                <a:moveTo>
                  <a:pt x="49160" y="41310"/>
                </a:moveTo>
                <a:lnTo>
                  <a:pt x="49160" y="41320"/>
                </a:lnTo>
                <a:lnTo>
                  <a:pt x="49160" y="41330"/>
                </a:lnTo>
                <a:lnTo>
                  <a:pt x="49170" y="41330"/>
                </a:lnTo>
                <a:lnTo>
                  <a:pt x="49170" y="41340"/>
                </a:lnTo>
                <a:lnTo>
                  <a:pt x="49180" y="41340"/>
                </a:lnTo>
                <a:lnTo>
                  <a:pt x="49180" y="41350"/>
                </a:lnTo>
                <a:lnTo>
                  <a:pt x="49190" y="41350"/>
                </a:lnTo>
                <a:lnTo>
                  <a:pt x="49200" y="41350"/>
                </a:lnTo>
                <a:lnTo>
                  <a:pt x="49200" y="41360"/>
                </a:lnTo>
                <a:lnTo>
                  <a:pt x="49210" y="41360"/>
                </a:lnTo>
                <a:lnTo>
                  <a:pt x="49220" y="41360"/>
                </a:lnTo>
                <a:lnTo>
                  <a:pt x="49230" y="41360"/>
                </a:lnTo>
                <a:lnTo>
                  <a:pt x="49230" y="41370"/>
                </a:lnTo>
                <a:lnTo>
                  <a:pt x="49240" y="41370"/>
                </a:lnTo>
                <a:lnTo>
                  <a:pt x="49260" y="41370"/>
                </a:lnTo>
                <a:lnTo>
                  <a:pt x="49260" y="41380"/>
                </a:lnTo>
                <a:lnTo>
                  <a:pt x="49290" y="41380"/>
                </a:lnTo>
                <a:lnTo>
                  <a:pt x="49290" y="41390"/>
                </a:lnTo>
                <a:lnTo>
                  <a:pt x="49300" y="41390"/>
                </a:lnTo>
                <a:lnTo>
                  <a:pt x="49290" y="41390"/>
                </a:lnTo>
                <a:lnTo>
                  <a:pt x="49290" y="41400"/>
                </a:lnTo>
                <a:lnTo>
                  <a:pt x="49280" y="41400"/>
                </a:lnTo>
                <a:lnTo>
                  <a:pt x="49280" y="41390"/>
                </a:lnTo>
                <a:lnTo>
                  <a:pt x="49250" y="41390"/>
                </a:lnTo>
                <a:lnTo>
                  <a:pt x="49240" y="41390"/>
                </a:lnTo>
                <a:lnTo>
                  <a:pt x="49230" y="41390"/>
                </a:lnTo>
                <a:lnTo>
                  <a:pt x="49230" y="41380"/>
                </a:lnTo>
                <a:lnTo>
                  <a:pt x="49220" y="41380"/>
                </a:lnTo>
                <a:lnTo>
                  <a:pt x="49220" y="41370"/>
                </a:lnTo>
                <a:lnTo>
                  <a:pt x="49200" y="41370"/>
                </a:lnTo>
                <a:lnTo>
                  <a:pt x="49200" y="41380"/>
                </a:lnTo>
                <a:lnTo>
                  <a:pt x="49190" y="41380"/>
                </a:lnTo>
                <a:lnTo>
                  <a:pt x="49190" y="41370"/>
                </a:lnTo>
                <a:lnTo>
                  <a:pt x="49180" y="41370"/>
                </a:lnTo>
                <a:lnTo>
                  <a:pt x="49170" y="41370"/>
                </a:lnTo>
                <a:lnTo>
                  <a:pt x="49170" y="41360"/>
                </a:lnTo>
                <a:lnTo>
                  <a:pt x="49160" y="41360"/>
                </a:lnTo>
                <a:lnTo>
                  <a:pt x="49160" y="41350"/>
                </a:lnTo>
                <a:lnTo>
                  <a:pt x="49150" y="41350"/>
                </a:lnTo>
                <a:lnTo>
                  <a:pt x="49150" y="41340"/>
                </a:lnTo>
                <a:lnTo>
                  <a:pt x="49150" y="41330"/>
                </a:lnTo>
                <a:lnTo>
                  <a:pt x="49140" y="41330"/>
                </a:lnTo>
                <a:lnTo>
                  <a:pt x="49140" y="41320"/>
                </a:lnTo>
                <a:lnTo>
                  <a:pt x="49140" y="41310"/>
                </a:lnTo>
                <a:lnTo>
                  <a:pt x="49160" y="41310"/>
                </a:lnTo>
                <a:close/>
                <a:moveTo>
                  <a:pt x="49290" y="41240"/>
                </a:moveTo>
                <a:lnTo>
                  <a:pt x="49300" y="41240"/>
                </a:lnTo>
                <a:lnTo>
                  <a:pt x="49300" y="41250"/>
                </a:lnTo>
                <a:lnTo>
                  <a:pt x="49310" y="41250"/>
                </a:lnTo>
                <a:lnTo>
                  <a:pt x="49310" y="41260"/>
                </a:lnTo>
                <a:lnTo>
                  <a:pt x="49320" y="41260"/>
                </a:lnTo>
                <a:lnTo>
                  <a:pt x="49310" y="41260"/>
                </a:lnTo>
                <a:lnTo>
                  <a:pt x="49300" y="41260"/>
                </a:lnTo>
                <a:lnTo>
                  <a:pt x="49290" y="41260"/>
                </a:lnTo>
                <a:lnTo>
                  <a:pt x="49290" y="41250"/>
                </a:lnTo>
                <a:lnTo>
                  <a:pt x="49280" y="41250"/>
                </a:lnTo>
                <a:lnTo>
                  <a:pt x="49280" y="41240"/>
                </a:lnTo>
                <a:lnTo>
                  <a:pt x="49290" y="41240"/>
                </a:lnTo>
                <a:close/>
                <a:moveTo>
                  <a:pt x="49270" y="41240"/>
                </a:moveTo>
                <a:lnTo>
                  <a:pt x="49270" y="41250"/>
                </a:lnTo>
                <a:lnTo>
                  <a:pt x="49260" y="41250"/>
                </a:lnTo>
                <a:lnTo>
                  <a:pt x="49260" y="41240"/>
                </a:lnTo>
                <a:lnTo>
                  <a:pt x="49250" y="41240"/>
                </a:lnTo>
                <a:lnTo>
                  <a:pt x="49250" y="41250"/>
                </a:lnTo>
                <a:lnTo>
                  <a:pt x="49240" y="41250"/>
                </a:lnTo>
                <a:lnTo>
                  <a:pt x="49240" y="41240"/>
                </a:lnTo>
                <a:lnTo>
                  <a:pt x="49240" y="41230"/>
                </a:lnTo>
                <a:lnTo>
                  <a:pt x="49270" y="41230"/>
                </a:lnTo>
                <a:lnTo>
                  <a:pt x="49270" y="41240"/>
                </a:lnTo>
                <a:close/>
                <a:moveTo>
                  <a:pt x="48860" y="41090"/>
                </a:moveTo>
                <a:lnTo>
                  <a:pt x="48860" y="41100"/>
                </a:lnTo>
                <a:lnTo>
                  <a:pt x="48860" y="41110"/>
                </a:lnTo>
                <a:lnTo>
                  <a:pt x="48870" y="41110"/>
                </a:lnTo>
                <a:lnTo>
                  <a:pt x="48880" y="41110"/>
                </a:lnTo>
                <a:lnTo>
                  <a:pt x="48880" y="41120"/>
                </a:lnTo>
                <a:lnTo>
                  <a:pt x="48880" y="41130"/>
                </a:lnTo>
                <a:lnTo>
                  <a:pt x="48890" y="41130"/>
                </a:lnTo>
                <a:lnTo>
                  <a:pt x="48910" y="41130"/>
                </a:lnTo>
                <a:lnTo>
                  <a:pt x="48920" y="41130"/>
                </a:lnTo>
                <a:lnTo>
                  <a:pt x="48920" y="41140"/>
                </a:lnTo>
                <a:lnTo>
                  <a:pt x="48900" y="41140"/>
                </a:lnTo>
                <a:lnTo>
                  <a:pt x="48890" y="41140"/>
                </a:lnTo>
                <a:lnTo>
                  <a:pt x="48880" y="41140"/>
                </a:lnTo>
                <a:lnTo>
                  <a:pt x="48880" y="41130"/>
                </a:lnTo>
                <a:lnTo>
                  <a:pt x="48870" y="41130"/>
                </a:lnTo>
                <a:lnTo>
                  <a:pt x="48870" y="41120"/>
                </a:lnTo>
                <a:lnTo>
                  <a:pt x="48860" y="41120"/>
                </a:lnTo>
                <a:lnTo>
                  <a:pt x="48850" y="41120"/>
                </a:lnTo>
                <a:lnTo>
                  <a:pt x="48850" y="41110"/>
                </a:lnTo>
                <a:lnTo>
                  <a:pt x="48840" y="41110"/>
                </a:lnTo>
                <a:lnTo>
                  <a:pt x="48840" y="41100"/>
                </a:lnTo>
                <a:lnTo>
                  <a:pt x="48840" y="41090"/>
                </a:lnTo>
                <a:lnTo>
                  <a:pt x="48850" y="41090"/>
                </a:lnTo>
                <a:lnTo>
                  <a:pt x="48860" y="41090"/>
                </a:lnTo>
                <a:close/>
                <a:moveTo>
                  <a:pt x="48790" y="41070"/>
                </a:moveTo>
                <a:lnTo>
                  <a:pt x="48790" y="41080"/>
                </a:lnTo>
                <a:lnTo>
                  <a:pt x="48800" y="41080"/>
                </a:lnTo>
                <a:lnTo>
                  <a:pt x="48800" y="41090"/>
                </a:lnTo>
                <a:lnTo>
                  <a:pt x="48810" y="41090"/>
                </a:lnTo>
                <a:lnTo>
                  <a:pt x="48810" y="41110"/>
                </a:lnTo>
                <a:lnTo>
                  <a:pt x="48790" y="41110"/>
                </a:lnTo>
                <a:lnTo>
                  <a:pt x="48790" y="41100"/>
                </a:lnTo>
                <a:lnTo>
                  <a:pt x="48790" y="41090"/>
                </a:lnTo>
                <a:lnTo>
                  <a:pt x="48780" y="41090"/>
                </a:lnTo>
                <a:lnTo>
                  <a:pt x="48780" y="41080"/>
                </a:lnTo>
                <a:lnTo>
                  <a:pt x="48780" y="41070"/>
                </a:lnTo>
                <a:lnTo>
                  <a:pt x="48790" y="41070"/>
                </a:lnTo>
                <a:close/>
                <a:moveTo>
                  <a:pt x="48480" y="41060"/>
                </a:moveTo>
                <a:lnTo>
                  <a:pt x="48480" y="41070"/>
                </a:lnTo>
                <a:lnTo>
                  <a:pt x="48490" y="41070"/>
                </a:lnTo>
                <a:lnTo>
                  <a:pt x="48490" y="41080"/>
                </a:lnTo>
                <a:lnTo>
                  <a:pt x="48490" y="41090"/>
                </a:lnTo>
                <a:lnTo>
                  <a:pt x="48500" y="41090"/>
                </a:lnTo>
                <a:lnTo>
                  <a:pt x="48490" y="41090"/>
                </a:lnTo>
                <a:lnTo>
                  <a:pt x="48490" y="41100"/>
                </a:lnTo>
                <a:lnTo>
                  <a:pt x="48480" y="41100"/>
                </a:lnTo>
                <a:lnTo>
                  <a:pt x="48480" y="41090"/>
                </a:lnTo>
                <a:lnTo>
                  <a:pt x="48470" y="41090"/>
                </a:lnTo>
                <a:lnTo>
                  <a:pt x="48460" y="41090"/>
                </a:lnTo>
                <a:lnTo>
                  <a:pt x="48450" y="41090"/>
                </a:lnTo>
                <a:lnTo>
                  <a:pt x="48450" y="41080"/>
                </a:lnTo>
                <a:lnTo>
                  <a:pt x="48450" y="41070"/>
                </a:lnTo>
                <a:lnTo>
                  <a:pt x="48460" y="41070"/>
                </a:lnTo>
                <a:lnTo>
                  <a:pt x="48460" y="41060"/>
                </a:lnTo>
                <a:lnTo>
                  <a:pt x="48480" y="41060"/>
                </a:lnTo>
                <a:close/>
                <a:moveTo>
                  <a:pt x="48580" y="41000"/>
                </a:moveTo>
                <a:lnTo>
                  <a:pt x="48590" y="41000"/>
                </a:lnTo>
                <a:lnTo>
                  <a:pt x="48590" y="41010"/>
                </a:lnTo>
                <a:lnTo>
                  <a:pt x="48600" y="41010"/>
                </a:lnTo>
                <a:lnTo>
                  <a:pt x="48600" y="41020"/>
                </a:lnTo>
                <a:lnTo>
                  <a:pt x="48620" y="41020"/>
                </a:lnTo>
                <a:lnTo>
                  <a:pt x="48620" y="41030"/>
                </a:lnTo>
                <a:lnTo>
                  <a:pt x="48630" y="41030"/>
                </a:lnTo>
                <a:lnTo>
                  <a:pt x="48640" y="41030"/>
                </a:lnTo>
                <a:lnTo>
                  <a:pt x="48650" y="41030"/>
                </a:lnTo>
                <a:lnTo>
                  <a:pt x="48650" y="41040"/>
                </a:lnTo>
                <a:lnTo>
                  <a:pt x="48650" y="41050"/>
                </a:lnTo>
                <a:lnTo>
                  <a:pt x="48620" y="41050"/>
                </a:lnTo>
                <a:lnTo>
                  <a:pt x="48620" y="41040"/>
                </a:lnTo>
                <a:lnTo>
                  <a:pt x="48610" y="41040"/>
                </a:lnTo>
                <a:lnTo>
                  <a:pt x="48600" y="41040"/>
                </a:lnTo>
                <a:lnTo>
                  <a:pt x="48600" y="41030"/>
                </a:lnTo>
                <a:lnTo>
                  <a:pt x="48590" y="41030"/>
                </a:lnTo>
                <a:lnTo>
                  <a:pt x="48590" y="41020"/>
                </a:lnTo>
                <a:lnTo>
                  <a:pt x="48580" y="41020"/>
                </a:lnTo>
                <a:lnTo>
                  <a:pt x="48580" y="41010"/>
                </a:lnTo>
                <a:lnTo>
                  <a:pt x="48570" y="41010"/>
                </a:lnTo>
                <a:lnTo>
                  <a:pt x="48570" y="41000"/>
                </a:lnTo>
                <a:lnTo>
                  <a:pt x="48580" y="41000"/>
                </a:lnTo>
                <a:close/>
                <a:moveTo>
                  <a:pt x="48400" y="40810"/>
                </a:moveTo>
                <a:lnTo>
                  <a:pt x="48400" y="40820"/>
                </a:lnTo>
                <a:lnTo>
                  <a:pt x="48410" y="40820"/>
                </a:lnTo>
                <a:lnTo>
                  <a:pt x="48410" y="40830"/>
                </a:lnTo>
                <a:lnTo>
                  <a:pt x="48410" y="40840"/>
                </a:lnTo>
                <a:lnTo>
                  <a:pt x="48420" y="40840"/>
                </a:lnTo>
                <a:lnTo>
                  <a:pt x="48420" y="40850"/>
                </a:lnTo>
                <a:lnTo>
                  <a:pt x="48430" y="40850"/>
                </a:lnTo>
                <a:lnTo>
                  <a:pt x="48430" y="40870"/>
                </a:lnTo>
                <a:lnTo>
                  <a:pt x="48440" y="40870"/>
                </a:lnTo>
                <a:lnTo>
                  <a:pt x="48440" y="40880"/>
                </a:lnTo>
                <a:lnTo>
                  <a:pt x="48450" y="40880"/>
                </a:lnTo>
                <a:lnTo>
                  <a:pt x="48450" y="40890"/>
                </a:lnTo>
                <a:lnTo>
                  <a:pt x="48450" y="40900"/>
                </a:lnTo>
                <a:lnTo>
                  <a:pt x="48450" y="40920"/>
                </a:lnTo>
                <a:lnTo>
                  <a:pt x="48460" y="40920"/>
                </a:lnTo>
                <a:lnTo>
                  <a:pt x="48460" y="40940"/>
                </a:lnTo>
                <a:lnTo>
                  <a:pt x="48450" y="40940"/>
                </a:lnTo>
                <a:lnTo>
                  <a:pt x="48450" y="40950"/>
                </a:lnTo>
                <a:lnTo>
                  <a:pt x="48450" y="40960"/>
                </a:lnTo>
                <a:lnTo>
                  <a:pt x="48460" y="40960"/>
                </a:lnTo>
                <a:lnTo>
                  <a:pt x="48460" y="40970"/>
                </a:lnTo>
                <a:lnTo>
                  <a:pt x="48470" y="40970"/>
                </a:lnTo>
                <a:lnTo>
                  <a:pt x="48470" y="40980"/>
                </a:lnTo>
                <a:lnTo>
                  <a:pt x="48480" y="40980"/>
                </a:lnTo>
                <a:lnTo>
                  <a:pt x="48480" y="40990"/>
                </a:lnTo>
                <a:lnTo>
                  <a:pt x="48480" y="41000"/>
                </a:lnTo>
                <a:lnTo>
                  <a:pt x="48490" y="41000"/>
                </a:lnTo>
                <a:lnTo>
                  <a:pt x="48500" y="41000"/>
                </a:lnTo>
                <a:lnTo>
                  <a:pt x="48510" y="41000"/>
                </a:lnTo>
                <a:lnTo>
                  <a:pt x="48510" y="41010"/>
                </a:lnTo>
                <a:lnTo>
                  <a:pt x="48510" y="41020"/>
                </a:lnTo>
                <a:lnTo>
                  <a:pt x="48520" y="41020"/>
                </a:lnTo>
                <a:lnTo>
                  <a:pt x="48520" y="41030"/>
                </a:lnTo>
                <a:lnTo>
                  <a:pt x="48530" y="41030"/>
                </a:lnTo>
                <a:lnTo>
                  <a:pt x="48530" y="41040"/>
                </a:lnTo>
                <a:lnTo>
                  <a:pt x="48530" y="41050"/>
                </a:lnTo>
                <a:lnTo>
                  <a:pt x="48550" y="41050"/>
                </a:lnTo>
                <a:lnTo>
                  <a:pt x="48550" y="41060"/>
                </a:lnTo>
                <a:lnTo>
                  <a:pt x="48530" y="41060"/>
                </a:lnTo>
                <a:lnTo>
                  <a:pt x="48520" y="41060"/>
                </a:lnTo>
                <a:lnTo>
                  <a:pt x="48510" y="41060"/>
                </a:lnTo>
                <a:lnTo>
                  <a:pt x="48510" y="41050"/>
                </a:lnTo>
                <a:lnTo>
                  <a:pt x="48500" y="41050"/>
                </a:lnTo>
                <a:lnTo>
                  <a:pt x="48500" y="41030"/>
                </a:lnTo>
                <a:lnTo>
                  <a:pt x="48490" y="41030"/>
                </a:lnTo>
                <a:lnTo>
                  <a:pt x="48490" y="41020"/>
                </a:lnTo>
                <a:lnTo>
                  <a:pt x="48480" y="41020"/>
                </a:lnTo>
                <a:lnTo>
                  <a:pt x="48460" y="41020"/>
                </a:lnTo>
                <a:lnTo>
                  <a:pt x="48460" y="41010"/>
                </a:lnTo>
                <a:lnTo>
                  <a:pt x="48450" y="41010"/>
                </a:lnTo>
                <a:lnTo>
                  <a:pt x="48450" y="41000"/>
                </a:lnTo>
                <a:lnTo>
                  <a:pt x="48430" y="41000"/>
                </a:lnTo>
                <a:lnTo>
                  <a:pt x="48420" y="41000"/>
                </a:lnTo>
                <a:lnTo>
                  <a:pt x="48420" y="41010"/>
                </a:lnTo>
                <a:lnTo>
                  <a:pt x="48410" y="41010"/>
                </a:lnTo>
                <a:lnTo>
                  <a:pt x="48410" y="40990"/>
                </a:lnTo>
                <a:lnTo>
                  <a:pt x="48400" y="40990"/>
                </a:lnTo>
                <a:lnTo>
                  <a:pt x="48400" y="40980"/>
                </a:lnTo>
                <a:lnTo>
                  <a:pt x="48400" y="40970"/>
                </a:lnTo>
                <a:lnTo>
                  <a:pt x="48390" y="40970"/>
                </a:lnTo>
                <a:lnTo>
                  <a:pt x="48390" y="40960"/>
                </a:lnTo>
                <a:lnTo>
                  <a:pt x="48390" y="40950"/>
                </a:lnTo>
                <a:lnTo>
                  <a:pt x="48400" y="40950"/>
                </a:lnTo>
                <a:lnTo>
                  <a:pt x="48400" y="40940"/>
                </a:lnTo>
                <a:lnTo>
                  <a:pt x="48410" y="40940"/>
                </a:lnTo>
                <a:lnTo>
                  <a:pt x="48410" y="40930"/>
                </a:lnTo>
                <a:lnTo>
                  <a:pt x="48410" y="40920"/>
                </a:lnTo>
                <a:lnTo>
                  <a:pt x="48410" y="40910"/>
                </a:lnTo>
                <a:lnTo>
                  <a:pt x="48410" y="40900"/>
                </a:lnTo>
                <a:lnTo>
                  <a:pt x="48400" y="40900"/>
                </a:lnTo>
                <a:lnTo>
                  <a:pt x="48400" y="40890"/>
                </a:lnTo>
                <a:lnTo>
                  <a:pt x="48390" y="40890"/>
                </a:lnTo>
                <a:lnTo>
                  <a:pt x="48390" y="40880"/>
                </a:lnTo>
                <a:lnTo>
                  <a:pt x="48390" y="40870"/>
                </a:lnTo>
                <a:lnTo>
                  <a:pt x="48390" y="40860"/>
                </a:lnTo>
                <a:lnTo>
                  <a:pt x="48390" y="40850"/>
                </a:lnTo>
                <a:lnTo>
                  <a:pt x="48390" y="40840"/>
                </a:lnTo>
                <a:lnTo>
                  <a:pt x="48390" y="40830"/>
                </a:lnTo>
                <a:lnTo>
                  <a:pt x="48390" y="40820"/>
                </a:lnTo>
                <a:lnTo>
                  <a:pt x="48390" y="40810"/>
                </a:lnTo>
                <a:lnTo>
                  <a:pt x="48400" y="40810"/>
                </a:lnTo>
                <a:close/>
                <a:moveTo>
                  <a:pt x="48110" y="40690"/>
                </a:moveTo>
                <a:lnTo>
                  <a:pt x="48110" y="40700"/>
                </a:lnTo>
                <a:lnTo>
                  <a:pt x="48110" y="40730"/>
                </a:lnTo>
                <a:lnTo>
                  <a:pt x="48110" y="40740"/>
                </a:lnTo>
                <a:lnTo>
                  <a:pt x="48100" y="40740"/>
                </a:lnTo>
                <a:lnTo>
                  <a:pt x="48100" y="40750"/>
                </a:lnTo>
                <a:lnTo>
                  <a:pt x="48090" y="40750"/>
                </a:lnTo>
                <a:lnTo>
                  <a:pt x="48080" y="40750"/>
                </a:lnTo>
                <a:lnTo>
                  <a:pt x="48070" y="40750"/>
                </a:lnTo>
                <a:lnTo>
                  <a:pt x="48070" y="40740"/>
                </a:lnTo>
                <a:lnTo>
                  <a:pt x="48060" y="40740"/>
                </a:lnTo>
                <a:lnTo>
                  <a:pt x="48060" y="40730"/>
                </a:lnTo>
                <a:lnTo>
                  <a:pt x="48050" y="40730"/>
                </a:lnTo>
                <a:lnTo>
                  <a:pt x="48050" y="40720"/>
                </a:lnTo>
                <a:lnTo>
                  <a:pt x="48060" y="40720"/>
                </a:lnTo>
                <a:lnTo>
                  <a:pt x="48060" y="40710"/>
                </a:lnTo>
                <a:lnTo>
                  <a:pt x="48070" y="40710"/>
                </a:lnTo>
                <a:lnTo>
                  <a:pt x="48070" y="40700"/>
                </a:lnTo>
                <a:lnTo>
                  <a:pt x="48080" y="40700"/>
                </a:lnTo>
                <a:lnTo>
                  <a:pt x="48080" y="40690"/>
                </a:lnTo>
                <a:lnTo>
                  <a:pt x="48110" y="40690"/>
                </a:lnTo>
                <a:close/>
                <a:moveTo>
                  <a:pt x="48270" y="40650"/>
                </a:moveTo>
                <a:lnTo>
                  <a:pt x="48280" y="40650"/>
                </a:lnTo>
                <a:lnTo>
                  <a:pt x="48280" y="40660"/>
                </a:lnTo>
                <a:lnTo>
                  <a:pt x="48280" y="40670"/>
                </a:lnTo>
                <a:lnTo>
                  <a:pt x="48290" y="40670"/>
                </a:lnTo>
                <a:lnTo>
                  <a:pt x="48290" y="40680"/>
                </a:lnTo>
                <a:lnTo>
                  <a:pt x="48300" y="40680"/>
                </a:lnTo>
                <a:lnTo>
                  <a:pt x="48300" y="40690"/>
                </a:lnTo>
                <a:lnTo>
                  <a:pt x="48300" y="40700"/>
                </a:lnTo>
                <a:lnTo>
                  <a:pt x="48310" y="40700"/>
                </a:lnTo>
                <a:lnTo>
                  <a:pt x="48310" y="40710"/>
                </a:lnTo>
                <a:lnTo>
                  <a:pt x="48320" y="40710"/>
                </a:lnTo>
                <a:lnTo>
                  <a:pt x="48320" y="40720"/>
                </a:lnTo>
                <a:lnTo>
                  <a:pt x="48320" y="40730"/>
                </a:lnTo>
                <a:lnTo>
                  <a:pt x="48300" y="40730"/>
                </a:lnTo>
                <a:lnTo>
                  <a:pt x="48290" y="40730"/>
                </a:lnTo>
                <a:lnTo>
                  <a:pt x="48260" y="40730"/>
                </a:lnTo>
                <a:lnTo>
                  <a:pt x="48260" y="40720"/>
                </a:lnTo>
                <a:lnTo>
                  <a:pt x="48260" y="40710"/>
                </a:lnTo>
                <a:lnTo>
                  <a:pt x="48260" y="40700"/>
                </a:lnTo>
                <a:lnTo>
                  <a:pt x="48270" y="40700"/>
                </a:lnTo>
                <a:lnTo>
                  <a:pt x="48270" y="40670"/>
                </a:lnTo>
                <a:lnTo>
                  <a:pt x="48270" y="40660"/>
                </a:lnTo>
                <a:lnTo>
                  <a:pt x="48270" y="40650"/>
                </a:lnTo>
                <a:close/>
                <a:moveTo>
                  <a:pt x="48060" y="40620"/>
                </a:moveTo>
                <a:lnTo>
                  <a:pt x="48060" y="40630"/>
                </a:lnTo>
                <a:lnTo>
                  <a:pt x="48070" y="40630"/>
                </a:lnTo>
                <a:lnTo>
                  <a:pt x="48070" y="40640"/>
                </a:lnTo>
                <a:lnTo>
                  <a:pt x="48060" y="40640"/>
                </a:lnTo>
                <a:lnTo>
                  <a:pt x="48060" y="40650"/>
                </a:lnTo>
                <a:lnTo>
                  <a:pt x="48080" y="40650"/>
                </a:lnTo>
                <a:lnTo>
                  <a:pt x="48080" y="40660"/>
                </a:lnTo>
                <a:lnTo>
                  <a:pt x="48060" y="40660"/>
                </a:lnTo>
                <a:lnTo>
                  <a:pt x="48060" y="40670"/>
                </a:lnTo>
                <a:lnTo>
                  <a:pt x="48050" y="40670"/>
                </a:lnTo>
                <a:lnTo>
                  <a:pt x="48030" y="40670"/>
                </a:lnTo>
                <a:lnTo>
                  <a:pt x="48030" y="40660"/>
                </a:lnTo>
                <a:lnTo>
                  <a:pt x="48030" y="40650"/>
                </a:lnTo>
                <a:lnTo>
                  <a:pt x="48040" y="40650"/>
                </a:lnTo>
                <a:lnTo>
                  <a:pt x="48040" y="40640"/>
                </a:lnTo>
                <a:lnTo>
                  <a:pt x="48040" y="40630"/>
                </a:lnTo>
                <a:lnTo>
                  <a:pt x="48050" y="40630"/>
                </a:lnTo>
                <a:lnTo>
                  <a:pt x="48050" y="40620"/>
                </a:lnTo>
                <a:lnTo>
                  <a:pt x="48060" y="40620"/>
                </a:lnTo>
                <a:close/>
                <a:moveTo>
                  <a:pt x="48060" y="40090"/>
                </a:moveTo>
                <a:lnTo>
                  <a:pt x="48060" y="40100"/>
                </a:lnTo>
                <a:lnTo>
                  <a:pt x="48070" y="40100"/>
                </a:lnTo>
                <a:lnTo>
                  <a:pt x="48070" y="40110"/>
                </a:lnTo>
                <a:lnTo>
                  <a:pt x="48070" y="40120"/>
                </a:lnTo>
                <a:lnTo>
                  <a:pt x="48080" y="40120"/>
                </a:lnTo>
                <a:lnTo>
                  <a:pt x="48080" y="40130"/>
                </a:lnTo>
                <a:lnTo>
                  <a:pt x="48090" y="40130"/>
                </a:lnTo>
                <a:lnTo>
                  <a:pt x="48090" y="40140"/>
                </a:lnTo>
                <a:lnTo>
                  <a:pt x="48080" y="40140"/>
                </a:lnTo>
                <a:lnTo>
                  <a:pt x="48080" y="40130"/>
                </a:lnTo>
                <a:lnTo>
                  <a:pt x="48070" y="40130"/>
                </a:lnTo>
                <a:lnTo>
                  <a:pt x="48060" y="40130"/>
                </a:lnTo>
                <a:lnTo>
                  <a:pt x="48050" y="40130"/>
                </a:lnTo>
                <a:lnTo>
                  <a:pt x="48050" y="40120"/>
                </a:lnTo>
                <a:lnTo>
                  <a:pt x="48050" y="40100"/>
                </a:lnTo>
                <a:lnTo>
                  <a:pt x="48050" y="40090"/>
                </a:lnTo>
                <a:lnTo>
                  <a:pt x="48060" y="40090"/>
                </a:lnTo>
                <a:close/>
                <a:moveTo>
                  <a:pt x="48000" y="40050"/>
                </a:moveTo>
                <a:lnTo>
                  <a:pt x="48010" y="40050"/>
                </a:lnTo>
                <a:lnTo>
                  <a:pt x="48010" y="40060"/>
                </a:lnTo>
                <a:lnTo>
                  <a:pt x="48000" y="40060"/>
                </a:lnTo>
                <a:lnTo>
                  <a:pt x="48000" y="40070"/>
                </a:lnTo>
                <a:lnTo>
                  <a:pt x="47990" y="40070"/>
                </a:lnTo>
                <a:lnTo>
                  <a:pt x="47990" y="40080"/>
                </a:lnTo>
                <a:lnTo>
                  <a:pt x="47990" y="40090"/>
                </a:lnTo>
                <a:lnTo>
                  <a:pt x="47980" y="40090"/>
                </a:lnTo>
                <a:lnTo>
                  <a:pt x="47980" y="40120"/>
                </a:lnTo>
                <a:lnTo>
                  <a:pt x="47990" y="40120"/>
                </a:lnTo>
                <a:lnTo>
                  <a:pt x="47980" y="40120"/>
                </a:lnTo>
                <a:lnTo>
                  <a:pt x="47980" y="40130"/>
                </a:lnTo>
                <a:lnTo>
                  <a:pt x="47980" y="40140"/>
                </a:lnTo>
                <a:lnTo>
                  <a:pt x="47970" y="40140"/>
                </a:lnTo>
                <a:lnTo>
                  <a:pt x="47970" y="40150"/>
                </a:lnTo>
                <a:lnTo>
                  <a:pt x="47970" y="40170"/>
                </a:lnTo>
                <a:lnTo>
                  <a:pt x="47960" y="40170"/>
                </a:lnTo>
                <a:lnTo>
                  <a:pt x="47960" y="40180"/>
                </a:lnTo>
                <a:lnTo>
                  <a:pt x="47960" y="40190"/>
                </a:lnTo>
                <a:lnTo>
                  <a:pt x="47960" y="40200"/>
                </a:lnTo>
                <a:lnTo>
                  <a:pt x="47960" y="40210"/>
                </a:lnTo>
                <a:lnTo>
                  <a:pt x="47960" y="40230"/>
                </a:lnTo>
                <a:lnTo>
                  <a:pt x="47950" y="40230"/>
                </a:lnTo>
                <a:lnTo>
                  <a:pt x="47950" y="40260"/>
                </a:lnTo>
                <a:lnTo>
                  <a:pt x="47960" y="40260"/>
                </a:lnTo>
                <a:lnTo>
                  <a:pt x="47960" y="40270"/>
                </a:lnTo>
                <a:lnTo>
                  <a:pt x="47960" y="40290"/>
                </a:lnTo>
                <a:lnTo>
                  <a:pt x="47960" y="40300"/>
                </a:lnTo>
                <a:lnTo>
                  <a:pt x="47970" y="40300"/>
                </a:lnTo>
                <a:lnTo>
                  <a:pt x="47970" y="40310"/>
                </a:lnTo>
                <a:lnTo>
                  <a:pt x="47970" y="40320"/>
                </a:lnTo>
                <a:lnTo>
                  <a:pt x="47980" y="40320"/>
                </a:lnTo>
                <a:lnTo>
                  <a:pt x="47980" y="40330"/>
                </a:lnTo>
                <a:lnTo>
                  <a:pt x="47990" y="40330"/>
                </a:lnTo>
                <a:lnTo>
                  <a:pt x="47990" y="40340"/>
                </a:lnTo>
                <a:lnTo>
                  <a:pt x="48000" y="40340"/>
                </a:lnTo>
                <a:lnTo>
                  <a:pt x="48000" y="40350"/>
                </a:lnTo>
                <a:lnTo>
                  <a:pt x="48000" y="40370"/>
                </a:lnTo>
                <a:lnTo>
                  <a:pt x="48000" y="40380"/>
                </a:lnTo>
                <a:lnTo>
                  <a:pt x="47990" y="40380"/>
                </a:lnTo>
                <a:lnTo>
                  <a:pt x="47990" y="40390"/>
                </a:lnTo>
                <a:lnTo>
                  <a:pt x="48000" y="40390"/>
                </a:lnTo>
                <a:lnTo>
                  <a:pt x="48000" y="40400"/>
                </a:lnTo>
                <a:lnTo>
                  <a:pt x="48000" y="40410"/>
                </a:lnTo>
                <a:lnTo>
                  <a:pt x="48000" y="40450"/>
                </a:lnTo>
                <a:lnTo>
                  <a:pt x="48010" y="40450"/>
                </a:lnTo>
                <a:lnTo>
                  <a:pt x="48010" y="40460"/>
                </a:lnTo>
                <a:lnTo>
                  <a:pt x="48010" y="40480"/>
                </a:lnTo>
                <a:lnTo>
                  <a:pt x="48020" y="40480"/>
                </a:lnTo>
                <a:lnTo>
                  <a:pt x="48020" y="40490"/>
                </a:lnTo>
                <a:lnTo>
                  <a:pt x="48020" y="40500"/>
                </a:lnTo>
                <a:lnTo>
                  <a:pt x="48020" y="40510"/>
                </a:lnTo>
                <a:lnTo>
                  <a:pt x="48030" y="40510"/>
                </a:lnTo>
                <a:lnTo>
                  <a:pt x="48030" y="40520"/>
                </a:lnTo>
                <a:lnTo>
                  <a:pt x="48030" y="40530"/>
                </a:lnTo>
                <a:lnTo>
                  <a:pt x="48040" y="40530"/>
                </a:lnTo>
                <a:lnTo>
                  <a:pt x="48040" y="40540"/>
                </a:lnTo>
                <a:lnTo>
                  <a:pt x="48040" y="40550"/>
                </a:lnTo>
                <a:lnTo>
                  <a:pt x="48050" y="40550"/>
                </a:lnTo>
                <a:lnTo>
                  <a:pt x="48050" y="40560"/>
                </a:lnTo>
                <a:lnTo>
                  <a:pt x="48060" y="40560"/>
                </a:lnTo>
                <a:lnTo>
                  <a:pt x="48060" y="40570"/>
                </a:lnTo>
                <a:lnTo>
                  <a:pt x="48070" y="40570"/>
                </a:lnTo>
                <a:lnTo>
                  <a:pt x="48080" y="40570"/>
                </a:lnTo>
                <a:lnTo>
                  <a:pt x="48090" y="40570"/>
                </a:lnTo>
                <a:lnTo>
                  <a:pt x="48100" y="40570"/>
                </a:lnTo>
                <a:lnTo>
                  <a:pt x="48100" y="40580"/>
                </a:lnTo>
                <a:lnTo>
                  <a:pt x="48100" y="40590"/>
                </a:lnTo>
                <a:lnTo>
                  <a:pt x="48110" y="40590"/>
                </a:lnTo>
                <a:lnTo>
                  <a:pt x="48110" y="40600"/>
                </a:lnTo>
                <a:lnTo>
                  <a:pt x="48110" y="40610"/>
                </a:lnTo>
                <a:lnTo>
                  <a:pt x="48120" y="40610"/>
                </a:lnTo>
                <a:lnTo>
                  <a:pt x="48120" y="40620"/>
                </a:lnTo>
                <a:lnTo>
                  <a:pt x="48110" y="40620"/>
                </a:lnTo>
                <a:lnTo>
                  <a:pt x="48100" y="40620"/>
                </a:lnTo>
                <a:lnTo>
                  <a:pt x="48090" y="40620"/>
                </a:lnTo>
                <a:lnTo>
                  <a:pt x="48090" y="40610"/>
                </a:lnTo>
                <a:lnTo>
                  <a:pt x="48080" y="40610"/>
                </a:lnTo>
                <a:lnTo>
                  <a:pt x="48080" y="40600"/>
                </a:lnTo>
                <a:lnTo>
                  <a:pt x="48080" y="40590"/>
                </a:lnTo>
                <a:lnTo>
                  <a:pt x="48050" y="40590"/>
                </a:lnTo>
                <a:lnTo>
                  <a:pt x="48050" y="40600"/>
                </a:lnTo>
                <a:lnTo>
                  <a:pt x="48040" y="40600"/>
                </a:lnTo>
                <a:lnTo>
                  <a:pt x="48030" y="40600"/>
                </a:lnTo>
                <a:lnTo>
                  <a:pt x="48030" y="40610"/>
                </a:lnTo>
                <a:lnTo>
                  <a:pt x="48020" y="40610"/>
                </a:lnTo>
                <a:lnTo>
                  <a:pt x="48020" y="40620"/>
                </a:lnTo>
                <a:lnTo>
                  <a:pt x="48010" y="40620"/>
                </a:lnTo>
                <a:lnTo>
                  <a:pt x="48000" y="40620"/>
                </a:lnTo>
                <a:lnTo>
                  <a:pt x="48000" y="40630"/>
                </a:lnTo>
                <a:lnTo>
                  <a:pt x="48000" y="40650"/>
                </a:lnTo>
                <a:lnTo>
                  <a:pt x="48010" y="40650"/>
                </a:lnTo>
                <a:lnTo>
                  <a:pt x="48000" y="40650"/>
                </a:lnTo>
                <a:lnTo>
                  <a:pt x="48000" y="40660"/>
                </a:lnTo>
                <a:lnTo>
                  <a:pt x="47990" y="40660"/>
                </a:lnTo>
                <a:lnTo>
                  <a:pt x="47990" y="40650"/>
                </a:lnTo>
                <a:lnTo>
                  <a:pt x="47980" y="40650"/>
                </a:lnTo>
                <a:lnTo>
                  <a:pt x="47970" y="40650"/>
                </a:lnTo>
                <a:lnTo>
                  <a:pt x="47970" y="40640"/>
                </a:lnTo>
                <a:lnTo>
                  <a:pt x="47970" y="40630"/>
                </a:lnTo>
                <a:lnTo>
                  <a:pt x="47970" y="40620"/>
                </a:lnTo>
                <a:lnTo>
                  <a:pt x="47980" y="40620"/>
                </a:lnTo>
                <a:lnTo>
                  <a:pt x="47970" y="40620"/>
                </a:lnTo>
                <a:lnTo>
                  <a:pt x="47970" y="40590"/>
                </a:lnTo>
                <a:lnTo>
                  <a:pt x="47970" y="40580"/>
                </a:lnTo>
                <a:lnTo>
                  <a:pt x="47970" y="40570"/>
                </a:lnTo>
                <a:lnTo>
                  <a:pt x="47960" y="40570"/>
                </a:lnTo>
                <a:lnTo>
                  <a:pt x="47960" y="40560"/>
                </a:lnTo>
                <a:lnTo>
                  <a:pt x="47960" y="40550"/>
                </a:lnTo>
                <a:lnTo>
                  <a:pt x="47950" y="40550"/>
                </a:lnTo>
                <a:lnTo>
                  <a:pt x="47950" y="40540"/>
                </a:lnTo>
                <a:lnTo>
                  <a:pt x="47940" y="40540"/>
                </a:lnTo>
                <a:lnTo>
                  <a:pt x="47940" y="40530"/>
                </a:lnTo>
                <a:lnTo>
                  <a:pt x="47930" y="40530"/>
                </a:lnTo>
                <a:lnTo>
                  <a:pt x="47920" y="40530"/>
                </a:lnTo>
                <a:lnTo>
                  <a:pt x="47920" y="40520"/>
                </a:lnTo>
                <a:lnTo>
                  <a:pt x="47910" y="40520"/>
                </a:lnTo>
                <a:lnTo>
                  <a:pt x="47900" y="40520"/>
                </a:lnTo>
                <a:lnTo>
                  <a:pt x="47900" y="40510"/>
                </a:lnTo>
                <a:lnTo>
                  <a:pt x="47900" y="40490"/>
                </a:lnTo>
                <a:lnTo>
                  <a:pt x="47900" y="40480"/>
                </a:lnTo>
                <a:lnTo>
                  <a:pt x="47900" y="40470"/>
                </a:lnTo>
                <a:lnTo>
                  <a:pt x="47910" y="40470"/>
                </a:lnTo>
                <a:lnTo>
                  <a:pt x="47910" y="40460"/>
                </a:lnTo>
                <a:lnTo>
                  <a:pt x="47920" y="40460"/>
                </a:lnTo>
                <a:lnTo>
                  <a:pt x="47920" y="40450"/>
                </a:lnTo>
                <a:lnTo>
                  <a:pt x="47920" y="40440"/>
                </a:lnTo>
                <a:lnTo>
                  <a:pt x="47930" y="40440"/>
                </a:lnTo>
                <a:lnTo>
                  <a:pt x="47930" y="40430"/>
                </a:lnTo>
                <a:lnTo>
                  <a:pt x="47940" y="40430"/>
                </a:lnTo>
                <a:lnTo>
                  <a:pt x="47940" y="40420"/>
                </a:lnTo>
                <a:lnTo>
                  <a:pt x="47950" y="40420"/>
                </a:lnTo>
                <a:lnTo>
                  <a:pt x="47950" y="40410"/>
                </a:lnTo>
                <a:lnTo>
                  <a:pt x="47950" y="40390"/>
                </a:lnTo>
                <a:lnTo>
                  <a:pt x="47950" y="40370"/>
                </a:lnTo>
                <a:lnTo>
                  <a:pt x="47940" y="40370"/>
                </a:lnTo>
                <a:lnTo>
                  <a:pt x="47940" y="40350"/>
                </a:lnTo>
                <a:lnTo>
                  <a:pt x="47930" y="40350"/>
                </a:lnTo>
                <a:lnTo>
                  <a:pt x="47930" y="40340"/>
                </a:lnTo>
                <a:lnTo>
                  <a:pt x="47920" y="40340"/>
                </a:lnTo>
                <a:lnTo>
                  <a:pt x="47920" y="40330"/>
                </a:lnTo>
                <a:lnTo>
                  <a:pt x="47910" y="40330"/>
                </a:lnTo>
                <a:lnTo>
                  <a:pt x="47910" y="40320"/>
                </a:lnTo>
                <a:lnTo>
                  <a:pt x="47900" y="40320"/>
                </a:lnTo>
                <a:lnTo>
                  <a:pt x="47900" y="40310"/>
                </a:lnTo>
                <a:lnTo>
                  <a:pt x="47910" y="40310"/>
                </a:lnTo>
                <a:lnTo>
                  <a:pt x="47910" y="40300"/>
                </a:lnTo>
                <a:lnTo>
                  <a:pt x="47910" y="40290"/>
                </a:lnTo>
                <a:lnTo>
                  <a:pt x="47920" y="40290"/>
                </a:lnTo>
                <a:lnTo>
                  <a:pt x="47920" y="40270"/>
                </a:lnTo>
                <a:lnTo>
                  <a:pt x="47910" y="40270"/>
                </a:lnTo>
                <a:lnTo>
                  <a:pt x="47910" y="40260"/>
                </a:lnTo>
                <a:lnTo>
                  <a:pt x="47910" y="40230"/>
                </a:lnTo>
                <a:lnTo>
                  <a:pt x="47910" y="40180"/>
                </a:lnTo>
                <a:lnTo>
                  <a:pt x="47910" y="40170"/>
                </a:lnTo>
                <a:lnTo>
                  <a:pt x="47910" y="40160"/>
                </a:lnTo>
                <a:lnTo>
                  <a:pt x="47910" y="40150"/>
                </a:lnTo>
                <a:lnTo>
                  <a:pt x="47900" y="40150"/>
                </a:lnTo>
                <a:lnTo>
                  <a:pt x="47900" y="40140"/>
                </a:lnTo>
                <a:lnTo>
                  <a:pt x="47900" y="40120"/>
                </a:lnTo>
                <a:lnTo>
                  <a:pt x="47890" y="40120"/>
                </a:lnTo>
                <a:lnTo>
                  <a:pt x="47890" y="40110"/>
                </a:lnTo>
                <a:lnTo>
                  <a:pt x="47900" y="40110"/>
                </a:lnTo>
                <a:lnTo>
                  <a:pt x="47900" y="40100"/>
                </a:lnTo>
                <a:lnTo>
                  <a:pt x="47900" y="40110"/>
                </a:lnTo>
                <a:lnTo>
                  <a:pt x="47920" y="40110"/>
                </a:lnTo>
                <a:lnTo>
                  <a:pt x="47950" y="40110"/>
                </a:lnTo>
                <a:lnTo>
                  <a:pt x="47960" y="40110"/>
                </a:lnTo>
                <a:lnTo>
                  <a:pt x="47960" y="40100"/>
                </a:lnTo>
                <a:lnTo>
                  <a:pt x="47970" y="40100"/>
                </a:lnTo>
                <a:lnTo>
                  <a:pt x="47970" y="40090"/>
                </a:lnTo>
                <a:lnTo>
                  <a:pt x="47970" y="40080"/>
                </a:lnTo>
                <a:lnTo>
                  <a:pt x="47980" y="40080"/>
                </a:lnTo>
                <a:lnTo>
                  <a:pt x="47980" y="40070"/>
                </a:lnTo>
                <a:lnTo>
                  <a:pt x="47990" y="40070"/>
                </a:lnTo>
                <a:lnTo>
                  <a:pt x="47990" y="40060"/>
                </a:lnTo>
                <a:lnTo>
                  <a:pt x="48000" y="40060"/>
                </a:lnTo>
                <a:lnTo>
                  <a:pt x="48000" y="40050"/>
                </a:lnTo>
                <a:close/>
                <a:moveTo>
                  <a:pt x="47400" y="39950"/>
                </a:moveTo>
                <a:lnTo>
                  <a:pt x="47400" y="39960"/>
                </a:lnTo>
                <a:lnTo>
                  <a:pt x="47410" y="39960"/>
                </a:lnTo>
                <a:lnTo>
                  <a:pt x="47410" y="39970"/>
                </a:lnTo>
                <a:lnTo>
                  <a:pt x="47440" y="39970"/>
                </a:lnTo>
                <a:lnTo>
                  <a:pt x="47470" y="39970"/>
                </a:lnTo>
                <a:lnTo>
                  <a:pt x="47480" y="39970"/>
                </a:lnTo>
                <a:lnTo>
                  <a:pt x="47490" y="39970"/>
                </a:lnTo>
                <a:lnTo>
                  <a:pt x="47490" y="39980"/>
                </a:lnTo>
                <a:lnTo>
                  <a:pt x="47500" y="39980"/>
                </a:lnTo>
                <a:lnTo>
                  <a:pt x="47510" y="39980"/>
                </a:lnTo>
                <a:lnTo>
                  <a:pt x="47510" y="39990"/>
                </a:lnTo>
                <a:lnTo>
                  <a:pt x="47520" y="39990"/>
                </a:lnTo>
                <a:lnTo>
                  <a:pt x="47510" y="39990"/>
                </a:lnTo>
                <a:lnTo>
                  <a:pt x="47490" y="39990"/>
                </a:lnTo>
                <a:lnTo>
                  <a:pt x="47480" y="39990"/>
                </a:lnTo>
                <a:lnTo>
                  <a:pt x="47480" y="39980"/>
                </a:lnTo>
                <a:lnTo>
                  <a:pt x="47450" y="39980"/>
                </a:lnTo>
                <a:lnTo>
                  <a:pt x="47440" y="39980"/>
                </a:lnTo>
                <a:lnTo>
                  <a:pt x="47420" y="39980"/>
                </a:lnTo>
                <a:lnTo>
                  <a:pt x="47410" y="39980"/>
                </a:lnTo>
                <a:lnTo>
                  <a:pt x="47400" y="39980"/>
                </a:lnTo>
                <a:lnTo>
                  <a:pt x="47400" y="39970"/>
                </a:lnTo>
                <a:lnTo>
                  <a:pt x="47390" y="39970"/>
                </a:lnTo>
                <a:lnTo>
                  <a:pt x="47390" y="39960"/>
                </a:lnTo>
                <a:lnTo>
                  <a:pt x="47390" y="39950"/>
                </a:lnTo>
                <a:lnTo>
                  <a:pt x="47400" y="39950"/>
                </a:lnTo>
                <a:close/>
                <a:moveTo>
                  <a:pt x="47670" y="39940"/>
                </a:moveTo>
                <a:lnTo>
                  <a:pt x="47680" y="39940"/>
                </a:lnTo>
                <a:lnTo>
                  <a:pt x="47680" y="39950"/>
                </a:lnTo>
                <a:lnTo>
                  <a:pt x="47670" y="39950"/>
                </a:lnTo>
                <a:lnTo>
                  <a:pt x="47670" y="39970"/>
                </a:lnTo>
                <a:lnTo>
                  <a:pt x="47680" y="39970"/>
                </a:lnTo>
                <a:lnTo>
                  <a:pt x="47680" y="39980"/>
                </a:lnTo>
                <a:lnTo>
                  <a:pt x="47660" y="39980"/>
                </a:lnTo>
                <a:lnTo>
                  <a:pt x="47660" y="39970"/>
                </a:lnTo>
                <a:lnTo>
                  <a:pt x="47660" y="39960"/>
                </a:lnTo>
                <a:lnTo>
                  <a:pt x="47660" y="39940"/>
                </a:lnTo>
                <a:lnTo>
                  <a:pt x="47670" y="39940"/>
                </a:lnTo>
                <a:close/>
                <a:moveTo>
                  <a:pt x="47750" y="39380"/>
                </a:moveTo>
                <a:lnTo>
                  <a:pt x="47750" y="39390"/>
                </a:lnTo>
                <a:lnTo>
                  <a:pt x="47760" y="39390"/>
                </a:lnTo>
                <a:lnTo>
                  <a:pt x="47760" y="39400"/>
                </a:lnTo>
                <a:lnTo>
                  <a:pt x="47770" y="39400"/>
                </a:lnTo>
                <a:lnTo>
                  <a:pt x="47770" y="39390"/>
                </a:lnTo>
                <a:lnTo>
                  <a:pt x="47780" y="39390"/>
                </a:lnTo>
                <a:lnTo>
                  <a:pt x="47790" y="39390"/>
                </a:lnTo>
                <a:lnTo>
                  <a:pt x="47790" y="39410"/>
                </a:lnTo>
                <a:lnTo>
                  <a:pt x="47780" y="39410"/>
                </a:lnTo>
                <a:lnTo>
                  <a:pt x="47780" y="39420"/>
                </a:lnTo>
                <a:lnTo>
                  <a:pt x="47790" y="39420"/>
                </a:lnTo>
                <a:lnTo>
                  <a:pt x="47790" y="39430"/>
                </a:lnTo>
                <a:lnTo>
                  <a:pt x="47790" y="39450"/>
                </a:lnTo>
                <a:lnTo>
                  <a:pt x="47790" y="39460"/>
                </a:lnTo>
                <a:lnTo>
                  <a:pt x="47790" y="39490"/>
                </a:lnTo>
                <a:lnTo>
                  <a:pt x="47790" y="39500"/>
                </a:lnTo>
                <a:lnTo>
                  <a:pt x="47800" y="39500"/>
                </a:lnTo>
                <a:lnTo>
                  <a:pt x="47800" y="39510"/>
                </a:lnTo>
                <a:lnTo>
                  <a:pt x="47810" y="39510"/>
                </a:lnTo>
                <a:lnTo>
                  <a:pt x="47810" y="39520"/>
                </a:lnTo>
                <a:lnTo>
                  <a:pt x="47810" y="39530"/>
                </a:lnTo>
                <a:lnTo>
                  <a:pt x="47820" y="39530"/>
                </a:lnTo>
                <a:lnTo>
                  <a:pt x="47820" y="39540"/>
                </a:lnTo>
                <a:lnTo>
                  <a:pt x="47830" y="39540"/>
                </a:lnTo>
                <a:lnTo>
                  <a:pt x="47830" y="39550"/>
                </a:lnTo>
                <a:lnTo>
                  <a:pt x="47830" y="39560"/>
                </a:lnTo>
                <a:lnTo>
                  <a:pt x="47840" y="39560"/>
                </a:lnTo>
                <a:lnTo>
                  <a:pt x="47850" y="39560"/>
                </a:lnTo>
                <a:lnTo>
                  <a:pt x="47850" y="39570"/>
                </a:lnTo>
                <a:lnTo>
                  <a:pt x="47860" y="39570"/>
                </a:lnTo>
                <a:lnTo>
                  <a:pt x="47860" y="39580"/>
                </a:lnTo>
                <a:lnTo>
                  <a:pt x="47890" y="39580"/>
                </a:lnTo>
                <a:lnTo>
                  <a:pt x="47900" y="39580"/>
                </a:lnTo>
                <a:lnTo>
                  <a:pt x="47900" y="39570"/>
                </a:lnTo>
                <a:lnTo>
                  <a:pt x="47910" y="39570"/>
                </a:lnTo>
                <a:lnTo>
                  <a:pt x="47910" y="39560"/>
                </a:lnTo>
                <a:lnTo>
                  <a:pt x="47920" y="39560"/>
                </a:lnTo>
                <a:lnTo>
                  <a:pt x="47920" y="39570"/>
                </a:lnTo>
                <a:lnTo>
                  <a:pt x="47930" y="39570"/>
                </a:lnTo>
                <a:lnTo>
                  <a:pt x="47930" y="39590"/>
                </a:lnTo>
                <a:lnTo>
                  <a:pt x="47920" y="39590"/>
                </a:lnTo>
                <a:lnTo>
                  <a:pt x="47910" y="39590"/>
                </a:lnTo>
                <a:lnTo>
                  <a:pt x="47910" y="39630"/>
                </a:lnTo>
                <a:lnTo>
                  <a:pt x="47910" y="39640"/>
                </a:lnTo>
                <a:lnTo>
                  <a:pt x="47910" y="39650"/>
                </a:lnTo>
                <a:lnTo>
                  <a:pt x="47910" y="39660"/>
                </a:lnTo>
                <a:lnTo>
                  <a:pt x="47910" y="39670"/>
                </a:lnTo>
                <a:lnTo>
                  <a:pt x="47900" y="39670"/>
                </a:lnTo>
                <a:lnTo>
                  <a:pt x="47900" y="39680"/>
                </a:lnTo>
                <a:lnTo>
                  <a:pt x="47900" y="39710"/>
                </a:lnTo>
                <a:lnTo>
                  <a:pt x="47890" y="39710"/>
                </a:lnTo>
                <a:lnTo>
                  <a:pt x="47890" y="39720"/>
                </a:lnTo>
                <a:lnTo>
                  <a:pt x="47900" y="39720"/>
                </a:lnTo>
                <a:lnTo>
                  <a:pt x="47900" y="39750"/>
                </a:lnTo>
                <a:lnTo>
                  <a:pt x="47900" y="39760"/>
                </a:lnTo>
                <a:lnTo>
                  <a:pt x="47900" y="39790"/>
                </a:lnTo>
                <a:lnTo>
                  <a:pt x="47850" y="39790"/>
                </a:lnTo>
                <a:lnTo>
                  <a:pt x="47850" y="39800"/>
                </a:lnTo>
                <a:lnTo>
                  <a:pt x="47840" y="39800"/>
                </a:lnTo>
                <a:lnTo>
                  <a:pt x="47830" y="39800"/>
                </a:lnTo>
                <a:lnTo>
                  <a:pt x="47830" y="39820"/>
                </a:lnTo>
                <a:lnTo>
                  <a:pt x="47830" y="39830"/>
                </a:lnTo>
                <a:lnTo>
                  <a:pt x="47840" y="39830"/>
                </a:lnTo>
                <a:lnTo>
                  <a:pt x="47840" y="39840"/>
                </a:lnTo>
                <a:lnTo>
                  <a:pt x="47860" y="39840"/>
                </a:lnTo>
                <a:lnTo>
                  <a:pt x="47870" y="39840"/>
                </a:lnTo>
                <a:lnTo>
                  <a:pt x="47880" y="39840"/>
                </a:lnTo>
                <a:lnTo>
                  <a:pt x="47880" y="39830"/>
                </a:lnTo>
                <a:lnTo>
                  <a:pt x="47890" y="39830"/>
                </a:lnTo>
                <a:lnTo>
                  <a:pt x="47890" y="39820"/>
                </a:lnTo>
                <a:lnTo>
                  <a:pt x="47890" y="39800"/>
                </a:lnTo>
                <a:lnTo>
                  <a:pt x="47900" y="39800"/>
                </a:lnTo>
                <a:lnTo>
                  <a:pt x="47900" y="39790"/>
                </a:lnTo>
                <a:lnTo>
                  <a:pt x="47910" y="39790"/>
                </a:lnTo>
                <a:lnTo>
                  <a:pt x="47910" y="39800"/>
                </a:lnTo>
                <a:lnTo>
                  <a:pt x="47920" y="39800"/>
                </a:lnTo>
                <a:lnTo>
                  <a:pt x="47920" y="39810"/>
                </a:lnTo>
                <a:lnTo>
                  <a:pt x="47920" y="39830"/>
                </a:lnTo>
                <a:lnTo>
                  <a:pt x="47920" y="39840"/>
                </a:lnTo>
                <a:lnTo>
                  <a:pt x="47930" y="39840"/>
                </a:lnTo>
                <a:lnTo>
                  <a:pt x="47930" y="39850"/>
                </a:lnTo>
                <a:lnTo>
                  <a:pt x="47930" y="39860"/>
                </a:lnTo>
                <a:lnTo>
                  <a:pt x="47940" y="39860"/>
                </a:lnTo>
                <a:lnTo>
                  <a:pt x="47940" y="39870"/>
                </a:lnTo>
                <a:lnTo>
                  <a:pt x="47940" y="39880"/>
                </a:lnTo>
                <a:lnTo>
                  <a:pt x="47950" y="39880"/>
                </a:lnTo>
                <a:lnTo>
                  <a:pt x="47950" y="39890"/>
                </a:lnTo>
                <a:lnTo>
                  <a:pt x="47950" y="39900"/>
                </a:lnTo>
                <a:lnTo>
                  <a:pt x="47960" y="39900"/>
                </a:lnTo>
                <a:lnTo>
                  <a:pt x="47960" y="39910"/>
                </a:lnTo>
                <a:lnTo>
                  <a:pt x="47960" y="39920"/>
                </a:lnTo>
                <a:lnTo>
                  <a:pt x="47970" y="39920"/>
                </a:lnTo>
                <a:lnTo>
                  <a:pt x="47970" y="39930"/>
                </a:lnTo>
                <a:lnTo>
                  <a:pt x="47980" y="39930"/>
                </a:lnTo>
                <a:lnTo>
                  <a:pt x="47980" y="39940"/>
                </a:lnTo>
                <a:lnTo>
                  <a:pt x="47980" y="39950"/>
                </a:lnTo>
                <a:lnTo>
                  <a:pt x="47980" y="39960"/>
                </a:lnTo>
                <a:lnTo>
                  <a:pt x="47970" y="39960"/>
                </a:lnTo>
                <a:lnTo>
                  <a:pt x="47970" y="39950"/>
                </a:lnTo>
                <a:lnTo>
                  <a:pt x="47960" y="39950"/>
                </a:lnTo>
                <a:lnTo>
                  <a:pt x="47960" y="39960"/>
                </a:lnTo>
                <a:lnTo>
                  <a:pt x="47950" y="39960"/>
                </a:lnTo>
                <a:lnTo>
                  <a:pt x="47940" y="39960"/>
                </a:lnTo>
                <a:lnTo>
                  <a:pt x="47940" y="39970"/>
                </a:lnTo>
                <a:lnTo>
                  <a:pt x="47930" y="39970"/>
                </a:lnTo>
                <a:lnTo>
                  <a:pt x="47930" y="39980"/>
                </a:lnTo>
                <a:lnTo>
                  <a:pt x="47920" y="39980"/>
                </a:lnTo>
                <a:lnTo>
                  <a:pt x="47920" y="39990"/>
                </a:lnTo>
                <a:lnTo>
                  <a:pt x="47900" y="39990"/>
                </a:lnTo>
                <a:lnTo>
                  <a:pt x="47900" y="40000"/>
                </a:lnTo>
                <a:lnTo>
                  <a:pt x="47900" y="40010"/>
                </a:lnTo>
                <a:lnTo>
                  <a:pt x="47890" y="40010"/>
                </a:lnTo>
                <a:lnTo>
                  <a:pt x="47890" y="40020"/>
                </a:lnTo>
                <a:lnTo>
                  <a:pt x="47880" y="40020"/>
                </a:lnTo>
                <a:lnTo>
                  <a:pt x="47880" y="40010"/>
                </a:lnTo>
                <a:lnTo>
                  <a:pt x="47870" y="40010"/>
                </a:lnTo>
                <a:lnTo>
                  <a:pt x="47870" y="40000"/>
                </a:lnTo>
                <a:lnTo>
                  <a:pt x="47880" y="40000"/>
                </a:lnTo>
                <a:lnTo>
                  <a:pt x="47880" y="39990"/>
                </a:lnTo>
                <a:lnTo>
                  <a:pt x="47890" y="39990"/>
                </a:lnTo>
                <a:lnTo>
                  <a:pt x="47890" y="39980"/>
                </a:lnTo>
                <a:lnTo>
                  <a:pt x="47880" y="39980"/>
                </a:lnTo>
                <a:lnTo>
                  <a:pt x="47880" y="39970"/>
                </a:lnTo>
                <a:lnTo>
                  <a:pt x="47870" y="39970"/>
                </a:lnTo>
                <a:lnTo>
                  <a:pt x="47860" y="39970"/>
                </a:lnTo>
                <a:lnTo>
                  <a:pt x="47860" y="39960"/>
                </a:lnTo>
                <a:lnTo>
                  <a:pt x="47850" y="39960"/>
                </a:lnTo>
                <a:lnTo>
                  <a:pt x="47850" y="39950"/>
                </a:lnTo>
                <a:lnTo>
                  <a:pt x="47850" y="39940"/>
                </a:lnTo>
                <a:lnTo>
                  <a:pt x="47860" y="39940"/>
                </a:lnTo>
                <a:lnTo>
                  <a:pt x="47860" y="39930"/>
                </a:lnTo>
                <a:lnTo>
                  <a:pt x="47850" y="39930"/>
                </a:lnTo>
                <a:lnTo>
                  <a:pt x="47850" y="39920"/>
                </a:lnTo>
                <a:lnTo>
                  <a:pt x="47840" y="39920"/>
                </a:lnTo>
                <a:lnTo>
                  <a:pt x="47840" y="39910"/>
                </a:lnTo>
                <a:lnTo>
                  <a:pt x="47830" y="39910"/>
                </a:lnTo>
                <a:lnTo>
                  <a:pt x="47830" y="39920"/>
                </a:lnTo>
                <a:lnTo>
                  <a:pt x="47800" y="39920"/>
                </a:lnTo>
                <a:lnTo>
                  <a:pt x="47800" y="39910"/>
                </a:lnTo>
                <a:lnTo>
                  <a:pt x="47790" y="39910"/>
                </a:lnTo>
                <a:lnTo>
                  <a:pt x="47780" y="39910"/>
                </a:lnTo>
                <a:lnTo>
                  <a:pt x="47780" y="39920"/>
                </a:lnTo>
                <a:lnTo>
                  <a:pt x="47780" y="39910"/>
                </a:lnTo>
                <a:lnTo>
                  <a:pt x="47770" y="39910"/>
                </a:lnTo>
                <a:lnTo>
                  <a:pt x="47770" y="39900"/>
                </a:lnTo>
                <a:lnTo>
                  <a:pt x="47760" y="39900"/>
                </a:lnTo>
                <a:lnTo>
                  <a:pt x="47750" y="39900"/>
                </a:lnTo>
                <a:lnTo>
                  <a:pt x="47750" y="39890"/>
                </a:lnTo>
                <a:lnTo>
                  <a:pt x="47740" y="39890"/>
                </a:lnTo>
                <a:lnTo>
                  <a:pt x="47740" y="39880"/>
                </a:lnTo>
                <a:lnTo>
                  <a:pt x="47720" y="39880"/>
                </a:lnTo>
                <a:lnTo>
                  <a:pt x="47710" y="39880"/>
                </a:lnTo>
                <a:lnTo>
                  <a:pt x="47700" y="39880"/>
                </a:lnTo>
                <a:lnTo>
                  <a:pt x="47700" y="39870"/>
                </a:lnTo>
                <a:lnTo>
                  <a:pt x="47700" y="39860"/>
                </a:lnTo>
                <a:lnTo>
                  <a:pt x="47690" y="39860"/>
                </a:lnTo>
                <a:lnTo>
                  <a:pt x="47680" y="39860"/>
                </a:lnTo>
                <a:lnTo>
                  <a:pt x="47680" y="39850"/>
                </a:lnTo>
                <a:lnTo>
                  <a:pt x="47670" y="39850"/>
                </a:lnTo>
                <a:lnTo>
                  <a:pt x="47660" y="39850"/>
                </a:lnTo>
                <a:lnTo>
                  <a:pt x="47650" y="39850"/>
                </a:lnTo>
                <a:lnTo>
                  <a:pt x="47650" y="39840"/>
                </a:lnTo>
                <a:lnTo>
                  <a:pt x="47650" y="39830"/>
                </a:lnTo>
                <a:lnTo>
                  <a:pt x="47650" y="39820"/>
                </a:lnTo>
                <a:lnTo>
                  <a:pt x="47660" y="39820"/>
                </a:lnTo>
                <a:lnTo>
                  <a:pt x="47660" y="39810"/>
                </a:lnTo>
                <a:lnTo>
                  <a:pt x="47670" y="39810"/>
                </a:lnTo>
                <a:lnTo>
                  <a:pt x="47670" y="39820"/>
                </a:lnTo>
                <a:lnTo>
                  <a:pt x="47670" y="39800"/>
                </a:lnTo>
                <a:lnTo>
                  <a:pt x="47690" y="39800"/>
                </a:lnTo>
                <a:lnTo>
                  <a:pt x="47690" y="39790"/>
                </a:lnTo>
                <a:lnTo>
                  <a:pt x="47680" y="39790"/>
                </a:lnTo>
                <a:lnTo>
                  <a:pt x="47670" y="39790"/>
                </a:lnTo>
                <a:lnTo>
                  <a:pt x="47670" y="39800"/>
                </a:lnTo>
                <a:lnTo>
                  <a:pt x="47660" y="39800"/>
                </a:lnTo>
                <a:lnTo>
                  <a:pt x="47660" y="39790"/>
                </a:lnTo>
                <a:lnTo>
                  <a:pt x="47650" y="39790"/>
                </a:lnTo>
                <a:lnTo>
                  <a:pt x="47650" y="39780"/>
                </a:lnTo>
                <a:lnTo>
                  <a:pt x="47650" y="39760"/>
                </a:lnTo>
                <a:lnTo>
                  <a:pt x="47650" y="39770"/>
                </a:lnTo>
                <a:lnTo>
                  <a:pt x="47660" y="39770"/>
                </a:lnTo>
                <a:lnTo>
                  <a:pt x="47670" y="39770"/>
                </a:lnTo>
                <a:lnTo>
                  <a:pt x="47670" y="39760"/>
                </a:lnTo>
                <a:lnTo>
                  <a:pt x="47670" y="39750"/>
                </a:lnTo>
                <a:lnTo>
                  <a:pt x="47680" y="39750"/>
                </a:lnTo>
                <a:lnTo>
                  <a:pt x="47680" y="39740"/>
                </a:lnTo>
                <a:lnTo>
                  <a:pt x="47660" y="39740"/>
                </a:lnTo>
                <a:lnTo>
                  <a:pt x="47650" y="39740"/>
                </a:lnTo>
                <a:lnTo>
                  <a:pt x="47650" y="39750"/>
                </a:lnTo>
                <a:lnTo>
                  <a:pt x="47650" y="39740"/>
                </a:lnTo>
                <a:lnTo>
                  <a:pt x="47640" y="39740"/>
                </a:lnTo>
                <a:lnTo>
                  <a:pt x="47640" y="39730"/>
                </a:lnTo>
                <a:lnTo>
                  <a:pt x="47630" y="39730"/>
                </a:lnTo>
                <a:lnTo>
                  <a:pt x="47630" y="39720"/>
                </a:lnTo>
                <a:lnTo>
                  <a:pt x="47630" y="39700"/>
                </a:lnTo>
                <a:lnTo>
                  <a:pt x="47620" y="39700"/>
                </a:lnTo>
                <a:lnTo>
                  <a:pt x="47610" y="39700"/>
                </a:lnTo>
                <a:lnTo>
                  <a:pt x="47610" y="39690"/>
                </a:lnTo>
                <a:lnTo>
                  <a:pt x="47590" y="39690"/>
                </a:lnTo>
                <a:lnTo>
                  <a:pt x="47580" y="39690"/>
                </a:lnTo>
                <a:lnTo>
                  <a:pt x="47580" y="39680"/>
                </a:lnTo>
                <a:lnTo>
                  <a:pt x="47570" y="39680"/>
                </a:lnTo>
                <a:lnTo>
                  <a:pt x="47570" y="39670"/>
                </a:lnTo>
                <a:lnTo>
                  <a:pt x="47570" y="39660"/>
                </a:lnTo>
                <a:lnTo>
                  <a:pt x="47560" y="39660"/>
                </a:lnTo>
                <a:lnTo>
                  <a:pt x="47560" y="39650"/>
                </a:lnTo>
                <a:lnTo>
                  <a:pt x="47580" y="39650"/>
                </a:lnTo>
                <a:lnTo>
                  <a:pt x="47580" y="39660"/>
                </a:lnTo>
                <a:lnTo>
                  <a:pt x="47590" y="39660"/>
                </a:lnTo>
                <a:lnTo>
                  <a:pt x="47590" y="39670"/>
                </a:lnTo>
                <a:lnTo>
                  <a:pt x="47590" y="39680"/>
                </a:lnTo>
                <a:lnTo>
                  <a:pt x="47600" y="39680"/>
                </a:lnTo>
                <a:lnTo>
                  <a:pt x="47630" y="39680"/>
                </a:lnTo>
                <a:lnTo>
                  <a:pt x="47630" y="39670"/>
                </a:lnTo>
                <a:lnTo>
                  <a:pt x="47640" y="39670"/>
                </a:lnTo>
                <a:lnTo>
                  <a:pt x="47640" y="39660"/>
                </a:lnTo>
                <a:lnTo>
                  <a:pt x="47640" y="39650"/>
                </a:lnTo>
                <a:lnTo>
                  <a:pt x="47650" y="39650"/>
                </a:lnTo>
                <a:lnTo>
                  <a:pt x="47650" y="39640"/>
                </a:lnTo>
                <a:lnTo>
                  <a:pt x="47650" y="39630"/>
                </a:lnTo>
                <a:lnTo>
                  <a:pt x="47660" y="39630"/>
                </a:lnTo>
                <a:lnTo>
                  <a:pt x="47660" y="39610"/>
                </a:lnTo>
                <a:lnTo>
                  <a:pt x="47670" y="39610"/>
                </a:lnTo>
                <a:lnTo>
                  <a:pt x="47680" y="39610"/>
                </a:lnTo>
                <a:lnTo>
                  <a:pt x="47680" y="39600"/>
                </a:lnTo>
                <a:lnTo>
                  <a:pt x="47690" y="39600"/>
                </a:lnTo>
                <a:lnTo>
                  <a:pt x="47690" y="39590"/>
                </a:lnTo>
                <a:lnTo>
                  <a:pt x="47690" y="39580"/>
                </a:lnTo>
                <a:lnTo>
                  <a:pt x="47700" y="39580"/>
                </a:lnTo>
                <a:lnTo>
                  <a:pt x="47700" y="39570"/>
                </a:lnTo>
                <a:lnTo>
                  <a:pt x="47710" y="39570"/>
                </a:lnTo>
                <a:lnTo>
                  <a:pt x="47710" y="39560"/>
                </a:lnTo>
                <a:lnTo>
                  <a:pt x="47720" y="39560"/>
                </a:lnTo>
                <a:lnTo>
                  <a:pt x="47720" y="39550"/>
                </a:lnTo>
                <a:lnTo>
                  <a:pt x="47720" y="39540"/>
                </a:lnTo>
                <a:lnTo>
                  <a:pt x="47730" y="39540"/>
                </a:lnTo>
                <a:lnTo>
                  <a:pt x="47730" y="39510"/>
                </a:lnTo>
                <a:lnTo>
                  <a:pt x="47720" y="39510"/>
                </a:lnTo>
                <a:lnTo>
                  <a:pt x="47720" y="39500"/>
                </a:lnTo>
                <a:lnTo>
                  <a:pt x="47730" y="39500"/>
                </a:lnTo>
                <a:lnTo>
                  <a:pt x="47730" y="39490"/>
                </a:lnTo>
                <a:lnTo>
                  <a:pt x="47740" y="39490"/>
                </a:lnTo>
                <a:lnTo>
                  <a:pt x="47740" y="39480"/>
                </a:lnTo>
                <a:lnTo>
                  <a:pt x="47730" y="39480"/>
                </a:lnTo>
                <a:lnTo>
                  <a:pt x="47730" y="39460"/>
                </a:lnTo>
                <a:lnTo>
                  <a:pt x="47730" y="39450"/>
                </a:lnTo>
                <a:lnTo>
                  <a:pt x="47720" y="39450"/>
                </a:lnTo>
                <a:lnTo>
                  <a:pt x="47720" y="39440"/>
                </a:lnTo>
                <a:lnTo>
                  <a:pt x="47710" y="39440"/>
                </a:lnTo>
                <a:lnTo>
                  <a:pt x="47710" y="39430"/>
                </a:lnTo>
                <a:lnTo>
                  <a:pt x="47700" y="39430"/>
                </a:lnTo>
                <a:lnTo>
                  <a:pt x="47700" y="39410"/>
                </a:lnTo>
                <a:lnTo>
                  <a:pt x="47710" y="39410"/>
                </a:lnTo>
                <a:lnTo>
                  <a:pt x="47730" y="39410"/>
                </a:lnTo>
                <a:lnTo>
                  <a:pt x="47730" y="39400"/>
                </a:lnTo>
                <a:lnTo>
                  <a:pt x="47730" y="39390"/>
                </a:lnTo>
                <a:lnTo>
                  <a:pt x="47740" y="39390"/>
                </a:lnTo>
                <a:lnTo>
                  <a:pt x="47740" y="39380"/>
                </a:lnTo>
                <a:lnTo>
                  <a:pt x="47750" y="39380"/>
                </a:lnTo>
                <a:close/>
                <a:moveTo>
                  <a:pt x="47720" y="39260"/>
                </a:moveTo>
                <a:lnTo>
                  <a:pt x="47720" y="39270"/>
                </a:lnTo>
                <a:lnTo>
                  <a:pt x="47720" y="39280"/>
                </a:lnTo>
                <a:lnTo>
                  <a:pt x="47730" y="39280"/>
                </a:lnTo>
                <a:lnTo>
                  <a:pt x="47730" y="39290"/>
                </a:lnTo>
                <a:lnTo>
                  <a:pt x="47740" y="39290"/>
                </a:lnTo>
                <a:lnTo>
                  <a:pt x="47750" y="39290"/>
                </a:lnTo>
                <a:lnTo>
                  <a:pt x="47760" y="39290"/>
                </a:lnTo>
                <a:lnTo>
                  <a:pt x="47770" y="39290"/>
                </a:lnTo>
                <a:lnTo>
                  <a:pt x="47770" y="39300"/>
                </a:lnTo>
                <a:lnTo>
                  <a:pt x="47770" y="39310"/>
                </a:lnTo>
                <a:lnTo>
                  <a:pt x="47760" y="39310"/>
                </a:lnTo>
                <a:lnTo>
                  <a:pt x="47760" y="39320"/>
                </a:lnTo>
                <a:lnTo>
                  <a:pt x="47760" y="39330"/>
                </a:lnTo>
                <a:lnTo>
                  <a:pt x="47750" y="39330"/>
                </a:lnTo>
                <a:lnTo>
                  <a:pt x="47750" y="39350"/>
                </a:lnTo>
                <a:lnTo>
                  <a:pt x="47750" y="39360"/>
                </a:lnTo>
                <a:lnTo>
                  <a:pt x="47760" y="39360"/>
                </a:lnTo>
                <a:lnTo>
                  <a:pt x="47740" y="39360"/>
                </a:lnTo>
                <a:lnTo>
                  <a:pt x="47740" y="39370"/>
                </a:lnTo>
                <a:lnTo>
                  <a:pt x="47720" y="39370"/>
                </a:lnTo>
                <a:lnTo>
                  <a:pt x="47720" y="39350"/>
                </a:lnTo>
                <a:lnTo>
                  <a:pt x="47720" y="39340"/>
                </a:lnTo>
                <a:lnTo>
                  <a:pt x="47720" y="39310"/>
                </a:lnTo>
                <a:lnTo>
                  <a:pt x="47720" y="39300"/>
                </a:lnTo>
                <a:lnTo>
                  <a:pt x="47730" y="39300"/>
                </a:lnTo>
                <a:lnTo>
                  <a:pt x="47730" y="39290"/>
                </a:lnTo>
                <a:lnTo>
                  <a:pt x="47710" y="39290"/>
                </a:lnTo>
                <a:lnTo>
                  <a:pt x="47710" y="39300"/>
                </a:lnTo>
                <a:lnTo>
                  <a:pt x="47690" y="39300"/>
                </a:lnTo>
                <a:lnTo>
                  <a:pt x="47690" y="39290"/>
                </a:lnTo>
                <a:lnTo>
                  <a:pt x="47700" y="39290"/>
                </a:lnTo>
                <a:lnTo>
                  <a:pt x="47700" y="39280"/>
                </a:lnTo>
                <a:lnTo>
                  <a:pt x="47700" y="39270"/>
                </a:lnTo>
                <a:lnTo>
                  <a:pt x="47710" y="39270"/>
                </a:lnTo>
                <a:lnTo>
                  <a:pt x="47710" y="39260"/>
                </a:lnTo>
                <a:lnTo>
                  <a:pt x="47720" y="39260"/>
                </a:lnTo>
                <a:close/>
                <a:moveTo>
                  <a:pt x="47440" y="39040"/>
                </a:moveTo>
                <a:lnTo>
                  <a:pt x="47440" y="39060"/>
                </a:lnTo>
                <a:lnTo>
                  <a:pt x="47440" y="39070"/>
                </a:lnTo>
                <a:lnTo>
                  <a:pt x="47420" y="39070"/>
                </a:lnTo>
                <a:lnTo>
                  <a:pt x="47410" y="39070"/>
                </a:lnTo>
                <a:lnTo>
                  <a:pt x="47410" y="39060"/>
                </a:lnTo>
                <a:lnTo>
                  <a:pt x="47410" y="39040"/>
                </a:lnTo>
                <a:lnTo>
                  <a:pt x="47420" y="39040"/>
                </a:lnTo>
                <a:lnTo>
                  <a:pt x="47440" y="39040"/>
                </a:lnTo>
                <a:close/>
                <a:moveTo>
                  <a:pt x="47610" y="38980"/>
                </a:moveTo>
                <a:lnTo>
                  <a:pt x="47610" y="38990"/>
                </a:lnTo>
                <a:lnTo>
                  <a:pt x="47610" y="39000"/>
                </a:lnTo>
                <a:lnTo>
                  <a:pt x="47610" y="39020"/>
                </a:lnTo>
                <a:lnTo>
                  <a:pt x="47610" y="39070"/>
                </a:lnTo>
                <a:lnTo>
                  <a:pt x="47610" y="39100"/>
                </a:lnTo>
                <a:lnTo>
                  <a:pt x="47610" y="39110"/>
                </a:lnTo>
                <a:lnTo>
                  <a:pt x="47620" y="39110"/>
                </a:lnTo>
                <a:lnTo>
                  <a:pt x="47620" y="39120"/>
                </a:lnTo>
                <a:lnTo>
                  <a:pt x="47620" y="39130"/>
                </a:lnTo>
                <a:lnTo>
                  <a:pt x="47630" y="39130"/>
                </a:lnTo>
                <a:lnTo>
                  <a:pt x="47630" y="39150"/>
                </a:lnTo>
                <a:lnTo>
                  <a:pt x="47630" y="39160"/>
                </a:lnTo>
                <a:lnTo>
                  <a:pt x="47640" y="39160"/>
                </a:lnTo>
                <a:lnTo>
                  <a:pt x="47640" y="39170"/>
                </a:lnTo>
                <a:lnTo>
                  <a:pt x="47660" y="39170"/>
                </a:lnTo>
                <a:lnTo>
                  <a:pt x="47660" y="39180"/>
                </a:lnTo>
                <a:lnTo>
                  <a:pt x="47660" y="39190"/>
                </a:lnTo>
                <a:lnTo>
                  <a:pt x="47670" y="39190"/>
                </a:lnTo>
                <a:lnTo>
                  <a:pt x="47670" y="39200"/>
                </a:lnTo>
                <a:lnTo>
                  <a:pt x="47660" y="39200"/>
                </a:lnTo>
                <a:lnTo>
                  <a:pt x="47650" y="39200"/>
                </a:lnTo>
                <a:lnTo>
                  <a:pt x="47650" y="39190"/>
                </a:lnTo>
                <a:lnTo>
                  <a:pt x="47640" y="39190"/>
                </a:lnTo>
                <a:lnTo>
                  <a:pt x="47640" y="39180"/>
                </a:lnTo>
                <a:lnTo>
                  <a:pt x="47640" y="39170"/>
                </a:lnTo>
                <a:lnTo>
                  <a:pt x="47630" y="39170"/>
                </a:lnTo>
                <a:lnTo>
                  <a:pt x="47620" y="39170"/>
                </a:lnTo>
                <a:lnTo>
                  <a:pt x="47620" y="39160"/>
                </a:lnTo>
                <a:lnTo>
                  <a:pt x="47610" y="39160"/>
                </a:lnTo>
                <a:lnTo>
                  <a:pt x="47610" y="39150"/>
                </a:lnTo>
                <a:lnTo>
                  <a:pt x="47600" y="39150"/>
                </a:lnTo>
                <a:lnTo>
                  <a:pt x="47590" y="39150"/>
                </a:lnTo>
                <a:lnTo>
                  <a:pt x="47590" y="39140"/>
                </a:lnTo>
                <a:lnTo>
                  <a:pt x="47580" y="39140"/>
                </a:lnTo>
                <a:lnTo>
                  <a:pt x="47580" y="39120"/>
                </a:lnTo>
                <a:lnTo>
                  <a:pt x="47580" y="39110"/>
                </a:lnTo>
                <a:lnTo>
                  <a:pt x="47580" y="39090"/>
                </a:lnTo>
                <a:lnTo>
                  <a:pt x="47570" y="39090"/>
                </a:lnTo>
                <a:lnTo>
                  <a:pt x="47570" y="39080"/>
                </a:lnTo>
                <a:lnTo>
                  <a:pt x="47560" y="39080"/>
                </a:lnTo>
                <a:lnTo>
                  <a:pt x="47550" y="39080"/>
                </a:lnTo>
                <a:lnTo>
                  <a:pt x="47550" y="39070"/>
                </a:lnTo>
                <a:lnTo>
                  <a:pt x="47540" y="39070"/>
                </a:lnTo>
                <a:lnTo>
                  <a:pt x="47540" y="39060"/>
                </a:lnTo>
                <a:lnTo>
                  <a:pt x="47530" y="39060"/>
                </a:lnTo>
                <a:lnTo>
                  <a:pt x="47530" y="39050"/>
                </a:lnTo>
                <a:lnTo>
                  <a:pt x="47520" y="39050"/>
                </a:lnTo>
                <a:lnTo>
                  <a:pt x="47520" y="39040"/>
                </a:lnTo>
                <a:lnTo>
                  <a:pt x="47530" y="39040"/>
                </a:lnTo>
                <a:lnTo>
                  <a:pt x="47530" y="39030"/>
                </a:lnTo>
                <a:lnTo>
                  <a:pt x="47540" y="39030"/>
                </a:lnTo>
                <a:lnTo>
                  <a:pt x="47560" y="39030"/>
                </a:lnTo>
                <a:lnTo>
                  <a:pt x="47560" y="39020"/>
                </a:lnTo>
                <a:lnTo>
                  <a:pt x="47580" y="39020"/>
                </a:lnTo>
                <a:lnTo>
                  <a:pt x="47580" y="39030"/>
                </a:lnTo>
                <a:lnTo>
                  <a:pt x="47590" y="39030"/>
                </a:lnTo>
                <a:lnTo>
                  <a:pt x="47590" y="39020"/>
                </a:lnTo>
                <a:lnTo>
                  <a:pt x="47600" y="39020"/>
                </a:lnTo>
                <a:lnTo>
                  <a:pt x="47600" y="39010"/>
                </a:lnTo>
                <a:lnTo>
                  <a:pt x="47600" y="39000"/>
                </a:lnTo>
                <a:lnTo>
                  <a:pt x="47600" y="38980"/>
                </a:lnTo>
                <a:lnTo>
                  <a:pt x="47610" y="38980"/>
                </a:lnTo>
                <a:close/>
                <a:moveTo>
                  <a:pt x="47530" y="38830"/>
                </a:moveTo>
                <a:lnTo>
                  <a:pt x="47540" y="38830"/>
                </a:lnTo>
                <a:lnTo>
                  <a:pt x="47540" y="38840"/>
                </a:lnTo>
                <a:lnTo>
                  <a:pt x="47550" y="38840"/>
                </a:lnTo>
                <a:lnTo>
                  <a:pt x="47550" y="38850"/>
                </a:lnTo>
                <a:lnTo>
                  <a:pt x="47550" y="38860"/>
                </a:lnTo>
                <a:lnTo>
                  <a:pt x="47560" y="38860"/>
                </a:lnTo>
                <a:lnTo>
                  <a:pt x="47550" y="38860"/>
                </a:lnTo>
                <a:lnTo>
                  <a:pt x="47550" y="38880"/>
                </a:lnTo>
                <a:lnTo>
                  <a:pt x="47550" y="38890"/>
                </a:lnTo>
                <a:lnTo>
                  <a:pt x="47550" y="38910"/>
                </a:lnTo>
                <a:lnTo>
                  <a:pt x="47560" y="38910"/>
                </a:lnTo>
                <a:lnTo>
                  <a:pt x="47570" y="38910"/>
                </a:lnTo>
                <a:lnTo>
                  <a:pt x="47570" y="38920"/>
                </a:lnTo>
                <a:lnTo>
                  <a:pt x="47550" y="38920"/>
                </a:lnTo>
                <a:lnTo>
                  <a:pt x="47550" y="38910"/>
                </a:lnTo>
                <a:lnTo>
                  <a:pt x="47540" y="38910"/>
                </a:lnTo>
                <a:lnTo>
                  <a:pt x="47530" y="38910"/>
                </a:lnTo>
                <a:lnTo>
                  <a:pt x="47530" y="38920"/>
                </a:lnTo>
                <a:lnTo>
                  <a:pt x="47520" y="38920"/>
                </a:lnTo>
                <a:lnTo>
                  <a:pt x="47520" y="38910"/>
                </a:lnTo>
                <a:lnTo>
                  <a:pt x="47520" y="38900"/>
                </a:lnTo>
                <a:lnTo>
                  <a:pt x="47530" y="38900"/>
                </a:lnTo>
                <a:lnTo>
                  <a:pt x="47530" y="38880"/>
                </a:lnTo>
                <a:lnTo>
                  <a:pt x="47520" y="38880"/>
                </a:lnTo>
                <a:lnTo>
                  <a:pt x="47520" y="38870"/>
                </a:lnTo>
                <a:lnTo>
                  <a:pt x="47520" y="38860"/>
                </a:lnTo>
                <a:lnTo>
                  <a:pt x="47520" y="38840"/>
                </a:lnTo>
                <a:lnTo>
                  <a:pt x="47520" y="38830"/>
                </a:lnTo>
                <a:lnTo>
                  <a:pt x="47530" y="38830"/>
                </a:lnTo>
                <a:close/>
                <a:moveTo>
                  <a:pt x="47630" y="38780"/>
                </a:moveTo>
                <a:lnTo>
                  <a:pt x="47630" y="38790"/>
                </a:lnTo>
                <a:lnTo>
                  <a:pt x="47630" y="38800"/>
                </a:lnTo>
                <a:lnTo>
                  <a:pt x="47630" y="38810"/>
                </a:lnTo>
                <a:lnTo>
                  <a:pt x="47630" y="38830"/>
                </a:lnTo>
                <a:lnTo>
                  <a:pt x="47620" y="38830"/>
                </a:lnTo>
                <a:lnTo>
                  <a:pt x="47620" y="38860"/>
                </a:lnTo>
                <a:lnTo>
                  <a:pt x="47610" y="38860"/>
                </a:lnTo>
                <a:lnTo>
                  <a:pt x="47610" y="38820"/>
                </a:lnTo>
                <a:lnTo>
                  <a:pt x="47620" y="38820"/>
                </a:lnTo>
                <a:lnTo>
                  <a:pt x="47620" y="38800"/>
                </a:lnTo>
                <a:lnTo>
                  <a:pt x="47620" y="38790"/>
                </a:lnTo>
                <a:lnTo>
                  <a:pt x="47620" y="38780"/>
                </a:lnTo>
                <a:lnTo>
                  <a:pt x="47630" y="38780"/>
                </a:lnTo>
                <a:close/>
                <a:moveTo>
                  <a:pt x="47660" y="38650"/>
                </a:moveTo>
                <a:lnTo>
                  <a:pt x="47660" y="38660"/>
                </a:lnTo>
                <a:lnTo>
                  <a:pt x="47660" y="38670"/>
                </a:lnTo>
                <a:lnTo>
                  <a:pt x="47660" y="38680"/>
                </a:lnTo>
                <a:lnTo>
                  <a:pt x="47650" y="38680"/>
                </a:lnTo>
                <a:lnTo>
                  <a:pt x="47650" y="38690"/>
                </a:lnTo>
                <a:lnTo>
                  <a:pt x="47650" y="38710"/>
                </a:lnTo>
                <a:lnTo>
                  <a:pt x="47650" y="38720"/>
                </a:lnTo>
                <a:lnTo>
                  <a:pt x="47640" y="38720"/>
                </a:lnTo>
                <a:lnTo>
                  <a:pt x="47630" y="38720"/>
                </a:lnTo>
                <a:lnTo>
                  <a:pt x="47630" y="38700"/>
                </a:lnTo>
                <a:lnTo>
                  <a:pt x="47630" y="38690"/>
                </a:lnTo>
                <a:lnTo>
                  <a:pt x="47640" y="38690"/>
                </a:lnTo>
                <a:lnTo>
                  <a:pt x="47640" y="38680"/>
                </a:lnTo>
                <a:lnTo>
                  <a:pt x="47650" y="38680"/>
                </a:lnTo>
                <a:lnTo>
                  <a:pt x="47650" y="38670"/>
                </a:lnTo>
                <a:lnTo>
                  <a:pt x="47650" y="38660"/>
                </a:lnTo>
                <a:lnTo>
                  <a:pt x="47640" y="38660"/>
                </a:lnTo>
                <a:lnTo>
                  <a:pt x="47640" y="38650"/>
                </a:lnTo>
                <a:lnTo>
                  <a:pt x="47660" y="38650"/>
                </a:lnTo>
                <a:close/>
                <a:moveTo>
                  <a:pt x="47430" y="38240"/>
                </a:moveTo>
                <a:lnTo>
                  <a:pt x="47440" y="38240"/>
                </a:lnTo>
                <a:lnTo>
                  <a:pt x="47450" y="38240"/>
                </a:lnTo>
                <a:lnTo>
                  <a:pt x="47450" y="38250"/>
                </a:lnTo>
                <a:lnTo>
                  <a:pt x="47450" y="38260"/>
                </a:lnTo>
                <a:lnTo>
                  <a:pt x="47460" y="38260"/>
                </a:lnTo>
                <a:lnTo>
                  <a:pt x="47460" y="38270"/>
                </a:lnTo>
                <a:lnTo>
                  <a:pt x="47470" y="38270"/>
                </a:lnTo>
                <a:lnTo>
                  <a:pt x="47480" y="38270"/>
                </a:lnTo>
                <a:lnTo>
                  <a:pt x="47480" y="38290"/>
                </a:lnTo>
                <a:lnTo>
                  <a:pt x="47480" y="38300"/>
                </a:lnTo>
                <a:lnTo>
                  <a:pt x="47490" y="38300"/>
                </a:lnTo>
                <a:lnTo>
                  <a:pt x="47490" y="38310"/>
                </a:lnTo>
                <a:lnTo>
                  <a:pt x="47490" y="38320"/>
                </a:lnTo>
                <a:lnTo>
                  <a:pt x="47500" y="38320"/>
                </a:lnTo>
                <a:lnTo>
                  <a:pt x="47500" y="38330"/>
                </a:lnTo>
                <a:lnTo>
                  <a:pt x="47510" y="38330"/>
                </a:lnTo>
                <a:lnTo>
                  <a:pt x="47510" y="38340"/>
                </a:lnTo>
                <a:lnTo>
                  <a:pt x="47510" y="38350"/>
                </a:lnTo>
                <a:lnTo>
                  <a:pt x="47510" y="38360"/>
                </a:lnTo>
                <a:lnTo>
                  <a:pt x="47520" y="38360"/>
                </a:lnTo>
                <a:lnTo>
                  <a:pt x="47520" y="38380"/>
                </a:lnTo>
                <a:lnTo>
                  <a:pt x="47510" y="38380"/>
                </a:lnTo>
                <a:lnTo>
                  <a:pt x="47510" y="38390"/>
                </a:lnTo>
                <a:lnTo>
                  <a:pt x="47510" y="38400"/>
                </a:lnTo>
                <a:lnTo>
                  <a:pt x="47510" y="38410"/>
                </a:lnTo>
                <a:lnTo>
                  <a:pt x="47510" y="38420"/>
                </a:lnTo>
                <a:lnTo>
                  <a:pt x="47520" y="38420"/>
                </a:lnTo>
                <a:lnTo>
                  <a:pt x="47520" y="38450"/>
                </a:lnTo>
                <a:lnTo>
                  <a:pt x="47520" y="38460"/>
                </a:lnTo>
                <a:lnTo>
                  <a:pt x="47540" y="38460"/>
                </a:lnTo>
                <a:lnTo>
                  <a:pt x="47550" y="38460"/>
                </a:lnTo>
                <a:lnTo>
                  <a:pt x="47550" y="38470"/>
                </a:lnTo>
                <a:lnTo>
                  <a:pt x="47540" y="38470"/>
                </a:lnTo>
                <a:lnTo>
                  <a:pt x="47540" y="38480"/>
                </a:lnTo>
                <a:lnTo>
                  <a:pt x="47540" y="38490"/>
                </a:lnTo>
                <a:lnTo>
                  <a:pt x="47530" y="38490"/>
                </a:lnTo>
                <a:lnTo>
                  <a:pt x="47530" y="38500"/>
                </a:lnTo>
                <a:lnTo>
                  <a:pt x="47540" y="38500"/>
                </a:lnTo>
                <a:lnTo>
                  <a:pt x="47540" y="38510"/>
                </a:lnTo>
                <a:lnTo>
                  <a:pt x="47550" y="38510"/>
                </a:lnTo>
                <a:lnTo>
                  <a:pt x="47550" y="38520"/>
                </a:lnTo>
                <a:lnTo>
                  <a:pt x="47560" y="38520"/>
                </a:lnTo>
                <a:lnTo>
                  <a:pt x="47560" y="38530"/>
                </a:lnTo>
                <a:lnTo>
                  <a:pt x="47580" y="38530"/>
                </a:lnTo>
                <a:lnTo>
                  <a:pt x="47590" y="38530"/>
                </a:lnTo>
                <a:lnTo>
                  <a:pt x="47600" y="38530"/>
                </a:lnTo>
                <a:lnTo>
                  <a:pt x="47600" y="38520"/>
                </a:lnTo>
                <a:lnTo>
                  <a:pt x="47600" y="38500"/>
                </a:lnTo>
                <a:lnTo>
                  <a:pt x="47610" y="38500"/>
                </a:lnTo>
                <a:lnTo>
                  <a:pt x="47610" y="38510"/>
                </a:lnTo>
                <a:lnTo>
                  <a:pt x="47610" y="38520"/>
                </a:lnTo>
                <a:lnTo>
                  <a:pt x="47610" y="38560"/>
                </a:lnTo>
                <a:lnTo>
                  <a:pt x="47610" y="38570"/>
                </a:lnTo>
                <a:lnTo>
                  <a:pt x="47600" y="38570"/>
                </a:lnTo>
                <a:lnTo>
                  <a:pt x="47600" y="38550"/>
                </a:lnTo>
                <a:lnTo>
                  <a:pt x="47590" y="38550"/>
                </a:lnTo>
                <a:lnTo>
                  <a:pt x="47590" y="38540"/>
                </a:lnTo>
                <a:lnTo>
                  <a:pt x="47580" y="38540"/>
                </a:lnTo>
                <a:lnTo>
                  <a:pt x="47580" y="38550"/>
                </a:lnTo>
                <a:lnTo>
                  <a:pt x="47570" y="38550"/>
                </a:lnTo>
                <a:lnTo>
                  <a:pt x="47550" y="38550"/>
                </a:lnTo>
                <a:lnTo>
                  <a:pt x="47550" y="38560"/>
                </a:lnTo>
                <a:lnTo>
                  <a:pt x="47540" y="38560"/>
                </a:lnTo>
                <a:lnTo>
                  <a:pt x="47540" y="38570"/>
                </a:lnTo>
                <a:lnTo>
                  <a:pt x="47530" y="38570"/>
                </a:lnTo>
                <a:lnTo>
                  <a:pt x="47530" y="38580"/>
                </a:lnTo>
                <a:lnTo>
                  <a:pt x="47520" y="38580"/>
                </a:lnTo>
                <a:lnTo>
                  <a:pt x="47520" y="38630"/>
                </a:lnTo>
                <a:lnTo>
                  <a:pt x="47520" y="38640"/>
                </a:lnTo>
                <a:lnTo>
                  <a:pt x="47520" y="38650"/>
                </a:lnTo>
                <a:lnTo>
                  <a:pt x="47510" y="38650"/>
                </a:lnTo>
                <a:lnTo>
                  <a:pt x="47510" y="38670"/>
                </a:lnTo>
                <a:lnTo>
                  <a:pt x="47510" y="38700"/>
                </a:lnTo>
                <a:lnTo>
                  <a:pt x="47510" y="38720"/>
                </a:lnTo>
                <a:lnTo>
                  <a:pt x="47510" y="38740"/>
                </a:lnTo>
                <a:lnTo>
                  <a:pt x="47510" y="38750"/>
                </a:lnTo>
                <a:lnTo>
                  <a:pt x="47510" y="38760"/>
                </a:lnTo>
                <a:lnTo>
                  <a:pt x="47520" y="38760"/>
                </a:lnTo>
                <a:lnTo>
                  <a:pt x="47520" y="38770"/>
                </a:lnTo>
                <a:lnTo>
                  <a:pt x="47510" y="38770"/>
                </a:lnTo>
                <a:lnTo>
                  <a:pt x="47510" y="38760"/>
                </a:lnTo>
                <a:lnTo>
                  <a:pt x="47500" y="38760"/>
                </a:lnTo>
                <a:lnTo>
                  <a:pt x="47500" y="38750"/>
                </a:lnTo>
                <a:lnTo>
                  <a:pt x="47490" y="38750"/>
                </a:lnTo>
                <a:lnTo>
                  <a:pt x="47480" y="38750"/>
                </a:lnTo>
                <a:lnTo>
                  <a:pt x="47480" y="38740"/>
                </a:lnTo>
                <a:lnTo>
                  <a:pt x="47450" y="38740"/>
                </a:lnTo>
                <a:lnTo>
                  <a:pt x="47450" y="38750"/>
                </a:lnTo>
                <a:lnTo>
                  <a:pt x="47440" y="38750"/>
                </a:lnTo>
                <a:lnTo>
                  <a:pt x="47440" y="38760"/>
                </a:lnTo>
                <a:lnTo>
                  <a:pt x="47440" y="38770"/>
                </a:lnTo>
                <a:lnTo>
                  <a:pt x="47430" y="38770"/>
                </a:lnTo>
                <a:lnTo>
                  <a:pt x="47420" y="38770"/>
                </a:lnTo>
                <a:lnTo>
                  <a:pt x="47390" y="38770"/>
                </a:lnTo>
                <a:lnTo>
                  <a:pt x="47390" y="38780"/>
                </a:lnTo>
                <a:lnTo>
                  <a:pt x="47390" y="38800"/>
                </a:lnTo>
                <a:lnTo>
                  <a:pt x="47400" y="38800"/>
                </a:lnTo>
                <a:lnTo>
                  <a:pt x="47400" y="38820"/>
                </a:lnTo>
                <a:lnTo>
                  <a:pt x="47400" y="38850"/>
                </a:lnTo>
                <a:lnTo>
                  <a:pt x="47400" y="38860"/>
                </a:lnTo>
                <a:lnTo>
                  <a:pt x="47390" y="38860"/>
                </a:lnTo>
                <a:lnTo>
                  <a:pt x="47390" y="38870"/>
                </a:lnTo>
                <a:lnTo>
                  <a:pt x="47390" y="38880"/>
                </a:lnTo>
                <a:lnTo>
                  <a:pt x="47390" y="38890"/>
                </a:lnTo>
                <a:lnTo>
                  <a:pt x="47390" y="38900"/>
                </a:lnTo>
                <a:lnTo>
                  <a:pt x="47400" y="38900"/>
                </a:lnTo>
                <a:lnTo>
                  <a:pt x="47400" y="38910"/>
                </a:lnTo>
                <a:lnTo>
                  <a:pt x="47390" y="38910"/>
                </a:lnTo>
                <a:lnTo>
                  <a:pt x="47380" y="38910"/>
                </a:lnTo>
                <a:lnTo>
                  <a:pt x="47380" y="38920"/>
                </a:lnTo>
                <a:lnTo>
                  <a:pt x="47400" y="38920"/>
                </a:lnTo>
                <a:lnTo>
                  <a:pt x="47400" y="38940"/>
                </a:lnTo>
                <a:lnTo>
                  <a:pt x="47400" y="38950"/>
                </a:lnTo>
                <a:lnTo>
                  <a:pt x="47410" y="38950"/>
                </a:lnTo>
                <a:lnTo>
                  <a:pt x="47410" y="38960"/>
                </a:lnTo>
                <a:lnTo>
                  <a:pt x="47400" y="38960"/>
                </a:lnTo>
                <a:lnTo>
                  <a:pt x="47400" y="38980"/>
                </a:lnTo>
                <a:lnTo>
                  <a:pt x="47410" y="38980"/>
                </a:lnTo>
                <a:lnTo>
                  <a:pt x="47410" y="38990"/>
                </a:lnTo>
                <a:lnTo>
                  <a:pt x="47410" y="39010"/>
                </a:lnTo>
                <a:lnTo>
                  <a:pt x="47400" y="39010"/>
                </a:lnTo>
                <a:lnTo>
                  <a:pt x="47400" y="39020"/>
                </a:lnTo>
                <a:lnTo>
                  <a:pt x="47390" y="39020"/>
                </a:lnTo>
                <a:lnTo>
                  <a:pt x="47380" y="39020"/>
                </a:lnTo>
                <a:lnTo>
                  <a:pt x="47380" y="39010"/>
                </a:lnTo>
                <a:lnTo>
                  <a:pt x="47370" y="39010"/>
                </a:lnTo>
                <a:lnTo>
                  <a:pt x="47360" y="39010"/>
                </a:lnTo>
                <a:lnTo>
                  <a:pt x="47360" y="39000"/>
                </a:lnTo>
                <a:lnTo>
                  <a:pt x="47340" y="39000"/>
                </a:lnTo>
                <a:lnTo>
                  <a:pt x="47330" y="39000"/>
                </a:lnTo>
                <a:lnTo>
                  <a:pt x="47330" y="38990"/>
                </a:lnTo>
                <a:lnTo>
                  <a:pt x="47320" y="38990"/>
                </a:lnTo>
                <a:lnTo>
                  <a:pt x="47320" y="38980"/>
                </a:lnTo>
                <a:lnTo>
                  <a:pt x="47330" y="38980"/>
                </a:lnTo>
                <a:lnTo>
                  <a:pt x="47330" y="38970"/>
                </a:lnTo>
                <a:lnTo>
                  <a:pt x="47330" y="38950"/>
                </a:lnTo>
                <a:lnTo>
                  <a:pt x="47340" y="38950"/>
                </a:lnTo>
                <a:lnTo>
                  <a:pt x="47340" y="38940"/>
                </a:lnTo>
                <a:lnTo>
                  <a:pt x="47340" y="38920"/>
                </a:lnTo>
                <a:lnTo>
                  <a:pt x="47350" y="38920"/>
                </a:lnTo>
                <a:lnTo>
                  <a:pt x="47350" y="38910"/>
                </a:lnTo>
                <a:lnTo>
                  <a:pt x="47360" y="38910"/>
                </a:lnTo>
                <a:lnTo>
                  <a:pt x="47360" y="38890"/>
                </a:lnTo>
                <a:lnTo>
                  <a:pt x="47370" y="38890"/>
                </a:lnTo>
                <a:lnTo>
                  <a:pt x="47370" y="38880"/>
                </a:lnTo>
                <a:lnTo>
                  <a:pt x="47370" y="38870"/>
                </a:lnTo>
                <a:lnTo>
                  <a:pt x="47370" y="38860"/>
                </a:lnTo>
                <a:lnTo>
                  <a:pt x="47380" y="38860"/>
                </a:lnTo>
                <a:lnTo>
                  <a:pt x="47380" y="38830"/>
                </a:lnTo>
                <a:lnTo>
                  <a:pt x="47380" y="38810"/>
                </a:lnTo>
                <a:lnTo>
                  <a:pt x="47380" y="38800"/>
                </a:lnTo>
                <a:lnTo>
                  <a:pt x="47370" y="38800"/>
                </a:lnTo>
                <a:lnTo>
                  <a:pt x="47370" y="38790"/>
                </a:lnTo>
                <a:lnTo>
                  <a:pt x="47360" y="38790"/>
                </a:lnTo>
                <a:lnTo>
                  <a:pt x="47360" y="38780"/>
                </a:lnTo>
                <a:lnTo>
                  <a:pt x="47360" y="38770"/>
                </a:lnTo>
                <a:lnTo>
                  <a:pt x="47360" y="38760"/>
                </a:lnTo>
                <a:lnTo>
                  <a:pt x="47370" y="38760"/>
                </a:lnTo>
                <a:lnTo>
                  <a:pt x="47370" y="38750"/>
                </a:lnTo>
                <a:lnTo>
                  <a:pt x="47370" y="38740"/>
                </a:lnTo>
                <a:lnTo>
                  <a:pt x="47380" y="38740"/>
                </a:lnTo>
                <a:lnTo>
                  <a:pt x="47380" y="38730"/>
                </a:lnTo>
                <a:lnTo>
                  <a:pt x="47380" y="38700"/>
                </a:lnTo>
                <a:lnTo>
                  <a:pt x="47380" y="38670"/>
                </a:lnTo>
                <a:lnTo>
                  <a:pt x="47380" y="38660"/>
                </a:lnTo>
                <a:lnTo>
                  <a:pt x="47370" y="38660"/>
                </a:lnTo>
                <a:lnTo>
                  <a:pt x="47370" y="38650"/>
                </a:lnTo>
                <a:lnTo>
                  <a:pt x="47370" y="38640"/>
                </a:lnTo>
                <a:lnTo>
                  <a:pt x="47370" y="38620"/>
                </a:lnTo>
                <a:lnTo>
                  <a:pt x="47370" y="38600"/>
                </a:lnTo>
                <a:lnTo>
                  <a:pt x="47380" y="38600"/>
                </a:lnTo>
                <a:lnTo>
                  <a:pt x="47380" y="38560"/>
                </a:lnTo>
                <a:lnTo>
                  <a:pt x="47370" y="38560"/>
                </a:lnTo>
                <a:lnTo>
                  <a:pt x="47380" y="38560"/>
                </a:lnTo>
                <a:lnTo>
                  <a:pt x="47380" y="38540"/>
                </a:lnTo>
                <a:lnTo>
                  <a:pt x="47370" y="38540"/>
                </a:lnTo>
                <a:lnTo>
                  <a:pt x="47370" y="38530"/>
                </a:lnTo>
                <a:lnTo>
                  <a:pt x="47380" y="38530"/>
                </a:lnTo>
                <a:lnTo>
                  <a:pt x="47370" y="38530"/>
                </a:lnTo>
                <a:lnTo>
                  <a:pt x="47370" y="38510"/>
                </a:lnTo>
                <a:lnTo>
                  <a:pt x="47380" y="38510"/>
                </a:lnTo>
                <a:lnTo>
                  <a:pt x="47380" y="38490"/>
                </a:lnTo>
                <a:lnTo>
                  <a:pt x="47380" y="38480"/>
                </a:lnTo>
                <a:lnTo>
                  <a:pt x="47380" y="38470"/>
                </a:lnTo>
                <a:lnTo>
                  <a:pt x="47380" y="38450"/>
                </a:lnTo>
                <a:lnTo>
                  <a:pt x="47380" y="38410"/>
                </a:lnTo>
                <a:lnTo>
                  <a:pt x="47390" y="38410"/>
                </a:lnTo>
                <a:lnTo>
                  <a:pt x="47380" y="38410"/>
                </a:lnTo>
                <a:lnTo>
                  <a:pt x="47380" y="38390"/>
                </a:lnTo>
                <a:lnTo>
                  <a:pt x="47390" y="38390"/>
                </a:lnTo>
                <a:lnTo>
                  <a:pt x="47390" y="38380"/>
                </a:lnTo>
                <a:lnTo>
                  <a:pt x="47390" y="38370"/>
                </a:lnTo>
                <a:lnTo>
                  <a:pt x="47390" y="38360"/>
                </a:lnTo>
                <a:lnTo>
                  <a:pt x="47400" y="38360"/>
                </a:lnTo>
                <a:lnTo>
                  <a:pt x="47400" y="38350"/>
                </a:lnTo>
                <a:lnTo>
                  <a:pt x="47400" y="38340"/>
                </a:lnTo>
                <a:lnTo>
                  <a:pt x="47400" y="38330"/>
                </a:lnTo>
                <a:lnTo>
                  <a:pt x="47410" y="38330"/>
                </a:lnTo>
                <a:lnTo>
                  <a:pt x="47400" y="38330"/>
                </a:lnTo>
                <a:lnTo>
                  <a:pt x="47400" y="38300"/>
                </a:lnTo>
                <a:lnTo>
                  <a:pt x="47410" y="38300"/>
                </a:lnTo>
                <a:lnTo>
                  <a:pt x="47410" y="38290"/>
                </a:lnTo>
                <a:lnTo>
                  <a:pt x="47410" y="38280"/>
                </a:lnTo>
                <a:lnTo>
                  <a:pt x="47410" y="38260"/>
                </a:lnTo>
                <a:lnTo>
                  <a:pt x="47410" y="38240"/>
                </a:lnTo>
                <a:lnTo>
                  <a:pt x="47420" y="38240"/>
                </a:lnTo>
                <a:lnTo>
                  <a:pt x="47430" y="38240"/>
                </a:lnTo>
                <a:close/>
                <a:moveTo>
                  <a:pt x="47430" y="38190"/>
                </a:moveTo>
                <a:lnTo>
                  <a:pt x="47430" y="38200"/>
                </a:lnTo>
                <a:lnTo>
                  <a:pt x="47420" y="38200"/>
                </a:lnTo>
                <a:lnTo>
                  <a:pt x="47420" y="38210"/>
                </a:lnTo>
                <a:lnTo>
                  <a:pt x="47430" y="38210"/>
                </a:lnTo>
                <a:lnTo>
                  <a:pt x="47430" y="38220"/>
                </a:lnTo>
                <a:lnTo>
                  <a:pt x="47420" y="38220"/>
                </a:lnTo>
                <a:lnTo>
                  <a:pt x="47420" y="38230"/>
                </a:lnTo>
                <a:lnTo>
                  <a:pt x="47420" y="38220"/>
                </a:lnTo>
                <a:lnTo>
                  <a:pt x="47410" y="38220"/>
                </a:lnTo>
                <a:lnTo>
                  <a:pt x="47410" y="38210"/>
                </a:lnTo>
                <a:lnTo>
                  <a:pt x="47410" y="38190"/>
                </a:lnTo>
                <a:lnTo>
                  <a:pt x="47420" y="38190"/>
                </a:lnTo>
                <a:lnTo>
                  <a:pt x="47430" y="38190"/>
                </a:lnTo>
                <a:close/>
                <a:moveTo>
                  <a:pt x="47470" y="38130"/>
                </a:moveTo>
                <a:lnTo>
                  <a:pt x="47470" y="38140"/>
                </a:lnTo>
                <a:lnTo>
                  <a:pt x="47470" y="38150"/>
                </a:lnTo>
                <a:lnTo>
                  <a:pt x="47480" y="38150"/>
                </a:lnTo>
                <a:lnTo>
                  <a:pt x="47480" y="38160"/>
                </a:lnTo>
                <a:lnTo>
                  <a:pt x="47480" y="38180"/>
                </a:lnTo>
                <a:lnTo>
                  <a:pt x="47480" y="38190"/>
                </a:lnTo>
                <a:lnTo>
                  <a:pt x="47480" y="38200"/>
                </a:lnTo>
                <a:lnTo>
                  <a:pt x="47480" y="38210"/>
                </a:lnTo>
                <a:lnTo>
                  <a:pt x="47490" y="38210"/>
                </a:lnTo>
                <a:lnTo>
                  <a:pt x="47490" y="38220"/>
                </a:lnTo>
                <a:lnTo>
                  <a:pt x="47490" y="38240"/>
                </a:lnTo>
                <a:lnTo>
                  <a:pt x="47480" y="38240"/>
                </a:lnTo>
                <a:lnTo>
                  <a:pt x="47470" y="38240"/>
                </a:lnTo>
                <a:lnTo>
                  <a:pt x="47470" y="38220"/>
                </a:lnTo>
                <a:lnTo>
                  <a:pt x="47460" y="38220"/>
                </a:lnTo>
                <a:lnTo>
                  <a:pt x="47450" y="38220"/>
                </a:lnTo>
                <a:lnTo>
                  <a:pt x="47450" y="38210"/>
                </a:lnTo>
                <a:lnTo>
                  <a:pt x="47450" y="38200"/>
                </a:lnTo>
                <a:lnTo>
                  <a:pt x="47440" y="38200"/>
                </a:lnTo>
                <a:lnTo>
                  <a:pt x="47440" y="38190"/>
                </a:lnTo>
                <a:lnTo>
                  <a:pt x="47440" y="38170"/>
                </a:lnTo>
                <a:lnTo>
                  <a:pt x="47450" y="38170"/>
                </a:lnTo>
                <a:lnTo>
                  <a:pt x="47450" y="38160"/>
                </a:lnTo>
                <a:lnTo>
                  <a:pt x="47440" y="38160"/>
                </a:lnTo>
                <a:lnTo>
                  <a:pt x="47440" y="38140"/>
                </a:lnTo>
                <a:lnTo>
                  <a:pt x="47450" y="38140"/>
                </a:lnTo>
                <a:lnTo>
                  <a:pt x="47450" y="38130"/>
                </a:lnTo>
                <a:lnTo>
                  <a:pt x="47460" y="38130"/>
                </a:lnTo>
                <a:lnTo>
                  <a:pt x="47460" y="38120"/>
                </a:lnTo>
                <a:lnTo>
                  <a:pt x="47470" y="38120"/>
                </a:lnTo>
                <a:lnTo>
                  <a:pt x="47470" y="38130"/>
                </a:lnTo>
                <a:close/>
                <a:moveTo>
                  <a:pt x="47460" y="37990"/>
                </a:moveTo>
                <a:lnTo>
                  <a:pt x="47460" y="38000"/>
                </a:lnTo>
                <a:lnTo>
                  <a:pt x="47470" y="38000"/>
                </a:lnTo>
                <a:lnTo>
                  <a:pt x="47470" y="38060"/>
                </a:lnTo>
                <a:lnTo>
                  <a:pt x="47460" y="38060"/>
                </a:lnTo>
                <a:lnTo>
                  <a:pt x="47460" y="38070"/>
                </a:lnTo>
                <a:lnTo>
                  <a:pt x="47450" y="38070"/>
                </a:lnTo>
                <a:lnTo>
                  <a:pt x="47450" y="38040"/>
                </a:lnTo>
                <a:lnTo>
                  <a:pt x="47450" y="38000"/>
                </a:lnTo>
                <a:lnTo>
                  <a:pt x="47440" y="38000"/>
                </a:lnTo>
                <a:lnTo>
                  <a:pt x="47440" y="37990"/>
                </a:lnTo>
                <a:lnTo>
                  <a:pt x="47460" y="37990"/>
                </a:lnTo>
                <a:close/>
                <a:moveTo>
                  <a:pt x="47450" y="37930"/>
                </a:moveTo>
                <a:lnTo>
                  <a:pt x="47450" y="37950"/>
                </a:lnTo>
                <a:lnTo>
                  <a:pt x="47460" y="37950"/>
                </a:lnTo>
                <a:lnTo>
                  <a:pt x="47460" y="37970"/>
                </a:lnTo>
                <a:lnTo>
                  <a:pt x="47460" y="37980"/>
                </a:lnTo>
                <a:lnTo>
                  <a:pt x="47450" y="37980"/>
                </a:lnTo>
                <a:lnTo>
                  <a:pt x="47440" y="37980"/>
                </a:lnTo>
                <a:lnTo>
                  <a:pt x="47440" y="37970"/>
                </a:lnTo>
                <a:lnTo>
                  <a:pt x="47440" y="37960"/>
                </a:lnTo>
                <a:lnTo>
                  <a:pt x="47440" y="37950"/>
                </a:lnTo>
                <a:lnTo>
                  <a:pt x="47430" y="37950"/>
                </a:lnTo>
                <a:lnTo>
                  <a:pt x="47430" y="37930"/>
                </a:lnTo>
                <a:lnTo>
                  <a:pt x="47450" y="37930"/>
                </a:lnTo>
                <a:close/>
                <a:moveTo>
                  <a:pt x="47330" y="37930"/>
                </a:moveTo>
                <a:lnTo>
                  <a:pt x="47340" y="37930"/>
                </a:lnTo>
                <a:lnTo>
                  <a:pt x="47340" y="37940"/>
                </a:lnTo>
                <a:lnTo>
                  <a:pt x="47360" y="37940"/>
                </a:lnTo>
                <a:lnTo>
                  <a:pt x="47360" y="37930"/>
                </a:lnTo>
                <a:lnTo>
                  <a:pt x="47370" y="37930"/>
                </a:lnTo>
                <a:lnTo>
                  <a:pt x="47370" y="37940"/>
                </a:lnTo>
                <a:lnTo>
                  <a:pt x="47380" y="37940"/>
                </a:lnTo>
                <a:lnTo>
                  <a:pt x="47380" y="37950"/>
                </a:lnTo>
                <a:lnTo>
                  <a:pt x="47380" y="37960"/>
                </a:lnTo>
                <a:lnTo>
                  <a:pt x="47360" y="37960"/>
                </a:lnTo>
                <a:lnTo>
                  <a:pt x="47360" y="37950"/>
                </a:lnTo>
                <a:lnTo>
                  <a:pt x="47350" y="37950"/>
                </a:lnTo>
                <a:lnTo>
                  <a:pt x="47340" y="37950"/>
                </a:lnTo>
                <a:lnTo>
                  <a:pt x="47340" y="37940"/>
                </a:lnTo>
                <a:lnTo>
                  <a:pt x="47330" y="37940"/>
                </a:lnTo>
                <a:lnTo>
                  <a:pt x="47320" y="37940"/>
                </a:lnTo>
                <a:lnTo>
                  <a:pt x="47310" y="37940"/>
                </a:lnTo>
                <a:lnTo>
                  <a:pt x="47310" y="37930"/>
                </a:lnTo>
                <a:lnTo>
                  <a:pt x="47330" y="37930"/>
                </a:lnTo>
                <a:close/>
                <a:moveTo>
                  <a:pt x="47320" y="37860"/>
                </a:moveTo>
                <a:lnTo>
                  <a:pt x="47320" y="37870"/>
                </a:lnTo>
                <a:lnTo>
                  <a:pt x="47320" y="37880"/>
                </a:lnTo>
                <a:lnTo>
                  <a:pt x="47310" y="37880"/>
                </a:lnTo>
                <a:lnTo>
                  <a:pt x="47310" y="37890"/>
                </a:lnTo>
                <a:lnTo>
                  <a:pt x="47300" y="37890"/>
                </a:lnTo>
                <a:lnTo>
                  <a:pt x="47290" y="37890"/>
                </a:lnTo>
                <a:lnTo>
                  <a:pt x="47290" y="37880"/>
                </a:lnTo>
                <a:lnTo>
                  <a:pt x="47300" y="37880"/>
                </a:lnTo>
                <a:lnTo>
                  <a:pt x="47300" y="37870"/>
                </a:lnTo>
                <a:lnTo>
                  <a:pt x="47300" y="37860"/>
                </a:lnTo>
                <a:lnTo>
                  <a:pt x="47320" y="37860"/>
                </a:lnTo>
                <a:close/>
                <a:moveTo>
                  <a:pt x="47340" y="37790"/>
                </a:moveTo>
                <a:lnTo>
                  <a:pt x="47340" y="37800"/>
                </a:lnTo>
                <a:lnTo>
                  <a:pt x="47350" y="37800"/>
                </a:lnTo>
                <a:lnTo>
                  <a:pt x="47350" y="37810"/>
                </a:lnTo>
                <a:lnTo>
                  <a:pt x="47360" y="37810"/>
                </a:lnTo>
                <a:lnTo>
                  <a:pt x="47360" y="37820"/>
                </a:lnTo>
                <a:lnTo>
                  <a:pt x="47340" y="37820"/>
                </a:lnTo>
                <a:lnTo>
                  <a:pt x="47330" y="37820"/>
                </a:lnTo>
                <a:lnTo>
                  <a:pt x="47330" y="37810"/>
                </a:lnTo>
                <a:lnTo>
                  <a:pt x="47330" y="37800"/>
                </a:lnTo>
                <a:lnTo>
                  <a:pt x="47320" y="37800"/>
                </a:lnTo>
                <a:lnTo>
                  <a:pt x="47330" y="37800"/>
                </a:lnTo>
                <a:lnTo>
                  <a:pt x="47330" y="37790"/>
                </a:lnTo>
                <a:lnTo>
                  <a:pt x="47340" y="37790"/>
                </a:lnTo>
                <a:close/>
                <a:moveTo>
                  <a:pt x="47530" y="37730"/>
                </a:moveTo>
                <a:lnTo>
                  <a:pt x="47540" y="37730"/>
                </a:lnTo>
                <a:lnTo>
                  <a:pt x="47540" y="37750"/>
                </a:lnTo>
                <a:lnTo>
                  <a:pt x="47530" y="37750"/>
                </a:lnTo>
                <a:lnTo>
                  <a:pt x="47530" y="37770"/>
                </a:lnTo>
                <a:lnTo>
                  <a:pt x="47530" y="37780"/>
                </a:lnTo>
                <a:lnTo>
                  <a:pt x="47520" y="37780"/>
                </a:lnTo>
                <a:lnTo>
                  <a:pt x="47520" y="37800"/>
                </a:lnTo>
                <a:lnTo>
                  <a:pt x="47520" y="37820"/>
                </a:lnTo>
                <a:lnTo>
                  <a:pt x="47520" y="37830"/>
                </a:lnTo>
                <a:lnTo>
                  <a:pt x="47520" y="37850"/>
                </a:lnTo>
                <a:lnTo>
                  <a:pt x="47510" y="37850"/>
                </a:lnTo>
                <a:lnTo>
                  <a:pt x="47510" y="37880"/>
                </a:lnTo>
                <a:lnTo>
                  <a:pt x="47510" y="37890"/>
                </a:lnTo>
                <a:lnTo>
                  <a:pt x="47510" y="37900"/>
                </a:lnTo>
                <a:lnTo>
                  <a:pt x="47500" y="37900"/>
                </a:lnTo>
                <a:lnTo>
                  <a:pt x="47500" y="37920"/>
                </a:lnTo>
                <a:lnTo>
                  <a:pt x="47500" y="37930"/>
                </a:lnTo>
                <a:lnTo>
                  <a:pt x="47500" y="37990"/>
                </a:lnTo>
                <a:lnTo>
                  <a:pt x="47500" y="38040"/>
                </a:lnTo>
                <a:lnTo>
                  <a:pt x="47510" y="38040"/>
                </a:lnTo>
                <a:lnTo>
                  <a:pt x="47510" y="38070"/>
                </a:lnTo>
                <a:lnTo>
                  <a:pt x="47500" y="38070"/>
                </a:lnTo>
                <a:lnTo>
                  <a:pt x="47490" y="38070"/>
                </a:lnTo>
                <a:lnTo>
                  <a:pt x="47490" y="38040"/>
                </a:lnTo>
                <a:lnTo>
                  <a:pt x="47490" y="38020"/>
                </a:lnTo>
                <a:lnTo>
                  <a:pt x="47480" y="38020"/>
                </a:lnTo>
                <a:lnTo>
                  <a:pt x="47480" y="38000"/>
                </a:lnTo>
                <a:lnTo>
                  <a:pt x="47480" y="37980"/>
                </a:lnTo>
                <a:lnTo>
                  <a:pt x="47480" y="37950"/>
                </a:lnTo>
                <a:lnTo>
                  <a:pt x="47480" y="37940"/>
                </a:lnTo>
                <a:lnTo>
                  <a:pt x="47480" y="37930"/>
                </a:lnTo>
                <a:lnTo>
                  <a:pt x="47490" y="37930"/>
                </a:lnTo>
                <a:lnTo>
                  <a:pt x="47490" y="37880"/>
                </a:lnTo>
                <a:lnTo>
                  <a:pt x="47490" y="37870"/>
                </a:lnTo>
                <a:lnTo>
                  <a:pt x="47490" y="37860"/>
                </a:lnTo>
                <a:lnTo>
                  <a:pt x="47500" y="37860"/>
                </a:lnTo>
                <a:lnTo>
                  <a:pt x="47500" y="37840"/>
                </a:lnTo>
                <a:lnTo>
                  <a:pt x="47500" y="37830"/>
                </a:lnTo>
                <a:lnTo>
                  <a:pt x="47510" y="37830"/>
                </a:lnTo>
                <a:lnTo>
                  <a:pt x="47510" y="37800"/>
                </a:lnTo>
                <a:lnTo>
                  <a:pt x="47510" y="37780"/>
                </a:lnTo>
                <a:lnTo>
                  <a:pt x="47510" y="37770"/>
                </a:lnTo>
                <a:lnTo>
                  <a:pt x="47520" y="37770"/>
                </a:lnTo>
                <a:lnTo>
                  <a:pt x="47520" y="37750"/>
                </a:lnTo>
                <a:lnTo>
                  <a:pt x="47520" y="37740"/>
                </a:lnTo>
                <a:lnTo>
                  <a:pt x="47520" y="37730"/>
                </a:lnTo>
                <a:lnTo>
                  <a:pt x="47530" y="37730"/>
                </a:lnTo>
                <a:close/>
                <a:moveTo>
                  <a:pt x="47290" y="37600"/>
                </a:moveTo>
                <a:lnTo>
                  <a:pt x="47290" y="37610"/>
                </a:lnTo>
                <a:lnTo>
                  <a:pt x="47290" y="37620"/>
                </a:lnTo>
                <a:lnTo>
                  <a:pt x="47290" y="37640"/>
                </a:lnTo>
                <a:lnTo>
                  <a:pt x="47300" y="37640"/>
                </a:lnTo>
                <a:lnTo>
                  <a:pt x="47300" y="37650"/>
                </a:lnTo>
                <a:lnTo>
                  <a:pt x="47300" y="37660"/>
                </a:lnTo>
                <a:lnTo>
                  <a:pt x="47310" y="37660"/>
                </a:lnTo>
                <a:lnTo>
                  <a:pt x="47310" y="37700"/>
                </a:lnTo>
                <a:lnTo>
                  <a:pt x="47310" y="37710"/>
                </a:lnTo>
                <a:lnTo>
                  <a:pt x="47320" y="37710"/>
                </a:lnTo>
                <a:lnTo>
                  <a:pt x="47320" y="37720"/>
                </a:lnTo>
                <a:lnTo>
                  <a:pt x="47310" y="37720"/>
                </a:lnTo>
                <a:lnTo>
                  <a:pt x="47310" y="37730"/>
                </a:lnTo>
                <a:lnTo>
                  <a:pt x="47310" y="37720"/>
                </a:lnTo>
                <a:lnTo>
                  <a:pt x="47300" y="37720"/>
                </a:lnTo>
                <a:lnTo>
                  <a:pt x="47300" y="37710"/>
                </a:lnTo>
                <a:lnTo>
                  <a:pt x="47290" y="37710"/>
                </a:lnTo>
                <a:lnTo>
                  <a:pt x="47290" y="37700"/>
                </a:lnTo>
                <a:lnTo>
                  <a:pt x="47290" y="37690"/>
                </a:lnTo>
                <a:lnTo>
                  <a:pt x="47300" y="37690"/>
                </a:lnTo>
                <a:lnTo>
                  <a:pt x="47300" y="37670"/>
                </a:lnTo>
                <a:lnTo>
                  <a:pt x="47290" y="37670"/>
                </a:lnTo>
                <a:lnTo>
                  <a:pt x="47290" y="37660"/>
                </a:lnTo>
                <a:lnTo>
                  <a:pt x="47290" y="37650"/>
                </a:lnTo>
                <a:lnTo>
                  <a:pt x="47280" y="37650"/>
                </a:lnTo>
                <a:lnTo>
                  <a:pt x="47280" y="37640"/>
                </a:lnTo>
                <a:lnTo>
                  <a:pt x="47280" y="37630"/>
                </a:lnTo>
                <a:lnTo>
                  <a:pt x="47280" y="37610"/>
                </a:lnTo>
                <a:lnTo>
                  <a:pt x="47280" y="37600"/>
                </a:lnTo>
                <a:lnTo>
                  <a:pt x="47290" y="37600"/>
                </a:lnTo>
                <a:close/>
                <a:moveTo>
                  <a:pt x="47300" y="37510"/>
                </a:moveTo>
                <a:lnTo>
                  <a:pt x="47300" y="37520"/>
                </a:lnTo>
                <a:lnTo>
                  <a:pt x="47300" y="37530"/>
                </a:lnTo>
                <a:lnTo>
                  <a:pt x="47290" y="37530"/>
                </a:lnTo>
                <a:lnTo>
                  <a:pt x="47290" y="37550"/>
                </a:lnTo>
                <a:lnTo>
                  <a:pt x="47300" y="37550"/>
                </a:lnTo>
                <a:lnTo>
                  <a:pt x="47300" y="37570"/>
                </a:lnTo>
                <a:lnTo>
                  <a:pt x="47290" y="37570"/>
                </a:lnTo>
                <a:lnTo>
                  <a:pt x="47290" y="37580"/>
                </a:lnTo>
                <a:lnTo>
                  <a:pt x="47290" y="37590"/>
                </a:lnTo>
                <a:lnTo>
                  <a:pt x="47280" y="37590"/>
                </a:lnTo>
                <a:lnTo>
                  <a:pt x="47280" y="37580"/>
                </a:lnTo>
                <a:lnTo>
                  <a:pt x="47280" y="37570"/>
                </a:lnTo>
                <a:lnTo>
                  <a:pt x="47290" y="37570"/>
                </a:lnTo>
                <a:lnTo>
                  <a:pt x="47290" y="37560"/>
                </a:lnTo>
                <a:lnTo>
                  <a:pt x="47280" y="37560"/>
                </a:lnTo>
                <a:lnTo>
                  <a:pt x="47280" y="37550"/>
                </a:lnTo>
                <a:lnTo>
                  <a:pt x="47280" y="37540"/>
                </a:lnTo>
                <a:lnTo>
                  <a:pt x="47280" y="37530"/>
                </a:lnTo>
                <a:lnTo>
                  <a:pt x="47280" y="37520"/>
                </a:lnTo>
                <a:lnTo>
                  <a:pt x="47290" y="37520"/>
                </a:lnTo>
                <a:lnTo>
                  <a:pt x="47290" y="37510"/>
                </a:lnTo>
                <a:lnTo>
                  <a:pt x="47300" y="37510"/>
                </a:lnTo>
                <a:close/>
                <a:moveTo>
                  <a:pt x="47430" y="37150"/>
                </a:moveTo>
                <a:lnTo>
                  <a:pt x="47430" y="37160"/>
                </a:lnTo>
                <a:lnTo>
                  <a:pt x="47430" y="37170"/>
                </a:lnTo>
                <a:lnTo>
                  <a:pt x="47420" y="37170"/>
                </a:lnTo>
                <a:lnTo>
                  <a:pt x="47420" y="37190"/>
                </a:lnTo>
                <a:lnTo>
                  <a:pt x="47420" y="37200"/>
                </a:lnTo>
                <a:lnTo>
                  <a:pt x="47410" y="37200"/>
                </a:lnTo>
                <a:lnTo>
                  <a:pt x="47410" y="37210"/>
                </a:lnTo>
                <a:lnTo>
                  <a:pt x="47410" y="37230"/>
                </a:lnTo>
                <a:lnTo>
                  <a:pt x="47400" y="37230"/>
                </a:lnTo>
                <a:lnTo>
                  <a:pt x="47400" y="37240"/>
                </a:lnTo>
                <a:lnTo>
                  <a:pt x="47400" y="37260"/>
                </a:lnTo>
                <a:lnTo>
                  <a:pt x="47390" y="37260"/>
                </a:lnTo>
                <a:lnTo>
                  <a:pt x="47390" y="37270"/>
                </a:lnTo>
                <a:lnTo>
                  <a:pt x="47390" y="37280"/>
                </a:lnTo>
                <a:lnTo>
                  <a:pt x="47390" y="37290"/>
                </a:lnTo>
                <a:lnTo>
                  <a:pt x="47380" y="37290"/>
                </a:lnTo>
                <a:lnTo>
                  <a:pt x="47380" y="37300"/>
                </a:lnTo>
                <a:lnTo>
                  <a:pt x="47380" y="37310"/>
                </a:lnTo>
                <a:lnTo>
                  <a:pt x="47380" y="37320"/>
                </a:lnTo>
                <a:lnTo>
                  <a:pt x="47380" y="37330"/>
                </a:lnTo>
                <a:lnTo>
                  <a:pt x="47370" y="37330"/>
                </a:lnTo>
                <a:lnTo>
                  <a:pt x="47370" y="37340"/>
                </a:lnTo>
                <a:lnTo>
                  <a:pt x="47370" y="37360"/>
                </a:lnTo>
                <a:lnTo>
                  <a:pt x="47360" y="37360"/>
                </a:lnTo>
                <a:lnTo>
                  <a:pt x="47360" y="37380"/>
                </a:lnTo>
                <a:lnTo>
                  <a:pt x="47360" y="37420"/>
                </a:lnTo>
                <a:lnTo>
                  <a:pt x="47360" y="37430"/>
                </a:lnTo>
                <a:lnTo>
                  <a:pt x="47360" y="37440"/>
                </a:lnTo>
                <a:lnTo>
                  <a:pt x="47360" y="37460"/>
                </a:lnTo>
                <a:lnTo>
                  <a:pt x="47370" y="37460"/>
                </a:lnTo>
                <a:lnTo>
                  <a:pt x="47370" y="37470"/>
                </a:lnTo>
                <a:lnTo>
                  <a:pt x="47370" y="37480"/>
                </a:lnTo>
                <a:lnTo>
                  <a:pt x="47380" y="37480"/>
                </a:lnTo>
                <a:lnTo>
                  <a:pt x="47380" y="37490"/>
                </a:lnTo>
                <a:lnTo>
                  <a:pt x="47380" y="37500"/>
                </a:lnTo>
                <a:lnTo>
                  <a:pt x="47390" y="37500"/>
                </a:lnTo>
                <a:lnTo>
                  <a:pt x="47390" y="37520"/>
                </a:lnTo>
                <a:lnTo>
                  <a:pt x="47400" y="37520"/>
                </a:lnTo>
                <a:lnTo>
                  <a:pt x="47390" y="37520"/>
                </a:lnTo>
                <a:lnTo>
                  <a:pt x="47390" y="37530"/>
                </a:lnTo>
                <a:lnTo>
                  <a:pt x="47380" y="37530"/>
                </a:lnTo>
                <a:lnTo>
                  <a:pt x="47380" y="37520"/>
                </a:lnTo>
                <a:lnTo>
                  <a:pt x="47380" y="37530"/>
                </a:lnTo>
                <a:lnTo>
                  <a:pt x="47370" y="37530"/>
                </a:lnTo>
                <a:lnTo>
                  <a:pt x="47370" y="37520"/>
                </a:lnTo>
                <a:lnTo>
                  <a:pt x="47360" y="37520"/>
                </a:lnTo>
                <a:lnTo>
                  <a:pt x="47360" y="37510"/>
                </a:lnTo>
                <a:lnTo>
                  <a:pt x="47360" y="37500"/>
                </a:lnTo>
                <a:lnTo>
                  <a:pt x="47360" y="37490"/>
                </a:lnTo>
                <a:lnTo>
                  <a:pt x="47350" y="37490"/>
                </a:lnTo>
                <a:lnTo>
                  <a:pt x="47350" y="37480"/>
                </a:lnTo>
                <a:lnTo>
                  <a:pt x="47340" y="37480"/>
                </a:lnTo>
                <a:lnTo>
                  <a:pt x="47340" y="37470"/>
                </a:lnTo>
                <a:lnTo>
                  <a:pt x="47330" y="37470"/>
                </a:lnTo>
                <a:lnTo>
                  <a:pt x="47320" y="37470"/>
                </a:lnTo>
                <a:lnTo>
                  <a:pt x="47320" y="37460"/>
                </a:lnTo>
                <a:lnTo>
                  <a:pt x="47320" y="37470"/>
                </a:lnTo>
                <a:lnTo>
                  <a:pt x="47310" y="37470"/>
                </a:lnTo>
                <a:lnTo>
                  <a:pt x="47310" y="37460"/>
                </a:lnTo>
                <a:lnTo>
                  <a:pt x="47300" y="37460"/>
                </a:lnTo>
                <a:lnTo>
                  <a:pt x="47300" y="37470"/>
                </a:lnTo>
                <a:lnTo>
                  <a:pt x="47300" y="37480"/>
                </a:lnTo>
                <a:lnTo>
                  <a:pt x="47290" y="37480"/>
                </a:lnTo>
                <a:lnTo>
                  <a:pt x="47290" y="37460"/>
                </a:lnTo>
                <a:lnTo>
                  <a:pt x="47280" y="37460"/>
                </a:lnTo>
                <a:lnTo>
                  <a:pt x="47280" y="37450"/>
                </a:lnTo>
                <a:lnTo>
                  <a:pt x="47290" y="37450"/>
                </a:lnTo>
                <a:lnTo>
                  <a:pt x="47290" y="37440"/>
                </a:lnTo>
                <a:lnTo>
                  <a:pt x="47280" y="37440"/>
                </a:lnTo>
                <a:lnTo>
                  <a:pt x="47280" y="37430"/>
                </a:lnTo>
                <a:lnTo>
                  <a:pt x="47280" y="37410"/>
                </a:lnTo>
                <a:lnTo>
                  <a:pt x="47270" y="37410"/>
                </a:lnTo>
                <a:lnTo>
                  <a:pt x="47270" y="37400"/>
                </a:lnTo>
                <a:lnTo>
                  <a:pt x="47260" y="37400"/>
                </a:lnTo>
                <a:lnTo>
                  <a:pt x="47260" y="37390"/>
                </a:lnTo>
                <a:lnTo>
                  <a:pt x="47250" y="37390"/>
                </a:lnTo>
                <a:lnTo>
                  <a:pt x="47250" y="37380"/>
                </a:lnTo>
                <a:lnTo>
                  <a:pt x="47250" y="37370"/>
                </a:lnTo>
                <a:lnTo>
                  <a:pt x="47250" y="37360"/>
                </a:lnTo>
                <a:lnTo>
                  <a:pt x="47250" y="37350"/>
                </a:lnTo>
                <a:lnTo>
                  <a:pt x="47240" y="37350"/>
                </a:lnTo>
                <a:lnTo>
                  <a:pt x="47240" y="37340"/>
                </a:lnTo>
                <a:lnTo>
                  <a:pt x="47240" y="37320"/>
                </a:lnTo>
                <a:lnTo>
                  <a:pt x="47230" y="37320"/>
                </a:lnTo>
                <a:lnTo>
                  <a:pt x="47230" y="37310"/>
                </a:lnTo>
                <a:lnTo>
                  <a:pt x="47230" y="37300"/>
                </a:lnTo>
                <a:lnTo>
                  <a:pt x="47230" y="37290"/>
                </a:lnTo>
                <a:lnTo>
                  <a:pt x="47240" y="37290"/>
                </a:lnTo>
                <a:lnTo>
                  <a:pt x="47240" y="37280"/>
                </a:lnTo>
                <a:lnTo>
                  <a:pt x="47250" y="37280"/>
                </a:lnTo>
                <a:lnTo>
                  <a:pt x="47250" y="37270"/>
                </a:lnTo>
                <a:lnTo>
                  <a:pt x="47260" y="37270"/>
                </a:lnTo>
                <a:lnTo>
                  <a:pt x="47270" y="37270"/>
                </a:lnTo>
                <a:lnTo>
                  <a:pt x="47270" y="37280"/>
                </a:lnTo>
                <a:lnTo>
                  <a:pt x="47270" y="37290"/>
                </a:lnTo>
                <a:lnTo>
                  <a:pt x="47270" y="37310"/>
                </a:lnTo>
                <a:lnTo>
                  <a:pt x="47280" y="37310"/>
                </a:lnTo>
                <a:lnTo>
                  <a:pt x="47280" y="37320"/>
                </a:lnTo>
                <a:lnTo>
                  <a:pt x="47290" y="37320"/>
                </a:lnTo>
                <a:lnTo>
                  <a:pt x="47290" y="37330"/>
                </a:lnTo>
                <a:lnTo>
                  <a:pt x="47310" y="37330"/>
                </a:lnTo>
                <a:lnTo>
                  <a:pt x="47310" y="37320"/>
                </a:lnTo>
                <a:lnTo>
                  <a:pt x="47320" y="37320"/>
                </a:lnTo>
                <a:lnTo>
                  <a:pt x="47320" y="37310"/>
                </a:lnTo>
                <a:lnTo>
                  <a:pt x="47330" y="37310"/>
                </a:lnTo>
                <a:lnTo>
                  <a:pt x="47330" y="37290"/>
                </a:lnTo>
                <a:lnTo>
                  <a:pt x="47330" y="37270"/>
                </a:lnTo>
                <a:lnTo>
                  <a:pt x="47330" y="37260"/>
                </a:lnTo>
                <a:lnTo>
                  <a:pt x="47340" y="37260"/>
                </a:lnTo>
                <a:lnTo>
                  <a:pt x="47340" y="37240"/>
                </a:lnTo>
                <a:lnTo>
                  <a:pt x="47340" y="37220"/>
                </a:lnTo>
                <a:lnTo>
                  <a:pt x="47350" y="37220"/>
                </a:lnTo>
                <a:lnTo>
                  <a:pt x="47350" y="37210"/>
                </a:lnTo>
                <a:lnTo>
                  <a:pt x="47360" y="37210"/>
                </a:lnTo>
                <a:lnTo>
                  <a:pt x="47360" y="37200"/>
                </a:lnTo>
                <a:lnTo>
                  <a:pt x="47380" y="37200"/>
                </a:lnTo>
                <a:lnTo>
                  <a:pt x="47380" y="37180"/>
                </a:lnTo>
                <a:lnTo>
                  <a:pt x="47380" y="37170"/>
                </a:lnTo>
                <a:lnTo>
                  <a:pt x="47380" y="37150"/>
                </a:lnTo>
                <a:lnTo>
                  <a:pt x="47380" y="37130"/>
                </a:lnTo>
                <a:lnTo>
                  <a:pt x="47380" y="37120"/>
                </a:lnTo>
                <a:lnTo>
                  <a:pt x="47390" y="37120"/>
                </a:lnTo>
                <a:lnTo>
                  <a:pt x="47390" y="37110"/>
                </a:lnTo>
                <a:lnTo>
                  <a:pt x="47400" y="37110"/>
                </a:lnTo>
                <a:lnTo>
                  <a:pt x="47400" y="37100"/>
                </a:lnTo>
                <a:lnTo>
                  <a:pt x="47410" y="37100"/>
                </a:lnTo>
                <a:lnTo>
                  <a:pt x="47430" y="37100"/>
                </a:lnTo>
                <a:lnTo>
                  <a:pt x="47440" y="37100"/>
                </a:lnTo>
                <a:lnTo>
                  <a:pt x="47440" y="37090"/>
                </a:lnTo>
                <a:lnTo>
                  <a:pt x="47450" y="37090"/>
                </a:lnTo>
                <a:lnTo>
                  <a:pt x="47450" y="37080"/>
                </a:lnTo>
                <a:lnTo>
                  <a:pt x="47460" y="37080"/>
                </a:lnTo>
                <a:lnTo>
                  <a:pt x="47460" y="37070"/>
                </a:lnTo>
                <a:lnTo>
                  <a:pt x="47470" y="37070"/>
                </a:lnTo>
                <a:lnTo>
                  <a:pt x="47470" y="37060"/>
                </a:lnTo>
                <a:lnTo>
                  <a:pt x="47480" y="37060"/>
                </a:lnTo>
                <a:lnTo>
                  <a:pt x="47480" y="37070"/>
                </a:lnTo>
                <a:lnTo>
                  <a:pt x="47470" y="37070"/>
                </a:lnTo>
                <a:lnTo>
                  <a:pt x="47470" y="37080"/>
                </a:lnTo>
                <a:lnTo>
                  <a:pt x="47470" y="37090"/>
                </a:lnTo>
                <a:lnTo>
                  <a:pt x="47460" y="37090"/>
                </a:lnTo>
                <a:lnTo>
                  <a:pt x="47460" y="37100"/>
                </a:lnTo>
                <a:lnTo>
                  <a:pt x="47450" y="37100"/>
                </a:lnTo>
                <a:lnTo>
                  <a:pt x="47450" y="37110"/>
                </a:lnTo>
                <a:lnTo>
                  <a:pt x="47450" y="37120"/>
                </a:lnTo>
                <a:lnTo>
                  <a:pt x="47440" y="37120"/>
                </a:lnTo>
                <a:lnTo>
                  <a:pt x="47440" y="37130"/>
                </a:lnTo>
                <a:lnTo>
                  <a:pt x="47440" y="37140"/>
                </a:lnTo>
                <a:lnTo>
                  <a:pt x="47440" y="37150"/>
                </a:lnTo>
                <a:lnTo>
                  <a:pt x="47430" y="37150"/>
                </a:lnTo>
                <a:close/>
                <a:moveTo>
                  <a:pt x="47120" y="37000"/>
                </a:moveTo>
                <a:lnTo>
                  <a:pt x="47120" y="37010"/>
                </a:lnTo>
                <a:lnTo>
                  <a:pt x="47120" y="37020"/>
                </a:lnTo>
                <a:lnTo>
                  <a:pt x="47120" y="37030"/>
                </a:lnTo>
                <a:lnTo>
                  <a:pt x="47120" y="37020"/>
                </a:lnTo>
                <a:lnTo>
                  <a:pt x="47130" y="37020"/>
                </a:lnTo>
                <a:lnTo>
                  <a:pt x="47130" y="37010"/>
                </a:lnTo>
                <a:lnTo>
                  <a:pt x="47140" y="37010"/>
                </a:lnTo>
                <a:lnTo>
                  <a:pt x="47140" y="37020"/>
                </a:lnTo>
                <a:lnTo>
                  <a:pt x="47140" y="37030"/>
                </a:lnTo>
                <a:lnTo>
                  <a:pt x="47130" y="37030"/>
                </a:lnTo>
                <a:lnTo>
                  <a:pt x="47130" y="37040"/>
                </a:lnTo>
                <a:lnTo>
                  <a:pt x="47120" y="37040"/>
                </a:lnTo>
                <a:lnTo>
                  <a:pt x="47120" y="37050"/>
                </a:lnTo>
                <a:lnTo>
                  <a:pt x="47110" y="37050"/>
                </a:lnTo>
                <a:lnTo>
                  <a:pt x="47110" y="37040"/>
                </a:lnTo>
                <a:lnTo>
                  <a:pt x="47110" y="37020"/>
                </a:lnTo>
                <a:lnTo>
                  <a:pt x="47110" y="37010"/>
                </a:lnTo>
                <a:lnTo>
                  <a:pt x="47110" y="37000"/>
                </a:lnTo>
                <a:lnTo>
                  <a:pt x="47120" y="37000"/>
                </a:lnTo>
                <a:close/>
                <a:moveTo>
                  <a:pt x="47270" y="36930"/>
                </a:moveTo>
                <a:lnTo>
                  <a:pt x="47270" y="36940"/>
                </a:lnTo>
                <a:lnTo>
                  <a:pt x="47270" y="36950"/>
                </a:lnTo>
                <a:lnTo>
                  <a:pt x="47260" y="36950"/>
                </a:lnTo>
                <a:lnTo>
                  <a:pt x="47260" y="36940"/>
                </a:lnTo>
                <a:lnTo>
                  <a:pt x="47250" y="36940"/>
                </a:lnTo>
                <a:lnTo>
                  <a:pt x="47250" y="36930"/>
                </a:lnTo>
                <a:lnTo>
                  <a:pt x="47260" y="36930"/>
                </a:lnTo>
                <a:lnTo>
                  <a:pt x="47260" y="36920"/>
                </a:lnTo>
                <a:lnTo>
                  <a:pt x="47280" y="36920"/>
                </a:lnTo>
                <a:lnTo>
                  <a:pt x="47280" y="36930"/>
                </a:lnTo>
                <a:lnTo>
                  <a:pt x="47270" y="36930"/>
                </a:lnTo>
                <a:close/>
                <a:moveTo>
                  <a:pt x="47200" y="36890"/>
                </a:moveTo>
                <a:lnTo>
                  <a:pt x="47210" y="36890"/>
                </a:lnTo>
                <a:lnTo>
                  <a:pt x="47210" y="36910"/>
                </a:lnTo>
                <a:lnTo>
                  <a:pt x="47200" y="36910"/>
                </a:lnTo>
                <a:lnTo>
                  <a:pt x="47190" y="36910"/>
                </a:lnTo>
                <a:lnTo>
                  <a:pt x="47190" y="36900"/>
                </a:lnTo>
                <a:lnTo>
                  <a:pt x="47180" y="36900"/>
                </a:lnTo>
                <a:lnTo>
                  <a:pt x="47180" y="36890"/>
                </a:lnTo>
                <a:lnTo>
                  <a:pt x="47200" y="36890"/>
                </a:lnTo>
                <a:close/>
                <a:moveTo>
                  <a:pt x="47140" y="36870"/>
                </a:moveTo>
                <a:lnTo>
                  <a:pt x="47140" y="36880"/>
                </a:lnTo>
                <a:lnTo>
                  <a:pt x="47140" y="36890"/>
                </a:lnTo>
                <a:lnTo>
                  <a:pt x="47140" y="36920"/>
                </a:lnTo>
                <a:lnTo>
                  <a:pt x="47130" y="36920"/>
                </a:lnTo>
                <a:lnTo>
                  <a:pt x="47130" y="36930"/>
                </a:lnTo>
                <a:lnTo>
                  <a:pt x="47130" y="36950"/>
                </a:lnTo>
                <a:lnTo>
                  <a:pt x="47130" y="36960"/>
                </a:lnTo>
                <a:lnTo>
                  <a:pt x="47140" y="36960"/>
                </a:lnTo>
                <a:lnTo>
                  <a:pt x="47140" y="36970"/>
                </a:lnTo>
                <a:lnTo>
                  <a:pt x="47150" y="36970"/>
                </a:lnTo>
                <a:lnTo>
                  <a:pt x="47150" y="36960"/>
                </a:lnTo>
                <a:lnTo>
                  <a:pt x="47160" y="36960"/>
                </a:lnTo>
                <a:lnTo>
                  <a:pt x="47160" y="36950"/>
                </a:lnTo>
                <a:lnTo>
                  <a:pt x="47170" y="36950"/>
                </a:lnTo>
                <a:lnTo>
                  <a:pt x="47170" y="36940"/>
                </a:lnTo>
                <a:lnTo>
                  <a:pt x="47170" y="36930"/>
                </a:lnTo>
                <a:lnTo>
                  <a:pt x="47180" y="36930"/>
                </a:lnTo>
                <a:lnTo>
                  <a:pt x="47180" y="36920"/>
                </a:lnTo>
                <a:lnTo>
                  <a:pt x="47180" y="36910"/>
                </a:lnTo>
                <a:lnTo>
                  <a:pt x="47190" y="36910"/>
                </a:lnTo>
                <a:lnTo>
                  <a:pt x="47190" y="36920"/>
                </a:lnTo>
                <a:lnTo>
                  <a:pt x="47190" y="36930"/>
                </a:lnTo>
                <a:lnTo>
                  <a:pt x="47190" y="36940"/>
                </a:lnTo>
                <a:lnTo>
                  <a:pt x="47180" y="36940"/>
                </a:lnTo>
                <a:lnTo>
                  <a:pt x="47180" y="36950"/>
                </a:lnTo>
                <a:lnTo>
                  <a:pt x="47170" y="36950"/>
                </a:lnTo>
                <a:lnTo>
                  <a:pt x="47170" y="36960"/>
                </a:lnTo>
                <a:lnTo>
                  <a:pt x="47170" y="36970"/>
                </a:lnTo>
                <a:lnTo>
                  <a:pt x="47180" y="36970"/>
                </a:lnTo>
                <a:lnTo>
                  <a:pt x="47180" y="36980"/>
                </a:lnTo>
                <a:lnTo>
                  <a:pt x="47180" y="36990"/>
                </a:lnTo>
                <a:lnTo>
                  <a:pt x="47150" y="36990"/>
                </a:lnTo>
                <a:lnTo>
                  <a:pt x="47150" y="36980"/>
                </a:lnTo>
                <a:lnTo>
                  <a:pt x="47140" y="36980"/>
                </a:lnTo>
                <a:lnTo>
                  <a:pt x="47120" y="36980"/>
                </a:lnTo>
                <a:lnTo>
                  <a:pt x="47110" y="36980"/>
                </a:lnTo>
                <a:lnTo>
                  <a:pt x="47110" y="36970"/>
                </a:lnTo>
                <a:lnTo>
                  <a:pt x="47110" y="36960"/>
                </a:lnTo>
                <a:lnTo>
                  <a:pt x="47110" y="36950"/>
                </a:lnTo>
                <a:lnTo>
                  <a:pt x="47120" y="36950"/>
                </a:lnTo>
                <a:lnTo>
                  <a:pt x="47120" y="36940"/>
                </a:lnTo>
                <a:lnTo>
                  <a:pt x="47120" y="36930"/>
                </a:lnTo>
                <a:lnTo>
                  <a:pt x="47130" y="36930"/>
                </a:lnTo>
                <a:lnTo>
                  <a:pt x="47130" y="36920"/>
                </a:lnTo>
                <a:lnTo>
                  <a:pt x="47120" y="36920"/>
                </a:lnTo>
                <a:lnTo>
                  <a:pt x="47120" y="36910"/>
                </a:lnTo>
                <a:lnTo>
                  <a:pt x="47120" y="36890"/>
                </a:lnTo>
                <a:lnTo>
                  <a:pt x="47130" y="36890"/>
                </a:lnTo>
                <a:lnTo>
                  <a:pt x="47130" y="36880"/>
                </a:lnTo>
                <a:lnTo>
                  <a:pt x="47130" y="36870"/>
                </a:lnTo>
                <a:lnTo>
                  <a:pt x="47140" y="36870"/>
                </a:lnTo>
                <a:close/>
                <a:moveTo>
                  <a:pt x="47250" y="36810"/>
                </a:moveTo>
                <a:lnTo>
                  <a:pt x="47250" y="36820"/>
                </a:lnTo>
                <a:lnTo>
                  <a:pt x="47260" y="36820"/>
                </a:lnTo>
                <a:lnTo>
                  <a:pt x="47260" y="36830"/>
                </a:lnTo>
                <a:lnTo>
                  <a:pt x="47260" y="36840"/>
                </a:lnTo>
                <a:lnTo>
                  <a:pt x="47260" y="36860"/>
                </a:lnTo>
                <a:lnTo>
                  <a:pt x="47260" y="36870"/>
                </a:lnTo>
                <a:lnTo>
                  <a:pt x="47250" y="36870"/>
                </a:lnTo>
                <a:lnTo>
                  <a:pt x="47250" y="36860"/>
                </a:lnTo>
                <a:lnTo>
                  <a:pt x="47250" y="36850"/>
                </a:lnTo>
                <a:lnTo>
                  <a:pt x="47250" y="36840"/>
                </a:lnTo>
                <a:lnTo>
                  <a:pt x="47240" y="36840"/>
                </a:lnTo>
                <a:lnTo>
                  <a:pt x="47240" y="36830"/>
                </a:lnTo>
                <a:lnTo>
                  <a:pt x="47250" y="36830"/>
                </a:lnTo>
                <a:lnTo>
                  <a:pt x="47250" y="36820"/>
                </a:lnTo>
                <a:lnTo>
                  <a:pt x="47240" y="36820"/>
                </a:lnTo>
                <a:lnTo>
                  <a:pt x="47250" y="36820"/>
                </a:lnTo>
                <a:lnTo>
                  <a:pt x="47250" y="36810"/>
                </a:lnTo>
                <a:close/>
                <a:moveTo>
                  <a:pt x="47200" y="36610"/>
                </a:moveTo>
                <a:lnTo>
                  <a:pt x="47200" y="36630"/>
                </a:lnTo>
                <a:lnTo>
                  <a:pt x="47210" y="36630"/>
                </a:lnTo>
                <a:lnTo>
                  <a:pt x="47210" y="36660"/>
                </a:lnTo>
                <a:lnTo>
                  <a:pt x="47210" y="36700"/>
                </a:lnTo>
                <a:lnTo>
                  <a:pt x="47210" y="36720"/>
                </a:lnTo>
                <a:lnTo>
                  <a:pt x="47200" y="36720"/>
                </a:lnTo>
                <a:lnTo>
                  <a:pt x="47200" y="36800"/>
                </a:lnTo>
                <a:lnTo>
                  <a:pt x="47210" y="36800"/>
                </a:lnTo>
                <a:lnTo>
                  <a:pt x="47210" y="36810"/>
                </a:lnTo>
                <a:lnTo>
                  <a:pt x="47210" y="36820"/>
                </a:lnTo>
                <a:lnTo>
                  <a:pt x="47200" y="36820"/>
                </a:lnTo>
                <a:lnTo>
                  <a:pt x="47200" y="36810"/>
                </a:lnTo>
                <a:lnTo>
                  <a:pt x="47190" y="36810"/>
                </a:lnTo>
                <a:lnTo>
                  <a:pt x="47190" y="36800"/>
                </a:lnTo>
                <a:lnTo>
                  <a:pt x="47190" y="36780"/>
                </a:lnTo>
                <a:lnTo>
                  <a:pt x="47190" y="36770"/>
                </a:lnTo>
                <a:lnTo>
                  <a:pt x="47190" y="36760"/>
                </a:lnTo>
                <a:lnTo>
                  <a:pt x="47190" y="36720"/>
                </a:lnTo>
                <a:lnTo>
                  <a:pt x="47190" y="36690"/>
                </a:lnTo>
                <a:lnTo>
                  <a:pt x="47200" y="36690"/>
                </a:lnTo>
                <a:lnTo>
                  <a:pt x="47200" y="36670"/>
                </a:lnTo>
                <a:lnTo>
                  <a:pt x="47200" y="36660"/>
                </a:lnTo>
                <a:lnTo>
                  <a:pt x="47200" y="36650"/>
                </a:lnTo>
                <a:lnTo>
                  <a:pt x="47190" y="36650"/>
                </a:lnTo>
                <a:lnTo>
                  <a:pt x="47190" y="36620"/>
                </a:lnTo>
                <a:lnTo>
                  <a:pt x="47200" y="36620"/>
                </a:lnTo>
                <a:lnTo>
                  <a:pt x="47200" y="36610"/>
                </a:lnTo>
                <a:close/>
                <a:moveTo>
                  <a:pt x="47220" y="36550"/>
                </a:moveTo>
                <a:lnTo>
                  <a:pt x="47220" y="36560"/>
                </a:lnTo>
                <a:lnTo>
                  <a:pt x="47220" y="36580"/>
                </a:lnTo>
                <a:lnTo>
                  <a:pt x="47220" y="36590"/>
                </a:lnTo>
                <a:lnTo>
                  <a:pt x="47230" y="36590"/>
                </a:lnTo>
                <a:lnTo>
                  <a:pt x="47230" y="36600"/>
                </a:lnTo>
                <a:lnTo>
                  <a:pt x="47230" y="36610"/>
                </a:lnTo>
                <a:lnTo>
                  <a:pt x="47230" y="36620"/>
                </a:lnTo>
                <a:lnTo>
                  <a:pt x="47230" y="36610"/>
                </a:lnTo>
                <a:lnTo>
                  <a:pt x="47220" y="36610"/>
                </a:lnTo>
                <a:lnTo>
                  <a:pt x="47220" y="36600"/>
                </a:lnTo>
                <a:lnTo>
                  <a:pt x="47210" y="36600"/>
                </a:lnTo>
                <a:lnTo>
                  <a:pt x="47210" y="36590"/>
                </a:lnTo>
                <a:lnTo>
                  <a:pt x="47210" y="36570"/>
                </a:lnTo>
                <a:lnTo>
                  <a:pt x="47200" y="36570"/>
                </a:lnTo>
                <a:lnTo>
                  <a:pt x="47210" y="36570"/>
                </a:lnTo>
                <a:lnTo>
                  <a:pt x="47210" y="36560"/>
                </a:lnTo>
                <a:lnTo>
                  <a:pt x="47210" y="36550"/>
                </a:lnTo>
                <a:lnTo>
                  <a:pt x="47220" y="36550"/>
                </a:lnTo>
                <a:close/>
                <a:moveTo>
                  <a:pt x="47220" y="36310"/>
                </a:moveTo>
                <a:lnTo>
                  <a:pt x="47220" y="36320"/>
                </a:lnTo>
                <a:lnTo>
                  <a:pt x="47220" y="36330"/>
                </a:lnTo>
                <a:lnTo>
                  <a:pt x="47220" y="36340"/>
                </a:lnTo>
                <a:lnTo>
                  <a:pt x="47230" y="36340"/>
                </a:lnTo>
                <a:lnTo>
                  <a:pt x="47230" y="36360"/>
                </a:lnTo>
                <a:lnTo>
                  <a:pt x="47220" y="36360"/>
                </a:lnTo>
                <a:lnTo>
                  <a:pt x="47210" y="36360"/>
                </a:lnTo>
                <a:lnTo>
                  <a:pt x="47210" y="36350"/>
                </a:lnTo>
                <a:lnTo>
                  <a:pt x="47210" y="36330"/>
                </a:lnTo>
                <a:lnTo>
                  <a:pt x="47210" y="36310"/>
                </a:lnTo>
                <a:lnTo>
                  <a:pt x="47220" y="36310"/>
                </a:lnTo>
                <a:close/>
                <a:moveTo>
                  <a:pt x="47290" y="36220"/>
                </a:moveTo>
                <a:lnTo>
                  <a:pt x="47290" y="36230"/>
                </a:lnTo>
                <a:lnTo>
                  <a:pt x="47300" y="36230"/>
                </a:lnTo>
                <a:lnTo>
                  <a:pt x="47300" y="36240"/>
                </a:lnTo>
                <a:lnTo>
                  <a:pt x="47290" y="36240"/>
                </a:lnTo>
                <a:lnTo>
                  <a:pt x="47290" y="36250"/>
                </a:lnTo>
                <a:lnTo>
                  <a:pt x="47280" y="36250"/>
                </a:lnTo>
                <a:lnTo>
                  <a:pt x="47280" y="36260"/>
                </a:lnTo>
                <a:lnTo>
                  <a:pt x="47280" y="36280"/>
                </a:lnTo>
                <a:lnTo>
                  <a:pt x="47270" y="36280"/>
                </a:lnTo>
                <a:lnTo>
                  <a:pt x="47270" y="36290"/>
                </a:lnTo>
                <a:lnTo>
                  <a:pt x="47270" y="36300"/>
                </a:lnTo>
                <a:lnTo>
                  <a:pt x="47270" y="36310"/>
                </a:lnTo>
                <a:lnTo>
                  <a:pt x="47260" y="36310"/>
                </a:lnTo>
                <a:lnTo>
                  <a:pt x="47260" y="36330"/>
                </a:lnTo>
                <a:lnTo>
                  <a:pt x="47260" y="36340"/>
                </a:lnTo>
                <a:lnTo>
                  <a:pt x="47250" y="36340"/>
                </a:lnTo>
                <a:lnTo>
                  <a:pt x="47250" y="36360"/>
                </a:lnTo>
                <a:lnTo>
                  <a:pt x="47250" y="36370"/>
                </a:lnTo>
                <a:lnTo>
                  <a:pt x="47250" y="36380"/>
                </a:lnTo>
                <a:lnTo>
                  <a:pt x="47250" y="36400"/>
                </a:lnTo>
                <a:lnTo>
                  <a:pt x="47240" y="36400"/>
                </a:lnTo>
                <a:lnTo>
                  <a:pt x="47240" y="36410"/>
                </a:lnTo>
                <a:lnTo>
                  <a:pt x="47240" y="36440"/>
                </a:lnTo>
                <a:lnTo>
                  <a:pt x="47240" y="36450"/>
                </a:lnTo>
                <a:lnTo>
                  <a:pt x="47230" y="36450"/>
                </a:lnTo>
                <a:lnTo>
                  <a:pt x="47230" y="36510"/>
                </a:lnTo>
                <a:lnTo>
                  <a:pt x="47220" y="36510"/>
                </a:lnTo>
                <a:lnTo>
                  <a:pt x="47220" y="36500"/>
                </a:lnTo>
                <a:lnTo>
                  <a:pt x="47220" y="36470"/>
                </a:lnTo>
                <a:lnTo>
                  <a:pt x="47220" y="36450"/>
                </a:lnTo>
                <a:lnTo>
                  <a:pt x="47220" y="36440"/>
                </a:lnTo>
                <a:lnTo>
                  <a:pt x="47220" y="36430"/>
                </a:lnTo>
                <a:lnTo>
                  <a:pt x="47230" y="36430"/>
                </a:lnTo>
                <a:lnTo>
                  <a:pt x="47230" y="36420"/>
                </a:lnTo>
                <a:lnTo>
                  <a:pt x="47220" y="36420"/>
                </a:lnTo>
                <a:lnTo>
                  <a:pt x="47220" y="36390"/>
                </a:lnTo>
                <a:lnTo>
                  <a:pt x="47230" y="36390"/>
                </a:lnTo>
                <a:lnTo>
                  <a:pt x="47230" y="36380"/>
                </a:lnTo>
                <a:lnTo>
                  <a:pt x="47230" y="36370"/>
                </a:lnTo>
                <a:lnTo>
                  <a:pt x="47240" y="36370"/>
                </a:lnTo>
                <a:lnTo>
                  <a:pt x="47240" y="36360"/>
                </a:lnTo>
                <a:lnTo>
                  <a:pt x="47230" y="36360"/>
                </a:lnTo>
                <a:lnTo>
                  <a:pt x="47240" y="36360"/>
                </a:lnTo>
                <a:lnTo>
                  <a:pt x="47240" y="36350"/>
                </a:lnTo>
                <a:lnTo>
                  <a:pt x="47240" y="36340"/>
                </a:lnTo>
                <a:lnTo>
                  <a:pt x="47240" y="36330"/>
                </a:lnTo>
                <a:lnTo>
                  <a:pt x="47250" y="36330"/>
                </a:lnTo>
                <a:lnTo>
                  <a:pt x="47250" y="36320"/>
                </a:lnTo>
                <a:lnTo>
                  <a:pt x="47250" y="36310"/>
                </a:lnTo>
                <a:lnTo>
                  <a:pt x="47250" y="36300"/>
                </a:lnTo>
                <a:lnTo>
                  <a:pt x="47250" y="36290"/>
                </a:lnTo>
                <a:lnTo>
                  <a:pt x="47260" y="36290"/>
                </a:lnTo>
                <a:lnTo>
                  <a:pt x="47260" y="36270"/>
                </a:lnTo>
                <a:lnTo>
                  <a:pt x="47260" y="36260"/>
                </a:lnTo>
                <a:lnTo>
                  <a:pt x="47260" y="36240"/>
                </a:lnTo>
                <a:lnTo>
                  <a:pt x="47270" y="36240"/>
                </a:lnTo>
                <a:lnTo>
                  <a:pt x="47280" y="36240"/>
                </a:lnTo>
                <a:lnTo>
                  <a:pt x="47280" y="36230"/>
                </a:lnTo>
                <a:lnTo>
                  <a:pt x="47280" y="36220"/>
                </a:lnTo>
                <a:lnTo>
                  <a:pt x="47290" y="36220"/>
                </a:lnTo>
                <a:close/>
                <a:moveTo>
                  <a:pt x="47350" y="35980"/>
                </a:moveTo>
                <a:lnTo>
                  <a:pt x="47350" y="36000"/>
                </a:lnTo>
                <a:lnTo>
                  <a:pt x="47350" y="36010"/>
                </a:lnTo>
                <a:lnTo>
                  <a:pt x="47350" y="36020"/>
                </a:lnTo>
                <a:lnTo>
                  <a:pt x="47360" y="36020"/>
                </a:lnTo>
                <a:lnTo>
                  <a:pt x="47360" y="36010"/>
                </a:lnTo>
                <a:lnTo>
                  <a:pt x="47370" y="36010"/>
                </a:lnTo>
                <a:lnTo>
                  <a:pt x="47380" y="36010"/>
                </a:lnTo>
                <a:lnTo>
                  <a:pt x="47380" y="36000"/>
                </a:lnTo>
                <a:lnTo>
                  <a:pt x="47410" y="36000"/>
                </a:lnTo>
                <a:lnTo>
                  <a:pt x="47400" y="36000"/>
                </a:lnTo>
                <a:lnTo>
                  <a:pt x="47400" y="36010"/>
                </a:lnTo>
                <a:lnTo>
                  <a:pt x="47390" y="36010"/>
                </a:lnTo>
                <a:lnTo>
                  <a:pt x="47390" y="36020"/>
                </a:lnTo>
                <a:lnTo>
                  <a:pt x="47380" y="36020"/>
                </a:lnTo>
                <a:lnTo>
                  <a:pt x="47380" y="36030"/>
                </a:lnTo>
                <a:lnTo>
                  <a:pt x="47380" y="36040"/>
                </a:lnTo>
                <a:lnTo>
                  <a:pt x="47370" y="36040"/>
                </a:lnTo>
                <a:lnTo>
                  <a:pt x="47370" y="36050"/>
                </a:lnTo>
                <a:lnTo>
                  <a:pt x="47370" y="36060"/>
                </a:lnTo>
                <a:lnTo>
                  <a:pt x="47360" y="36060"/>
                </a:lnTo>
                <a:lnTo>
                  <a:pt x="47360" y="36070"/>
                </a:lnTo>
                <a:lnTo>
                  <a:pt x="47350" y="36070"/>
                </a:lnTo>
                <a:lnTo>
                  <a:pt x="47350" y="36080"/>
                </a:lnTo>
                <a:lnTo>
                  <a:pt x="47350" y="36090"/>
                </a:lnTo>
                <a:lnTo>
                  <a:pt x="47340" y="36090"/>
                </a:lnTo>
                <a:lnTo>
                  <a:pt x="47340" y="36100"/>
                </a:lnTo>
                <a:lnTo>
                  <a:pt x="47340" y="36110"/>
                </a:lnTo>
                <a:lnTo>
                  <a:pt x="47330" y="36110"/>
                </a:lnTo>
                <a:lnTo>
                  <a:pt x="47330" y="36120"/>
                </a:lnTo>
                <a:lnTo>
                  <a:pt x="47330" y="36130"/>
                </a:lnTo>
                <a:lnTo>
                  <a:pt x="47320" y="36130"/>
                </a:lnTo>
                <a:lnTo>
                  <a:pt x="47320" y="36140"/>
                </a:lnTo>
                <a:lnTo>
                  <a:pt x="47320" y="36150"/>
                </a:lnTo>
                <a:lnTo>
                  <a:pt x="47320" y="36160"/>
                </a:lnTo>
                <a:lnTo>
                  <a:pt x="47310" y="36160"/>
                </a:lnTo>
                <a:lnTo>
                  <a:pt x="47310" y="36170"/>
                </a:lnTo>
                <a:lnTo>
                  <a:pt x="47310" y="36180"/>
                </a:lnTo>
                <a:lnTo>
                  <a:pt x="47310" y="36190"/>
                </a:lnTo>
                <a:lnTo>
                  <a:pt x="47300" y="36190"/>
                </a:lnTo>
                <a:lnTo>
                  <a:pt x="47300" y="36200"/>
                </a:lnTo>
                <a:lnTo>
                  <a:pt x="47290" y="36200"/>
                </a:lnTo>
                <a:lnTo>
                  <a:pt x="47290" y="36210"/>
                </a:lnTo>
                <a:lnTo>
                  <a:pt x="47290" y="36220"/>
                </a:lnTo>
                <a:lnTo>
                  <a:pt x="47280" y="36220"/>
                </a:lnTo>
                <a:lnTo>
                  <a:pt x="47280" y="36230"/>
                </a:lnTo>
                <a:lnTo>
                  <a:pt x="47270" y="36230"/>
                </a:lnTo>
                <a:lnTo>
                  <a:pt x="47260" y="36230"/>
                </a:lnTo>
                <a:lnTo>
                  <a:pt x="47260" y="36240"/>
                </a:lnTo>
                <a:lnTo>
                  <a:pt x="47250" y="36240"/>
                </a:lnTo>
                <a:lnTo>
                  <a:pt x="47250" y="36250"/>
                </a:lnTo>
                <a:lnTo>
                  <a:pt x="47240" y="36250"/>
                </a:lnTo>
                <a:lnTo>
                  <a:pt x="47240" y="36290"/>
                </a:lnTo>
                <a:lnTo>
                  <a:pt x="47240" y="36300"/>
                </a:lnTo>
                <a:lnTo>
                  <a:pt x="47230" y="36300"/>
                </a:lnTo>
                <a:lnTo>
                  <a:pt x="47230" y="36290"/>
                </a:lnTo>
                <a:lnTo>
                  <a:pt x="47230" y="36280"/>
                </a:lnTo>
                <a:lnTo>
                  <a:pt x="47210" y="36280"/>
                </a:lnTo>
                <a:lnTo>
                  <a:pt x="47210" y="36270"/>
                </a:lnTo>
                <a:lnTo>
                  <a:pt x="47210" y="36260"/>
                </a:lnTo>
                <a:lnTo>
                  <a:pt x="47220" y="36260"/>
                </a:lnTo>
                <a:lnTo>
                  <a:pt x="47220" y="36250"/>
                </a:lnTo>
                <a:lnTo>
                  <a:pt x="47220" y="36240"/>
                </a:lnTo>
                <a:lnTo>
                  <a:pt x="47230" y="36240"/>
                </a:lnTo>
                <a:lnTo>
                  <a:pt x="47230" y="36250"/>
                </a:lnTo>
                <a:lnTo>
                  <a:pt x="47240" y="36250"/>
                </a:lnTo>
                <a:lnTo>
                  <a:pt x="47240" y="36230"/>
                </a:lnTo>
                <a:lnTo>
                  <a:pt x="47250" y="36230"/>
                </a:lnTo>
                <a:lnTo>
                  <a:pt x="47250" y="36220"/>
                </a:lnTo>
                <a:lnTo>
                  <a:pt x="47250" y="36210"/>
                </a:lnTo>
                <a:lnTo>
                  <a:pt x="47250" y="36200"/>
                </a:lnTo>
                <a:lnTo>
                  <a:pt x="47260" y="36200"/>
                </a:lnTo>
                <a:lnTo>
                  <a:pt x="47260" y="36190"/>
                </a:lnTo>
                <a:lnTo>
                  <a:pt x="47260" y="36180"/>
                </a:lnTo>
                <a:lnTo>
                  <a:pt x="47260" y="36170"/>
                </a:lnTo>
                <a:lnTo>
                  <a:pt x="47270" y="36170"/>
                </a:lnTo>
                <a:lnTo>
                  <a:pt x="47270" y="36160"/>
                </a:lnTo>
                <a:lnTo>
                  <a:pt x="47270" y="36150"/>
                </a:lnTo>
                <a:lnTo>
                  <a:pt x="47280" y="36150"/>
                </a:lnTo>
                <a:lnTo>
                  <a:pt x="47280" y="36140"/>
                </a:lnTo>
                <a:lnTo>
                  <a:pt x="47270" y="36140"/>
                </a:lnTo>
                <a:lnTo>
                  <a:pt x="47270" y="36130"/>
                </a:lnTo>
                <a:lnTo>
                  <a:pt x="47270" y="36110"/>
                </a:lnTo>
                <a:lnTo>
                  <a:pt x="47260" y="36110"/>
                </a:lnTo>
                <a:lnTo>
                  <a:pt x="47260" y="36100"/>
                </a:lnTo>
                <a:lnTo>
                  <a:pt x="47270" y="36100"/>
                </a:lnTo>
                <a:lnTo>
                  <a:pt x="47270" y="36090"/>
                </a:lnTo>
                <a:lnTo>
                  <a:pt x="47280" y="36090"/>
                </a:lnTo>
                <a:lnTo>
                  <a:pt x="47280" y="36050"/>
                </a:lnTo>
                <a:lnTo>
                  <a:pt x="47280" y="36040"/>
                </a:lnTo>
                <a:lnTo>
                  <a:pt x="47290" y="36040"/>
                </a:lnTo>
                <a:lnTo>
                  <a:pt x="47290" y="36030"/>
                </a:lnTo>
                <a:lnTo>
                  <a:pt x="47290" y="36020"/>
                </a:lnTo>
                <a:lnTo>
                  <a:pt x="47300" y="36020"/>
                </a:lnTo>
                <a:lnTo>
                  <a:pt x="47300" y="36010"/>
                </a:lnTo>
                <a:lnTo>
                  <a:pt x="47300" y="36000"/>
                </a:lnTo>
                <a:lnTo>
                  <a:pt x="47310" y="36000"/>
                </a:lnTo>
                <a:lnTo>
                  <a:pt x="47310" y="35990"/>
                </a:lnTo>
                <a:lnTo>
                  <a:pt x="47310" y="35980"/>
                </a:lnTo>
                <a:lnTo>
                  <a:pt x="47310" y="35970"/>
                </a:lnTo>
                <a:lnTo>
                  <a:pt x="47320" y="35970"/>
                </a:lnTo>
                <a:lnTo>
                  <a:pt x="47320" y="35960"/>
                </a:lnTo>
                <a:lnTo>
                  <a:pt x="47330" y="35960"/>
                </a:lnTo>
                <a:lnTo>
                  <a:pt x="47330" y="35950"/>
                </a:lnTo>
                <a:lnTo>
                  <a:pt x="47330" y="35940"/>
                </a:lnTo>
                <a:lnTo>
                  <a:pt x="47340" y="35940"/>
                </a:lnTo>
                <a:lnTo>
                  <a:pt x="47340" y="35930"/>
                </a:lnTo>
                <a:lnTo>
                  <a:pt x="47340" y="35920"/>
                </a:lnTo>
                <a:lnTo>
                  <a:pt x="47350" y="35920"/>
                </a:lnTo>
                <a:lnTo>
                  <a:pt x="47350" y="35910"/>
                </a:lnTo>
                <a:lnTo>
                  <a:pt x="47360" y="35910"/>
                </a:lnTo>
                <a:lnTo>
                  <a:pt x="47360" y="35900"/>
                </a:lnTo>
                <a:lnTo>
                  <a:pt x="47370" y="35900"/>
                </a:lnTo>
                <a:lnTo>
                  <a:pt x="47370" y="35880"/>
                </a:lnTo>
                <a:lnTo>
                  <a:pt x="47370" y="35870"/>
                </a:lnTo>
                <a:lnTo>
                  <a:pt x="47370" y="35860"/>
                </a:lnTo>
                <a:lnTo>
                  <a:pt x="47380" y="35860"/>
                </a:lnTo>
                <a:lnTo>
                  <a:pt x="47380" y="35850"/>
                </a:lnTo>
                <a:lnTo>
                  <a:pt x="47380" y="35840"/>
                </a:lnTo>
                <a:lnTo>
                  <a:pt x="47380" y="35830"/>
                </a:lnTo>
                <a:lnTo>
                  <a:pt x="47390" y="35830"/>
                </a:lnTo>
                <a:lnTo>
                  <a:pt x="47390" y="35820"/>
                </a:lnTo>
                <a:lnTo>
                  <a:pt x="47390" y="35810"/>
                </a:lnTo>
                <a:lnTo>
                  <a:pt x="47390" y="35800"/>
                </a:lnTo>
                <a:lnTo>
                  <a:pt x="47400" y="35800"/>
                </a:lnTo>
                <a:lnTo>
                  <a:pt x="47400" y="35790"/>
                </a:lnTo>
                <a:lnTo>
                  <a:pt x="47410" y="35790"/>
                </a:lnTo>
                <a:lnTo>
                  <a:pt x="47410" y="35780"/>
                </a:lnTo>
                <a:lnTo>
                  <a:pt x="47410" y="35770"/>
                </a:lnTo>
                <a:lnTo>
                  <a:pt x="47420" y="35770"/>
                </a:lnTo>
                <a:lnTo>
                  <a:pt x="47420" y="35760"/>
                </a:lnTo>
                <a:lnTo>
                  <a:pt x="47420" y="35750"/>
                </a:lnTo>
                <a:lnTo>
                  <a:pt x="47430" y="35750"/>
                </a:lnTo>
                <a:lnTo>
                  <a:pt x="47430" y="35740"/>
                </a:lnTo>
                <a:lnTo>
                  <a:pt x="47430" y="35720"/>
                </a:lnTo>
                <a:lnTo>
                  <a:pt x="47430" y="35710"/>
                </a:lnTo>
                <a:lnTo>
                  <a:pt x="47440" y="35710"/>
                </a:lnTo>
                <a:lnTo>
                  <a:pt x="47440" y="35700"/>
                </a:lnTo>
                <a:lnTo>
                  <a:pt x="47440" y="35690"/>
                </a:lnTo>
                <a:lnTo>
                  <a:pt x="47450" y="35690"/>
                </a:lnTo>
                <a:lnTo>
                  <a:pt x="47450" y="35680"/>
                </a:lnTo>
                <a:lnTo>
                  <a:pt x="47460" y="35680"/>
                </a:lnTo>
                <a:lnTo>
                  <a:pt x="47460" y="35690"/>
                </a:lnTo>
                <a:lnTo>
                  <a:pt x="47460" y="35700"/>
                </a:lnTo>
                <a:lnTo>
                  <a:pt x="47460" y="35710"/>
                </a:lnTo>
                <a:lnTo>
                  <a:pt x="47450" y="35710"/>
                </a:lnTo>
                <a:lnTo>
                  <a:pt x="47450" y="35720"/>
                </a:lnTo>
                <a:lnTo>
                  <a:pt x="47450" y="35740"/>
                </a:lnTo>
                <a:lnTo>
                  <a:pt x="47440" y="35740"/>
                </a:lnTo>
                <a:lnTo>
                  <a:pt x="47440" y="35750"/>
                </a:lnTo>
                <a:lnTo>
                  <a:pt x="47440" y="35770"/>
                </a:lnTo>
                <a:lnTo>
                  <a:pt x="47440" y="35780"/>
                </a:lnTo>
                <a:lnTo>
                  <a:pt x="47430" y="35780"/>
                </a:lnTo>
                <a:lnTo>
                  <a:pt x="47430" y="35790"/>
                </a:lnTo>
                <a:lnTo>
                  <a:pt x="47420" y="35790"/>
                </a:lnTo>
                <a:lnTo>
                  <a:pt x="47420" y="35810"/>
                </a:lnTo>
                <a:lnTo>
                  <a:pt x="47410" y="35810"/>
                </a:lnTo>
                <a:lnTo>
                  <a:pt x="47410" y="35820"/>
                </a:lnTo>
                <a:lnTo>
                  <a:pt x="47410" y="35830"/>
                </a:lnTo>
                <a:lnTo>
                  <a:pt x="47400" y="35830"/>
                </a:lnTo>
                <a:lnTo>
                  <a:pt x="47400" y="35840"/>
                </a:lnTo>
                <a:lnTo>
                  <a:pt x="47400" y="35850"/>
                </a:lnTo>
                <a:lnTo>
                  <a:pt x="47390" y="35850"/>
                </a:lnTo>
                <a:lnTo>
                  <a:pt x="47390" y="35860"/>
                </a:lnTo>
                <a:lnTo>
                  <a:pt x="47390" y="35870"/>
                </a:lnTo>
                <a:lnTo>
                  <a:pt x="47390" y="35880"/>
                </a:lnTo>
                <a:lnTo>
                  <a:pt x="47380" y="35880"/>
                </a:lnTo>
                <a:lnTo>
                  <a:pt x="47380" y="35890"/>
                </a:lnTo>
                <a:lnTo>
                  <a:pt x="47380" y="35900"/>
                </a:lnTo>
                <a:lnTo>
                  <a:pt x="47380" y="35910"/>
                </a:lnTo>
                <a:lnTo>
                  <a:pt x="47370" y="35910"/>
                </a:lnTo>
                <a:lnTo>
                  <a:pt x="47370" y="35920"/>
                </a:lnTo>
                <a:lnTo>
                  <a:pt x="47370" y="35930"/>
                </a:lnTo>
                <a:lnTo>
                  <a:pt x="47360" y="35930"/>
                </a:lnTo>
                <a:lnTo>
                  <a:pt x="47360" y="35950"/>
                </a:lnTo>
                <a:lnTo>
                  <a:pt x="47360" y="35960"/>
                </a:lnTo>
                <a:lnTo>
                  <a:pt x="47350" y="35960"/>
                </a:lnTo>
                <a:lnTo>
                  <a:pt x="47350" y="35980"/>
                </a:lnTo>
                <a:close/>
                <a:moveTo>
                  <a:pt x="47480" y="35650"/>
                </a:moveTo>
                <a:lnTo>
                  <a:pt x="47480" y="35660"/>
                </a:lnTo>
                <a:lnTo>
                  <a:pt x="47480" y="35670"/>
                </a:lnTo>
                <a:lnTo>
                  <a:pt x="47470" y="35670"/>
                </a:lnTo>
                <a:lnTo>
                  <a:pt x="47460" y="35670"/>
                </a:lnTo>
                <a:lnTo>
                  <a:pt x="47460" y="35660"/>
                </a:lnTo>
                <a:lnTo>
                  <a:pt x="47460" y="35650"/>
                </a:lnTo>
                <a:lnTo>
                  <a:pt x="47460" y="35640"/>
                </a:lnTo>
                <a:lnTo>
                  <a:pt x="47480" y="35640"/>
                </a:lnTo>
                <a:lnTo>
                  <a:pt x="47480" y="35650"/>
                </a:lnTo>
                <a:close/>
                <a:moveTo>
                  <a:pt x="47500" y="35610"/>
                </a:moveTo>
                <a:lnTo>
                  <a:pt x="47500" y="35620"/>
                </a:lnTo>
                <a:lnTo>
                  <a:pt x="47500" y="35630"/>
                </a:lnTo>
                <a:lnTo>
                  <a:pt x="47490" y="35630"/>
                </a:lnTo>
                <a:lnTo>
                  <a:pt x="47490" y="35640"/>
                </a:lnTo>
                <a:lnTo>
                  <a:pt x="47470" y="35640"/>
                </a:lnTo>
                <a:lnTo>
                  <a:pt x="47470" y="35630"/>
                </a:lnTo>
                <a:lnTo>
                  <a:pt x="47480" y="35630"/>
                </a:lnTo>
                <a:lnTo>
                  <a:pt x="47480" y="35620"/>
                </a:lnTo>
                <a:lnTo>
                  <a:pt x="47490" y="35620"/>
                </a:lnTo>
                <a:lnTo>
                  <a:pt x="47490" y="35610"/>
                </a:lnTo>
                <a:lnTo>
                  <a:pt x="47500" y="35610"/>
                </a:lnTo>
                <a:close/>
                <a:moveTo>
                  <a:pt x="47520" y="35570"/>
                </a:moveTo>
                <a:lnTo>
                  <a:pt x="47520" y="35590"/>
                </a:lnTo>
                <a:lnTo>
                  <a:pt x="47530" y="35590"/>
                </a:lnTo>
                <a:lnTo>
                  <a:pt x="47530" y="35610"/>
                </a:lnTo>
                <a:lnTo>
                  <a:pt x="47520" y="35610"/>
                </a:lnTo>
                <a:lnTo>
                  <a:pt x="47520" y="35620"/>
                </a:lnTo>
                <a:lnTo>
                  <a:pt x="47510" y="35620"/>
                </a:lnTo>
                <a:lnTo>
                  <a:pt x="47510" y="35610"/>
                </a:lnTo>
                <a:lnTo>
                  <a:pt x="47510" y="35590"/>
                </a:lnTo>
                <a:lnTo>
                  <a:pt x="47500" y="35590"/>
                </a:lnTo>
                <a:lnTo>
                  <a:pt x="47500" y="35580"/>
                </a:lnTo>
                <a:lnTo>
                  <a:pt x="47500" y="35570"/>
                </a:lnTo>
                <a:lnTo>
                  <a:pt x="47510" y="35570"/>
                </a:lnTo>
                <a:lnTo>
                  <a:pt x="47520" y="35570"/>
                </a:lnTo>
                <a:close/>
                <a:moveTo>
                  <a:pt x="47210" y="35540"/>
                </a:moveTo>
                <a:lnTo>
                  <a:pt x="47210" y="35530"/>
                </a:lnTo>
                <a:lnTo>
                  <a:pt x="47210" y="35520"/>
                </a:lnTo>
                <a:lnTo>
                  <a:pt x="47210" y="35510"/>
                </a:lnTo>
                <a:lnTo>
                  <a:pt x="47220" y="35510"/>
                </a:lnTo>
                <a:lnTo>
                  <a:pt x="47220" y="35500"/>
                </a:lnTo>
                <a:lnTo>
                  <a:pt x="47230" y="35500"/>
                </a:lnTo>
                <a:lnTo>
                  <a:pt x="47230" y="35510"/>
                </a:lnTo>
                <a:lnTo>
                  <a:pt x="47220" y="35510"/>
                </a:lnTo>
                <a:lnTo>
                  <a:pt x="47220" y="35520"/>
                </a:lnTo>
                <a:lnTo>
                  <a:pt x="47220" y="35540"/>
                </a:lnTo>
                <a:lnTo>
                  <a:pt x="47210" y="35540"/>
                </a:lnTo>
                <a:close/>
                <a:moveTo>
                  <a:pt x="47300" y="35290"/>
                </a:moveTo>
                <a:lnTo>
                  <a:pt x="47300" y="35300"/>
                </a:lnTo>
                <a:lnTo>
                  <a:pt x="47300" y="35310"/>
                </a:lnTo>
                <a:lnTo>
                  <a:pt x="47290" y="35310"/>
                </a:lnTo>
                <a:lnTo>
                  <a:pt x="47290" y="35320"/>
                </a:lnTo>
                <a:lnTo>
                  <a:pt x="47280" y="35320"/>
                </a:lnTo>
                <a:lnTo>
                  <a:pt x="47280" y="35330"/>
                </a:lnTo>
                <a:lnTo>
                  <a:pt x="47270" y="35330"/>
                </a:lnTo>
                <a:lnTo>
                  <a:pt x="47270" y="35310"/>
                </a:lnTo>
                <a:lnTo>
                  <a:pt x="47280" y="35310"/>
                </a:lnTo>
                <a:lnTo>
                  <a:pt x="47280" y="35300"/>
                </a:lnTo>
                <a:lnTo>
                  <a:pt x="47280" y="35290"/>
                </a:lnTo>
                <a:lnTo>
                  <a:pt x="47290" y="35290"/>
                </a:lnTo>
                <a:lnTo>
                  <a:pt x="47300" y="35290"/>
                </a:lnTo>
                <a:close/>
                <a:moveTo>
                  <a:pt x="47570" y="34920"/>
                </a:moveTo>
                <a:lnTo>
                  <a:pt x="47570" y="34930"/>
                </a:lnTo>
                <a:lnTo>
                  <a:pt x="47570" y="34940"/>
                </a:lnTo>
                <a:lnTo>
                  <a:pt x="47560" y="34940"/>
                </a:lnTo>
                <a:lnTo>
                  <a:pt x="47560" y="34950"/>
                </a:lnTo>
                <a:lnTo>
                  <a:pt x="47550" y="34950"/>
                </a:lnTo>
                <a:lnTo>
                  <a:pt x="47550" y="34940"/>
                </a:lnTo>
                <a:lnTo>
                  <a:pt x="47550" y="34930"/>
                </a:lnTo>
                <a:lnTo>
                  <a:pt x="47550" y="34920"/>
                </a:lnTo>
                <a:lnTo>
                  <a:pt x="47560" y="34920"/>
                </a:lnTo>
                <a:lnTo>
                  <a:pt x="47570" y="34920"/>
                </a:lnTo>
                <a:close/>
                <a:moveTo>
                  <a:pt x="47580" y="34830"/>
                </a:moveTo>
                <a:lnTo>
                  <a:pt x="47580" y="34840"/>
                </a:lnTo>
                <a:lnTo>
                  <a:pt x="47590" y="34840"/>
                </a:lnTo>
                <a:lnTo>
                  <a:pt x="47590" y="34850"/>
                </a:lnTo>
                <a:lnTo>
                  <a:pt x="47580" y="34850"/>
                </a:lnTo>
                <a:lnTo>
                  <a:pt x="47580" y="34860"/>
                </a:lnTo>
                <a:lnTo>
                  <a:pt x="47580" y="34870"/>
                </a:lnTo>
                <a:lnTo>
                  <a:pt x="47580" y="34890"/>
                </a:lnTo>
                <a:lnTo>
                  <a:pt x="47590" y="34890"/>
                </a:lnTo>
                <a:lnTo>
                  <a:pt x="47590" y="34910"/>
                </a:lnTo>
                <a:lnTo>
                  <a:pt x="47580" y="34910"/>
                </a:lnTo>
                <a:lnTo>
                  <a:pt x="47570" y="34910"/>
                </a:lnTo>
                <a:lnTo>
                  <a:pt x="47570" y="34900"/>
                </a:lnTo>
                <a:lnTo>
                  <a:pt x="47560" y="34900"/>
                </a:lnTo>
                <a:lnTo>
                  <a:pt x="47560" y="34890"/>
                </a:lnTo>
                <a:lnTo>
                  <a:pt x="47560" y="34850"/>
                </a:lnTo>
                <a:lnTo>
                  <a:pt x="47570" y="34850"/>
                </a:lnTo>
                <a:lnTo>
                  <a:pt x="47570" y="34840"/>
                </a:lnTo>
                <a:lnTo>
                  <a:pt x="47570" y="34830"/>
                </a:lnTo>
                <a:lnTo>
                  <a:pt x="47580" y="34830"/>
                </a:lnTo>
                <a:close/>
                <a:moveTo>
                  <a:pt x="47570" y="34780"/>
                </a:moveTo>
                <a:lnTo>
                  <a:pt x="47570" y="34790"/>
                </a:lnTo>
                <a:lnTo>
                  <a:pt x="47570" y="34810"/>
                </a:lnTo>
                <a:lnTo>
                  <a:pt x="47560" y="34810"/>
                </a:lnTo>
                <a:lnTo>
                  <a:pt x="47560" y="34820"/>
                </a:lnTo>
                <a:lnTo>
                  <a:pt x="47550" y="34820"/>
                </a:lnTo>
                <a:lnTo>
                  <a:pt x="47550" y="34830"/>
                </a:lnTo>
                <a:lnTo>
                  <a:pt x="47550" y="34840"/>
                </a:lnTo>
                <a:lnTo>
                  <a:pt x="47540" y="34840"/>
                </a:lnTo>
                <a:lnTo>
                  <a:pt x="47540" y="34850"/>
                </a:lnTo>
                <a:lnTo>
                  <a:pt x="47540" y="34860"/>
                </a:lnTo>
                <a:lnTo>
                  <a:pt x="47530" y="34860"/>
                </a:lnTo>
                <a:lnTo>
                  <a:pt x="47530" y="34850"/>
                </a:lnTo>
                <a:lnTo>
                  <a:pt x="47520" y="34850"/>
                </a:lnTo>
                <a:lnTo>
                  <a:pt x="47520" y="34840"/>
                </a:lnTo>
                <a:lnTo>
                  <a:pt x="47530" y="34840"/>
                </a:lnTo>
                <a:lnTo>
                  <a:pt x="47530" y="34830"/>
                </a:lnTo>
                <a:lnTo>
                  <a:pt x="47540" y="34830"/>
                </a:lnTo>
                <a:lnTo>
                  <a:pt x="47540" y="34820"/>
                </a:lnTo>
                <a:lnTo>
                  <a:pt x="47540" y="34810"/>
                </a:lnTo>
                <a:lnTo>
                  <a:pt x="47550" y="34810"/>
                </a:lnTo>
                <a:lnTo>
                  <a:pt x="47550" y="34800"/>
                </a:lnTo>
                <a:lnTo>
                  <a:pt x="47550" y="34790"/>
                </a:lnTo>
                <a:lnTo>
                  <a:pt x="47560" y="34790"/>
                </a:lnTo>
                <a:lnTo>
                  <a:pt x="47560" y="34780"/>
                </a:lnTo>
                <a:lnTo>
                  <a:pt x="47570" y="34780"/>
                </a:lnTo>
                <a:close/>
                <a:moveTo>
                  <a:pt x="47960" y="34400"/>
                </a:moveTo>
                <a:lnTo>
                  <a:pt x="47970" y="34400"/>
                </a:lnTo>
                <a:lnTo>
                  <a:pt x="47970" y="34410"/>
                </a:lnTo>
                <a:lnTo>
                  <a:pt x="47970" y="34400"/>
                </a:lnTo>
                <a:lnTo>
                  <a:pt x="47990" y="34400"/>
                </a:lnTo>
                <a:lnTo>
                  <a:pt x="47990" y="34410"/>
                </a:lnTo>
                <a:lnTo>
                  <a:pt x="47980" y="34410"/>
                </a:lnTo>
                <a:lnTo>
                  <a:pt x="47980" y="34420"/>
                </a:lnTo>
                <a:lnTo>
                  <a:pt x="47980" y="34430"/>
                </a:lnTo>
                <a:lnTo>
                  <a:pt x="47970" y="34430"/>
                </a:lnTo>
                <a:lnTo>
                  <a:pt x="47970" y="34440"/>
                </a:lnTo>
                <a:lnTo>
                  <a:pt x="47960" y="34440"/>
                </a:lnTo>
                <a:lnTo>
                  <a:pt x="47960" y="34450"/>
                </a:lnTo>
                <a:lnTo>
                  <a:pt x="47950" y="34450"/>
                </a:lnTo>
                <a:lnTo>
                  <a:pt x="47940" y="34450"/>
                </a:lnTo>
                <a:lnTo>
                  <a:pt x="47940" y="34460"/>
                </a:lnTo>
                <a:lnTo>
                  <a:pt x="47930" y="34460"/>
                </a:lnTo>
                <a:lnTo>
                  <a:pt x="47930" y="34470"/>
                </a:lnTo>
                <a:lnTo>
                  <a:pt x="47920" y="34470"/>
                </a:lnTo>
                <a:lnTo>
                  <a:pt x="47920" y="34480"/>
                </a:lnTo>
                <a:lnTo>
                  <a:pt x="47920" y="34490"/>
                </a:lnTo>
                <a:lnTo>
                  <a:pt x="47910" y="34490"/>
                </a:lnTo>
                <a:lnTo>
                  <a:pt x="47900" y="34490"/>
                </a:lnTo>
                <a:lnTo>
                  <a:pt x="47900" y="34500"/>
                </a:lnTo>
                <a:lnTo>
                  <a:pt x="47890" y="34500"/>
                </a:lnTo>
                <a:lnTo>
                  <a:pt x="47890" y="34510"/>
                </a:lnTo>
                <a:lnTo>
                  <a:pt x="47880" y="34510"/>
                </a:lnTo>
                <a:lnTo>
                  <a:pt x="47880" y="34520"/>
                </a:lnTo>
                <a:lnTo>
                  <a:pt x="47880" y="34530"/>
                </a:lnTo>
                <a:lnTo>
                  <a:pt x="47870" y="34530"/>
                </a:lnTo>
                <a:lnTo>
                  <a:pt x="47870" y="34540"/>
                </a:lnTo>
                <a:lnTo>
                  <a:pt x="47860" y="34540"/>
                </a:lnTo>
                <a:lnTo>
                  <a:pt x="47860" y="34550"/>
                </a:lnTo>
                <a:lnTo>
                  <a:pt x="47850" y="34550"/>
                </a:lnTo>
                <a:lnTo>
                  <a:pt x="47850" y="34560"/>
                </a:lnTo>
                <a:lnTo>
                  <a:pt x="47850" y="34570"/>
                </a:lnTo>
                <a:lnTo>
                  <a:pt x="47850" y="34580"/>
                </a:lnTo>
                <a:lnTo>
                  <a:pt x="47840" y="34580"/>
                </a:lnTo>
                <a:lnTo>
                  <a:pt x="47840" y="34590"/>
                </a:lnTo>
                <a:lnTo>
                  <a:pt x="47830" y="34590"/>
                </a:lnTo>
                <a:lnTo>
                  <a:pt x="47830" y="34580"/>
                </a:lnTo>
                <a:lnTo>
                  <a:pt x="47820" y="34580"/>
                </a:lnTo>
                <a:lnTo>
                  <a:pt x="47820" y="34570"/>
                </a:lnTo>
                <a:lnTo>
                  <a:pt x="47830" y="34570"/>
                </a:lnTo>
                <a:lnTo>
                  <a:pt x="47830" y="34560"/>
                </a:lnTo>
                <a:lnTo>
                  <a:pt x="47830" y="34550"/>
                </a:lnTo>
                <a:lnTo>
                  <a:pt x="47840" y="34550"/>
                </a:lnTo>
                <a:lnTo>
                  <a:pt x="47840" y="34540"/>
                </a:lnTo>
                <a:lnTo>
                  <a:pt x="47840" y="34530"/>
                </a:lnTo>
                <a:lnTo>
                  <a:pt x="47850" y="34530"/>
                </a:lnTo>
                <a:lnTo>
                  <a:pt x="47850" y="34520"/>
                </a:lnTo>
                <a:lnTo>
                  <a:pt x="47860" y="34520"/>
                </a:lnTo>
                <a:lnTo>
                  <a:pt x="47860" y="34510"/>
                </a:lnTo>
                <a:lnTo>
                  <a:pt x="47870" y="34510"/>
                </a:lnTo>
                <a:lnTo>
                  <a:pt x="47870" y="34500"/>
                </a:lnTo>
                <a:lnTo>
                  <a:pt x="47870" y="34490"/>
                </a:lnTo>
                <a:lnTo>
                  <a:pt x="47880" y="34490"/>
                </a:lnTo>
                <a:lnTo>
                  <a:pt x="47890" y="34490"/>
                </a:lnTo>
                <a:lnTo>
                  <a:pt x="47890" y="34480"/>
                </a:lnTo>
                <a:lnTo>
                  <a:pt x="47900" y="34480"/>
                </a:lnTo>
                <a:lnTo>
                  <a:pt x="47900" y="34470"/>
                </a:lnTo>
                <a:lnTo>
                  <a:pt x="47910" y="34470"/>
                </a:lnTo>
                <a:lnTo>
                  <a:pt x="47910" y="34460"/>
                </a:lnTo>
                <a:lnTo>
                  <a:pt x="47920" y="34460"/>
                </a:lnTo>
                <a:lnTo>
                  <a:pt x="47920" y="34450"/>
                </a:lnTo>
                <a:lnTo>
                  <a:pt x="47930" y="34450"/>
                </a:lnTo>
                <a:lnTo>
                  <a:pt x="47930" y="34440"/>
                </a:lnTo>
                <a:lnTo>
                  <a:pt x="47940" y="34440"/>
                </a:lnTo>
                <a:lnTo>
                  <a:pt x="47940" y="34430"/>
                </a:lnTo>
                <a:lnTo>
                  <a:pt x="47950" y="34430"/>
                </a:lnTo>
                <a:lnTo>
                  <a:pt x="47950" y="34420"/>
                </a:lnTo>
                <a:lnTo>
                  <a:pt x="47940" y="34420"/>
                </a:lnTo>
                <a:lnTo>
                  <a:pt x="47940" y="34410"/>
                </a:lnTo>
                <a:lnTo>
                  <a:pt x="47940" y="34420"/>
                </a:lnTo>
                <a:lnTo>
                  <a:pt x="47930" y="34420"/>
                </a:lnTo>
                <a:lnTo>
                  <a:pt x="47930" y="34430"/>
                </a:lnTo>
                <a:lnTo>
                  <a:pt x="47920" y="34430"/>
                </a:lnTo>
                <a:lnTo>
                  <a:pt x="47920" y="34440"/>
                </a:lnTo>
                <a:lnTo>
                  <a:pt x="47910" y="34440"/>
                </a:lnTo>
                <a:lnTo>
                  <a:pt x="47910" y="34430"/>
                </a:lnTo>
                <a:lnTo>
                  <a:pt x="47920" y="34430"/>
                </a:lnTo>
                <a:lnTo>
                  <a:pt x="47920" y="34420"/>
                </a:lnTo>
                <a:lnTo>
                  <a:pt x="47920" y="34410"/>
                </a:lnTo>
                <a:lnTo>
                  <a:pt x="47930" y="34410"/>
                </a:lnTo>
                <a:lnTo>
                  <a:pt x="47930" y="34400"/>
                </a:lnTo>
                <a:lnTo>
                  <a:pt x="47960" y="34400"/>
                </a:lnTo>
                <a:close/>
                <a:moveTo>
                  <a:pt x="47910" y="34390"/>
                </a:moveTo>
                <a:lnTo>
                  <a:pt x="47910" y="34400"/>
                </a:lnTo>
                <a:lnTo>
                  <a:pt x="47910" y="34420"/>
                </a:lnTo>
                <a:lnTo>
                  <a:pt x="47900" y="34420"/>
                </a:lnTo>
                <a:lnTo>
                  <a:pt x="47880" y="34420"/>
                </a:lnTo>
                <a:lnTo>
                  <a:pt x="47880" y="34430"/>
                </a:lnTo>
                <a:lnTo>
                  <a:pt x="47880" y="34440"/>
                </a:lnTo>
                <a:lnTo>
                  <a:pt x="47870" y="34440"/>
                </a:lnTo>
                <a:lnTo>
                  <a:pt x="47870" y="34450"/>
                </a:lnTo>
                <a:lnTo>
                  <a:pt x="47860" y="34450"/>
                </a:lnTo>
                <a:lnTo>
                  <a:pt x="47860" y="34440"/>
                </a:lnTo>
                <a:lnTo>
                  <a:pt x="47860" y="34430"/>
                </a:lnTo>
                <a:lnTo>
                  <a:pt x="47870" y="34430"/>
                </a:lnTo>
                <a:lnTo>
                  <a:pt x="47870" y="34420"/>
                </a:lnTo>
                <a:lnTo>
                  <a:pt x="47870" y="34410"/>
                </a:lnTo>
                <a:lnTo>
                  <a:pt x="47880" y="34410"/>
                </a:lnTo>
                <a:lnTo>
                  <a:pt x="47890" y="34410"/>
                </a:lnTo>
                <a:lnTo>
                  <a:pt x="47890" y="34400"/>
                </a:lnTo>
                <a:lnTo>
                  <a:pt x="47900" y="34400"/>
                </a:lnTo>
                <a:lnTo>
                  <a:pt x="47900" y="34390"/>
                </a:lnTo>
                <a:lnTo>
                  <a:pt x="47910" y="34390"/>
                </a:lnTo>
                <a:close/>
                <a:moveTo>
                  <a:pt x="47970" y="34380"/>
                </a:moveTo>
                <a:lnTo>
                  <a:pt x="47950" y="34380"/>
                </a:lnTo>
                <a:lnTo>
                  <a:pt x="47950" y="34370"/>
                </a:lnTo>
                <a:lnTo>
                  <a:pt x="47950" y="34360"/>
                </a:lnTo>
                <a:lnTo>
                  <a:pt x="47970" y="34360"/>
                </a:lnTo>
                <a:lnTo>
                  <a:pt x="47970" y="34350"/>
                </a:lnTo>
                <a:lnTo>
                  <a:pt x="47980" y="34350"/>
                </a:lnTo>
                <a:lnTo>
                  <a:pt x="47990" y="34350"/>
                </a:lnTo>
                <a:lnTo>
                  <a:pt x="47990" y="34340"/>
                </a:lnTo>
                <a:lnTo>
                  <a:pt x="48000" y="34340"/>
                </a:lnTo>
                <a:lnTo>
                  <a:pt x="48010" y="34340"/>
                </a:lnTo>
                <a:lnTo>
                  <a:pt x="48010" y="34350"/>
                </a:lnTo>
                <a:lnTo>
                  <a:pt x="48000" y="34350"/>
                </a:lnTo>
                <a:lnTo>
                  <a:pt x="48000" y="34360"/>
                </a:lnTo>
                <a:lnTo>
                  <a:pt x="47990" y="34360"/>
                </a:lnTo>
                <a:lnTo>
                  <a:pt x="47980" y="34360"/>
                </a:lnTo>
                <a:lnTo>
                  <a:pt x="47980" y="34370"/>
                </a:lnTo>
                <a:lnTo>
                  <a:pt x="47970" y="34370"/>
                </a:lnTo>
                <a:lnTo>
                  <a:pt x="47970" y="34380"/>
                </a:lnTo>
                <a:close/>
                <a:moveTo>
                  <a:pt x="48170" y="34220"/>
                </a:moveTo>
                <a:lnTo>
                  <a:pt x="48170" y="34230"/>
                </a:lnTo>
                <a:lnTo>
                  <a:pt x="48180" y="34230"/>
                </a:lnTo>
                <a:lnTo>
                  <a:pt x="48180" y="34240"/>
                </a:lnTo>
                <a:lnTo>
                  <a:pt x="48170" y="34240"/>
                </a:lnTo>
                <a:lnTo>
                  <a:pt x="48160" y="34240"/>
                </a:lnTo>
                <a:lnTo>
                  <a:pt x="48160" y="34250"/>
                </a:lnTo>
                <a:lnTo>
                  <a:pt x="48150" y="34250"/>
                </a:lnTo>
                <a:lnTo>
                  <a:pt x="48150" y="34260"/>
                </a:lnTo>
                <a:lnTo>
                  <a:pt x="48140" y="34260"/>
                </a:lnTo>
                <a:lnTo>
                  <a:pt x="48130" y="34260"/>
                </a:lnTo>
                <a:lnTo>
                  <a:pt x="48130" y="34270"/>
                </a:lnTo>
                <a:lnTo>
                  <a:pt x="48120" y="34270"/>
                </a:lnTo>
                <a:lnTo>
                  <a:pt x="48120" y="34280"/>
                </a:lnTo>
                <a:lnTo>
                  <a:pt x="48110" y="34280"/>
                </a:lnTo>
                <a:lnTo>
                  <a:pt x="48110" y="34290"/>
                </a:lnTo>
                <a:lnTo>
                  <a:pt x="48090" y="34290"/>
                </a:lnTo>
                <a:lnTo>
                  <a:pt x="48090" y="34300"/>
                </a:lnTo>
                <a:lnTo>
                  <a:pt x="48080" y="34300"/>
                </a:lnTo>
                <a:lnTo>
                  <a:pt x="48070" y="34300"/>
                </a:lnTo>
                <a:lnTo>
                  <a:pt x="48070" y="34310"/>
                </a:lnTo>
                <a:lnTo>
                  <a:pt x="48060" y="34310"/>
                </a:lnTo>
                <a:lnTo>
                  <a:pt x="48060" y="34320"/>
                </a:lnTo>
                <a:lnTo>
                  <a:pt x="48050" y="34320"/>
                </a:lnTo>
                <a:lnTo>
                  <a:pt x="48030" y="34320"/>
                </a:lnTo>
                <a:lnTo>
                  <a:pt x="48030" y="34310"/>
                </a:lnTo>
                <a:lnTo>
                  <a:pt x="48050" y="34310"/>
                </a:lnTo>
                <a:lnTo>
                  <a:pt x="48060" y="34310"/>
                </a:lnTo>
                <a:lnTo>
                  <a:pt x="48060" y="34300"/>
                </a:lnTo>
                <a:lnTo>
                  <a:pt x="48070" y="34300"/>
                </a:lnTo>
                <a:lnTo>
                  <a:pt x="48070" y="34290"/>
                </a:lnTo>
                <a:lnTo>
                  <a:pt x="48080" y="34290"/>
                </a:lnTo>
                <a:lnTo>
                  <a:pt x="48090" y="34290"/>
                </a:lnTo>
                <a:lnTo>
                  <a:pt x="48090" y="34280"/>
                </a:lnTo>
                <a:lnTo>
                  <a:pt x="48090" y="34270"/>
                </a:lnTo>
                <a:lnTo>
                  <a:pt x="48090" y="34260"/>
                </a:lnTo>
                <a:lnTo>
                  <a:pt x="48100" y="34260"/>
                </a:lnTo>
                <a:lnTo>
                  <a:pt x="48110" y="34260"/>
                </a:lnTo>
                <a:lnTo>
                  <a:pt x="48110" y="34250"/>
                </a:lnTo>
                <a:lnTo>
                  <a:pt x="48120" y="34250"/>
                </a:lnTo>
                <a:lnTo>
                  <a:pt x="48120" y="34240"/>
                </a:lnTo>
                <a:lnTo>
                  <a:pt x="48150" y="34240"/>
                </a:lnTo>
                <a:lnTo>
                  <a:pt x="48160" y="34240"/>
                </a:lnTo>
                <a:lnTo>
                  <a:pt x="48160" y="34230"/>
                </a:lnTo>
                <a:lnTo>
                  <a:pt x="48160" y="34220"/>
                </a:lnTo>
                <a:lnTo>
                  <a:pt x="48170" y="34220"/>
                </a:lnTo>
                <a:close/>
                <a:moveTo>
                  <a:pt x="48260" y="32030"/>
                </a:moveTo>
                <a:lnTo>
                  <a:pt x="48260" y="32040"/>
                </a:lnTo>
                <a:lnTo>
                  <a:pt x="48270" y="32040"/>
                </a:lnTo>
                <a:lnTo>
                  <a:pt x="48270" y="32050"/>
                </a:lnTo>
                <a:lnTo>
                  <a:pt x="48260" y="32050"/>
                </a:lnTo>
                <a:lnTo>
                  <a:pt x="48260" y="32060"/>
                </a:lnTo>
                <a:lnTo>
                  <a:pt x="48260" y="32070"/>
                </a:lnTo>
                <a:lnTo>
                  <a:pt x="48250" y="32070"/>
                </a:lnTo>
                <a:lnTo>
                  <a:pt x="48250" y="32080"/>
                </a:lnTo>
                <a:lnTo>
                  <a:pt x="48240" y="32080"/>
                </a:lnTo>
                <a:lnTo>
                  <a:pt x="48240" y="32090"/>
                </a:lnTo>
                <a:lnTo>
                  <a:pt x="48230" y="32090"/>
                </a:lnTo>
                <a:lnTo>
                  <a:pt x="48220" y="32090"/>
                </a:lnTo>
                <a:lnTo>
                  <a:pt x="48220" y="32100"/>
                </a:lnTo>
                <a:lnTo>
                  <a:pt x="48210" y="32100"/>
                </a:lnTo>
                <a:lnTo>
                  <a:pt x="48210" y="32080"/>
                </a:lnTo>
                <a:lnTo>
                  <a:pt x="48220" y="32080"/>
                </a:lnTo>
                <a:lnTo>
                  <a:pt x="48220" y="32070"/>
                </a:lnTo>
                <a:lnTo>
                  <a:pt x="48220" y="32060"/>
                </a:lnTo>
                <a:lnTo>
                  <a:pt x="48230" y="32060"/>
                </a:lnTo>
                <a:lnTo>
                  <a:pt x="48230" y="32050"/>
                </a:lnTo>
                <a:lnTo>
                  <a:pt x="48240" y="32050"/>
                </a:lnTo>
                <a:lnTo>
                  <a:pt x="48240" y="32040"/>
                </a:lnTo>
                <a:lnTo>
                  <a:pt x="48250" y="32040"/>
                </a:lnTo>
                <a:lnTo>
                  <a:pt x="48250" y="32030"/>
                </a:lnTo>
                <a:lnTo>
                  <a:pt x="48260" y="3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