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East Grand Bahama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Bahamas • State Map | Fully Editable Vector Shape</a:t>
            </a:r>
          </a:p>
        </p:txBody>
      </p:sp>
      <p:sp>
        <p:nvSpPr>
          <p:cNvPr id="101" name="East Grand Bahama"/>
          <p:cNvSpPr/>
          <p:nvPr/>
        </p:nvSpPr>
        <p:spPr>
          <a:xfrm>
            <a:off x="3346538" y="1325880"/>
            <a:ext cx="5498619" cy="4937760"/>
          </a:xfrm>
          <a:custGeom>
            <a:avLst/>
            <a:gdLst/>
            <a:ahLst/>
            <a:cxnLst/>
            <a:rect l="0" t="0" r="100000" b="89800"/>
            <a:pathLst>
              <a:path w="100000" h="89800">
                <a:moveTo>
                  <a:pt x="36130" y="15120"/>
                </a:moveTo>
                <a:lnTo>
                  <a:pt x="36130" y="15130"/>
                </a:lnTo>
                <a:lnTo>
                  <a:pt x="36150" y="15130"/>
                </a:lnTo>
                <a:lnTo>
                  <a:pt x="36150" y="15150"/>
                </a:lnTo>
                <a:lnTo>
                  <a:pt x="36160" y="15150"/>
                </a:lnTo>
                <a:lnTo>
                  <a:pt x="36160" y="15170"/>
                </a:lnTo>
                <a:lnTo>
                  <a:pt x="36150" y="15170"/>
                </a:lnTo>
                <a:lnTo>
                  <a:pt x="36150" y="15180"/>
                </a:lnTo>
                <a:lnTo>
                  <a:pt x="36140" y="15180"/>
                </a:lnTo>
                <a:lnTo>
                  <a:pt x="36140" y="15190"/>
                </a:lnTo>
                <a:lnTo>
                  <a:pt x="36140" y="15200"/>
                </a:lnTo>
                <a:lnTo>
                  <a:pt x="36130" y="15200"/>
                </a:lnTo>
                <a:lnTo>
                  <a:pt x="36130" y="15210"/>
                </a:lnTo>
                <a:lnTo>
                  <a:pt x="36120" y="15210"/>
                </a:lnTo>
                <a:lnTo>
                  <a:pt x="36120" y="15220"/>
                </a:lnTo>
                <a:lnTo>
                  <a:pt x="36110" y="15220"/>
                </a:lnTo>
                <a:lnTo>
                  <a:pt x="36110" y="15210"/>
                </a:lnTo>
                <a:lnTo>
                  <a:pt x="36110" y="15200"/>
                </a:lnTo>
                <a:lnTo>
                  <a:pt x="36100" y="15200"/>
                </a:lnTo>
                <a:lnTo>
                  <a:pt x="36100" y="15190"/>
                </a:lnTo>
                <a:lnTo>
                  <a:pt x="36090" y="15190"/>
                </a:lnTo>
                <a:lnTo>
                  <a:pt x="36090" y="15180"/>
                </a:lnTo>
                <a:lnTo>
                  <a:pt x="36080" y="15180"/>
                </a:lnTo>
                <a:lnTo>
                  <a:pt x="36080" y="15170"/>
                </a:lnTo>
                <a:lnTo>
                  <a:pt x="36080" y="15150"/>
                </a:lnTo>
                <a:lnTo>
                  <a:pt x="36080" y="15140"/>
                </a:lnTo>
                <a:lnTo>
                  <a:pt x="36100" y="15140"/>
                </a:lnTo>
                <a:lnTo>
                  <a:pt x="36100" y="15130"/>
                </a:lnTo>
                <a:lnTo>
                  <a:pt x="36110" y="15130"/>
                </a:lnTo>
                <a:lnTo>
                  <a:pt x="36110" y="15120"/>
                </a:lnTo>
                <a:lnTo>
                  <a:pt x="36130" y="15120"/>
                </a:lnTo>
                <a:close/>
                <a:moveTo>
                  <a:pt x="36310" y="15020"/>
                </a:moveTo>
                <a:lnTo>
                  <a:pt x="36310" y="15030"/>
                </a:lnTo>
                <a:lnTo>
                  <a:pt x="36300" y="15030"/>
                </a:lnTo>
                <a:lnTo>
                  <a:pt x="36290" y="15030"/>
                </a:lnTo>
                <a:lnTo>
                  <a:pt x="36290" y="15040"/>
                </a:lnTo>
                <a:lnTo>
                  <a:pt x="36280" y="15040"/>
                </a:lnTo>
                <a:lnTo>
                  <a:pt x="36270" y="15040"/>
                </a:lnTo>
                <a:lnTo>
                  <a:pt x="36260" y="15040"/>
                </a:lnTo>
                <a:lnTo>
                  <a:pt x="36260" y="15050"/>
                </a:lnTo>
                <a:lnTo>
                  <a:pt x="36240" y="15050"/>
                </a:lnTo>
                <a:lnTo>
                  <a:pt x="36240" y="15040"/>
                </a:lnTo>
                <a:lnTo>
                  <a:pt x="36240" y="15030"/>
                </a:lnTo>
                <a:lnTo>
                  <a:pt x="36240" y="15020"/>
                </a:lnTo>
                <a:lnTo>
                  <a:pt x="36250" y="15020"/>
                </a:lnTo>
                <a:lnTo>
                  <a:pt x="36260" y="15020"/>
                </a:lnTo>
                <a:lnTo>
                  <a:pt x="36280" y="15020"/>
                </a:lnTo>
                <a:lnTo>
                  <a:pt x="36290" y="15020"/>
                </a:lnTo>
                <a:lnTo>
                  <a:pt x="36290" y="15010"/>
                </a:lnTo>
                <a:lnTo>
                  <a:pt x="36310" y="15010"/>
                </a:lnTo>
                <a:lnTo>
                  <a:pt x="36320" y="15010"/>
                </a:lnTo>
                <a:lnTo>
                  <a:pt x="36320" y="15000"/>
                </a:lnTo>
                <a:lnTo>
                  <a:pt x="36330" y="15000"/>
                </a:lnTo>
                <a:lnTo>
                  <a:pt x="36330" y="14990"/>
                </a:lnTo>
                <a:lnTo>
                  <a:pt x="36340" y="14990"/>
                </a:lnTo>
                <a:lnTo>
                  <a:pt x="36360" y="14990"/>
                </a:lnTo>
                <a:lnTo>
                  <a:pt x="36360" y="15000"/>
                </a:lnTo>
                <a:lnTo>
                  <a:pt x="36350" y="15000"/>
                </a:lnTo>
                <a:lnTo>
                  <a:pt x="36350" y="15010"/>
                </a:lnTo>
                <a:lnTo>
                  <a:pt x="36340" y="15010"/>
                </a:lnTo>
                <a:lnTo>
                  <a:pt x="36330" y="15010"/>
                </a:lnTo>
                <a:lnTo>
                  <a:pt x="36330" y="15020"/>
                </a:lnTo>
                <a:lnTo>
                  <a:pt x="36320" y="15020"/>
                </a:lnTo>
                <a:lnTo>
                  <a:pt x="36310" y="15020"/>
                </a:lnTo>
                <a:close/>
                <a:moveTo>
                  <a:pt x="36520" y="14240"/>
                </a:moveTo>
                <a:lnTo>
                  <a:pt x="36530" y="14240"/>
                </a:lnTo>
                <a:lnTo>
                  <a:pt x="36530" y="14250"/>
                </a:lnTo>
                <a:lnTo>
                  <a:pt x="36530" y="14260"/>
                </a:lnTo>
                <a:lnTo>
                  <a:pt x="36520" y="14260"/>
                </a:lnTo>
                <a:lnTo>
                  <a:pt x="36500" y="14260"/>
                </a:lnTo>
                <a:lnTo>
                  <a:pt x="36490" y="14260"/>
                </a:lnTo>
                <a:lnTo>
                  <a:pt x="36490" y="14250"/>
                </a:lnTo>
                <a:lnTo>
                  <a:pt x="36480" y="14250"/>
                </a:lnTo>
                <a:lnTo>
                  <a:pt x="36480" y="14240"/>
                </a:lnTo>
                <a:lnTo>
                  <a:pt x="36500" y="14240"/>
                </a:lnTo>
                <a:lnTo>
                  <a:pt x="36520" y="14240"/>
                </a:lnTo>
                <a:close/>
                <a:moveTo>
                  <a:pt x="35820" y="13740"/>
                </a:moveTo>
                <a:lnTo>
                  <a:pt x="35820" y="13750"/>
                </a:lnTo>
                <a:lnTo>
                  <a:pt x="35830" y="13750"/>
                </a:lnTo>
                <a:lnTo>
                  <a:pt x="35830" y="13760"/>
                </a:lnTo>
                <a:lnTo>
                  <a:pt x="35820" y="13760"/>
                </a:lnTo>
                <a:lnTo>
                  <a:pt x="35820" y="13780"/>
                </a:lnTo>
                <a:lnTo>
                  <a:pt x="35820" y="13800"/>
                </a:lnTo>
                <a:lnTo>
                  <a:pt x="35810" y="13800"/>
                </a:lnTo>
                <a:lnTo>
                  <a:pt x="35810" y="13810"/>
                </a:lnTo>
                <a:lnTo>
                  <a:pt x="35800" y="13810"/>
                </a:lnTo>
                <a:lnTo>
                  <a:pt x="35790" y="13810"/>
                </a:lnTo>
                <a:lnTo>
                  <a:pt x="35780" y="13810"/>
                </a:lnTo>
                <a:lnTo>
                  <a:pt x="35780" y="13800"/>
                </a:lnTo>
                <a:lnTo>
                  <a:pt x="35790" y="13800"/>
                </a:lnTo>
                <a:lnTo>
                  <a:pt x="35790" y="13790"/>
                </a:lnTo>
                <a:lnTo>
                  <a:pt x="35790" y="13780"/>
                </a:lnTo>
                <a:lnTo>
                  <a:pt x="35790" y="13770"/>
                </a:lnTo>
                <a:lnTo>
                  <a:pt x="35800" y="13770"/>
                </a:lnTo>
                <a:lnTo>
                  <a:pt x="35800" y="13760"/>
                </a:lnTo>
                <a:lnTo>
                  <a:pt x="35810" y="13760"/>
                </a:lnTo>
                <a:lnTo>
                  <a:pt x="35810" y="13740"/>
                </a:lnTo>
                <a:lnTo>
                  <a:pt x="35820" y="13740"/>
                </a:lnTo>
                <a:close/>
                <a:moveTo>
                  <a:pt x="35460" y="13610"/>
                </a:moveTo>
                <a:lnTo>
                  <a:pt x="35460" y="13620"/>
                </a:lnTo>
                <a:lnTo>
                  <a:pt x="35470" y="13620"/>
                </a:lnTo>
                <a:lnTo>
                  <a:pt x="35470" y="13630"/>
                </a:lnTo>
                <a:lnTo>
                  <a:pt x="35460" y="13630"/>
                </a:lnTo>
                <a:lnTo>
                  <a:pt x="35460" y="13650"/>
                </a:lnTo>
                <a:lnTo>
                  <a:pt x="35450" y="13650"/>
                </a:lnTo>
                <a:lnTo>
                  <a:pt x="35450" y="13660"/>
                </a:lnTo>
                <a:lnTo>
                  <a:pt x="35440" y="13660"/>
                </a:lnTo>
                <a:lnTo>
                  <a:pt x="35440" y="13640"/>
                </a:lnTo>
                <a:lnTo>
                  <a:pt x="35440" y="13630"/>
                </a:lnTo>
                <a:lnTo>
                  <a:pt x="35450" y="13630"/>
                </a:lnTo>
                <a:lnTo>
                  <a:pt x="35450" y="13620"/>
                </a:lnTo>
                <a:lnTo>
                  <a:pt x="35450" y="13610"/>
                </a:lnTo>
                <a:lnTo>
                  <a:pt x="35460" y="13610"/>
                </a:lnTo>
                <a:close/>
                <a:moveTo>
                  <a:pt x="35610" y="13480"/>
                </a:moveTo>
                <a:lnTo>
                  <a:pt x="35610" y="13490"/>
                </a:lnTo>
                <a:lnTo>
                  <a:pt x="35620" y="13490"/>
                </a:lnTo>
                <a:lnTo>
                  <a:pt x="35620" y="13500"/>
                </a:lnTo>
                <a:lnTo>
                  <a:pt x="35620" y="13510"/>
                </a:lnTo>
                <a:lnTo>
                  <a:pt x="35620" y="13520"/>
                </a:lnTo>
                <a:lnTo>
                  <a:pt x="35620" y="13530"/>
                </a:lnTo>
                <a:lnTo>
                  <a:pt x="35630" y="13530"/>
                </a:lnTo>
                <a:lnTo>
                  <a:pt x="35630" y="13540"/>
                </a:lnTo>
                <a:lnTo>
                  <a:pt x="35640" y="13540"/>
                </a:lnTo>
                <a:lnTo>
                  <a:pt x="35640" y="13550"/>
                </a:lnTo>
                <a:lnTo>
                  <a:pt x="35650" y="13550"/>
                </a:lnTo>
                <a:lnTo>
                  <a:pt x="35650" y="13560"/>
                </a:lnTo>
                <a:lnTo>
                  <a:pt x="35660" y="13560"/>
                </a:lnTo>
                <a:lnTo>
                  <a:pt x="35660" y="13580"/>
                </a:lnTo>
                <a:lnTo>
                  <a:pt x="35680" y="13580"/>
                </a:lnTo>
                <a:lnTo>
                  <a:pt x="35690" y="13580"/>
                </a:lnTo>
                <a:lnTo>
                  <a:pt x="35690" y="13600"/>
                </a:lnTo>
                <a:lnTo>
                  <a:pt x="35680" y="13600"/>
                </a:lnTo>
                <a:lnTo>
                  <a:pt x="35680" y="13610"/>
                </a:lnTo>
                <a:lnTo>
                  <a:pt x="35680" y="13620"/>
                </a:lnTo>
                <a:lnTo>
                  <a:pt x="35670" y="13620"/>
                </a:lnTo>
                <a:lnTo>
                  <a:pt x="35670" y="13630"/>
                </a:lnTo>
                <a:lnTo>
                  <a:pt x="35660" y="13630"/>
                </a:lnTo>
                <a:lnTo>
                  <a:pt x="35660" y="13640"/>
                </a:lnTo>
                <a:lnTo>
                  <a:pt x="35650" y="13640"/>
                </a:lnTo>
                <a:lnTo>
                  <a:pt x="35660" y="13640"/>
                </a:lnTo>
                <a:lnTo>
                  <a:pt x="35660" y="13650"/>
                </a:lnTo>
                <a:lnTo>
                  <a:pt x="35670" y="13650"/>
                </a:lnTo>
                <a:lnTo>
                  <a:pt x="35670" y="13680"/>
                </a:lnTo>
                <a:lnTo>
                  <a:pt x="35660" y="13680"/>
                </a:lnTo>
                <a:lnTo>
                  <a:pt x="35660" y="13690"/>
                </a:lnTo>
                <a:lnTo>
                  <a:pt x="35660" y="13710"/>
                </a:lnTo>
                <a:lnTo>
                  <a:pt x="35660" y="13720"/>
                </a:lnTo>
                <a:lnTo>
                  <a:pt x="35650" y="13720"/>
                </a:lnTo>
                <a:lnTo>
                  <a:pt x="35650" y="13730"/>
                </a:lnTo>
                <a:lnTo>
                  <a:pt x="35650" y="13740"/>
                </a:lnTo>
                <a:lnTo>
                  <a:pt x="35640" y="13740"/>
                </a:lnTo>
                <a:lnTo>
                  <a:pt x="35630" y="13740"/>
                </a:lnTo>
                <a:lnTo>
                  <a:pt x="35630" y="13750"/>
                </a:lnTo>
                <a:lnTo>
                  <a:pt x="35620" y="13750"/>
                </a:lnTo>
                <a:lnTo>
                  <a:pt x="35610" y="13750"/>
                </a:lnTo>
                <a:lnTo>
                  <a:pt x="35610" y="13760"/>
                </a:lnTo>
                <a:lnTo>
                  <a:pt x="35600" y="13760"/>
                </a:lnTo>
                <a:lnTo>
                  <a:pt x="35580" y="13760"/>
                </a:lnTo>
                <a:lnTo>
                  <a:pt x="35580" y="13750"/>
                </a:lnTo>
                <a:lnTo>
                  <a:pt x="35570" y="13750"/>
                </a:lnTo>
                <a:lnTo>
                  <a:pt x="35570" y="13740"/>
                </a:lnTo>
                <a:lnTo>
                  <a:pt x="35570" y="13730"/>
                </a:lnTo>
                <a:lnTo>
                  <a:pt x="35570" y="13720"/>
                </a:lnTo>
                <a:lnTo>
                  <a:pt x="35570" y="13710"/>
                </a:lnTo>
                <a:lnTo>
                  <a:pt x="35570" y="13700"/>
                </a:lnTo>
                <a:lnTo>
                  <a:pt x="35560" y="13700"/>
                </a:lnTo>
                <a:lnTo>
                  <a:pt x="35560" y="13690"/>
                </a:lnTo>
                <a:lnTo>
                  <a:pt x="35560" y="13680"/>
                </a:lnTo>
                <a:lnTo>
                  <a:pt x="35550" y="13680"/>
                </a:lnTo>
                <a:lnTo>
                  <a:pt x="35540" y="13680"/>
                </a:lnTo>
                <a:lnTo>
                  <a:pt x="35530" y="13680"/>
                </a:lnTo>
                <a:lnTo>
                  <a:pt x="35530" y="13670"/>
                </a:lnTo>
                <a:lnTo>
                  <a:pt x="35520" y="13670"/>
                </a:lnTo>
                <a:lnTo>
                  <a:pt x="35520" y="13660"/>
                </a:lnTo>
                <a:lnTo>
                  <a:pt x="35510" y="13660"/>
                </a:lnTo>
                <a:lnTo>
                  <a:pt x="35510" y="13650"/>
                </a:lnTo>
                <a:lnTo>
                  <a:pt x="35500" y="13650"/>
                </a:lnTo>
                <a:lnTo>
                  <a:pt x="35500" y="13630"/>
                </a:lnTo>
                <a:lnTo>
                  <a:pt x="35490" y="13630"/>
                </a:lnTo>
                <a:lnTo>
                  <a:pt x="35500" y="13630"/>
                </a:lnTo>
                <a:lnTo>
                  <a:pt x="35500" y="13620"/>
                </a:lnTo>
                <a:lnTo>
                  <a:pt x="35500" y="13610"/>
                </a:lnTo>
                <a:lnTo>
                  <a:pt x="35500" y="13580"/>
                </a:lnTo>
                <a:lnTo>
                  <a:pt x="35510" y="13580"/>
                </a:lnTo>
                <a:lnTo>
                  <a:pt x="35510" y="13550"/>
                </a:lnTo>
                <a:lnTo>
                  <a:pt x="35510" y="13540"/>
                </a:lnTo>
                <a:lnTo>
                  <a:pt x="35510" y="13530"/>
                </a:lnTo>
                <a:lnTo>
                  <a:pt x="35520" y="13530"/>
                </a:lnTo>
                <a:lnTo>
                  <a:pt x="35520" y="13520"/>
                </a:lnTo>
                <a:lnTo>
                  <a:pt x="35530" y="13520"/>
                </a:lnTo>
                <a:lnTo>
                  <a:pt x="35530" y="13510"/>
                </a:lnTo>
                <a:lnTo>
                  <a:pt x="35540" y="13510"/>
                </a:lnTo>
                <a:lnTo>
                  <a:pt x="35550" y="13510"/>
                </a:lnTo>
                <a:lnTo>
                  <a:pt x="35560" y="13510"/>
                </a:lnTo>
                <a:lnTo>
                  <a:pt x="35560" y="13500"/>
                </a:lnTo>
                <a:lnTo>
                  <a:pt x="35570" y="13500"/>
                </a:lnTo>
                <a:lnTo>
                  <a:pt x="35570" y="13490"/>
                </a:lnTo>
                <a:lnTo>
                  <a:pt x="35580" y="13490"/>
                </a:lnTo>
                <a:lnTo>
                  <a:pt x="35590" y="13490"/>
                </a:lnTo>
                <a:lnTo>
                  <a:pt x="35590" y="13480"/>
                </a:lnTo>
                <a:lnTo>
                  <a:pt x="35610" y="13480"/>
                </a:lnTo>
                <a:close/>
                <a:moveTo>
                  <a:pt x="35560" y="13280"/>
                </a:moveTo>
                <a:lnTo>
                  <a:pt x="35560" y="13290"/>
                </a:lnTo>
                <a:lnTo>
                  <a:pt x="35560" y="13300"/>
                </a:lnTo>
                <a:lnTo>
                  <a:pt x="35560" y="13310"/>
                </a:lnTo>
                <a:lnTo>
                  <a:pt x="35550" y="13310"/>
                </a:lnTo>
                <a:lnTo>
                  <a:pt x="35550" y="13320"/>
                </a:lnTo>
                <a:lnTo>
                  <a:pt x="35540" y="13320"/>
                </a:lnTo>
                <a:lnTo>
                  <a:pt x="35530" y="13320"/>
                </a:lnTo>
                <a:lnTo>
                  <a:pt x="35530" y="13310"/>
                </a:lnTo>
                <a:lnTo>
                  <a:pt x="35520" y="13310"/>
                </a:lnTo>
                <a:lnTo>
                  <a:pt x="35520" y="13290"/>
                </a:lnTo>
                <a:lnTo>
                  <a:pt x="35530" y="13290"/>
                </a:lnTo>
                <a:lnTo>
                  <a:pt x="35530" y="13280"/>
                </a:lnTo>
                <a:lnTo>
                  <a:pt x="35560" y="13280"/>
                </a:lnTo>
                <a:close/>
                <a:moveTo>
                  <a:pt x="36100" y="13210"/>
                </a:moveTo>
                <a:lnTo>
                  <a:pt x="36100" y="13220"/>
                </a:lnTo>
                <a:lnTo>
                  <a:pt x="36110" y="13220"/>
                </a:lnTo>
                <a:lnTo>
                  <a:pt x="36100" y="13220"/>
                </a:lnTo>
                <a:lnTo>
                  <a:pt x="36100" y="13240"/>
                </a:lnTo>
                <a:lnTo>
                  <a:pt x="36100" y="13250"/>
                </a:lnTo>
                <a:lnTo>
                  <a:pt x="36090" y="13250"/>
                </a:lnTo>
                <a:lnTo>
                  <a:pt x="36090" y="13260"/>
                </a:lnTo>
                <a:lnTo>
                  <a:pt x="36080" y="13260"/>
                </a:lnTo>
                <a:lnTo>
                  <a:pt x="36080" y="13250"/>
                </a:lnTo>
                <a:lnTo>
                  <a:pt x="36070" y="13250"/>
                </a:lnTo>
                <a:lnTo>
                  <a:pt x="36070" y="13240"/>
                </a:lnTo>
                <a:lnTo>
                  <a:pt x="36080" y="13240"/>
                </a:lnTo>
                <a:lnTo>
                  <a:pt x="36080" y="13230"/>
                </a:lnTo>
                <a:lnTo>
                  <a:pt x="36080" y="13210"/>
                </a:lnTo>
                <a:lnTo>
                  <a:pt x="36100" y="13210"/>
                </a:lnTo>
                <a:close/>
                <a:moveTo>
                  <a:pt x="35720" y="13110"/>
                </a:moveTo>
                <a:lnTo>
                  <a:pt x="35720" y="13120"/>
                </a:lnTo>
                <a:lnTo>
                  <a:pt x="35730" y="13120"/>
                </a:lnTo>
                <a:lnTo>
                  <a:pt x="35740" y="13120"/>
                </a:lnTo>
                <a:lnTo>
                  <a:pt x="35740" y="13130"/>
                </a:lnTo>
                <a:lnTo>
                  <a:pt x="35750" y="13130"/>
                </a:lnTo>
                <a:lnTo>
                  <a:pt x="35750" y="13170"/>
                </a:lnTo>
                <a:lnTo>
                  <a:pt x="35750" y="13180"/>
                </a:lnTo>
                <a:lnTo>
                  <a:pt x="35750" y="13190"/>
                </a:lnTo>
                <a:lnTo>
                  <a:pt x="35750" y="13200"/>
                </a:lnTo>
                <a:lnTo>
                  <a:pt x="35740" y="13200"/>
                </a:lnTo>
                <a:lnTo>
                  <a:pt x="35740" y="13230"/>
                </a:lnTo>
                <a:lnTo>
                  <a:pt x="35740" y="13250"/>
                </a:lnTo>
                <a:lnTo>
                  <a:pt x="35740" y="13260"/>
                </a:lnTo>
                <a:lnTo>
                  <a:pt x="35730" y="13260"/>
                </a:lnTo>
                <a:lnTo>
                  <a:pt x="35730" y="13270"/>
                </a:lnTo>
                <a:lnTo>
                  <a:pt x="35730" y="13280"/>
                </a:lnTo>
                <a:lnTo>
                  <a:pt x="35720" y="13280"/>
                </a:lnTo>
                <a:lnTo>
                  <a:pt x="35720" y="13300"/>
                </a:lnTo>
                <a:lnTo>
                  <a:pt x="35720" y="13310"/>
                </a:lnTo>
                <a:lnTo>
                  <a:pt x="35710" y="13310"/>
                </a:lnTo>
                <a:lnTo>
                  <a:pt x="35710" y="13320"/>
                </a:lnTo>
                <a:lnTo>
                  <a:pt x="35700" y="13320"/>
                </a:lnTo>
                <a:lnTo>
                  <a:pt x="35700" y="13330"/>
                </a:lnTo>
                <a:lnTo>
                  <a:pt x="35690" y="13330"/>
                </a:lnTo>
                <a:lnTo>
                  <a:pt x="35690" y="13340"/>
                </a:lnTo>
                <a:lnTo>
                  <a:pt x="35680" y="13340"/>
                </a:lnTo>
                <a:lnTo>
                  <a:pt x="35670" y="13340"/>
                </a:lnTo>
                <a:lnTo>
                  <a:pt x="35670" y="13350"/>
                </a:lnTo>
                <a:lnTo>
                  <a:pt x="35660" y="13350"/>
                </a:lnTo>
                <a:lnTo>
                  <a:pt x="35660" y="13360"/>
                </a:lnTo>
                <a:lnTo>
                  <a:pt x="35650" y="13360"/>
                </a:lnTo>
                <a:lnTo>
                  <a:pt x="35650" y="13380"/>
                </a:lnTo>
                <a:lnTo>
                  <a:pt x="35650" y="13390"/>
                </a:lnTo>
                <a:lnTo>
                  <a:pt x="35640" y="13390"/>
                </a:lnTo>
                <a:lnTo>
                  <a:pt x="35640" y="13400"/>
                </a:lnTo>
                <a:lnTo>
                  <a:pt x="35630" y="13400"/>
                </a:lnTo>
                <a:lnTo>
                  <a:pt x="35620" y="13400"/>
                </a:lnTo>
                <a:lnTo>
                  <a:pt x="35620" y="13410"/>
                </a:lnTo>
                <a:lnTo>
                  <a:pt x="35610" y="13410"/>
                </a:lnTo>
                <a:lnTo>
                  <a:pt x="35610" y="13420"/>
                </a:lnTo>
                <a:lnTo>
                  <a:pt x="35600" y="13420"/>
                </a:lnTo>
                <a:lnTo>
                  <a:pt x="35600" y="13430"/>
                </a:lnTo>
                <a:lnTo>
                  <a:pt x="35590" y="13430"/>
                </a:lnTo>
                <a:lnTo>
                  <a:pt x="35590" y="13420"/>
                </a:lnTo>
                <a:lnTo>
                  <a:pt x="35570" y="13420"/>
                </a:lnTo>
                <a:lnTo>
                  <a:pt x="35570" y="13430"/>
                </a:lnTo>
                <a:lnTo>
                  <a:pt x="35570" y="13440"/>
                </a:lnTo>
                <a:lnTo>
                  <a:pt x="35580" y="13440"/>
                </a:lnTo>
                <a:lnTo>
                  <a:pt x="35580" y="13450"/>
                </a:lnTo>
                <a:lnTo>
                  <a:pt x="35570" y="13450"/>
                </a:lnTo>
                <a:lnTo>
                  <a:pt x="35570" y="13460"/>
                </a:lnTo>
                <a:lnTo>
                  <a:pt x="35570" y="13450"/>
                </a:lnTo>
                <a:lnTo>
                  <a:pt x="35560" y="13450"/>
                </a:lnTo>
                <a:lnTo>
                  <a:pt x="35560" y="13440"/>
                </a:lnTo>
                <a:lnTo>
                  <a:pt x="35560" y="13430"/>
                </a:lnTo>
                <a:lnTo>
                  <a:pt x="35570" y="13430"/>
                </a:lnTo>
                <a:lnTo>
                  <a:pt x="35570" y="13420"/>
                </a:lnTo>
                <a:lnTo>
                  <a:pt x="35570" y="13410"/>
                </a:lnTo>
                <a:lnTo>
                  <a:pt x="35570" y="13400"/>
                </a:lnTo>
                <a:lnTo>
                  <a:pt x="35580" y="13400"/>
                </a:lnTo>
                <a:lnTo>
                  <a:pt x="35590" y="13400"/>
                </a:lnTo>
                <a:lnTo>
                  <a:pt x="35590" y="13390"/>
                </a:lnTo>
                <a:lnTo>
                  <a:pt x="35600" y="13390"/>
                </a:lnTo>
                <a:lnTo>
                  <a:pt x="35630" y="13390"/>
                </a:lnTo>
                <a:lnTo>
                  <a:pt x="35630" y="13380"/>
                </a:lnTo>
                <a:lnTo>
                  <a:pt x="35630" y="13370"/>
                </a:lnTo>
                <a:lnTo>
                  <a:pt x="35630" y="13360"/>
                </a:lnTo>
                <a:lnTo>
                  <a:pt x="35630" y="13330"/>
                </a:lnTo>
                <a:lnTo>
                  <a:pt x="35620" y="13330"/>
                </a:lnTo>
                <a:lnTo>
                  <a:pt x="35620" y="13320"/>
                </a:lnTo>
                <a:lnTo>
                  <a:pt x="35630" y="13320"/>
                </a:lnTo>
                <a:lnTo>
                  <a:pt x="35630" y="13310"/>
                </a:lnTo>
                <a:lnTo>
                  <a:pt x="35630" y="13320"/>
                </a:lnTo>
                <a:lnTo>
                  <a:pt x="35640" y="13320"/>
                </a:lnTo>
                <a:lnTo>
                  <a:pt x="35640" y="13330"/>
                </a:lnTo>
                <a:lnTo>
                  <a:pt x="35650" y="13330"/>
                </a:lnTo>
                <a:lnTo>
                  <a:pt x="35650" y="13320"/>
                </a:lnTo>
                <a:lnTo>
                  <a:pt x="35660" y="13320"/>
                </a:lnTo>
                <a:lnTo>
                  <a:pt x="35650" y="13320"/>
                </a:lnTo>
                <a:lnTo>
                  <a:pt x="35650" y="13310"/>
                </a:lnTo>
                <a:lnTo>
                  <a:pt x="35650" y="13300"/>
                </a:lnTo>
                <a:lnTo>
                  <a:pt x="35640" y="13300"/>
                </a:lnTo>
                <a:lnTo>
                  <a:pt x="35640" y="13290"/>
                </a:lnTo>
                <a:lnTo>
                  <a:pt x="35640" y="13270"/>
                </a:lnTo>
                <a:lnTo>
                  <a:pt x="35630" y="13270"/>
                </a:lnTo>
                <a:lnTo>
                  <a:pt x="35630" y="13240"/>
                </a:lnTo>
                <a:lnTo>
                  <a:pt x="35640" y="13240"/>
                </a:lnTo>
                <a:lnTo>
                  <a:pt x="35640" y="13230"/>
                </a:lnTo>
                <a:lnTo>
                  <a:pt x="35640" y="13220"/>
                </a:lnTo>
                <a:lnTo>
                  <a:pt x="35650" y="13220"/>
                </a:lnTo>
                <a:lnTo>
                  <a:pt x="35650" y="13210"/>
                </a:lnTo>
                <a:lnTo>
                  <a:pt x="35650" y="13180"/>
                </a:lnTo>
                <a:lnTo>
                  <a:pt x="35650" y="13170"/>
                </a:lnTo>
                <a:lnTo>
                  <a:pt x="35660" y="13170"/>
                </a:lnTo>
                <a:lnTo>
                  <a:pt x="35670" y="13170"/>
                </a:lnTo>
                <a:lnTo>
                  <a:pt x="35680" y="13170"/>
                </a:lnTo>
                <a:lnTo>
                  <a:pt x="35680" y="13180"/>
                </a:lnTo>
                <a:lnTo>
                  <a:pt x="35680" y="13190"/>
                </a:lnTo>
                <a:lnTo>
                  <a:pt x="35680" y="13200"/>
                </a:lnTo>
                <a:lnTo>
                  <a:pt x="35690" y="13200"/>
                </a:lnTo>
                <a:lnTo>
                  <a:pt x="35690" y="13210"/>
                </a:lnTo>
                <a:lnTo>
                  <a:pt x="35700" y="13210"/>
                </a:lnTo>
                <a:lnTo>
                  <a:pt x="35700" y="13220"/>
                </a:lnTo>
                <a:lnTo>
                  <a:pt x="35710" y="13220"/>
                </a:lnTo>
                <a:lnTo>
                  <a:pt x="35710" y="13230"/>
                </a:lnTo>
                <a:lnTo>
                  <a:pt x="35700" y="13230"/>
                </a:lnTo>
                <a:lnTo>
                  <a:pt x="35700" y="13220"/>
                </a:lnTo>
                <a:lnTo>
                  <a:pt x="35680" y="13220"/>
                </a:lnTo>
                <a:lnTo>
                  <a:pt x="35670" y="13220"/>
                </a:lnTo>
                <a:lnTo>
                  <a:pt x="35670" y="13230"/>
                </a:lnTo>
                <a:lnTo>
                  <a:pt x="35660" y="13230"/>
                </a:lnTo>
                <a:lnTo>
                  <a:pt x="35660" y="13240"/>
                </a:lnTo>
                <a:lnTo>
                  <a:pt x="35650" y="13240"/>
                </a:lnTo>
                <a:lnTo>
                  <a:pt x="35650" y="13250"/>
                </a:lnTo>
                <a:lnTo>
                  <a:pt x="35650" y="13260"/>
                </a:lnTo>
                <a:lnTo>
                  <a:pt x="35650" y="13270"/>
                </a:lnTo>
                <a:lnTo>
                  <a:pt x="35660" y="13270"/>
                </a:lnTo>
                <a:lnTo>
                  <a:pt x="35660" y="13280"/>
                </a:lnTo>
                <a:lnTo>
                  <a:pt x="35670" y="13280"/>
                </a:lnTo>
                <a:lnTo>
                  <a:pt x="35680" y="13280"/>
                </a:lnTo>
                <a:lnTo>
                  <a:pt x="35680" y="13290"/>
                </a:lnTo>
                <a:lnTo>
                  <a:pt x="35690" y="13290"/>
                </a:lnTo>
                <a:lnTo>
                  <a:pt x="35690" y="13300"/>
                </a:lnTo>
                <a:lnTo>
                  <a:pt x="35690" y="13320"/>
                </a:lnTo>
                <a:lnTo>
                  <a:pt x="35700" y="13320"/>
                </a:lnTo>
                <a:lnTo>
                  <a:pt x="35700" y="13310"/>
                </a:lnTo>
                <a:lnTo>
                  <a:pt x="35710" y="13310"/>
                </a:lnTo>
                <a:lnTo>
                  <a:pt x="35710" y="13300"/>
                </a:lnTo>
                <a:lnTo>
                  <a:pt x="35710" y="13280"/>
                </a:lnTo>
                <a:lnTo>
                  <a:pt x="35710" y="13270"/>
                </a:lnTo>
                <a:lnTo>
                  <a:pt x="35720" y="13270"/>
                </a:lnTo>
                <a:lnTo>
                  <a:pt x="35720" y="13260"/>
                </a:lnTo>
                <a:lnTo>
                  <a:pt x="35730" y="13260"/>
                </a:lnTo>
                <a:lnTo>
                  <a:pt x="35730" y="13250"/>
                </a:lnTo>
                <a:lnTo>
                  <a:pt x="35740" y="13250"/>
                </a:lnTo>
                <a:lnTo>
                  <a:pt x="35740" y="13240"/>
                </a:lnTo>
                <a:lnTo>
                  <a:pt x="35730" y="13240"/>
                </a:lnTo>
                <a:lnTo>
                  <a:pt x="35730" y="13230"/>
                </a:lnTo>
                <a:lnTo>
                  <a:pt x="35730" y="13210"/>
                </a:lnTo>
                <a:lnTo>
                  <a:pt x="35730" y="13190"/>
                </a:lnTo>
                <a:lnTo>
                  <a:pt x="35730" y="13180"/>
                </a:lnTo>
                <a:lnTo>
                  <a:pt x="35740" y="13180"/>
                </a:lnTo>
                <a:lnTo>
                  <a:pt x="35740" y="13170"/>
                </a:lnTo>
                <a:lnTo>
                  <a:pt x="35740" y="13160"/>
                </a:lnTo>
                <a:lnTo>
                  <a:pt x="35750" y="13160"/>
                </a:lnTo>
                <a:lnTo>
                  <a:pt x="35750" y="13150"/>
                </a:lnTo>
                <a:lnTo>
                  <a:pt x="35740" y="13150"/>
                </a:lnTo>
                <a:lnTo>
                  <a:pt x="35740" y="13160"/>
                </a:lnTo>
                <a:lnTo>
                  <a:pt x="35730" y="13160"/>
                </a:lnTo>
                <a:lnTo>
                  <a:pt x="35720" y="13160"/>
                </a:lnTo>
                <a:lnTo>
                  <a:pt x="35710" y="13160"/>
                </a:lnTo>
                <a:lnTo>
                  <a:pt x="35710" y="13170"/>
                </a:lnTo>
                <a:lnTo>
                  <a:pt x="35720" y="13170"/>
                </a:lnTo>
                <a:lnTo>
                  <a:pt x="35720" y="13180"/>
                </a:lnTo>
                <a:lnTo>
                  <a:pt x="35710" y="13180"/>
                </a:lnTo>
                <a:lnTo>
                  <a:pt x="35700" y="13180"/>
                </a:lnTo>
                <a:lnTo>
                  <a:pt x="35700" y="13170"/>
                </a:lnTo>
                <a:lnTo>
                  <a:pt x="35680" y="13170"/>
                </a:lnTo>
                <a:lnTo>
                  <a:pt x="35670" y="13170"/>
                </a:lnTo>
                <a:lnTo>
                  <a:pt x="35670" y="13140"/>
                </a:lnTo>
                <a:lnTo>
                  <a:pt x="35680" y="13140"/>
                </a:lnTo>
                <a:lnTo>
                  <a:pt x="35680" y="13130"/>
                </a:lnTo>
                <a:lnTo>
                  <a:pt x="35690" y="13130"/>
                </a:lnTo>
                <a:lnTo>
                  <a:pt x="35700" y="13130"/>
                </a:lnTo>
                <a:lnTo>
                  <a:pt x="35700" y="13140"/>
                </a:lnTo>
                <a:lnTo>
                  <a:pt x="35710" y="13140"/>
                </a:lnTo>
                <a:lnTo>
                  <a:pt x="35710" y="13150"/>
                </a:lnTo>
                <a:lnTo>
                  <a:pt x="35720" y="13150"/>
                </a:lnTo>
                <a:lnTo>
                  <a:pt x="35730" y="13150"/>
                </a:lnTo>
                <a:lnTo>
                  <a:pt x="35730" y="13140"/>
                </a:lnTo>
                <a:lnTo>
                  <a:pt x="35720" y="13140"/>
                </a:lnTo>
                <a:lnTo>
                  <a:pt x="35710" y="13140"/>
                </a:lnTo>
                <a:lnTo>
                  <a:pt x="35710" y="13130"/>
                </a:lnTo>
                <a:lnTo>
                  <a:pt x="35710" y="13110"/>
                </a:lnTo>
                <a:lnTo>
                  <a:pt x="35720" y="13110"/>
                </a:lnTo>
                <a:close/>
                <a:moveTo>
                  <a:pt x="35680" y="13030"/>
                </a:moveTo>
                <a:lnTo>
                  <a:pt x="35690" y="13030"/>
                </a:lnTo>
                <a:lnTo>
                  <a:pt x="35690" y="13050"/>
                </a:lnTo>
                <a:lnTo>
                  <a:pt x="35680" y="13050"/>
                </a:lnTo>
                <a:lnTo>
                  <a:pt x="35680" y="13060"/>
                </a:lnTo>
                <a:lnTo>
                  <a:pt x="35680" y="13080"/>
                </a:lnTo>
                <a:lnTo>
                  <a:pt x="35670" y="13080"/>
                </a:lnTo>
                <a:lnTo>
                  <a:pt x="35670" y="13090"/>
                </a:lnTo>
                <a:lnTo>
                  <a:pt x="35660" y="13090"/>
                </a:lnTo>
                <a:lnTo>
                  <a:pt x="35650" y="13090"/>
                </a:lnTo>
                <a:lnTo>
                  <a:pt x="35650" y="13070"/>
                </a:lnTo>
                <a:lnTo>
                  <a:pt x="35650" y="13060"/>
                </a:lnTo>
                <a:lnTo>
                  <a:pt x="35650" y="13050"/>
                </a:lnTo>
                <a:lnTo>
                  <a:pt x="35660" y="13050"/>
                </a:lnTo>
                <a:lnTo>
                  <a:pt x="35660" y="13040"/>
                </a:lnTo>
                <a:lnTo>
                  <a:pt x="35670" y="13040"/>
                </a:lnTo>
                <a:lnTo>
                  <a:pt x="35670" y="13030"/>
                </a:lnTo>
                <a:lnTo>
                  <a:pt x="35680" y="13030"/>
                </a:lnTo>
                <a:close/>
                <a:moveTo>
                  <a:pt x="35590" y="12970"/>
                </a:moveTo>
                <a:lnTo>
                  <a:pt x="35600" y="12970"/>
                </a:lnTo>
                <a:lnTo>
                  <a:pt x="35600" y="12980"/>
                </a:lnTo>
                <a:lnTo>
                  <a:pt x="35590" y="12980"/>
                </a:lnTo>
                <a:lnTo>
                  <a:pt x="35590" y="12990"/>
                </a:lnTo>
                <a:lnTo>
                  <a:pt x="35580" y="12990"/>
                </a:lnTo>
                <a:lnTo>
                  <a:pt x="35580" y="13000"/>
                </a:lnTo>
                <a:lnTo>
                  <a:pt x="35580" y="13010"/>
                </a:lnTo>
                <a:lnTo>
                  <a:pt x="35580" y="13020"/>
                </a:lnTo>
                <a:lnTo>
                  <a:pt x="35590" y="13020"/>
                </a:lnTo>
                <a:lnTo>
                  <a:pt x="35590" y="13030"/>
                </a:lnTo>
                <a:lnTo>
                  <a:pt x="35590" y="13050"/>
                </a:lnTo>
                <a:lnTo>
                  <a:pt x="35590" y="13070"/>
                </a:lnTo>
                <a:lnTo>
                  <a:pt x="35590" y="13080"/>
                </a:lnTo>
                <a:lnTo>
                  <a:pt x="35580" y="13080"/>
                </a:lnTo>
                <a:lnTo>
                  <a:pt x="35580" y="13090"/>
                </a:lnTo>
                <a:lnTo>
                  <a:pt x="35580" y="13100"/>
                </a:lnTo>
                <a:lnTo>
                  <a:pt x="35570" y="13100"/>
                </a:lnTo>
                <a:lnTo>
                  <a:pt x="35570" y="13110"/>
                </a:lnTo>
                <a:lnTo>
                  <a:pt x="35570" y="13130"/>
                </a:lnTo>
                <a:lnTo>
                  <a:pt x="35560" y="13130"/>
                </a:lnTo>
                <a:lnTo>
                  <a:pt x="35560" y="13140"/>
                </a:lnTo>
                <a:lnTo>
                  <a:pt x="35570" y="13140"/>
                </a:lnTo>
                <a:lnTo>
                  <a:pt x="35570" y="13160"/>
                </a:lnTo>
                <a:lnTo>
                  <a:pt x="35570" y="13170"/>
                </a:lnTo>
                <a:lnTo>
                  <a:pt x="35570" y="13180"/>
                </a:lnTo>
                <a:lnTo>
                  <a:pt x="35560" y="13180"/>
                </a:lnTo>
                <a:lnTo>
                  <a:pt x="35560" y="13190"/>
                </a:lnTo>
                <a:lnTo>
                  <a:pt x="35570" y="13190"/>
                </a:lnTo>
                <a:lnTo>
                  <a:pt x="35570" y="13200"/>
                </a:lnTo>
                <a:lnTo>
                  <a:pt x="35560" y="13200"/>
                </a:lnTo>
                <a:lnTo>
                  <a:pt x="35560" y="13230"/>
                </a:lnTo>
                <a:lnTo>
                  <a:pt x="35570" y="13230"/>
                </a:lnTo>
                <a:lnTo>
                  <a:pt x="35570" y="13240"/>
                </a:lnTo>
                <a:lnTo>
                  <a:pt x="35570" y="13250"/>
                </a:lnTo>
                <a:lnTo>
                  <a:pt x="35580" y="13250"/>
                </a:lnTo>
                <a:lnTo>
                  <a:pt x="35580" y="13260"/>
                </a:lnTo>
                <a:lnTo>
                  <a:pt x="35590" y="13260"/>
                </a:lnTo>
                <a:lnTo>
                  <a:pt x="35590" y="13270"/>
                </a:lnTo>
                <a:lnTo>
                  <a:pt x="35590" y="13280"/>
                </a:lnTo>
                <a:lnTo>
                  <a:pt x="35590" y="13300"/>
                </a:lnTo>
                <a:lnTo>
                  <a:pt x="35580" y="13300"/>
                </a:lnTo>
                <a:lnTo>
                  <a:pt x="35580" y="13320"/>
                </a:lnTo>
                <a:lnTo>
                  <a:pt x="35580" y="13330"/>
                </a:lnTo>
                <a:lnTo>
                  <a:pt x="35570" y="13330"/>
                </a:lnTo>
                <a:lnTo>
                  <a:pt x="35570" y="13340"/>
                </a:lnTo>
                <a:lnTo>
                  <a:pt x="35570" y="13350"/>
                </a:lnTo>
                <a:lnTo>
                  <a:pt x="35560" y="13350"/>
                </a:lnTo>
                <a:lnTo>
                  <a:pt x="35560" y="13360"/>
                </a:lnTo>
                <a:lnTo>
                  <a:pt x="35550" y="13360"/>
                </a:lnTo>
                <a:lnTo>
                  <a:pt x="35550" y="13370"/>
                </a:lnTo>
                <a:lnTo>
                  <a:pt x="35540" y="13370"/>
                </a:lnTo>
                <a:lnTo>
                  <a:pt x="35540" y="13380"/>
                </a:lnTo>
                <a:lnTo>
                  <a:pt x="35540" y="13390"/>
                </a:lnTo>
                <a:lnTo>
                  <a:pt x="35530" y="13390"/>
                </a:lnTo>
                <a:lnTo>
                  <a:pt x="35520" y="13390"/>
                </a:lnTo>
                <a:lnTo>
                  <a:pt x="35520" y="13400"/>
                </a:lnTo>
                <a:lnTo>
                  <a:pt x="35520" y="13410"/>
                </a:lnTo>
                <a:lnTo>
                  <a:pt x="35510" y="13410"/>
                </a:lnTo>
                <a:lnTo>
                  <a:pt x="35510" y="13420"/>
                </a:lnTo>
                <a:lnTo>
                  <a:pt x="35510" y="13430"/>
                </a:lnTo>
                <a:lnTo>
                  <a:pt x="35500" y="13430"/>
                </a:lnTo>
                <a:lnTo>
                  <a:pt x="35500" y="13440"/>
                </a:lnTo>
                <a:lnTo>
                  <a:pt x="35500" y="13450"/>
                </a:lnTo>
                <a:lnTo>
                  <a:pt x="35490" y="13450"/>
                </a:lnTo>
                <a:lnTo>
                  <a:pt x="35490" y="13460"/>
                </a:lnTo>
                <a:lnTo>
                  <a:pt x="35490" y="13470"/>
                </a:lnTo>
                <a:lnTo>
                  <a:pt x="35480" y="13470"/>
                </a:lnTo>
                <a:lnTo>
                  <a:pt x="35480" y="13480"/>
                </a:lnTo>
                <a:lnTo>
                  <a:pt x="35480" y="13500"/>
                </a:lnTo>
                <a:lnTo>
                  <a:pt x="35480" y="13510"/>
                </a:lnTo>
                <a:lnTo>
                  <a:pt x="35470" y="13510"/>
                </a:lnTo>
                <a:lnTo>
                  <a:pt x="35470" y="13520"/>
                </a:lnTo>
                <a:lnTo>
                  <a:pt x="35460" y="13520"/>
                </a:lnTo>
                <a:lnTo>
                  <a:pt x="35460" y="13540"/>
                </a:lnTo>
                <a:lnTo>
                  <a:pt x="35460" y="13570"/>
                </a:lnTo>
                <a:lnTo>
                  <a:pt x="35450" y="13570"/>
                </a:lnTo>
                <a:lnTo>
                  <a:pt x="35440" y="13570"/>
                </a:lnTo>
                <a:lnTo>
                  <a:pt x="35440" y="13580"/>
                </a:lnTo>
                <a:lnTo>
                  <a:pt x="35430" y="13580"/>
                </a:lnTo>
                <a:lnTo>
                  <a:pt x="35410" y="13580"/>
                </a:lnTo>
                <a:lnTo>
                  <a:pt x="35410" y="13590"/>
                </a:lnTo>
                <a:lnTo>
                  <a:pt x="35410" y="13580"/>
                </a:lnTo>
                <a:lnTo>
                  <a:pt x="35400" y="13580"/>
                </a:lnTo>
                <a:lnTo>
                  <a:pt x="35400" y="13590"/>
                </a:lnTo>
                <a:lnTo>
                  <a:pt x="35400" y="13600"/>
                </a:lnTo>
                <a:lnTo>
                  <a:pt x="35400" y="13620"/>
                </a:lnTo>
                <a:lnTo>
                  <a:pt x="35390" y="13620"/>
                </a:lnTo>
                <a:lnTo>
                  <a:pt x="35390" y="13630"/>
                </a:lnTo>
                <a:lnTo>
                  <a:pt x="35380" y="13630"/>
                </a:lnTo>
                <a:lnTo>
                  <a:pt x="35380" y="13640"/>
                </a:lnTo>
                <a:lnTo>
                  <a:pt x="35390" y="13640"/>
                </a:lnTo>
                <a:lnTo>
                  <a:pt x="35390" y="13650"/>
                </a:lnTo>
                <a:lnTo>
                  <a:pt x="35400" y="13650"/>
                </a:lnTo>
                <a:lnTo>
                  <a:pt x="35400" y="13660"/>
                </a:lnTo>
                <a:lnTo>
                  <a:pt x="35400" y="13690"/>
                </a:lnTo>
                <a:lnTo>
                  <a:pt x="35400" y="13700"/>
                </a:lnTo>
                <a:lnTo>
                  <a:pt x="35400" y="13710"/>
                </a:lnTo>
                <a:lnTo>
                  <a:pt x="35400" y="13720"/>
                </a:lnTo>
                <a:lnTo>
                  <a:pt x="35390" y="13720"/>
                </a:lnTo>
                <a:lnTo>
                  <a:pt x="35390" y="13730"/>
                </a:lnTo>
                <a:lnTo>
                  <a:pt x="35380" y="13730"/>
                </a:lnTo>
                <a:lnTo>
                  <a:pt x="35380" y="13740"/>
                </a:lnTo>
                <a:lnTo>
                  <a:pt x="35370" y="13740"/>
                </a:lnTo>
                <a:lnTo>
                  <a:pt x="35370" y="13750"/>
                </a:lnTo>
                <a:lnTo>
                  <a:pt x="35370" y="13760"/>
                </a:lnTo>
                <a:lnTo>
                  <a:pt x="35360" y="13760"/>
                </a:lnTo>
                <a:lnTo>
                  <a:pt x="35360" y="13770"/>
                </a:lnTo>
                <a:lnTo>
                  <a:pt x="35350" y="13770"/>
                </a:lnTo>
                <a:lnTo>
                  <a:pt x="35350" y="13760"/>
                </a:lnTo>
                <a:lnTo>
                  <a:pt x="35350" y="13750"/>
                </a:lnTo>
                <a:lnTo>
                  <a:pt x="35340" y="13750"/>
                </a:lnTo>
                <a:lnTo>
                  <a:pt x="35340" y="13740"/>
                </a:lnTo>
                <a:lnTo>
                  <a:pt x="35330" y="13740"/>
                </a:lnTo>
                <a:lnTo>
                  <a:pt x="35330" y="13730"/>
                </a:lnTo>
                <a:lnTo>
                  <a:pt x="35320" y="13730"/>
                </a:lnTo>
                <a:lnTo>
                  <a:pt x="35320" y="13720"/>
                </a:lnTo>
                <a:lnTo>
                  <a:pt x="35310" y="13720"/>
                </a:lnTo>
                <a:lnTo>
                  <a:pt x="35310" y="13710"/>
                </a:lnTo>
                <a:lnTo>
                  <a:pt x="35300" y="13710"/>
                </a:lnTo>
                <a:lnTo>
                  <a:pt x="35300" y="13700"/>
                </a:lnTo>
                <a:lnTo>
                  <a:pt x="35290" y="13700"/>
                </a:lnTo>
                <a:lnTo>
                  <a:pt x="35290" y="13690"/>
                </a:lnTo>
                <a:lnTo>
                  <a:pt x="35280" y="13690"/>
                </a:lnTo>
                <a:lnTo>
                  <a:pt x="35280" y="13680"/>
                </a:lnTo>
                <a:lnTo>
                  <a:pt x="35270" y="13680"/>
                </a:lnTo>
                <a:lnTo>
                  <a:pt x="35270" y="13670"/>
                </a:lnTo>
                <a:lnTo>
                  <a:pt x="35270" y="13660"/>
                </a:lnTo>
                <a:lnTo>
                  <a:pt x="35260" y="13660"/>
                </a:lnTo>
                <a:lnTo>
                  <a:pt x="35250" y="13660"/>
                </a:lnTo>
                <a:lnTo>
                  <a:pt x="35250" y="13650"/>
                </a:lnTo>
                <a:lnTo>
                  <a:pt x="35240" y="13650"/>
                </a:lnTo>
                <a:lnTo>
                  <a:pt x="35240" y="13640"/>
                </a:lnTo>
                <a:lnTo>
                  <a:pt x="35230" y="13640"/>
                </a:lnTo>
                <a:lnTo>
                  <a:pt x="35230" y="13630"/>
                </a:lnTo>
                <a:lnTo>
                  <a:pt x="35230" y="13620"/>
                </a:lnTo>
                <a:lnTo>
                  <a:pt x="35220" y="13620"/>
                </a:lnTo>
                <a:lnTo>
                  <a:pt x="35220" y="13610"/>
                </a:lnTo>
                <a:lnTo>
                  <a:pt x="35210" y="13610"/>
                </a:lnTo>
                <a:lnTo>
                  <a:pt x="35210" y="13600"/>
                </a:lnTo>
                <a:lnTo>
                  <a:pt x="35200" y="13600"/>
                </a:lnTo>
                <a:lnTo>
                  <a:pt x="35200" y="13590"/>
                </a:lnTo>
                <a:lnTo>
                  <a:pt x="35190" y="13590"/>
                </a:lnTo>
                <a:lnTo>
                  <a:pt x="35190" y="13580"/>
                </a:lnTo>
                <a:lnTo>
                  <a:pt x="35180" y="13580"/>
                </a:lnTo>
                <a:lnTo>
                  <a:pt x="35170" y="13580"/>
                </a:lnTo>
                <a:lnTo>
                  <a:pt x="35170" y="13570"/>
                </a:lnTo>
                <a:lnTo>
                  <a:pt x="35160" y="13570"/>
                </a:lnTo>
                <a:lnTo>
                  <a:pt x="35160" y="13560"/>
                </a:lnTo>
                <a:lnTo>
                  <a:pt x="35150" y="13560"/>
                </a:lnTo>
                <a:lnTo>
                  <a:pt x="35150" y="13550"/>
                </a:lnTo>
                <a:lnTo>
                  <a:pt x="35150" y="13540"/>
                </a:lnTo>
                <a:lnTo>
                  <a:pt x="35150" y="13530"/>
                </a:lnTo>
                <a:lnTo>
                  <a:pt x="35150" y="13520"/>
                </a:lnTo>
                <a:lnTo>
                  <a:pt x="35160" y="13520"/>
                </a:lnTo>
                <a:lnTo>
                  <a:pt x="35170" y="13520"/>
                </a:lnTo>
                <a:lnTo>
                  <a:pt x="35190" y="13520"/>
                </a:lnTo>
                <a:lnTo>
                  <a:pt x="35200" y="13520"/>
                </a:lnTo>
                <a:lnTo>
                  <a:pt x="35210" y="13520"/>
                </a:lnTo>
                <a:lnTo>
                  <a:pt x="35210" y="13510"/>
                </a:lnTo>
                <a:lnTo>
                  <a:pt x="35220" y="13510"/>
                </a:lnTo>
                <a:lnTo>
                  <a:pt x="35220" y="13480"/>
                </a:lnTo>
                <a:lnTo>
                  <a:pt x="35210" y="13480"/>
                </a:lnTo>
                <a:lnTo>
                  <a:pt x="35210" y="13470"/>
                </a:lnTo>
                <a:lnTo>
                  <a:pt x="35200" y="13470"/>
                </a:lnTo>
                <a:lnTo>
                  <a:pt x="35200" y="13460"/>
                </a:lnTo>
                <a:lnTo>
                  <a:pt x="35190" y="13460"/>
                </a:lnTo>
                <a:lnTo>
                  <a:pt x="35170" y="13460"/>
                </a:lnTo>
                <a:lnTo>
                  <a:pt x="35170" y="13450"/>
                </a:lnTo>
                <a:lnTo>
                  <a:pt x="35170" y="13440"/>
                </a:lnTo>
                <a:lnTo>
                  <a:pt x="35160" y="13440"/>
                </a:lnTo>
                <a:lnTo>
                  <a:pt x="35150" y="13440"/>
                </a:lnTo>
                <a:lnTo>
                  <a:pt x="35160" y="13440"/>
                </a:lnTo>
                <a:lnTo>
                  <a:pt x="35160" y="13430"/>
                </a:lnTo>
                <a:lnTo>
                  <a:pt x="35170" y="13430"/>
                </a:lnTo>
                <a:lnTo>
                  <a:pt x="35170" y="13440"/>
                </a:lnTo>
                <a:lnTo>
                  <a:pt x="35190" y="13440"/>
                </a:lnTo>
                <a:lnTo>
                  <a:pt x="35200" y="13440"/>
                </a:lnTo>
                <a:lnTo>
                  <a:pt x="35200" y="13450"/>
                </a:lnTo>
                <a:lnTo>
                  <a:pt x="35220" y="13450"/>
                </a:lnTo>
                <a:lnTo>
                  <a:pt x="35230" y="13450"/>
                </a:lnTo>
                <a:lnTo>
                  <a:pt x="35230" y="13460"/>
                </a:lnTo>
                <a:lnTo>
                  <a:pt x="35240" y="13460"/>
                </a:lnTo>
                <a:lnTo>
                  <a:pt x="35240" y="13470"/>
                </a:lnTo>
                <a:lnTo>
                  <a:pt x="35240" y="13480"/>
                </a:lnTo>
                <a:lnTo>
                  <a:pt x="35250" y="13480"/>
                </a:lnTo>
                <a:lnTo>
                  <a:pt x="35250" y="13430"/>
                </a:lnTo>
                <a:lnTo>
                  <a:pt x="35250" y="13420"/>
                </a:lnTo>
                <a:lnTo>
                  <a:pt x="35250" y="13410"/>
                </a:lnTo>
                <a:lnTo>
                  <a:pt x="35250" y="13400"/>
                </a:lnTo>
                <a:lnTo>
                  <a:pt x="35260" y="13400"/>
                </a:lnTo>
                <a:lnTo>
                  <a:pt x="35260" y="13390"/>
                </a:lnTo>
                <a:lnTo>
                  <a:pt x="35260" y="13380"/>
                </a:lnTo>
                <a:lnTo>
                  <a:pt x="35260" y="13370"/>
                </a:lnTo>
                <a:lnTo>
                  <a:pt x="35270" y="13370"/>
                </a:lnTo>
                <a:lnTo>
                  <a:pt x="35270" y="13360"/>
                </a:lnTo>
                <a:lnTo>
                  <a:pt x="35280" y="13360"/>
                </a:lnTo>
                <a:lnTo>
                  <a:pt x="35280" y="13350"/>
                </a:lnTo>
                <a:lnTo>
                  <a:pt x="35280" y="13340"/>
                </a:lnTo>
                <a:lnTo>
                  <a:pt x="35290" y="13340"/>
                </a:lnTo>
                <a:lnTo>
                  <a:pt x="35290" y="13330"/>
                </a:lnTo>
                <a:lnTo>
                  <a:pt x="35290" y="13320"/>
                </a:lnTo>
                <a:lnTo>
                  <a:pt x="35300" y="13320"/>
                </a:lnTo>
                <a:lnTo>
                  <a:pt x="35300" y="13310"/>
                </a:lnTo>
                <a:lnTo>
                  <a:pt x="35300" y="13300"/>
                </a:lnTo>
                <a:lnTo>
                  <a:pt x="35310" y="13300"/>
                </a:lnTo>
                <a:lnTo>
                  <a:pt x="35310" y="13290"/>
                </a:lnTo>
                <a:lnTo>
                  <a:pt x="35320" y="13290"/>
                </a:lnTo>
                <a:lnTo>
                  <a:pt x="35320" y="13280"/>
                </a:lnTo>
                <a:lnTo>
                  <a:pt x="35330" y="13280"/>
                </a:lnTo>
                <a:lnTo>
                  <a:pt x="35330" y="13270"/>
                </a:lnTo>
                <a:lnTo>
                  <a:pt x="35340" y="13270"/>
                </a:lnTo>
                <a:lnTo>
                  <a:pt x="35340" y="13260"/>
                </a:lnTo>
                <a:lnTo>
                  <a:pt x="35350" y="13260"/>
                </a:lnTo>
                <a:lnTo>
                  <a:pt x="35350" y="13250"/>
                </a:lnTo>
                <a:lnTo>
                  <a:pt x="35350" y="13260"/>
                </a:lnTo>
                <a:lnTo>
                  <a:pt x="35360" y="13260"/>
                </a:lnTo>
                <a:lnTo>
                  <a:pt x="35360" y="13270"/>
                </a:lnTo>
                <a:lnTo>
                  <a:pt x="35360" y="13330"/>
                </a:lnTo>
                <a:lnTo>
                  <a:pt x="35360" y="13340"/>
                </a:lnTo>
                <a:lnTo>
                  <a:pt x="35360" y="13350"/>
                </a:lnTo>
                <a:lnTo>
                  <a:pt x="35350" y="13350"/>
                </a:lnTo>
                <a:lnTo>
                  <a:pt x="35350" y="13400"/>
                </a:lnTo>
                <a:lnTo>
                  <a:pt x="35350" y="13410"/>
                </a:lnTo>
                <a:lnTo>
                  <a:pt x="35350" y="13430"/>
                </a:lnTo>
                <a:lnTo>
                  <a:pt x="35360" y="13430"/>
                </a:lnTo>
                <a:lnTo>
                  <a:pt x="35360" y="13440"/>
                </a:lnTo>
                <a:lnTo>
                  <a:pt x="35360" y="13450"/>
                </a:lnTo>
                <a:lnTo>
                  <a:pt x="35360" y="13460"/>
                </a:lnTo>
                <a:lnTo>
                  <a:pt x="35370" y="13460"/>
                </a:lnTo>
                <a:lnTo>
                  <a:pt x="35360" y="13460"/>
                </a:lnTo>
                <a:lnTo>
                  <a:pt x="35360" y="13470"/>
                </a:lnTo>
                <a:lnTo>
                  <a:pt x="35360" y="13480"/>
                </a:lnTo>
                <a:lnTo>
                  <a:pt x="35350" y="13480"/>
                </a:lnTo>
                <a:lnTo>
                  <a:pt x="35350" y="13490"/>
                </a:lnTo>
                <a:lnTo>
                  <a:pt x="35360" y="13490"/>
                </a:lnTo>
                <a:lnTo>
                  <a:pt x="35360" y="13500"/>
                </a:lnTo>
                <a:lnTo>
                  <a:pt x="35370" y="13500"/>
                </a:lnTo>
                <a:lnTo>
                  <a:pt x="35370" y="13490"/>
                </a:lnTo>
                <a:lnTo>
                  <a:pt x="35380" y="13490"/>
                </a:lnTo>
                <a:lnTo>
                  <a:pt x="35380" y="13480"/>
                </a:lnTo>
                <a:lnTo>
                  <a:pt x="35380" y="13470"/>
                </a:lnTo>
                <a:lnTo>
                  <a:pt x="35390" y="13470"/>
                </a:lnTo>
                <a:lnTo>
                  <a:pt x="35390" y="13460"/>
                </a:lnTo>
                <a:lnTo>
                  <a:pt x="35400" y="13460"/>
                </a:lnTo>
                <a:lnTo>
                  <a:pt x="35400" y="13450"/>
                </a:lnTo>
                <a:lnTo>
                  <a:pt x="35410" y="13450"/>
                </a:lnTo>
                <a:lnTo>
                  <a:pt x="35410" y="13430"/>
                </a:lnTo>
                <a:lnTo>
                  <a:pt x="35420" y="13430"/>
                </a:lnTo>
                <a:lnTo>
                  <a:pt x="35430" y="13430"/>
                </a:lnTo>
                <a:lnTo>
                  <a:pt x="35430" y="13420"/>
                </a:lnTo>
                <a:lnTo>
                  <a:pt x="35440" y="13420"/>
                </a:lnTo>
                <a:lnTo>
                  <a:pt x="35440" y="13410"/>
                </a:lnTo>
                <a:lnTo>
                  <a:pt x="35420" y="13410"/>
                </a:lnTo>
                <a:lnTo>
                  <a:pt x="35420" y="13400"/>
                </a:lnTo>
                <a:lnTo>
                  <a:pt x="35410" y="13400"/>
                </a:lnTo>
                <a:lnTo>
                  <a:pt x="35400" y="13400"/>
                </a:lnTo>
                <a:lnTo>
                  <a:pt x="35400" y="13390"/>
                </a:lnTo>
                <a:lnTo>
                  <a:pt x="35410" y="13390"/>
                </a:lnTo>
                <a:lnTo>
                  <a:pt x="35410" y="13380"/>
                </a:lnTo>
                <a:lnTo>
                  <a:pt x="35410" y="13370"/>
                </a:lnTo>
                <a:lnTo>
                  <a:pt x="35420" y="13370"/>
                </a:lnTo>
                <a:lnTo>
                  <a:pt x="35420" y="13360"/>
                </a:lnTo>
                <a:lnTo>
                  <a:pt x="35420" y="13350"/>
                </a:lnTo>
                <a:lnTo>
                  <a:pt x="35420" y="13330"/>
                </a:lnTo>
                <a:lnTo>
                  <a:pt x="35420" y="13320"/>
                </a:lnTo>
                <a:lnTo>
                  <a:pt x="35410" y="13320"/>
                </a:lnTo>
                <a:lnTo>
                  <a:pt x="35400" y="13320"/>
                </a:lnTo>
                <a:lnTo>
                  <a:pt x="35400" y="13330"/>
                </a:lnTo>
                <a:lnTo>
                  <a:pt x="35390" y="13330"/>
                </a:lnTo>
                <a:lnTo>
                  <a:pt x="35380" y="13330"/>
                </a:lnTo>
                <a:lnTo>
                  <a:pt x="35380" y="13340"/>
                </a:lnTo>
                <a:lnTo>
                  <a:pt x="35380" y="13290"/>
                </a:lnTo>
                <a:lnTo>
                  <a:pt x="35380" y="13280"/>
                </a:lnTo>
                <a:lnTo>
                  <a:pt x="35390" y="13280"/>
                </a:lnTo>
                <a:lnTo>
                  <a:pt x="35390" y="13270"/>
                </a:lnTo>
                <a:lnTo>
                  <a:pt x="35390" y="13260"/>
                </a:lnTo>
                <a:lnTo>
                  <a:pt x="35390" y="13250"/>
                </a:lnTo>
                <a:lnTo>
                  <a:pt x="35390" y="13240"/>
                </a:lnTo>
                <a:lnTo>
                  <a:pt x="35400" y="13240"/>
                </a:lnTo>
                <a:lnTo>
                  <a:pt x="35400" y="13230"/>
                </a:lnTo>
                <a:lnTo>
                  <a:pt x="35400" y="13220"/>
                </a:lnTo>
                <a:lnTo>
                  <a:pt x="35400" y="13210"/>
                </a:lnTo>
                <a:lnTo>
                  <a:pt x="35410" y="13210"/>
                </a:lnTo>
                <a:lnTo>
                  <a:pt x="35410" y="13200"/>
                </a:lnTo>
                <a:lnTo>
                  <a:pt x="35410" y="13190"/>
                </a:lnTo>
                <a:lnTo>
                  <a:pt x="35410" y="13170"/>
                </a:lnTo>
                <a:lnTo>
                  <a:pt x="35420" y="13170"/>
                </a:lnTo>
                <a:lnTo>
                  <a:pt x="35420" y="13160"/>
                </a:lnTo>
                <a:lnTo>
                  <a:pt x="35420" y="13150"/>
                </a:lnTo>
                <a:lnTo>
                  <a:pt x="35420" y="13140"/>
                </a:lnTo>
                <a:lnTo>
                  <a:pt x="35420" y="13130"/>
                </a:lnTo>
                <a:lnTo>
                  <a:pt x="35430" y="13130"/>
                </a:lnTo>
                <a:lnTo>
                  <a:pt x="35430" y="13120"/>
                </a:lnTo>
                <a:lnTo>
                  <a:pt x="35440" y="13120"/>
                </a:lnTo>
                <a:lnTo>
                  <a:pt x="35440" y="13100"/>
                </a:lnTo>
                <a:lnTo>
                  <a:pt x="35440" y="13090"/>
                </a:lnTo>
                <a:lnTo>
                  <a:pt x="35440" y="13080"/>
                </a:lnTo>
                <a:lnTo>
                  <a:pt x="35440" y="13070"/>
                </a:lnTo>
                <a:lnTo>
                  <a:pt x="35450" y="13070"/>
                </a:lnTo>
                <a:lnTo>
                  <a:pt x="35450" y="13060"/>
                </a:lnTo>
                <a:lnTo>
                  <a:pt x="35460" y="13060"/>
                </a:lnTo>
                <a:lnTo>
                  <a:pt x="35460" y="13050"/>
                </a:lnTo>
                <a:lnTo>
                  <a:pt x="35460" y="13030"/>
                </a:lnTo>
                <a:lnTo>
                  <a:pt x="35470" y="13030"/>
                </a:lnTo>
                <a:lnTo>
                  <a:pt x="35480" y="13030"/>
                </a:lnTo>
                <a:lnTo>
                  <a:pt x="35480" y="13020"/>
                </a:lnTo>
                <a:lnTo>
                  <a:pt x="35480" y="13010"/>
                </a:lnTo>
                <a:lnTo>
                  <a:pt x="35490" y="13010"/>
                </a:lnTo>
                <a:lnTo>
                  <a:pt x="35490" y="13000"/>
                </a:lnTo>
                <a:lnTo>
                  <a:pt x="35490" y="12990"/>
                </a:lnTo>
                <a:lnTo>
                  <a:pt x="35500" y="12990"/>
                </a:lnTo>
                <a:lnTo>
                  <a:pt x="35510" y="12990"/>
                </a:lnTo>
                <a:lnTo>
                  <a:pt x="35510" y="13000"/>
                </a:lnTo>
                <a:lnTo>
                  <a:pt x="35520" y="13000"/>
                </a:lnTo>
                <a:lnTo>
                  <a:pt x="35520" y="13010"/>
                </a:lnTo>
                <a:lnTo>
                  <a:pt x="35520" y="13020"/>
                </a:lnTo>
                <a:lnTo>
                  <a:pt x="35510" y="13020"/>
                </a:lnTo>
                <a:lnTo>
                  <a:pt x="35500" y="13020"/>
                </a:lnTo>
                <a:lnTo>
                  <a:pt x="35500" y="13040"/>
                </a:lnTo>
                <a:lnTo>
                  <a:pt x="35490" y="13040"/>
                </a:lnTo>
                <a:lnTo>
                  <a:pt x="35490" y="13050"/>
                </a:lnTo>
                <a:lnTo>
                  <a:pt x="35490" y="13060"/>
                </a:lnTo>
                <a:lnTo>
                  <a:pt x="35480" y="13060"/>
                </a:lnTo>
                <a:lnTo>
                  <a:pt x="35480" y="13070"/>
                </a:lnTo>
                <a:lnTo>
                  <a:pt x="35480" y="13080"/>
                </a:lnTo>
                <a:lnTo>
                  <a:pt x="35480" y="13090"/>
                </a:lnTo>
                <a:lnTo>
                  <a:pt x="35470" y="13090"/>
                </a:lnTo>
                <a:lnTo>
                  <a:pt x="35470" y="13100"/>
                </a:lnTo>
                <a:lnTo>
                  <a:pt x="35470" y="13110"/>
                </a:lnTo>
                <a:lnTo>
                  <a:pt x="35460" y="13110"/>
                </a:lnTo>
                <a:lnTo>
                  <a:pt x="35460" y="13120"/>
                </a:lnTo>
                <a:lnTo>
                  <a:pt x="35450" y="13120"/>
                </a:lnTo>
                <a:lnTo>
                  <a:pt x="35450" y="13130"/>
                </a:lnTo>
                <a:lnTo>
                  <a:pt x="35480" y="13130"/>
                </a:lnTo>
                <a:lnTo>
                  <a:pt x="35480" y="13110"/>
                </a:lnTo>
                <a:lnTo>
                  <a:pt x="35490" y="13110"/>
                </a:lnTo>
                <a:lnTo>
                  <a:pt x="35490" y="13120"/>
                </a:lnTo>
                <a:lnTo>
                  <a:pt x="35500" y="13120"/>
                </a:lnTo>
                <a:lnTo>
                  <a:pt x="35500" y="13130"/>
                </a:lnTo>
                <a:lnTo>
                  <a:pt x="35500" y="13140"/>
                </a:lnTo>
                <a:lnTo>
                  <a:pt x="35490" y="13140"/>
                </a:lnTo>
                <a:lnTo>
                  <a:pt x="35480" y="13140"/>
                </a:lnTo>
                <a:lnTo>
                  <a:pt x="35480" y="13150"/>
                </a:lnTo>
                <a:lnTo>
                  <a:pt x="35470" y="13150"/>
                </a:lnTo>
                <a:lnTo>
                  <a:pt x="35470" y="13160"/>
                </a:lnTo>
                <a:lnTo>
                  <a:pt x="35460" y="13160"/>
                </a:lnTo>
                <a:lnTo>
                  <a:pt x="35460" y="13170"/>
                </a:lnTo>
                <a:lnTo>
                  <a:pt x="35450" y="13170"/>
                </a:lnTo>
                <a:lnTo>
                  <a:pt x="35450" y="13180"/>
                </a:lnTo>
                <a:lnTo>
                  <a:pt x="35450" y="13200"/>
                </a:lnTo>
                <a:lnTo>
                  <a:pt x="35440" y="13200"/>
                </a:lnTo>
                <a:lnTo>
                  <a:pt x="35440" y="13210"/>
                </a:lnTo>
                <a:lnTo>
                  <a:pt x="35430" y="13210"/>
                </a:lnTo>
                <a:lnTo>
                  <a:pt x="35430" y="13220"/>
                </a:lnTo>
                <a:lnTo>
                  <a:pt x="35430" y="13230"/>
                </a:lnTo>
                <a:lnTo>
                  <a:pt x="35420" y="13230"/>
                </a:lnTo>
                <a:lnTo>
                  <a:pt x="35420" y="13250"/>
                </a:lnTo>
                <a:lnTo>
                  <a:pt x="35430" y="13250"/>
                </a:lnTo>
                <a:lnTo>
                  <a:pt x="35440" y="13250"/>
                </a:lnTo>
                <a:lnTo>
                  <a:pt x="35440" y="13240"/>
                </a:lnTo>
                <a:lnTo>
                  <a:pt x="35440" y="13230"/>
                </a:lnTo>
                <a:lnTo>
                  <a:pt x="35450" y="13230"/>
                </a:lnTo>
                <a:lnTo>
                  <a:pt x="35460" y="13230"/>
                </a:lnTo>
                <a:lnTo>
                  <a:pt x="35460" y="13240"/>
                </a:lnTo>
                <a:lnTo>
                  <a:pt x="35470" y="13240"/>
                </a:lnTo>
                <a:lnTo>
                  <a:pt x="35480" y="13240"/>
                </a:lnTo>
                <a:lnTo>
                  <a:pt x="35480" y="13250"/>
                </a:lnTo>
                <a:lnTo>
                  <a:pt x="35480" y="13260"/>
                </a:lnTo>
                <a:lnTo>
                  <a:pt x="35480" y="13270"/>
                </a:lnTo>
                <a:lnTo>
                  <a:pt x="35490" y="13270"/>
                </a:lnTo>
                <a:lnTo>
                  <a:pt x="35490" y="13280"/>
                </a:lnTo>
                <a:lnTo>
                  <a:pt x="35500" y="13280"/>
                </a:lnTo>
                <a:lnTo>
                  <a:pt x="35500" y="13270"/>
                </a:lnTo>
                <a:lnTo>
                  <a:pt x="35510" y="13270"/>
                </a:lnTo>
                <a:lnTo>
                  <a:pt x="35510" y="13240"/>
                </a:lnTo>
                <a:lnTo>
                  <a:pt x="35500" y="13240"/>
                </a:lnTo>
                <a:lnTo>
                  <a:pt x="35500" y="13230"/>
                </a:lnTo>
                <a:lnTo>
                  <a:pt x="35500" y="13220"/>
                </a:lnTo>
                <a:lnTo>
                  <a:pt x="35480" y="13220"/>
                </a:lnTo>
                <a:lnTo>
                  <a:pt x="35480" y="13200"/>
                </a:lnTo>
                <a:lnTo>
                  <a:pt x="35470" y="13200"/>
                </a:lnTo>
                <a:lnTo>
                  <a:pt x="35470" y="13180"/>
                </a:lnTo>
                <a:lnTo>
                  <a:pt x="35480" y="13180"/>
                </a:lnTo>
                <a:lnTo>
                  <a:pt x="35480" y="13170"/>
                </a:lnTo>
                <a:lnTo>
                  <a:pt x="35490" y="13170"/>
                </a:lnTo>
                <a:lnTo>
                  <a:pt x="35500" y="13170"/>
                </a:lnTo>
                <a:lnTo>
                  <a:pt x="35500" y="13180"/>
                </a:lnTo>
                <a:lnTo>
                  <a:pt x="35500" y="13190"/>
                </a:lnTo>
                <a:lnTo>
                  <a:pt x="35500" y="13200"/>
                </a:lnTo>
                <a:lnTo>
                  <a:pt x="35490" y="13200"/>
                </a:lnTo>
                <a:lnTo>
                  <a:pt x="35500" y="13200"/>
                </a:lnTo>
                <a:lnTo>
                  <a:pt x="35500" y="13210"/>
                </a:lnTo>
                <a:lnTo>
                  <a:pt x="35500" y="13220"/>
                </a:lnTo>
                <a:lnTo>
                  <a:pt x="35510" y="13220"/>
                </a:lnTo>
                <a:lnTo>
                  <a:pt x="35510" y="13230"/>
                </a:lnTo>
                <a:lnTo>
                  <a:pt x="35520" y="13230"/>
                </a:lnTo>
                <a:lnTo>
                  <a:pt x="35520" y="13260"/>
                </a:lnTo>
                <a:lnTo>
                  <a:pt x="35520" y="13270"/>
                </a:lnTo>
                <a:lnTo>
                  <a:pt x="35510" y="13270"/>
                </a:lnTo>
                <a:lnTo>
                  <a:pt x="35510" y="13280"/>
                </a:lnTo>
                <a:lnTo>
                  <a:pt x="35520" y="13280"/>
                </a:lnTo>
                <a:lnTo>
                  <a:pt x="35520" y="13300"/>
                </a:lnTo>
                <a:lnTo>
                  <a:pt x="35510" y="13300"/>
                </a:lnTo>
                <a:lnTo>
                  <a:pt x="35510" y="13310"/>
                </a:lnTo>
                <a:lnTo>
                  <a:pt x="35510" y="13330"/>
                </a:lnTo>
                <a:lnTo>
                  <a:pt x="35500" y="13330"/>
                </a:lnTo>
                <a:lnTo>
                  <a:pt x="35500" y="13360"/>
                </a:lnTo>
                <a:lnTo>
                  <a:pt x="35510" y="13360"/>
                </a:lnTo>
                <a:lnTo>
                  <a:pt x="35520" y="13360"/>
                </a:lnTo>
                <a:lnTo>
                  <a:pt x="35520" y="13350"/>
                </a:lnTo>
                <a:lnTo>
                  <a:pt x="35520" y="13340"/>
                </a:lnTo>
                <a:lnTo>
                  <a:pt x="35530" y="13340"/>
                </a:lnTo>
                <a:lnTo>
                  <a:pt x="35540" y="13340"/>
                </a:lnTo>
                <a:lnTo>
                  <a:pt x="35550" y="13340"/>
                </a:lnTo>
                <a:lnTo>
                  <a:pt x="35550" y="13330"/>
                </a:lnTo>
                <a:lnTo>
                  <a:pt x="35560" y="13330"/>
                </a:lnTo>
                <a:lnTo>
                  <a:pt x="35560" y="13320"/>
                </a:lnTo>
                <a:lnTo>
                  <a:pt x="35570" y="13320"/>
                </a:lnTo>
                <a:lnTo>
                  <a:pt x="35570" y="13310"/>
                </a:lnTo>
                <a:lnTo>
                  <a:pt x="35570" y="13300"/>
                </a:lnTo>
                <a:lnTo>
                  <a:pt x="35570" y="13290"/>
                </a:lnTo>
                <a:lnTo>
                  <a:pt x="35580" y="13290"/>
                </a:lnTo>
                <a:lnTo>
                  <a:pt x="35580" y="13280"/>
                </a:lnTo>
                <a:lnTo>
                  <a:pt x="35570" y="13280"/>
                </a:lnTo>
                <a:lnTo>
                  <a:pt x="35570" y="13270"/>
                </a:lnTo>
                <a:lnTo>
                  <a:pt x="35570" y="13260"/>
                </a:lnTo>
                <a:lnTo>
                  <a:pt x="35570" y="13250"/>
                </a:lnTo>
                <a:lnTo>
                  <a:pt x="35560" y="13250"/>
                </a:lnTo>
                <a:lnTo>
                  <a:pt x="35560" y="13240"/>
                </a:lnTo>
                <a:lnTo>
                  <a:pt x="35550" y="13240"/>
                </a:lnTo>
                <a:lnTo>
                  <a:pt x="35540" y="13240"/>
                </a:lnTo>
                <a:lnTo>
                  <a:pt x="35540" y="13250"/>
                </a:lnTo>
                <a:lnTo>
                  <a:pt x="35550" y="13250"/>
                </a:lnTo>
                <a:lnTo>
                  <a:pt x="35550" y="13260"/>
                </a:lnTo>
                <a:lnTo>
                  <a:pt x="35550" y="13270"/>
                </a:lnTo>
                <a:lnTo>
                  <a:pt x="35530" y="13270"/>
                </a:lnTo>
                <a:lnTo>
                  <a:pt x="35530" y="13250"/>
                </a:lnTo>
                <a:lnTo>
                  <a:pt x="35540" y="13250"/>
                </a:lnTo>
                <a:lnTo>
                  <a:pt x="35540" y="13240"/>
                </a:lnTo>
                <a:lnTo>
                  <a:pt x="35540" y="13220"/>
                </a:lnTo>
                <a:lnTo>
                  <a:pt x="35540" y="13200"/>
                </a:lnTo>
                <a:lnTo>
                  <a:pt x="35550" y="13200"/>
                </a:lnTo>
                <a:lnTo>
                  <a:pt x="35550" y="13180"/>
                </a:lnTo>
                <a:lnTo>
                  <a:pt x="35540" y="13180"/>
                </a:lnTo>
                <a:lnTo>
                  <a:pt x="35540" y="13170"/>
                </a:lnTo>
                <a:lnTo>
                  <a:pt x="35550" y="13170"/>
                </a:lnTo>
                <a:lnTo>
                  <a:pt x="35550" y="13160"/>
                </a:lnTo>
                <a:lnTo>
                  <a:pt x="35540" y="13160"/>
                </a:lnTo>
                <a:lnTo>
                  <a:pt x="35540" y="13150"/>
                </a:lnTo>
                <a:lnTo>
                  <a:pt x="35540" y="13140"/>
                </a:lnTo>
                <a:lnTo>
                  <a:pt x="35530" y="13140"/>
                </a:lnTo>
                <a:lnTo>
                  <a:pt x="35530" y="13130"/>
                </a:lnTo>
                <a:lnTo>
                  <a:pt x="35540" y="13130"/>
                </a:lnTo>
                <a:lnTo>
                  <a:pt x="35550" y="13130"/>
                </a:lnTo>
                <a:lnTo>
                  <a:pt x="35550" y="13120"/>
                </a:lnTo>
                <a:lnTo>
                  <a:pt x="35550" y="13110"/>
                </a:lnTo>
                <a:lnTo>
                  <a:pt x="35560" y="13110"/>
                </a:lnTo>
                <a:lnTo>
                  <a:pt x="35560" y="13100"/>
                </a:lnTo>
                <a:lnTo>
                  <a:pt x="35560" y="13090"/>
                </a:lnTo>
                <a:lnTo>
                  <a:pt x="35560" y="13080"/>
                </a:lnTo>
                <a:lnTo>
                  <a:pt x="35570" y="13080"/>
                </a:lnTo>
                <a:lnTo>
                  <a:pt x="35560" y="13080"/>
                </a:lnTo>
                <a:lnTo>
                  <a:pt x="35560" y="13070"/>
                </a:lnTo>
                <a:lnTo>
                  <a:pt x="35550" y="13070"/>
                </a:lnTo>
                <a:lnTo>
                  <a:pt x="35550" y="13060"/>
                </a:lnTo>
                <a:lnTo>
                  <a:pt x="35560" y="13060"/>
                </a:lnTo>
                <a:lnTo>
                  <a:pt x="35570" y="13060"/>
                </a:lnTo>
                <a:lnTo>
                  <a:pt x="35570" y="13050"/>
                </a:lnTo>
                <a:lnTo>
                  <a:pt x="35570" y="13030"/>
                </a:lnTo>
                <a:lnTo>
                  <a:pt x="35570" y="13020"/>
                </a:lnTo>
                <a:lnTo>
                  <a:pt x="35560" y="13020"/>
                </a:lnTo>
                <a:lnTo>
                  <a:pt x="35560" y="13030"/>
                </a:lnTo>
                <a:lnTo>
                  <a:pt x="35550" y="13030"/>
                </a:lnTo>
                <a:lnTo>
                  <a:pt x="35550" y="13020"/>
                </a:lnTo>
                <a:lnTo>
                  <a:pt x="35550" y="13010"/>
                </a:lnTo>
                <a:lnTo>
                  <a:pt x="35560" y="13010"/>
                </a:lnTo>
                <a:lnTo>
                  <a:pt x="35560" y="13000"/>
                </a:lnTo>
                <a:lnTo>
                  <a:pt x="35570" y="13000"/>
                </a:lnTo>
                <a:lnTo>
                  <a:pt x="35570" y="12990"/>
                </a:lnTo>
                <a:lnTo>
                  <a:pt x="35570" y="12970"/>
                </a:lnTo>
                <a:lnTo>
                  <a:pt x="35590" y="12970"/>
                </a:lnTo>
                <a:close/>
                <a:moveTo>
                  <a:pt x="35740" y="12970"/>
                </a:moveTo>
                <a:lnTo>
                  <a:pt x="35750" y="12970"/>
                </a:lnTo>
                <a:lnTo>
                  <a:pt x="35750" y="12990"/>
                </a:lnTo>
                <a:lnTo>
                  <a:pt x="35750" y="13000"/>
                </a:lnTo>
                <a:lnTo>
                  <a:pt x="35710" y="13000"/>
                </a:lnTo>
                <a:lnTo>
                  <a:pt x="35710" y="12970"/>
                </a:lnTo>
                <a:lnTo>
                  <a:pt x="35740" y="12970"/>
                </a:lnTo>
                <a:close/>
                <a:moveTo>
                  <a:pt x="35690" y="12930"/>
                </a:moveTo>
                <a:lnTo>
                  <a:pt x="35700" y="12930"/>
                </a:lnTo>
                <a:lnTo>
                  <a:pt x="35700" y="12940"/>
                </a:lnTo>
                <a:lnTo>
                  <a:pt x="35690" y="12940"/>
                </a:lnTo>
                <a:lnTo>
                  <a:pt x="35690" y="12950"/>
                </a:lnTo>
                <a:lnTo>
                  <a:pt x="35690" y="12960"/>
                </a:lnTo>
                <a:lnTo>
                  <a:pt x="35680" y="12960"/>
                </a:lnTo>
                <a:lnTo>
                  <a:pt x="35670" y="12960"/>
                </a:lnTo>
                <a:lnTo>
                  <a:pt x="35670" y="12970"/>
                </a:lnTo>
                <a:lnTo>
                  <a:pt x="35660" y="12970"/>
                </a:lnTo>
                <a:lnTo>
                  <a:pt x="35660" y="12980"/>
                </a:lnTo>
                <a:lnTo>
                  <a:pt x="35650" y="12980"/>
                </a:lnTo>
                <a:lnTo>
                  <a:pt x="35650" y="12990"/>
                </a:lnTo>
                <a:lnTo>
                  <a:pt x="35640" y="12990"/>
                </a:lnTo>
                <a:lnTo>
                  <a:pt x="35640" y="12980"/>
                </a:lnTo>
                <a:lnTo>
                  <a:pt x="35630" y="12980"/>
                </a:lnTo>
                <a:lnTo>
                  <a:pt x="35630" y="12970"/>
                </a:lnTo>
                <a:lnTo>
                  <a:pt x="35630" y="12960"/>
                </a:lnTo>
                <a:lnTo>
                  <a:pt x="35630" y="12950"/>
                </a:lnTo>
                <a:lnTo>
                  <a:pt x="35640" y="12950"/>
                </a:lnTo>
                <a:lnTo>
                  <a:pt x="35640" y="12940"/>
                </a:lnTo>
                <a:lnTo>
                  <a:pt x="35650" y="12940"/>
                </a:lnTo>
                <a:lnTo>
                  <a:pt x="35650" y="12930"/>
                </a:lnTo>
                <a:lnTo>
                  <a:pt x="35660" y="12930"/>
                </a:lnTo>
                <a:lnTo>
                  <a:pt x="35670" y="12930"/>
                </a:lnTo>
                <a:lnTo>
                  <a:pt x="35690" y="12930"/>
                </a:lnTo>
                <a:close/>
                <a:moveTo>
                  <a:pt x="35580" y="12870"/>
                </a:moveTo>
                <a:lnTo>
                  <a:pt x="35580" y="12880"/>
                </a:lnTo>
                <a:lnTo>
                  <a:pt x="35590" y="12880"/>
                </a:lnTo>
                <a:lnTo>
                  <a:pt x="35580" y="12880"/>
                </a:lnTo>
                <a:lnTo>
                  <a:pt x="35580" y="12890"/>
                </a:lnTo>
                <a:lnTo>
                  <a:pt x="35590" y="12890"/>
                </a:lnTo>
                <a:lnTo>
                  <a:pt x="35590" y="12900"/>
                </a:lnTo>
                <a:lnTo>
                  <a:pt x="35590" y="12910"/>
                </a:lnTo>
                <a:lnTo>
                  <a:pt x="35590" y="12920"/>
                </a:lnTo>
                <a:lnTo>
                  <a:pt x="35580" y="12920"/>
                </a:lnTo>
                <a:lnTo>
                  <a:pt x="35580" y="12930"/>
                </a:lnTo>
                <a:lnTo>
                  <a:pt x="35570" y="12930"/>
                </a:lnTo>
                <a:lnTo>
                  <a:pt x="35570" y="12950"/>
                </a:lnTo>
                <a:lnTo>
                  <a:pt x="35570" y="12970"/>
                </a:lnTo>
                <a:lnTo>
                  <a:pt x="35550" y="12970"/>
                </a:lnTo>
                <a:lnTo>
                  <a:pt x="35550" y="12960"/>
                </a:lnTo>
                <a:lnTo>
                  <a:pt x="35550" y="12930"/>
                </a:lnTo>
                <a:lnTo>
                  <a:pt x="35540" y="12930"/>
                </a:lnTo>
                <a:lnTo>
                  <a:pt x="35540" y="12940"/>
                </a:lnTo>
                <a:lnTo>
                  <a:pt x="35530" y="12940"/>
                </a:lnTo>
                <a:lnTo>
                  <a:pt x="35530" y="12950"/>
                </a:lnTo>
                <a:lnTo>
                  <a:pt x="35530" y="12970"/>
                </a:lnTo>
                <a:lnTo>
                  <a:pt x="35520" y="12970"/>
                </a:lnTo>
                <a:lnTo>
                  <a:pt x="35510" y="12970"/>
                </a:lnTo>
                <a:lnTo>
                  <a:pt x="35500" y="12970"/>
                </a:lnTo>
                <a:lnTo>
                  <a:pt x="35500" y="12950"/>
                </a:lnTo>
                <a:lnTo>
                  <a:pt x="35510" y="12950"/>
                </a:lnTo>
                <a:lnTo>
                  <a:pt x="35510" y="12940"/>
                </a:lnTo>
                <a:lnTo>
                  <a:pt x="35520" y="12940"/>
                </a:lnTo>
                <a:lnTo>
                  <a:pt x="35520" y="12930"/>
                </a:lnTo>
                <a:lnTo>
                  <a:pt x="35530" y="12930"/>
                </a:lnTo>
                <a:lnTo>
                  <a:pt x="35540" y="12930"/>
                </a:lnTo>
                <a:lnTo>
                  <a:pt x="35540" y="12910"/>
                </a:lnTo>
                <a:lnTo>
                  <a:pt x="35550" y="12910"/>
                </a:lnTo>
                <a:lnTo>
                  <a:pt x="35550" y="12900"/>
                </a:lnTo>
                <a:lnTo>
                  <a:pt x="35550" y="12890"/>
                </a:lnTo>
                <a:lnTo>
                  <a:pt x="35550" y="12880"/>
                </a:lnTo>
                <a:lnTo>
                  <a:pt x="35570" y="12880"/>
                </a:lnTo>
                <a:lnTo>
                  <a:pt x="35570" y="12870"/>
                </a:lnTo>
                <a:lnTo>
                  <a:pt x="35580" y="12870"/>
                </a:lnTo>
                <a:close/>
                <a:moveTo>
                  <a:pt x="35520" y="12660"/>
                </a:moveTo>
                <a:lnTo>
                  <a:pt x="35530" y="12660"/>
                </a:lnTo>
                <a:lnTo>
                  <a:pt x="35540" y="12660"/>
                </a:lnTo>
                <a:lnTo>
                  <a:pt x="35540" y="12670"/>
                </a:lnTo>
                <a:lnTo>
                  <a:pt x="35530" y="12670"/>
                </a:lnTo>
                <a:lnTo>
                  <a:pt x="35530" y="12680"/>
                </a:lnTo>
                <a:lnTo>
                  <a:pt x="35510" y="12680"/>
                </a:lnTo>
                <a:lnTo>
                  <a:pt x="35510" y="12690"/>
                </a:lnTo>
                <a:lnTo>
                  <a:pt x="35500" y="12690"/>
                </a:lnTo>
                <a:lnTo>
                  <a:pt x="35500" y="12680"/>
                </a:lnTo>
                <a:lnTo>
                  <a:pt x="35500" y="12670"/>
                </a:lnTo>
                <a:lnTo>
                  <a:pt x="35510" y="12670"/>
                </a:lnTo>
                <a:lnTo>
                  <a:pt x="35510" y="12680"/>
                </a:lnTo>
                <a:lnTo>
                  <a:pt x="35510" y="12670"/>
                </a:lnTo>
                <a:lnTo>
                  <a:pt x="35510" y="12660"/>
                </a:lnTo>
                <a:lnTo>
                  <a:pt x="35520" y="12660"/>
                </a:lnTo>
                <a:close/>
                <a:moveTo>
                  <a:pt x="35550" y="12570"/>
                </a:moveTo>
                <a:lnTo>
                  <a:pt x="35560" y="12570"/>
                </a:lnTo>
                <a:lnTo>
                  <a:pt x="35550" y="12570"/>
                </a:lnTo>
                <a:lnTo>
                  <a:pt x="35550" y="12580"/>
                </a:lnTo>
                <a:lnTo>
                  <a:pt x="35540" y="12580"/>
                </a:lnTo>
                <a:lnTo>
                  <a:pt x="35540" y="12590"/>
                </a:lnTo>
                <a:lnTo>
                  <a:pt x="35540" y="12600"/>
                </a:lnTo>
                <a:lnTo>
                  <a:pt x="35530" y="12600"/>
                </a:lnTo>
                <a:lnTo>
                  <a:pt x="35530" y="12610"/>
                </a:lnTo>
                <a:lnTo>
                  <a:pt x="35520" y="12610"/>
                </a:lnTo>
                <a:lnTo>
                  <a:pt x="35520" y="12620"/>
                </a:lnTo>
                <a:lnTo>
                  <a:pt x="35510" y="12620"/>
                </a:lnTo>
                <a:lnTo>
                  <a:pt x="35510" y="12610"/>
                </a:lnTo>
                <a:lnTo>
                  <a:pt x="35490" y="12610"/>
                </a:lnTo>
                <a:lnTo>
                  <a:pt x="35490" y="12620"/>
                </a:lnTo>
                <a:lnTo>
                  <a:pt x="35490" y="12630"/>
                </a:lnTo>
                <a:lnTo>
                  <a:pt x="35480" y="12630"/>
                </a:lnTo>
                <a:lnTo>
                  <a:pt x="35490" y="12630"/>
                </a:lnTo>
                <a:lnTo>
                  <a:pt x="35490" y="12640"/>
                </a:lnTo>
                <a:lnTo>
                  <a:pt x="35480" y="12640"/>
                </a:lnTo>
                <a:lnTo>
                  <a:pt x="35480" y="12650"/>
                </a:lnTo>
                <a:lnTo>
                  <a:pt x="35470" y="12650"/>
                </a:lnTo>
                <a:lnTo>
                  <a:pt x="35460" y="12650"/>
                </a:lnTo>
                <a:lnTo>
                  <a:pt x="35460" y="12680"/>
                </a:lnTo>
                <a:lnTo>
                  <a:pt x="35460" y="12690"/>
                </a:lnTo>
                <a:lnTo>
                  <a:pt x="35470" y="12690"/>
                </a:lnTo>
                <a:lnTo>
                  <a:pt x="35470" y="12710"/>
                </a:lnTo>
                <a:lnTo>
                  <a:pt x="35460" y="12710"/>
                </a:lnTo>
                <a:lnTo>
                  <a:pt x="35460" y="12700"/>
                </a:lnTo>
                <a:lnTo>
                  <a:pt x="35450" y="12700"/>
                </a:lnTo>
                <a:lnTo>
                  <a:pt x="35450" y="12690"/>
                </a:lnTo>
                <a:lnTo>
                  <a:pt x="35440" y="12690"/>
                </a:lnTo>
                <a:lnTo>
                  <a:pt x="35440" y="12680"/>
                </a:lnTo>
                <a:lnTo>
                  <a:pt x="35420" y="12680"/>
                </a:lnTo>
                <a:lnTo>
                  <a:pt x="35420" y="12690"/>
                </a:lnTo>
                <a:lnTo>
                  <a:pt x="35410" y="12690"/>
                </a:lnTo>
                <a:lnTo>
                  <a:pt x="35410" y="12700"/>
                </a:lnTo>
                <a:lnTo>
                  <a:pt x="35410" y="12710"/>
                </a:lnTo>
                <a:lnTo>
                  <a:pt x="35380" y="12710"/>
                </a:lnTo>
                <a:lnTo>
                  <a:pt x="35380" y="12720"/>
                </a:lnTo>
                <a:lnTo>
                  <a:pt x="35380" y="12730"/>
                </a:lnTo>
                <a:lnTo>
                  <a:pt x="35370" y="12730"/>
                </a:lnTo>
                <a:lnTo>
                  <a:pt x="35370" y="12740"/>
                </a:lnTo>
                <a:lnTo>
                  <a:pt x="35350" y="12740"/>
                </a:lnTo>
                <a:lnTo>
                  <a:pt x="35350" y="12750"/>
                </a:lnTo>
                <a:lnTo>
                  <a:pt x="35340" y="12750"/>
                </a:lnTo>
                <a:lnTo>
                  <a:pt x="35340" y="12760"/>
                </a:lnTo>
                <a:lnTo>
                  <a:pt x="35340" y="12770"/>
                </a:lnTo>
                <a:lnTo>
                  <a:pt x="35330" y="12770"/>
                </a:lnTo>
                <a:lnTo>
                  <a:pt x="35330" y="12780"/>
                </a:lnTo>
                <a:lnTo>
                  <a:pt x="35330" y="12790"/>
                </a:lnTo>
                <a:lnTo>
                  <a:pt x="35320" y="12790"/>
                </a:lnTo>
                <a:lnTo>
                  <a:pt x="35320" y="12800"/>
                </a:lnTo>
                <a:lnTo>
                  <a:pt x="35320" y="12810"/>
                </a:lnTo>
                <a:lnTo>
                  <a:pt x="35310" y="12810"/>
                </a:lnTo>
                <a:lnTo>
                  <a:pt x="35310" y="12820"/>
                </a:lnTo>
                <a:lnTo>
                  <a:pt x="35310" y="12830"/>
                </a:lnTo>
                <a:lnTo>
                  <a:pt x="35310" y="12840"/>
                </a:lnTo>
                <a:lnTo>
                  <a:pt x="35300" y="12840"/>
                </a:lnTo>
                <a:lnTo>
                  <a:pt x="35300" y="12850"/>
                </a:lnTo>
                <a:lnTo>
                  <a:pt x="35300" y="12860"/>
                </a:lnTo>
                <a:lnTo>
                  <a:pt x="35300" y="12870"/>
                </a:lnTo>
                <a:lnTo>
                  <a:pt x="35300" y="12880"/>
                </a:lnTo>
                <a:lnTo>
                  <a:pt x="35290" y="12880"/>
                </a:lnTo>
                <a:lnTo>
                  <a:pt x="35290" y="12890"/>
                </a:lnTo>
                <a:lnTo>
                  <a:pt x="35280" y="12890"/>
                </a:lnTo>
                <a:lnTo>
                  <a:pt x="35280" y="12900"/>
                </a:lnTo>
                <a:lnTo>
                  <a:pt x="35270" y="12900"/>
                </a:lnTo>
                <a:lnTo>
                  <a:pt x="35270" y="12910"/>
                </a:lnTo>
                <a:lnTo>
                  <a:pt x="35260" y="12910"/>
                </a:lnTo>
                <a:lnTo>
                  <a:pt x="35260" y="12920"/>
                </a:lnTo>
                <a:lnTo>
                  <a:pt x="35270" y="12920"/>
                </a:lnTo>
                <a:lnTo>
                  <a:pt x="35280" y="12920"/>
                </a:lnTo>
                <a:lnTo>
                  <a:pt x="35280" y="12910"/>
                </a:lnTo>
                <a:lnTo>
                  <a:pt x="35280" y="12900"/>
                </a:lnTo>
                <a:lnTo>
                  <a:pt x="35290" y="12900"/>
                </a:lnTo>
                <a:lnTo>
                  <a:pt x="35300" y="12900"/>
                </a:lnTo>
                <a:lnTo>
                  <a:pt x="35300" y="12890"/>
                </a:lnTo>
                <a:lnTo>
                  <a:pt x="35300" y="12880"/>
                </a:lnTo>
                <a:lnTo>
                  <a:pt x="35310" y="12880"/>
                </a:lnTo>
                <a:lnTo>
                  <a:pt x="35310" y="12870"/>
                </a:lnTo>
                <a:lnTo>
                  <a:pt x="35310" y="12860"/>
                </a:lnTo>
                <a:lnTo>
                  <a:pt x="35320" y="12860"/>
                </a:lnTo>
                <a:lnTo>
                  <a:pt x="35320" y="12840"/>
                </a:lnTo>
                <a:lnTo>
                  <a:pt x="35320" y="12830"/>
                </a:lnTo>
                <a:lnTo>
                  <a:pt x="35330" y="12830"/>
                </a:lnTo>
                <a:lnTo>
                  <a:pt x="35330" y="12820"/>
                </a:lnTo>
                <a:lnTo>
                  <a:pt x="35340" y="12820"/>
                </a:lnTo>
                <a:lnTo>
                  <a:pt x="35340" y="12810"/>
                </a:lnTo>
                <a:lnTo>
                  <a:pt x="35340" y="12800"/>
                </a:lnTo>
                <a:lnTo>
                  <a:pt x="35350" y="12800"/>
                </a:lnTo>
                <a:lnTo>
                  <a:pt x="35350" y="12790"/>
                </a:lnTo>
                <a:lnTo>
                  <a:pt x="35360" y="12790"/>
                </a:lnTo>
                <a:lnTo>
                  <a:pt x="35360" y="12780"/>
                </a:lnTo>
                <a:lnTo>
                  <a:pt x="35370" y="12780"/>
                </a:lnTo>
                <a:lnTo>
                  <a:pt x="35370" y="12770"/>
                </a:lnTo>
                <a:lnTo>
                  <a:pt x="35370" y="12760"/>
                </a:lnTo>
                <a:lnTo>
                  <a:pt x="35380" y="12760"/>
                </a:lnTo>
                <a:lnTo>
                  <a:pt x="35380" y="12740"/>
                </a:lnTo>
                <a:lnTo>
                  <a:pt x="35380" y="12730"/>
                </a:lnTo>
                <a:lnTo>
                  <a:pt x="35400" y="12730"/>
                </a:lnTo>
                <a:lnTo>
                  <a:pt x="35400" y="12740"/>
                </a:lnTo>
                <a:lnTo>
                  <a:pt x="35410" y="12740"/>
                </a:lnTo>
                <a:lnTo>
                  <a:pt x="35410" y="12750"/>
                </a:lnTo>
                <a:lnTo>
                  <a:pt x="35400" y="12750"/>
                </a:lnTo>
                <a:lnTo>
                  <a:pt x="35400" y="12760"/>
                </a:lnTo>
                <a:lnTo>
                  <a:pt x="35400" y="12770"/>
                </a:lnTo>
                <a:lnTo>
                  <a:pt x="35400" y="12780"/>
                </a:lnTo>
                <a:lnTo>
                  <a:pt x="35410" y="12780"/>
                </a:lnTo>
                <a:lnTo>
                  <a:pt x="35420" y="12780"/>
                </a:lnTo>
                <a:lnTo>
                  <a:pt x="35420" y="12770"/>
                </a:lnTo>
                <a:lnTo>
                  <a:pt x="35410" y="12770"/>
                </a:lnTo>
                <a:lnTo>
                  <a:pt x="35410" y="12760"/>
                </a:lnTo>
                <a:lnTo>
                  <a:pt x="35410" y="12750"/>
                </a:lnTo>
                <a:lnTo>
                  <a:pt x="35430" y="12750"/>
                </a:lnTo>
                <a:lnTo>
                  <a:pt x="35430" y="12740"/>
                </a:lnTo>
                <a:lnTo>
                  <a:pt x="35440" y="12740"/>
                </a:lnTo>
                <a:lnTo>
                  <a:pt x="35420" y="12740"/>
                </a:lnTo>
                <a:lnTo>
                  <a:pt x="35420" y="12730"/>
                </a:lnTo>
                <a:lnTo>
                  <a:pt x="35410" y="12730"/>
                </a:lnTo>
                <a:lnTo>
                  <a:pt x="35410" y="12720"/>
                </a:lnTo>
                <a:lnTo>
                  <a:pt x="35420" y="12720"/>
                </a:lnTo>
                <a:lnTo>
                  <a:pt x="35420" y="12710"/>
                </a:lnTo>
                <a:lnTo>
                  <a:pt x="35420" y="12720"/>
                </a:lnTo>
                <a:lnTo>
                  <a:pt x="35430" y="12720"/>
                </a:lnTo>
                <a:lnTo>
                  <a:pt x="35440" y="12720"/>
                </a:lnTo>
                <a:lnTo>
                  <a:pt x="35440" y="12710"/>
                </a:lnTo>
                <a:lnTo>
                  <a:pt x="35460" y="12710"/>
                </a:lnTo>
                <a:lnTo>
                  <a:pt x="35460" y="12720"/>
                </a:lnTo>
                <a:lnTo>
                  <a:pt x="35460" y="12730"/>
                </a:lnTo>
                <a:lnTo>
                  <a:pt x="35470" y="12730"/>
                </a:lnTo>
                <a:lnTo>
                  <a:pt x="35470" y="12720"/>
                </a:lnTo>
                <a:lnTo>
                  <a:pt x="35480" y="12720"/>
                </a:lnTo>
                <a:lnTo>
                  <a:pt x="35480" y="12730"/>
                </a:lnTo>
                <a:lnTo>
                  <a:pt x="35490" y="12730"/>
                </a:lnTo>
                <a:lnTo>
                  <a:pt x="35490" y="12740"/>
                </a:lnTo>
                <a:lnTo>
                  <a:pt x="35490" y="12750"/>
                </a:lnTo>
                <a:lnTo>
                  <a:pt x="35490" y="12760"/>
                </a:lnTo>
                <a:lnTo>
                  <a:pt x="35500" y="12760"/>
                </a:lnTo>
                <a:lnTo>
                  <a:pt x="35510" y="12760"/>
                </a:lnTo>
                <a:lnTo>
                  <a:pt x="35510" y="12770"/>
                </a:lnTo>
                <a:lnTo>
                  <a:pt x="35520" y="12770"/>
                </a:lnTo>
                <a:lnTo>
                  <a:pt x="35530" y="12770"/>
                </a:lnTo>
                <a:lnTo>
                  <a:pt x="35520" y="12770"/>
                </a:lnTo>
                <a:lnTo>
                  <a:pt x="35520" y="12760"/>
                </a:lnTo>
                <a:lnTo>
                  <a:pt x="35510" y="12760"/>
                </a:lnTo>
                <a:lnTo>
                  <a:pt x="35510" y="12750"/>
                </a:lnTo>
                <a:lnTo>
                  <a:pt x="35500" y="12750"/>
                </a:lnTo>
                <a:lnTo>
                  <a:pt x="35500" y="12740"/>
                </a:lnTo>
                <a:lnTo>
                  <a:pt x="35500" y="12730"/>
                </a:lnTo>
                <a:lnTo>
                  <a:pt x="35500" y="12710"/>
                </a:lnTo>
                <a:lnTo>
                  <a:pt x="35520" y="12710"/>
                </a:lnTo>
                <a:lnTo>
                  <a:pt x="35540" y="12710"/>
                </a:lnTo>
                <a:lnTo>
                  <a:pt x="35540" y="12700"/>
                </a:lnTo>
                <a:lnTo>
                  <a:pt x="35550" y="12700"/>
                </a:lnTo>
                <a:lnTo>
                  <a:pt x="35550" y="12680"/>
                </a:lnTo>
                <a:lnTo>
                  <a:pt x="35540" y="12680"/>
                </a:lnTo>
                <a:lnTo>
                  <a:pt x="35540" y="12670"/>
                </a:lnTo>
                <a:lnTo>
                  <a:pt x="35550" y="12670"/>
                </a:lnTo>
                <a:lnTo>
                  <a:pt x="35550" y="12660"/>
                </a:lnTo>
                <a:lnTo>
                  <a:pt x="35560" y="12660"/>
                </a:lnTo>
                <a:lnTo>
                  <a:pt x="35560" y="12670"/>
                </a:lnTo>
                <a:lnTo>
                  <a:pt x="35570" y="12670"/>
                </a:lnTo>
                <a:lnTo>
                  <a:pt x="35570" y="12680"/>
                </a:lnTo>
                <a:lnTo>
                  <a:pt x="35570" y="12690"/>
                </a:lnTo>
                <a:lnTo>
                  <a:pt x="35570" y="12700"/>
                </a:lnTo>
                <a:lnTo>
                  <a:pt x="35570" y="12720"/>
                </a:lnTo>
                <a:lnTo>
                  <a:pt x="35570" y="12730"/>
                </a:lnTo>
                <a:lnTo>
                  <a:pt x="35570" y="12740"/>
                </a:lnTo>
                <a:lnTo>
                  <a:pt x="35560" y="12740"/>
                </a:lnTo>
                <a:lnTo>
                  <a:pt x="35560" y="12750"/>
                </a:lnTo>
                <a:lnTo>
                  <a:pt x="35560" y="12760"/>
                </a:lnTo>
                <a:lnTo>
                  <a:pt x="35550" y="12760"/>
                </a:lnTo>
                <a:lnTo>
                  <a:pt x="35550" y="12770"/>
                </a:lnTo>
                <a:lnTo>
                  <a:pt x="35550" y="12780"/>
                </a:lnTo>
                <a:lnTo>
                  <a:pt x="35540" y="12780"/>
                </a:lnTo>
                <a:lnTo>
                  <a:pt x="35540" y="12790"/>
                </a:lnTo>
                <a:lnTo>
                  <a:pt x="35530" y="12790"/>
                </a:lnTo>
                <a:lnTo>
                  <a:pt x="35530" y="12800"/>
                </a:lnTo>
                <a:lnTo>
                  <a:pt x="35530" y="12810"/>
                </a:lnTo>
                <a:lnTo>
                  <a:pt x="35520" y="12810"/>
                </a:lnTo>
                <a:lnTo>
                  <a:pt x="35520" y="12820"/>
                </a:lnTo>
                <a:lnTo>
                  <a:pt x="35510" y="12820"/>
                </a:lnTo>
                <a:lnTo>
                  <a:pt x="35510" y="12830"/>
                </a:lnTo>
                <a:lnTo>
                  <a:pt x="35500" y="12830"/>
                </a:lnTo>
                <a:lnTo>
                  <a:pt x="35500" y="12840"/>
                </a:lnTo>
                <a:lnTo>
                  <a:pt x="35500" y="12850"/>
                </a:lnTo>
                <a:lnTo>
                  <a:pt x="35490" y="12850"/>
                </a:lnTo>
                <a:lnTo>
                  <a:pt x="35490" y="12860"/>
                </a:lnTo>
                <a:lnTo>
                  <a:pt x="35490" y="12870"/>
                </a:lnTo>
                <a:lnTo>
                  <a:pt x="35490" y="12880"/>
                </a:lnTo>
                <a:lnTo>
                  <a:pt x="35480" y="12880"/>
                </a:lnTo>
                <a:lnTo>
                  <a:pt x="35480" y="12890"/>
                </a:lnTo>
                <a:lnTo>
                  <a:pt x="35480" y="12900"/>
                </a:lnTo>
                <a:lnTo>
                  <a:pt x="35470" y="12900"/>
                </a:lnTo>
                <a:lnTo>
                  <a:pt x="35470" y="12920"/>
                </a:lnTo>
                <a:lnTo>
                  <a:pt x="35460" y="12920"/>
                </a:lnTo>
                <a:lnTo>
                  <a:pt x="35460" y="12930"/>
                </a:lnTo>
                <a:lnTo>
                  <a:pt x="35460" y="12940"/>
                </a:lnTo>
                <a:lnTo>
                  <a:pt x="35450" y="12940"/>
                </a:lnTo>
                <a:lnTo>
                  <a:pt x="35450" y="12950"/>
                </a:lnTo>
                <a:lnTo>
                  <a:pt x="35440" y="12950"/>
                </a:lnTo>
                <a:lnTo>
                  <a:pt x="35440" y="12960"/>
                </a:lnTo>
                <a:lnTo>
                  <a:pt x="35440" y="12970"/>
                </a:lnTo>
                <a:lnTo>
                  <a:pt x="35430" y="12970"/>
                </a:lnTo>
                <a:lnTo>
                  <a:pt x="35430" y="12980"/>
                </a:lnTo>
                <a:lnTo>
                  <a:pt x="35430" y="12990"/>
                </a:lnTo>
                <a:lnTo>
                  <a:pt x="35430" y="13000"/>
                </a:lnTo>
                <a:lnTo>
                  <a:pt x="35420" y="13000"/>
                </a:lnTo>
                <a:lnTo>
                  <a:pt x="35420" y="13010"/>
                </a:lnTo>
                <a:lnTo>
                  <a:pt x="35420" y="13020"/>
                </a:lnTo>
                <a:lnTo>
                  <a:pt x="35420" y="13030"/>
                </a:lnTo>
                <a:lnTo>
                  <a:pt x="35410" y="13030"/>
                </a:lnTo>
                <a:lnTo>
                  <a:pt x="35410" y="13050"/>
                </a:lnTo>
                <a:lnTo>
                  <a:pt x="35400" y="13050"/>
                </a:lnTo>
                <a:lnTo>
                  <a:pt x="35400" y="13060"/>
                </a:lnTo>
                <a:lnTo>
                  <a:pt x="35390" y="13060"/>
                </a:lnTo>
                <a:lnTo>
                  <a:pt x="35390" y="13070"/>
                </a:lnTo>
                <a:lnTo>
                  <a:pt x="35380" y="13070"/>
                </a:lnTo>
                <a:lnTo>
                  <a:pt x="35380" y="13080"/>
                </a:lnTo>
                <a:lnTo>
                  <a:pt x="35340" y="13080"/>
                </a:lnTo>
                <a:lnTo>
                  <a:pt x="35340" y="13070"/>
                </a:lnTo>
                <a:lnTo>
                  <a:pt x="35330" y="13070"/>
                </a:lnTo>
                <a:lnTo>
                  <a:pt x="35330" y="13060"/>
                </a:lnTo>
                <a:lnTo>
                  <a:pt x="35340" y="13060"/>
                </a:lnTo>
                <a:lnTo>
                  <a:pt x="35340" y="13050"/>
                </a:lnTo>
                <a:lnTo>
                  <a:pt x="35330" y="13050"/>
                </a:lnTo>
                <a:lnTo>
                  <a:pt x="35320" y="13050"/>
                </a:lnTo>
                <a:lnTo>
                  <a:pt x="35320" y="13060"/>
                </a:lnTo>
                <a:lnTo>
                  <a:pt x="35310" y="13060"/>
                </a:lnTo>
                <a:lnTo>
                  <a:pt x="35310" y="13070"/>
                </a:lnTo>
                <a:lnTo>
                  <a:pt x="35300" y="13070"/>
                </a:lnTo>
                <a:lnTo>
                  <a:pt x="35300" y="13080"/>
                </a:lnTo>
                <a:lnTo>
                  <a:pt x="35290" y="13080"/>
                </a:lnTo>
                <a:lnTo>
                  <a:pt x="35280" y="13080"/>
                </a:lnTo>
                <a:lnTo>
                  <a:pt x="35280" y="13090"/>
                </a:lnTo>
                <a:lnTo>
                  <a:pt x="35270" y="13090"/>
                </a:lnTo>
                <a:lnTo>
                  <a:pt x="35260" y="13090"/>
                </a:lnTo>
                <a:lnTo>
                  <a:pt x="35250" y="13090"/>
                </a:lnTo>
                <a:lnTo>
                  <a:pt x="35250" y="13080"/>
                </a:lnTo>
                <a:lnTo>
                  <a:pt x="35240" y="13080"/>
                </a:lnTo>
                <a:lnTo>
                  <a:pt x="35230" y="13080"/>
                </a:lnTo>
                <a:lnTo>
                  <a:pt x="35230" y="13090"/>
                </a:lnTo>
                <a:lnTo>
                  <a:pt x="35230" y="13100"/>
                </a:lnTo>
                <a:lnTo>
                  <a:pt x="35220" y="13100"/>
                </a:lnTo>
                <a:lnTo>
                  <a:pt x="35220" y="13110"/>
                </a:lnTo>
                <a:lnTo>
                  <a:pt x="35210" y="13110"/>
                </a:lnTo>
                <a:lnTo>
                  <a:pt x="35210" y="13120"/>
                </a:lnTo>
                <a:lnTo>
                  <a:pt x="35200" y="13120"/>
                </a:lnTo>
                <a:lnTo>
                  <a:pt x="35200" y="13130"/>
                </a:lnTo>
                <a:lnTo>
                  <a:pt x="35190" y="13130"/>
                </a:lnTo>
                <a:lnTo>
                  <a:pt x="35190" y="13140"/>
                </a:lnTo>
                <a:lnTo>
                  <a:pt x="35200" y="13140"/>
                </a:lnTo>
                <a:lnTo>
                  <a:pt x="35210" y="13140"/>
                </a:lnTo>
                <a:lnTo>
                  <a:pt x="35220" y="13140"/>
                </a:lnTo>
                <a:lnTo>
                  <a:pt x="35220" y="13130"/>
                </a:lnTo>
                <a:lnTo>
                  <a:pt x="35230" y="13130"/>
                </a:lnTo>
                <a:lnTo>
                  <a:pt x="35240" y="13130"/>
                </a:lnTo>
                <a:lnTo>
                  <a:pt x="35240" y="13120"/>
                </a:lnTo>
                <a:lnTo>
                  <a:pt x="35250" y="13120"/>
                </a:lnTo>
                <a:lnTo>
                  <a:pt x="35260" y="13120"/>
                </a:lnTo>
                <a:lnTo>
                  <a:pt x="35270" y="13120"/>
                </a:lnTo>
                <a:lnTo>
                  <a:pt x="35270" y="13110"/>
                </a:lnTo>
                <a:lnTo>
                  <a:pt x="35290" y="13110"/>
                </a:lnTo>
                <a:lnTo>
                  <a:pt x="35290" y="13100"/>
                </a:lnTo>
                <a:lnTo>
                  <a:pt x="35300" y="13100"/>
                </a:lnTo>
                <a:lnTo>
                  <a:pt x="35300" y="13090"/>
                </a:lnTo>
                <a:lnTo>
                  <a:pt x="35310" y="13090"/>
                </a:lnTo>
                <a:lnTo>
                  <a:pt x="35320" y="13090"/>
                </a:lnTo>
                <a:lnTo>
                  <a:pt x="35320" y="13080"/>
                </a:lnTo>
                <a:lnTo>
                  <a:pt x="35330" y="13080"/>
                </a:lnTo>
                <a:lnTo>
                  <a:pt x="35330" y="13090"/>
                </a:lnTo>
                <a:lnTo>
                  <a:pt x="35340" y="13090"/>
                </a:lnTo>
                <a:lnTo>
                  <a:pt x="35350" y="13090"/>
                </a:lnTo>
                <a:lnTo>
                  <a:pt x="35360" y="13090"/>
                </a:lnTo>
                <a:lnTo>
                  <a:pt x="35360" y="13100"/>
                </a:lnTo>
                <a:lnTo>
                  <a:pt x="35370" y="13100"/>
                </a:lnTo>
                <a:lnTo>
                  <a:pt x="35370" y="13110"/>
                </a:lnTo>
                <a:lnTo>
                  <a:pt x="35360" y="13110"/>
                </a:lnTo>
                <a:lnTo>
                  <a:pt x="35360" y="13120"/>
                </a:lnTo>
                <a:lnTo>
                  <a:pt x="35360" y="13130"/>
                </a:lnTo>
                <a:lnTo>
                  <a:pt x="35360" y="13140"/>
                </a:lnTo>
                <a:lnTo>
                  <a:pt x="35350" y="13140"/>
                </a:lnTo>
                <a:lnTo>
                  <a:pt x="35350" y="13150"/>
                </a:lnTo>
                <a:lnTo>
                  <a:pt x="35350" y="13160"/>
                </a:lnTo>
                <a:lnTo>
                  <a:pt x="35340" y="13160"/>
                </a:lnTo>
                <a:lnTo>
                  <a:pt x="35340" y="13170"/>
                </a:lnTo>
                <a:lnTo>
                  <a:pt x="35340" y="13180"/>
                </a:lnTo>
                <a:lnTo>
                  <a:pt x="35340" y="13190"/>
                </a:lnTo>
                <a:lnTo>
                  <a:pt x="35330" y="13190"/>
                </a:lnTo>
                <a:lnTo>
                  <a:pt x="35330" y="13200"/>
                </a:lnTo>
                <a:lnTo>
                  <a:pt x="35320" y="13200"/>
                </a:lnTo>
                <a:lnTo>
                  <a:pt x="35320" y="13210"/>
                </a:lnTo>
                <a:lnTo>
                  <a:pt x="35310" y="13210"/>
                </a:lnTo>
                <a:lnTo>
                  <a:pt x="35310" y="13220"/>
                </a:lnTo>
                <a:lnTo>
                  <a:pt x="35300" y="13220"/>
                </a:lnTo>
                <a:lnTo>
                  <a:pt x="35300" y="13230"/>
                </a:lnTo>
                <a:lnTo>
                  <a:pt x="35300" y="13240"/>
                </a:lnTo>
                <a:lnTo>
                  <a:pt x="35300" y="13250"/>
                </a:lnTo>
                <a:lnTo>
                  <a:pt x="35290" y="13250"/>
                </a:lnTo>
                <a:lnTo>
                  <a:pt x="35290" y="13260"/>
                </a:lnTo>
                <a:lnTo>
                  <a:pt x="35280" y="13260"/>
                </a:lnTo>
                <a:lnTo>
                  <a:pt x="35280" y="13270"/>
                </a:lnTo>
                <a:lnTo>
                  <a:pt x="35280" y="13280"/>
                </a:lnTo>
                <a:lnTo>
                  <a:pt x="35270" y="13280"/>
                </a:lnTo>
                <a:lnTo>
                  <a:pt x="35270" y="13290"/>
                </a:lnTo>
                <a:lnTo>
                  <a:pt x="35260" y="13290"/>
                </a:lnTo>
                <a:lnTo>
                  <a:pt x="35260" y="13300"/>
                </a:lnTo>
                <a:lnTo>
                  <a:pt x="35250" y="13300"/>
                </a:lnTo>
                <a:lnTo>
                  <a:pt x="35250" y="13310"/>
                </a:lnTo>
                <a:lnTo>
                  <a:pt x="35250" y="13320"/>
                </a:lnTo>
                <a:lnTo>
                  <a:pt x="35240" y="13320"/>
                </a:lnTo>
                <a:lnTo>
                  <a:pt x="35240" y="13330"/>
                </a:lnTo>
                <a:lnTo>
                  <a:pt x="35240" y="13340"/>
                </a:lnTo>
                <a:lnTo>
                  <a:pt x="35240" y="13350"/>
                </a:lnTo>
                <a:lnTo>
                  <a:pt x="35230" y="13350"/>
                </a:lnTo>
                <a:lnTo>
                  <a:pt x="35230" y="13360"/>
                </a:lnTo>
                <a:lnTo>
                  <a:pt x="35230" y="13370"/>
                </a:lnTo>
                <a:lnTo>
                  <a:pt x="35220" y="13370"/>
                </a:lnTo>
                <a:lnTo>
                  <a:pt x="35220" y="13380"/>
                </a:lnTo>
                <a:lnTo>
                  <a:pt x="35210" y="13380"/>
                </a:lnTo>
                <a:lnTo>
                  <a:pt x="35210" y="13390"/>
                </a:lnTo>
                <a:lnTo>
                  <a:pt x="35210" y="13400"/>
                </a:lnTo>
                <a:lnTo>
                  <a:pt x="35220" y="13400"/>
                </a:lnTo>
                <a:lnTo>
                  <a:pt x="35230" y="13400"/>
                </a:lnTo>
                <a:lnTo>
                  <a:pt x="35230" y="13410"/>
                </a:lnTo>
                <a:lnTo>
                  <a:pt x="35230" y="13420"/>
                </a:lnTo>
                <a:lnTo>
                  <a:pt x="35230" y="13430"/>
                </a:lnTo>
                <a:lnTo>
                  <a:pt x="35220" y="13430"/>
                </a:lnTo>
                <a:lnTo>
                  <a:pt x="35210" y="13430"/>
                </a:lnTo>
                <a:lnTo>
                  <a:pt x="35180" y="13430"/>
                </a:lnTo>
                <a:lnTo>
                  <a:pt x="35180" y="13420"/>
                </a:lnTo>
                <a:lnTo>
                  <a:pt x="35170" y="13420"/>
                </a:lnTo>
                <a:lnTo>
                  <a:pt x="35160" y="13420"/>
                </a:lnTo>
                <a:lnTo>
                  <a:pt x="35150" y="13420"/>
                </a:lnTo>
                <a:lnTo>
                  <a:pt x="35150" y="13430"/>
                </a:lnTo>
                <a:lnTo>
                  <a:pt x="35140" y="13430"/>
                </a:lnTo>
                <a:lnTo>
                  <a:pt x="35140" y="13440"/>
                </a:lnTo>
                <a:lnTo>
                  <a:pt x="35140" y="13450"/>
                </a:lnTo>
                <a:lnTo>
                  <a:pt x="35130" y="13450"/>
                </a:lnTo>
                <a:lnTo>
                  <a:pt x="35120" y="13450"/>
                </a:lnTo>
                <a:lnTo>
                  <a:pt x="35120" y="13440"/>
                </a:lnTo>
                <a:lnTo>
                  <a:pt x="35110" y="13440"/>
                </a:lnTo>
                <a:lnTo>
                  <a:pt x="35110" y="13430"/>
                </a:lnTo>
                <a:lnTo>
                  <a:pt x="35110" y="13420"/>
                </a:lnTo>
                <a:lnTo>
                  <a:pt x="35100" y="13420"/>
                </a:lnTo>
                <a:lnTo>
                  <a:pt x="35100" y="13410"/>
                </a:lnTo>
                <a:lnTo>
                  <a:pt x="35100" y="13400"/>
                </a:lnTo>
                <a:lnTo>
                  <a:pt x="35090" y="13400"/>
                </a:lnTo>
                <a:lnTo>
                  <a:pt x="35090" y="13380"/>
                </a:lnTo>
                <a:lnTo>
                  <a:pt x="35090" y="13370"/>
                </a:lnTo>
                <a:lnTo>
                  <a:pt x="35080" y="13370"/>
                </a:lnTo>
                <a:lnTo>
                  <a:pt x="35080" y="13360"/>
                </a:lnTo>
                <a:lnTo>
                  <a:pt x="35070" y="13360"/>
                </a:lnTo>
                <a:lnTo>
                  <a:pt x="35070" y="13350"/>
                </a:lnTo>
                <a:lnTo>
                  <a:pt x="35070" y="13340"/>
                </a:lnTo>
                <a:lnTo>
                  <a:pt x="35060" y="13340"/>
                </a:lnTo>
                <a:lnTo>
                  <a:pt x="35060" y="13330"/>
                </a:lnTo>
                <a:lnTo>
                  <a:pt x="35060" y="13320"/>
                </a:lnTo>
                <a:lnTo>
                  <a:pt x="35050" y="13320"/>
                </a:lnTo>
                <a:lnTo>
                  <a:pt x="35050" y="13310"/>
                </a:lnTo>
                <a:lnTo>
                  <a:pt x="35040" y="13310"/>
                </a:lnTo>
                <a:lnTo>
                  <a:pt x="35040" y="13300"/>
                </a:lnTo>
                <a:lnTo>
                  <a:pt x="35040" y="13290"/>
                </a:lnTo>
                <a:lnTo>
                  <a:pt x="35050" y="13290"/>
                </a:lnTo>
                <a:lnTo>
                  <a:pt x="35050" y="13280"/>
                </a:lnTo>
                <a:lnTo>
                  <a:pt x="35060" y="13280"/>
                </a:lnTo>
                <a:lnTo>
                  <a:pt x="35060" y="13270"/>
                </a:lnTo>
                <a:lnTo>
                  <a:pt x="35060" y="13260"/>
                </a:lnTo>
                <a:lnTo>
                  <a:pt x="35050" y="13260"/>
                </a:lnTo>
                <a:lnTo>
                  <a:pt x="35050" y="13250"/>
                </a:lnTo>
                <a:lnTo>
                  <a:pt x="35050" y="13240"/>
                </a:lnTo>
                <a:lnTo>
                  <a:pt x="35040" y="13240"/>
                </a:lnTo>
                <a:lnTo>
                  <a:pt x="35040" y="13230"/>
                </a:lnTo>
                <a:lnTo>
                  <a:pt x="35040" y="13220"/>
                </a:lnTo>
                <a:lnTo>
                  <a:pt x="35030" y="13220"/>
                </a:lnTo>
                <a:lnTo>
                  <a:pt x="35020" y="13220"/>
                </a:lnTo>
                <a:lnTo>
                  <a:pt x="35020" y="13210"/>
                </a:lnTo>
                <a:lnTo>
                  <a:pt x="35010" y="13210"/>
                </a:lnTo>
                <a:lnTo>
                  <a:pt x="35010" y="13200"/>
                </a:lnTo>
                <a:lnTo>
                  <a:pt x="35000" y="13200"/>
                </a:lnTo>
                <a:lnTo>
                  <a:pt x="35000" y="13190"/>
                </a:lnTo>
                <a:lnTo>
                  <a:pt x="34990" y="13190"/>
                </a:lnTo>
                <a:lnTo>
                  <a:pt x="34990" y="13180"/>
                </a:lnTo>
                <a:lnTo>
                  <a:pt x="34980" y="13180"/>
                </a:lnTo>
                <a:lnTo>
                  <a:pt x="34980" y="13170"/>
                </a:lnTo>
                <a:lnTo>
                  <a:pt x="34970" y="13170"/>
                </a:lnTo>
                <a:lnTo>
                  <a:pt x="34970" y="13180"/>
                </a:lnTo>
                <a:lnTo>
                  <a:pt x="34960" y="13180"/>
                </a:lnTo>
                <a:lnTo>
                  <a:pt x="34950" y="13180"/>
                </a:lnTo>
                <a:lnTo>
                  <a:pt x="34940" y="13180"/>
                </a:lnTo>
                <a:lnTo>
                  <a:pt x="34940" y="13160"/>
                </a:lnTo>
                <a:lnTo>
                  <a:pt x="34940" y="13150"/>
                </a:lnTo>
                <a:lnTo>
                  <a:pt x="34930" y="13150"/>
                </a:lnTo>
                <a:lnTo>
                  <a:pt x="34930" y="13140"/>
                </a:lnTo>
                <a:lnTo>
                  <a:pt x="34920" y="13140"/>
                </a:lnTo>
                <a:lnTo>
                  <a:pt x="34920" y="13130"/>
                </a:lnTo>
                <a:lnTo>
                  <a:pt x="34910" y="13130"/>
                </a:lnTo>
                <a:lnTo>
                  <a:pt x="34910" y="13120"/>
                </a:lnTo>
                <a:lnTo>
                  <a:pt x="34910" y="13110"/>
                </a:lnTo>
                <a:lnTo>
                  <a:pt x="34900" y="13110"/>
                </a:lnTo>
                <a:lnTo>
                  <a:pt x="34900" y="13100"/>
                </a:lnTo>
                <a:lnTo>
                  <a:pt x="34900" y="13090"/>
                </a:lnTo>
                <a:lnTo>
                  <a:pt x="34890" y="13090"/>
                </a:lnTo>
                <a:lnTo>
                  <a:pt x="34890" y="13080"/>
                </a:lnTo>
                <a:lnTo>
                  <a:pt x="34890" y="13070"/>
                </a:lnTo>
                <a:lnTo>
                  <a:pt x="34880" y="13070"/>
                </a:lnTo>
                <a:lnTo>
                  <a:pt x="34880" y="13060"/>
                </a:lnTo>
                <a:lnTo>
                  <a:pt x="34880" y="13050"/>
                </a:lnTo>
                <a:lnTo>
                  <a:pt x="34870" y="13050"/>
                </a:lnTo>
                <a:lnTo>
                  <a:pt x="34870" y="13040"/>
                </a:lnTo>
                <a:lnTo>
                  <a:pt x="34860" y="13040"/>
                </a:lnTo>
                <a:lnTo>
                  <a:pt x="34860" y="13030"/>
                </a:lnTo>
                <a:lnTo>
                  <a:pt x="34870" y="13030"/>
                </a:lnTo>
                <a:lnTo>
                  <a:pt x="34870" y="13020"/>
                </a:lnTo>
                <a:lnTo>
                  <a:pt x="34880" y="13020"/>
                </a:lnTo>
                <a:lnTo>
                  <a:pt x="34880" y="12990"/>
                </a:lnTo>
                <a:lnTo>
                  <a:pt x="34870" y="12990"/>
                </a:lnTo>
                <a:lnTo>
                  <a:pt x="34870" y="12980"/>
                </a:lnTo>
                <a:lnTo>
                  <a:pt x="34870" y="12970"/>
                </a:lnTo>
                <a:lnTo>
                  <a:pt x="34860" y="12970"/>
                </a:lnTo>
                <a:lnTo>
                  <a:pt x="34860" y="12960"/>
                </a:lnTo>
                <a:lnTo>
                  <a:pt x="34860" y="12950"/>
                </a:lnTo>
                <a:lnTo>
                  <a:pt x="34850" y="12950"/>
                </a:lnTo>
                <a:lnTo>
                  <a:pt x="34850" y="12940"/>
                </a:lnTo>
                <a:lnTo>
                  <a:pt x="34850" y="12930"/>
                </a:lnTo>
                <a:lnTo>
                  <a:pt x="34840" y="12930"/>
                </a:lnTo>
                <a:lnTo>
                  <a:pt x="34840" y="12920"/>
                </a:lnTo>
                <a:lnTo>
                  <a:pt x="34830" y="12920"/>
                </a:lnTo>
                <a:lnTo>
                  <a:pt x="34830" y="12910"/>
                </a:lnTo>
                <a:lnTo>
                  <a:pt x="34820" y="12910"/>
                </a:lnTo>
                <a:lnTo>
                  <a:pt x="34820" y="12900"/>
                </a:lnTo>
                <a:lnTo>
                  <a:pt x="34820" y="12890"/>
                </a:lnTo>
                <a:lnTo>
                  <a:pt x="34810" y="12890"/>
                </a:lnTo>
                <a:lnTo>
                  <a:pt x="34810" y="12880"/>
                </a:lnTo>
                <a:lnTo>
                  <a:pt x="34810" y="12870"/>
                </a:lnTo>
                <a:lnTo>
                  <a:pt x="34800" y="12870"/>
                </a:lnTo>
                <a:lnTo>
                  <a:pt x="34800" y="12860"/>
                </a:lnTo>
                <a:lnTo>
                  <a:pt x="34790" y="12860"/>
                </a:lnTo>
                <a:lnTo>
                  <a:pt x="34790" y="12850"/>
                </a:lnTo>
                <a:lnTo>
                  <a:pt x="34780" y="12850"/>
                </a:lnTo>
                <a:lnTo>
                  <a:pt x="34780" y="12840"/>
                </a:lnTo>
                <a:lnTo>
                  <a:pt x="34770" y="12840"/>
                </a:lnTo>
                <a:lnTo>
                  <a:pt x="34770" y="12830"/>
                </a:lnTo>
                <a:lnTo>
                  <a:pt x="34770" y="12820"/>
                </a:lnTo>
                <a:lnTo>
                  <a:pt x="34760" y="12820"/>
                </a:lnTo>
                <a:lnTo>
                  <a:pt x="34760" y="12810"/>
                </a:lnTo>
                <a:lnTo>
                  <a:pt x="34760" y="12800"/>
                </a:lnTo>
                <a:lnTo>
                  <a:pt x="34760" y="12790"/>
                </a:lnTo>
                <a:lnTo>
                  <a:pt x="34770" y="12790"/>
                </a:lnTo>
                <a:lnTo>
                  <a:pt x="34770" y="12800"/>
                </a:lnTo>
                <a:lnTo>
                  <a:pt x="34780" y="12800"/>
                </a:lnTo>
                <a:lnTo>
                  <a:pt x="34790" y="12800"/>
                </a:lnTo>
                <a:lnTo>
                  <a:pt x="34810" y="12800"/>
                </a:lnTo>
                <a:lnTo>
                  <a:pt x="34810" y="12790"/>
                </a:lnTo>
                <a:lnTo>
                  <a:pt x="34820" y="12790"/>
                </a:lnTo>
                <a:lnTo>
                  <a:pt x="34830" y="12790"/>
                </a:lnTo>
                <a:lnTo>
                  <a:pt x="34830" y="12780"/>
                </a:lnTo>
                <a:lnTo>
                  <a:pt x="34840" y="12780"/>
                </a:lnTo>
                <a:lnTo>
                  <a:pt x="34840" y="12790"/>
                </a:lnTo>
                <a:lnTo>
                  <a:pt x="34850" y="12790"/>
                </a:lnTo>
                <a:lnTo>
                  <a:pt x="34850" y="12800"/>
                </a:lnTo>
                <a:lnTo>
                  <a:pt x="34860" y="12800"/>
                </a:lnTo>
                <a:lnTo>
                  <a:pt x="34870" y="12800"/>
                </a:lnTo>
                <a:lnTo>
                  <a:pt x="34870" y="12810"/>
                </a:lnTo>
                <a:lnTo>
                  <a:pt x="34880" y="12810"/>
                </a:lnTo>
                <a:lnTo>
                  <a:pt x="34880" y="12820"/>
                </a:lnTo>
                <a:lnTo>
                  <a:pt x="34910" y="12820"/>
                </a:lnTo>
                <a:lnTo>
                  <a:pt x="34930" y="12820"/>
                </a:lnTo>
                <a:lnTo>
                  <a:pt x="34950" y="12820"/>
                </a:lnTo>
                <a:lnTo>
                  <a:pt x="34950" y="12810"/>
                </a:lnTo>
                <a:lnTo>
                  <a:pt x="34960" y="12810"/>
                </a:lnTo>
                <a:lnTo>
                  <a:pt x="34980" y="12810"/>
                </a:lnTo>
                <a:lnTo>
                  <a:pt x="34990" y="12810"/>
                </a:lnTo>
                <a:lnTo>
                  <a:pt x="35000" y="12810"/>
                </a:lnTo>
                <a:lnTo>
                  <a:pt x="35030" y="12810"/>
                </a:lnTo>
                <a:lnTo>
                  <a:pt x="35050" y="12810"/>
                </a:lnTo>
                <a:lnTo>
                  <a:pt x="35050" y="12800"/>
                </a:lnTo>
                <a:lnTo>
                  <a:pt x="35100" y="12800"/>
                </a:lnTo>
                <a:lnTo>
                  <a:pt x="35130" y="12800"/>
                </a:lnTo>
                <a:lnTo>
                  <a:pt x="35140" y="12800"/>
                </a:lnTo>
                <a:lnTo>
                  <a:pt x="35140" y="12790"/>
                </a:lnTo>
                <a:lnTo>
                  <a:pt x="35150" y="12790"/>
                </a:lnTo>
                <a:lnTo>
                  <a:pt x="35160" y="12790"/>
                </a:lnTo>
                <a:lnTo>
                  <a:pt x="35160" y="12780"/>
                </a:lnTo>
                <a:lnTo>
                  <a:pt x="35170" y="12780"/>
                </a:lnTo>
                <a:lnTo>
                  <a:pt x="35180" y="12780"/>
                </a:lnTo>
                <a:lnTo>
                  <a:pt x="35220" y="12780"/>
                </a:lnTo>
                <a:lnTo>
                  <a:pt x="35220" y="12770"/>
                </a:lnTo>
                <a:lnTo>
                  <a:pt x="35230" y="12770"/>
                </a:lnTo>
                <a:lnTo>
                  <a:pt x="35230" y="12780"/>
                </a:lnTo>
                <a:lnTo>
                  <a:pt x="35230" y="12770"/>
                </a:lnTo>
                <a:lnTo>
                  <a:pt x="35260" y="12770"/>
                </a:lnTo>
                <a:lnTo>
                  <a:pt x="35270" y="12770"/>
                </a:lnTo>
                <a:lnTo>
                  <a:pt x="35270" y="12760"/>
                </a:lnTo>
                <a:lnTo>
                  <a:pt x="35280" y="12760"/>
                </a:lnTo>
                <a:lnTo>
                  <a:pt x="35310" y="12760"/>
                </a:lnTo>
                <a:lnTo>
                  <a:pt x="35310" y="12750"/>
                </a:lnTo>
                <a:lnTo>
                  <a:pt x="35320" y="12750"/>
                </a:lnTo>
                <a:lnTo>
                  <a:pt x="35320" y="12740"/>
                </a:lnTo>
                <a:lnTo>
                  <a:pt x="35330" y="12740"/>
                </a:lnTo>
                <a:lnTo>
                  <a:pt x="35330" y="12730"/>
                </a:lnTo>
                <a:lnTo>
                  <a:pt x="35320" y="12730"/>
                </a:lnTo>
                <a:lnTo>
                  <a:pt x="35330" y="12730"/>
                </a:lnTo>
                <a:lnTo>
                  <a:pt x="35330" y="12720"/>
                </a:lnTo>
                <a:lnTo>
                  <a:pt x="35340" y="12720"/>
                </a:lnTo>
                <a:lnTo>
                  <a:pt x="35340" y="12710"/>
                </a:lnTo>
                <a:lnTo>
                  <a:pt x="35350" y="12710"/>
                </a:lnTo>
                <a:lnTo>
                  <a:pt x="35350" y="12700"/>
                </a:lnTo>
                <a:lnTo>
                  <a:pt x="35360" y="12700"/>
                </a:lnTo>
                <a:lnTo>
                  <a:pt x="35370" y="12700"/>
                </a:lnTo>
                <a:lnTo>
                  <a:pt x="35370" y="12690"/>
                </a:lnTo>
                <a:lnTo>
                  <a:pt x="35380" y="12690"/>
                </a:lnTo>
                <a:lnTo>
                  <a:pt x="35390" y="12690"/>
                </a:lnTo>
                <a:lnTo>
                  <a:pt x="35400" y="12690"/>
                </a:lnTo>
                <a:lnTo>
                  <a:pt x="35400" y="12680"/>
                </a:lnTo>
                <a:lnTo>
                  <a:pt x="35420" y="12680"/>
                </a:lnTo>
                <a:lnTo>
                  <a:pt x="35420" y="12670"/>
                </a:lnTo>
                <a:lnTo>
                  <a:pt x="35420" y="12660"/>
                </a:lnTo>
                <a:lnTo>
                  <a:pt x="35430" y="12660"/>
                </a:lnTo>
                <a:lnTo>
                  <a:pt x="35430" y="12650"/>
                </a:lnTo>
                <a:lnTo>
                  <a:pt x="35440" y="12650"/>
                </a:lnTo>
                <a:lnTo>
                  <a:pt x="35440" y="12640"/>
                </a:lnTo>
                <a:lnTo>
                  <a:pt x="35460" y="12640"/>
                </a:lnTo>
                <a:lnTo>
                  <a:pt x="35470" y="12640"/>
                </a:lnTo>
                <a:lnTo>
                  <a:pt x="35470" y="12630"/>
                </a:lnTo>
                <a:lnTo>
                  <a:pt x="35470" y="12620"/>
                </a:lnTo>
                <a:lnTo>
                  <a:pt x="35480" y="12620"/>
                </a:lnTo>
                <a:lnTo>
                  <a:pt x="35480" y="12600"/>
                </a:lnTo>
                <a:lnTo>
                  <a:pt x="35520" y="12600"/>
                </a:lnTo>
                <a:lnTo>
                  <a:pt x="35520" y="12590"/>
                </a:lnTo>
                <a:lnTo>
                  <a:pt x="35530" y="12590"/>
                </a:lnTo>
                <a:lnTo>
                  <a:pt x="35530" y="12580"/>
                </a:lnTo>
                <a:lnTo>
                  <a:pt x="35540" y="12580"/>
                </a:lnTo>
                <a:lnTo>
                  <a:pt x="35540" y="12570"/>
                </a:lnTo>
                <a:lnTo>
                  <a:pt x="35550" y="12570"/>
                </a:lnTo>
                <a:close/>
                <a:moveTo>
                  <a:pt x="34870" y="12550"/>
                </a:moveTo>
                <a:lnTo>
                  <a:pt x="34870" y="12560"/>
                </a:lnTo>
                <a:lnTo>
                  <a:pt x="34870" y="12570"/>
                </a:lnTo>
                <a:lnTo>
                  <a:pt x="34860" y="12570"/>
                </a:lnTo>
                <a:lnTo>
                  <a:pt x="34860" y="12580"/>
                </a:lnTo>
                <a:lnTo>
                  <a:pt x="34850" y="12580"/>
                </a:lnTo>
                <a:lnTo>
                  <a:pt x="34850" y="12590"/>
                </a:lnTo>
                <a:lnTo>
                  <a:pt x="34840" y="12590"/>
                </a:lnTo>
                <a:lnTo>
                  <a:pt x="34840" y="12600"/>
                </a:lnTo>
                <a:lnTo>
                  <a:pt x="34830" y="12600"/>
                </a:lnTo>
                <a:lnTo>
                  <a:pt x="34830" y="12590"/>
                </a:lnTo>
                <a:lnTo>
                  <a:pt x="34830" y="12580"/>
                </a:lnTo>
                <a:lnTo>
                  <a:pt x="34820" y="12580"/>
                </a:lnTo>
                <a:lnTo>
                  <a:pt x="34830" y="12580"/>
                </a:lnTo>
                <a:lnTo>
                  <a:pt x="34830" y="12570"/>
                </a:lnTo>
                <a:lnTo>
                  <a:pt x="34840" y="12570"/>
                </a:lnTo>
                <a:lnTo>
                  <a:pt x="34840" y="12560"/>
                </a:lnTo>
                <a:lnTo>
                  <a:pt x="34850" y="12560"/>
                </a:lnTo>
                <a:lnTo>
                  <a:pt x="34870" y="12560"/>
                </a:lnTo>
                <a:lnTo>
                  <a:pt x="34870" y="12550"/>
                </a:lnTo>
                <a:close/>
                <a:moveTo>
                  <a:pt x="35590" y="12530"/>
                </a:moveTo>
                <a:lnTo>
                  <a:pt x="35600" y="12530"/>
                </a:lnTo>
                <a:lnTo>
                  <a:pt x="35610" y="12530"/>
                </a:lnTo>
                <a:lnTo>
                  <a:pt x="35610" y="12540"/>
                </a:lnTo>
                <a:lnTo>
                  <a:pt x="35620" y="12540"/>
                </a:lnTo>
                <a:lnTo>
                  <a:pt x="35620" y="12550"/>
                </a:lnTo>
                <a:lnTo>
                  <a:pt x="35620" y="12560"/>
                </a:lnTo>
                <a:lnTo>
                  <a:pt x="35630" y="12560"/>
                </a:lnTo>
                <a:lnTo>
                  <a:pt x="35630" y="12570"/>
                </a:lnTo>
                <a:lnTo>
                  <a:pt x="35630" y="12580"/>
                </a:lnTo>
                <a:lnTo>
                  <a:pt x="35660" y="12580"/>
                </a:lnTo>
                <a:lnTo>
                  <a:pt x="35660" y="12570"/>
                </a:lnTo>
                <a:lnTo>
                  <a:pt x="35670" y="12570"/>
                </a:lnTo>
                <a:lnTo>
                  <a:pt x="35670" y="12560"/>
                </a:lnTo>
                <a:lnTo>
                  <a:pt x="35680" y="12560"/>
                </a:lnTo>
                <a:lnTo>
                  <a:pt x="35680" y="12570"/>
                </a:lnTo>
                <a:lnTo>
                  <a:pt x="35680" y="12580"/>
                </a:lnTo>
                <a:lnTo>
                  <a:pt x="35670" y="12580"/>
                </a:lnTo>
                <a:lnTo>
                  <a:pt x="35670" y="12590"/>
                </a:lnTo>
                <a:lnTo>
                  <a:pt x="35650" y="12590"/>
                </a:lnTo>
                <a:lnTo>
                  <a:pt x="35640" y="12590"/>
                </a:lnTo>
                <a:lnTo>
                  <a:pt x="35640" y="12600"/>
                </a:lnTo>
                <a:lnTo>
                  <a:pt x="35630" y="12600"/>
                </a:lnTo>
                <a:lnTo>
                  <a:pt x="35630" y="12610"/>
                </a:lnTo>
                <a:lnTo>
                  <a:pt x="35620" y="12610"/>
                </a:lnTo>
                <a:lnTo>
                  <a:pt x="35620" y="12620"/>
                </a:lnTo>
                <a:lnTo>
                  <a:pt x="35610" y="12620"/>
                </a:lnTo>
                <a:lnTo>
                  <a:pt x="35610" y="12630"/>
                </a:lnTo>
                <a:lnTo>
                  <a:pt x="35600" y="12630"/>
                </a:lnTo>
                <a:lnTo>
                  <a:pt x="35600" y="12640"/>
                </a:lnTo>
                <a:lnTo>
                  <a:pt x="35590" y="12640"/>
                </a:lnTo>
                <a:lnTo>
                  <a:pt x="35590" y="12650"/>
                </a:lnTo>
                <a:lnTo>
                  <a:pt x="35580" y="12650"/>
                </a:lnTo>
                <a:lnTo>
                  <a:pt x="35580" y="12640"/>
                </a:lnTo>
                <a:lnTo>
                  <a:pt x="35580" y="12630"/>
                </a:lnTo>
                <a:lnTo>
                  <a:pt x="35570" y="12630"/>
                </a:lnTo>
                <a:lnTo>
                  <a:pt x="35570" y="12620"/>
                </a:lnTo>
                <a:lnTo>
                  <a:pt x="35570" y="12610"/>
                </a:lnTo>
                <a:lnTo>
                  <a:pt x="35560" y="12610"/>
                </a:lnTo>
                <a:lnTo>
                  <a:pt x="35570" y="12610"/>
                </a:lnTo>
                <a:lnTo>
                  <a:pt x="35570" y="12600"/>
                </a:lnTo>
                <a:lnTo>
                  <a:pt x="35580" y="12600"/>
                </a:lnTo>
                <a:lnTo>
                  <a:pt x="35580" y="12580"/>
                </a:lnTo>
                <a:lnTo>
                  <a:pt x="35580" y="12570"/>
                </a:lnTo>
                <a:lnTo>
                  <a:pt x="35580" y="12560"/>
                </a:lnTo>
                <a:lnTo>
                  <a:pt x="35570" y="12560"/>
                </a:lnTo>
                <a:lnTo>
                  <a:pt x="35570" y="12550"/>
                </a:lnTo>
                <a:lnTo>
                  <a:pt x="35570" y="12540"/>
                </a:lnTo>
                <a:lnTo>
                  <a:pt x="35570" y="12530"/>
                </a:lnTo>
                <a:lnTo>
                  <a:pt x="35580" y="12530"/>
                </a:lnTo>
                <a:lnTo>
                  <a:pt x="35590" y="12530"/>
                </a:lnTo>
                <a:close/>
                <a:moveTo>
                  <a:pt x="35490" y="12500"/>
                </a:moveTo>
                <a:lnTo>
                  <a:pt x="35500" y="12500"/>
                </a:lnTo>
                <a:lnTo>
                  <a:pt x="35500" y="12510"/>
                </a:lnTo>
                <a:lnTo>
                  <a:pt x="35510" y="12510"/>
                </a:lnTo>
                <a:lnTo>
                  <a:pt x="35510" y="12520"/>
                </a:lnTo>
                <a:lnTo>
                  <a:pt x="35530" y="12520"/>
                </a:lnTo>
                <a:lnTo>
                  <a:pt x="35540" y="12520"/>
                </a:lnTo>
                <a:lnTo>
                  <a:pt x="35540" y="12530"/>
                </a:lnTo>
                <a:lnTo>
                  <a:pt x="35530" y="12530"/>
                </a:lnTo>
                <a:lnTo>
                  <a:pt x="35530" y="12540"/>
                </a:lnTo>
                <a:lnTo>
                  <a:pt x="35520" y="12540"/>
                </a:lnTo>
                <a:lnTo>
                  <a:pt x="35510" y="12540"/>
                </a:lnTo>
                <a:lnTo>
                  <a:pt x="35500" y="12540"/>
                </a:lnTo>
                <a:lnTo>
                  <a:pt x="35500" y="12550"/>
                </a:lnTo>
                <a:lnTo>
                  <a:pt x="35490" y="12550"/>
                </a:lnTo>
                <a:lnTo>
                  <a:pt x="35470" y="12550"/>
                </a:lnTo>
                <a:lnTo>
                  <a:pt x="35470" y="12540"/>
                </a:lnTo>
                <a:lnTo>
                  <a:pt x="35470" y="12530"/>
                </a:lnTo>
                <a:lnTo>
                  <a:pt x="35460" y="12530"/>
                </a:lnTo>
                <a:lnTo>
                  <a:pt x="35470" y="12530"/>
                </a:lnTo>
                <a:lnTo>
                  <a:pt x="35470" y="12520"/>
                </a:lnTo>
                <a:lnTo>
                  <a:pt x="35460" y="12520"/>
                </a:lnTo>
                <a:lnTo>
                  <a:pt x="35470" y="12520"/>
                </a:lnTo>
                <a:lnTo>
                  <a:pt x="35470" y="12510"/>
                </a:lnTo>
                <a:lnTo>
                  <a:pt x="35480" y="12510"/>
                </a:lnTo>
                <a:lnTo>
                  <a:pt x="35480" y="12500"/>
                </a:lnTo>
                <a:lnTo>
                  <a:pt x="35490" y="12500"/>
                </a:lnTo>
                <a:close/>
                <a:moveTo>
                  <a:pt x="35370" y="12480"/>
                </a:moveTo>
                <a:lnTo>
                  <a:pt x="35370" y="12490"/>
                </a:lnTo>
                <a:lnTo>
                  <a:pt x="35380" y="12490"/>
                </a:lnTo>
                <a:lnTo>
                  <a:pt x="35390" y="12490"/>
                </a:lnTo>
                <a:lnTo>
                  <a:pt x="35390" y="12500"/>
                </a:lnTo>
                <a:lnTo>
                  <a:pt x="35400" y="12500"/>
                </a:lnTo>
                <a:lnTo>
                  <a:pt x="35400" y="12520"/>
                </a:lnTo>
                <a:lnTo>
                  <a:pt x="35400" y="12530"/>
                </a:lnTo>
                <a:lnTo>
                  <a:pt x="35410" y="12530"/>
                </a:lnTo>
                <a:lnTo>
                  <a:pt x="35420" y="12530"/>
                </a:lnTo>
                <a:lnTo>
                  <a:pt x="35420" y="12540"/>
                </a:lnTo>
                <a:lnTo>
                  <a:pt x="35440" y="12540"/>
                </a:lnTo>
                <a:lnTo>
                  <a:pt x="35440" y="12550"/>
                </a:lnTo>
                <a:lnTo>
                  <a:pt x="35450" y="12550"/>
                </a:lnTo>
                <a:lnTo>
                  <a:pt x="35450" y="12560"/>
                </a:lnTo>
                <a:lnTo>
                  <a:pt x="35450" y="12570"/>
                </a:lnTo>
                <a:lnTo>
                  <a:pt x="35440" y="12570"/>
                </a:lnTo>
                <a:lnTo>
                  <a:pt x="35440" y="12580"/>
                </a:lnTo>
                <a:lnTo>
                  <a:pt x="35440" y="12600"/>
                </a:lnTo>
                <a:lnTo>
                  <a:pt x="35440" y="12610"/>
                </a:lnTo>
                <a:lnTo>
                  <a:pt x="35430" y="12610"/>
                </a:lnTo>
                <a:lnTo>
                  <a:pt x="35430" y="12620"/>
                </a:lnTo>
                <a:lnTo>
                  <a:pt x="35420" y="12620"/>
                </a:lnTo>
                <a:lnTo>
                  <a:pt x="35410" y="12620"/>
                </a:lnTo>
                <a:lnTo>
                  <a:pt x="35410" y="12630"/>
                </a:lnTo>
                <a:lnTo>
                  <a:pt x="35400" y="12630"/>
                </a:lnTo>
                <a:lnTo>
                  <a:pt x="35400" y="12640"/>
                </a:lnTo>
                <a:lnTo>
                  <a:pt x="35390" y="12640"/>
                </a:lnTo>
                <a:lnTo>
                  <a:pt x="35390" y="12650"/>
                </a:lnTo>
                <a:lnTo>
                  <a:pt x="35380" y="12650"/>
                </a:lnTo>
                <a:lnTo>
                  <a:pt x="35370" y="12650"/>
                </a:lnTo>
                <a:lnTo>
                  <a:pt x="35370" y="12660"/>
                </a:lnTo>
                <a:lnTo>
                  <a:pt x="35360" y="12660"/>
                </a:lnTo>
                <a:lnTo>
                  <a:pt x="35360" y="12670"/>
                </a:lnTo>
                <a:lnTo>
                  <a:pt x="35350" y="12670"/>
                </a:lnTo>
                <a:lnTo>
                  <a:pt x="35340" y="12670"/>
                </a:lnTo>
                <a:lnTo>
                  <a:pt x="35340" y="12680"/>
                </a:lnTo>
                <a:lnTo>
                  <a:pt x="35330" y="12680"/>
                </a:lnTo>
                <a:lnTo>
                  <a:pt x="35330" y="12690"/>
                </a:lnTo>
                <a:lnTo>
                  <a:pt x="35320" y="12690"/>
                </a:lnTo>
                <a:lnTo>
                  <a:pt x="35310" y="12690"/>
                </a:lnTo>
                <a:lnTo>
                  <a:pt x="35310" y="12700"/>
                </a:lnTo>
                <a:lnTo>
                  <a:pt x="35300" y="12700"/>
                </a:lnTo>
                <a:lnTo>
                  <a:pt x="35300" y="12710"/>
                </a:lnTo>
                <a:lnTo>
                  <a:pt x="35290" y="12710"/>
                </a:lnTo>
                <a:lnTo>
                  <a:pt x="35290" y="12720"/>
                </a:lnTo>
                <a:lnTo>
                  <a:pt x="35280" y="12720"/>
                </a:lnTo>
                <a:lnTo>
                  <a:pt x="35270" y="12720"/>
                </a:lnTo>
                <a:lnTo>
                  <a:pt x="35270" y="12730"/>
                </a:lnTo>
                <a:lnTo>
                  <a:pt x="35260" y="12730"/>
                </a:lnTo>
                <a:lnTo>
                  <a:pt x="35250" y="12730"/>
                </a:lnTo>
                <a:lnTo>
                  <a:pt x="35250" y="12740"/>
                </a:lnTo>
                <a:lnTo>
                  <a:pt x="35230" y="12740"/>
                </a:lnTo>
                <a:lnTo>
                  <a:pt x="35210" y="12740"/>
                </a:lnTo>
                <a:lnTo>
                  <a:pt x="35200" y="12740"/>
                </a:lnTo>
                <a:lnTo>
                  <a:pt x="35200" y="12750"/>
                </a:lnTo>
                <a:lnTo>
                  <a:pt x="35170" y="12750"/>
                </a:lnTo>
                <a:lnTo>
                  <a:pt x="35160" y="12750"/>
                </a:lnTo>
                <a:lnTo>
                  <a:pt x="35160" y="12760"/>
                </a:lnTo>
                <a:lnTo>
                  <a:pt x="35140" y="12760"/>
                </a:lnTo>
                <a:lnTo>
                  <a:pt x="35120" y="12760"/>
                </a:lnTo>
                <a:lnTo>
                  <a:pt x="35090" y="12760"/>
                </a:lnTo>
                <a:lnTo>
                  <a:pt x="35080" y="12760"/>
                </a:lnTo>
                <a:lnTo>
                  <a:pt x="35060" y="12760"/>
                </a:lnTo>
                <a:lnTo>
                  <a:pt x="35040" y="12760"/>
                </a:lnTo>
                <a:lnTo>
                  <a:pt x="35020" y="12760"/>
                </a:lnTo>
                <a:lnTo>
                  <a:pt x="35020" y="12770"/>
                </a:lnTo>
                <a:lnTo>
                  <a:pt x="35010" y="12770"/>
                </a:lnTo>
                <a:lnTo>
                  <a:pt x="35000" y="12770"/>
                </a:lnTo>
                <a:lnTo>
                  <a:pt x="34990" y="12770"/>
                </a:lnTo>
                <a:lnTo>
                  <a:pt x="34990" y="12780"/>
                </a:lnTo>
                <a:lnTo>
                  <a:pt x="34980" y="12780"/>
                </a:lnTo>
                <a:lnTo>
                  <a:pt x="34970" y="12780"/>
                </a:lnTo>
                <a:lnTo>
                  <a:pt x="34960" y="12780"/>
                </a:lnTo>
                <a:lnTo>
                  <a:pt x="34960" y="12790"/>
                </a:lnTo>
                <a:lnTo>
                  <a:pt x="34950" y="12790"/>
                </a:lnTo>
                <a:lnTo>
                  <a:pt x="34950" y="12800"/>
                </a:lnTo>
                <a:lnTo>
                  <a:pt x="34940" y="12800"/>
                </a:lnTo>
                <a:lnTo>
                  <a:pt x="34930" y="12800"/>
                </a:lnTo>
                <a:lnTo>
                  <a:pt x="34920" y="12800"/>
                </a:lnTo>
                <a:lnTo>
                  <a:pt x="34910" y="12800"/>
                </a:lnTo>
                <a:lnTo>
                  <a:pt x="34900" y="12800"/>
                </a:lnTo>
                <a:lnTo>
                  <a:pt x="34900" y="12790"/>
                </a:lnTo>
                <a:lnTo>
                  <a:pt x="34880" y="12790"/>
                </a:lnTo>
                <a:lnTo>
                  <a:pt x="34880" y="12780"/>
                </a:lnTo>
                <a:lnTo>
                  <a:pt x="34880" y="12790"/>
                </a:lnTo>
                <a:lnTo>
                  <a:pt x="34870" y="12790"/>
                </a:lnTo>
                <a:lnTo>
                  <a:pt x="34870" y="12780"/>
                </a:lnTo>
                <a:lnTo>
                  <a:pt x="34860" y="12780"/>
                </a:lnTo>
                <a:lnTo>
                  <a:pt x="34850" y="12780"/>
                </a:lnTo>
                <a:lnTo>
                  <a:pt x="34850" y="12770"/>
                </a:lnTo>
                <a:lnTo>
                  <a:pt x="34850" y="12780"/>
                </a:lnTo>
                <a:lnTo>
                  <a:pt x="34840" y="12780"/>
                </a:lnTo>
                <a:lnTo>
                  <a:pt x="34840" y="12770"/>
                </a:lnTo>
                <a:lnTo>
                  <a:pt x="34820" y="12770"/>
                </a:lnTo>
                <a:lnTo>
                  <a:pt x="34820" y="12780"/>
                </a:lnTo>
                <a:lnTo>
                  <a:pt x="34810" y="12780"/>
                </a:lnTo>
                <a:lnTo>
                  <a:pt x="34780" y="12780"/>
                </a:lnTo>
                <a:lnTo>
                  <a:pt x="34770" y="12780"/>
                </a:lnTo>
                <a:lnTo>
                  <a:pt x="34760" y="12780"/>
                </a:lnTo>
                <a:lnTo>
                  <a:pt x="34760" y="12770"/>
                </a:lnTo>
                <a:lnTo>
                  <a:pt x="34740" y="12770"/>
                </a:lnTo>
                <a:lnTo>
                  <a:pt x="34720" y="12770"/>
                </a:lnTo>
                <a:lnTo>
                  <a:pt x="34720" y="12760"/>
                </a:lnTo>
                <a:lnTo>
                  <a:pt x="34710" y="12760"/>
                </a:lnTo>
                <a:lnTo>
                  <a:pt x="34710" y="12750"/>
                </a:lnTo>
                <a:lnTo>
                  <a:pt x="34710" y="12740"/>
                </a:lnTo>
                <a:lnTo>
                  <a:pt x="34700" y="12740"/>
                </a:lnTo>
                <a:lnTo>
                  <a:pt x="34690" y="12740"/>
                </a:lnTo>
                <a:lnTo>
                  <a:pt x="34690" y="12730"/>
                </a:lnTo>
                <a:lnTo>
                  <a:pt x="34680" y="12730"/>
                </a:lnTo>
                <a:lnTo>
                  <a:pt x="34680" y="12720"/>
                </a:lnTo>
                <a:lnTo>
                  <a:pt x="34670" y="12720"/>
                </a:lnTo>
                <a:lnTo>
                  <a:pt x="34670" y="12710"/>
                </a:lnTo>
                <a:lnTo>
                  <a:pt x="34660" y="12710"/>
                </a:lnTo>
                <a:lnTo>
                  <a:pt x="34660" y="12700"/>
                </a:lnTo>
                <a:lnTo>
                  <a:pt x="34660" y="12690"/>
                </a:lnTo>
                <a:lnTo>
                  <a:pt x="34660" y="12680"/>
                </a:lnTo>
                <a:lnTo>
                  <a:pt x="34650" y="12680"/>
                </a:lnTo>
                <a:lnTo>
                  <a:pt x="34650" y="12660"/>
                </a:lnTo>
                <a:lnTo>
                  <a:pt x="34660" y="12660"/>
                </a:lnTo>
                <a:lnTo>
                  <a:pt x="34660" y="12640"/>
                </a:lnTo>
                <a:lnTo>
                  <a:pt x="34660" y="12630"/>
                </a:lnTo>
                <a:lnTo>
                  <a:pt x="34710" y="12630"/>
                </a:lnTo>
                <a:lnTo>
                  <a:pt x="34720" y="12630"/>
                </a:lnTo>
                <a:lnTo>
                  <a:pt x="34720" y="12640"/>
                </a:lnTo>
                <a:lnTo>
                  <a:pt x="34730" y="12640"/>
                </a:lnTo>
                <a:lnTo>
                  <a:pt x="34740" y="12640"/>
                </a:lnTo>
                <a:lnTo>
                  <a:pt x="34740" y="12650"/>
                </a:lnTo>
                <a:lnTo>
                  <a:pt x="34750" y="12650"/>
                </a:lnTo>
                <a:lnTo>
                  <a:pt x="34770" y="12650"/>
                </a:lnTo>
                <a:lnTo>
                  <a:pt x="34770" y="12660"/>
                </a:lnTo>
                <a:lnTo>
                  <a:pt x="34770" y="12670"/>
                </a:lnTo>
                <a:lnTo>
                  <a:pt x="34790" y="12670"/>
                </a:lnTo>
                <a:lnTo>
                  <a:pt x="34790" y="12680"/>
                </a:lnTo>
                <a:lnTo>
                  <a:pt x="34800" y="12680"/>
                </a:lnTo>
                <a:lnTo>
                  <a:pt x="34810" y="12680"/>
                </a:lnTo>
                <a:lnTo>
                  <a:pt x="34810" y="12670"/>
                </a:lnTo>
                <a:lnTo>
                  <a:pt x="34820" y="12670"/>
                </a:lnTo>
                <a:lnTo>
                  <a:pt x="34850" y="12670"/>
                </a:lnTo>
                <a:lnTo>
                  <a:pt x="34860" y="12670"/>
                </a:lnTo>
                <a:lnTo>
                  <a:pt x="34860" y="12660"/>
                </a:lnTo>
                <a:lnTo>
                  <a:pt x="34860" y="12670"/>
                </a:lnTo>
                <a:lnTo>
                  <a:pt x="34880" y="12670"/>
                </a:lnTo>
                <a:lnTo>
                  <a:pt x="34880" y="12660"/>
                </a:lnTo>
                <a:lnTo>
                  <a:pt x="34900" y="12660"/>
                </a:lnTo>
                <a:lnTo>
                  <a:pt x="34910" y="12660"/>
                </a:lnTo>
                <a:lnTo>
                  <a:pt x="34920" y="12660"/>
                </a:lnTo>
                <a:lnTo>
                  <a:pt x="34930" y="12660"/>
                </a:lnTo>
                <a:lnTo>
                  <a:pt x="34930" y="12650"/>
                </a:lnTo>
                <a:lnTo>
                  <a:pt x="34940" y="12650"/>
                </a:lnTo>
                <a:lnTo>
                  <a:pt x="34950" y="12650"/>
                </a:lnTo>
                <a:lnTo>
                  <a:pt x="34950" y="12640"/>
                </a:lnTo>
                <a:lnTo>
                  <a:pt x="34960" y="12640"/>
                </a:lnTo>
                <a:lnTo>
                  <a:pt x="34970" y="12640"/>
                </a:lnTo>
                <a:lnTo>
                  <a:pt x="34970" y="12630"/>
                </a:lnTo>
                <a:lnTo>
                  <a:pt x="34980" y="12630"/>
                </a:lnTo>
                <a:lnTo>
                  <a:pt x="34990" y="12630"/>
                </a:lnTo>
                <a:lnTo>
                  <a:pt x="34990" y="12620"/>
                </a:lnTo>
                <a:lnTo>
                  <a:pt x="35000" y="12620"/>
                </a:lnTo>
                <a:lnTo>
                  <a:pt x="35010" y="12620"/>
                </a:lnTo>
                <a:lnTo>
                  <a:pt x="35010" y="12610"/>
                </a:lnTo>
                <a:lnTo>
                  <a:pt x="35020" y="12610"/>
                </a:lnTo>
                <a:lnTo>
                  <a:pt x="35030" y="12610"/>
                </a:lnTo>
                <a:lnTo>
                  <a:pt x="35030" y="12600"/>
                </a:lnTo>
                <a:lnTo>
                  <a:pt x="35030" y="12590"/>
                </a:lnTo>
                <a:lnTo>
                  <a:pt x="35030" y="12570"/>
                </a:lnTo>
                <a:lnTo>
                  <a:pt x="35030" y="12560"/>
                </a:lnTo>
                <a:lnTo>
                  <a:pt x="35030" y="12570"/>
                </a:lnTo>
                <a:lnTo>
                  <a:pt x="35040" y="12570"/>
                </a:lnTo>
                <a:lnTo>
                  <a:pt x="35040" y="12580"/>
                </a:lnTo>
                <a:lnTo>
                  <a:pt x="35050" y="12580"/>
                </a:lnTo>
                <a:lnTo>
                  <a:pt x="35070" y="12580"/>
                </a:lnTo>
                <a:lnTo>
                  <a:pt x="35080" y="12580"/>
                </a:lnTo>
                <a:lnTo>
                  <a:pt x="35080" y="12570"/>
                </a:lnTo>
                <a:lnTo>
                  <a:pt x="35090" y="12570"/>
                </a:lnTo>
                <a:lnTo>
                  <a:pt x="35100" y="12570"/>
                </a:lnTo>
                <a:lnTo>
                  <a:pt x="35100" y="12560"/>
                </a:lnTo>
                <a:lnTo>
                  <a:pt x="35110" y="12560"/>
                </a:lnTo>
                <a:lnTo>
                  <a:pt x="35110" y="12550"/>
                </a:lnTo>
                <a:lnTo>
                  <a:pt x="35120" y="12550"/>
                </a:lnTo>
                <a:lnTo>
                  <a:pt x="35120" y="12540"/>
                </a:lnTo>
                <a:lnTo>
                  <a:pt x="35130" y="12540"/>
                </a:lnTo>
                <a:lnTo>
                  <a:pt x="35140" y="12540"/>
                </a:lnTo>
                <a:lnTo>
                  <a:pt x="35150" y="12540"/>
                </a:lnTo>
                <a:lnTo>
                  <a:pt x="35150" y="12530"/>
                </a:lnTo>
                <a:lnTo>
                  <a:pt x="35160" y="12530"/>
                </a:lnTo>
                <a:lnTo>
                  <a:pt x="35170" y="12530"/>
                </a:lnTo>
                <a:lnTo>
                  <a:pt x="35170" y="12520"/>
                </a:lnTo>
                <a:lnTo>
                  <a:pt x="35180" y="12520"/>
                </a:lnTo>
                <a:lnTo>
                  <a:pt x="35190" y="12520"/>
                </a:lnTo>
                <a:lnTo>
                  <a:pt x="35200" y="12520"/>
                </a:lnTo>
                <a:lnTo>
                  <a:pt x="35200" y="12510"/>
                </a:lnTo>
                <a:lnTo>
                  <a:pt x="35210" y="12510"/>
                </a:lnTo>
                <a:lnTo>
                  <a:pt x="35210" y="12500"/>
                </a:lnTo>
                <a:lnTo>
                  <a:pt x="35220" y="12500"/>
                </a:lnTo>
                <a:lnTo>
                  <a:pt x="35230" y="12500"/>
                </a:lnTo>
                <a:lnTo>
                  <a:pt x="35250" y="12500"/>
                </a:lnTo>
                <a:lnTo>
                  <a:pt x="35250" y="12490"/>
                </a:lnTo>
                <a:lnTo>
                  <a:pt x="35260" y="12490"/>
                </a:lnTo>
                <a:lnTo>
                  <a:pt x="35300" y="12490"/>
                </a:lnTo>
                <a:lnTo>
                  <a:pt x="35300" y="12480"/>
                </a:lnTo>
                <a:lnTo>
                  <a:pt x="35370" y="12480"/>
                </a:lnTo>
                <a:close/>
                <a:moveTo>
                  <a:pt x="34150" y="12310"/>
                </a:moveTo>
                <a:lnTo>
                  <a:pt x="34150" y="12320"/>
                </a:lnTo>
                <a:lnTo>
                  <a:pt x="34160" y="12320"/>
                </a:lnTo>
                <a:lnTo>
                  <a:pt x="34170" y="12320"/>
                </a:lnTo>
                <a:lnTo>
                  <a:pt x="34180" y="12320"/>
                </a:lnTo>
                <a:lnTo>
                  <a:pt x="34180" y="12330"/>
                </a:lnTo>
                <a:lnTo>
                  <a:pt x="34190" y="12330"/>
                </a:lnTo>
                <a:lnTo>
                  <a:pt x="34200" y="12330"/>
                </a:lnTo>
                <a:lnTo>
                  <a:pt x="34200" y="12340"/>
                </a:lnTo>
                <a:lnTo>
                  <a:pt x="34210" y="12340"/>
                </a:lnTo>
                <a:lnTo>
                  <a:pt x="34220" y="12340"/>
                </a:lnTo>
                <a:lnTo>
                  <a:pt x="34200" y="12340"/>
                </a:lnTo>
                <a:lnTo>
                  <a:pt x="34170" y="12340"/>
                </a:lnTo>
                <a:lnTo>
                  <a:pt x="34170" y="12330"/>
                </a:lnTo>
                <a:lnTo>
                  <a:pt x="34160" y="12330"/>
                </a:lnTo>
                <a:lnTo>
                  <a:pt x="34140" y="12330"/>
                </a:lnTo>
                <a:lnTo>
                  <a:pt x="34140" y="12320"/>
                </a:lnTo>
                <a:lnTo>
                  <a:pt x="34130" y="12320"/>
                </a:lnTo>
                <a:lnTo>
                  <a:pt x="34140" y="12320"/>
                </a:lnTo>
                <a:lnTo>
                  <a:pt x="34140" y="12310"/>
                </a:lnTo>
                <a:lnTo>
                  <a:pt x="34150" y="12310"/>
                </a:lnTo>
                <a:close/>
                <a:moveTo>
                  <a:pt x="35390" y="12280"/>
                </a:moveTo>
                <a:lnTo>
                  <a:pt x="35400" y="12280"/>
                </a:lnTo>
                <a:lnTo>
                  <a:pt x="35400" y="12290"/>
                </a:lnTo>
                <a:lnTo>
                  <a:pt x="35400" y="12300"/>
                </a:lnTo>
                <a:lnTo>
                  <a:pt x="35400" y="12320"/>
                </a:lnTo>
                <a:lnTo>
                  <a:pt x="35410" y="12320"/>
                </a:lnTo>
                <a:lnTo>
                  <a:pt x="35410" y="12330"/>
                </a:lnTo>
                <a:lnTo>
                  <a:pt x="35410" y="12340"/>
                </a:lnTo>
                <a:lnTo>
                  <a:pt x="35410" y="12350"/>
                </a:lnTo>
                <a:lnTo>
                  <a:pt x="35420" y="12350"/>
                </a:lnTo>
                <a:lnTo>
                  <a:pt x="35420" y="12360"/>
                </a:lnTo>
                <a:lnTo>
                  <a:pt x="35420" y="12370"/>
                </a:lnTo>
                <a:lnTo>
                  <a:pt x="35430" y="12370"/>
                </a:lnTo>
                <a:lnTo>
                  <a:pt x="35430" y="12380"/>
                </a:lnTo>
                <a:lnTo>
                  <a:pt x="35440" y="12380"/>
                </a:lnTo>
                <a:lnTo>
                  <a:pt x="35440" y="12390"/>
                </a:lnTo>
                <a:lnTo>
                  <a:pt x="35420" y="12390"/>
                </a:lnTo>
                <a:lnTo>
                  <a:pt x="35410" y="12390"/>
                </a:lnTo>
                <a:lnTo>
                  <a:pt x="35410" y="12380"/>
                </a:lnTo>
                <a:lnTo>
                  <a:pt x="35400" y="12380"/>
                </a:lnTo>
                <a:lnTo>
                  <a:pt x="35410" y="12380"/>
                </a:lnTo>
                <a:lnTo>
                  <a:pt x="35410" y="12360"/>
                </a:lnTo>
                <a:lnTo>
                  <a:pt x="35400" y="12360"/>
                </a:lnTo>
                <a:lnTo>
                  <a:pt x="35400" y="12350"/>
                </a:lnTo>
                <a:lnTo>
                  <a:pt x="35390" y="12350"/>
                </a:lnTo>
                <a:lnTo>
                  <a:pt x="35380" y="12350"/>
                </a:lnTo>
                <a:lnTo>
                  <a:pt x="35380" y="12360"/>
                </a:lnTo>
                <a:lnTo>
                  <a:pt x="35370" y="12360"/>
                </a:lnTo>
                <a:lnTo>
                  <a:pt x="35370" y="12370"/>
                </a:lnTo>
                <a:lnTo>
                  <a:pt x="35370" y="12380"/>
                </a:lnTo>
                <a:lnTo>
                  <a:pt x="35360" y="12380"/>
                </a:lnTo>
                <a:lnTo>
                  <a:pt x="35360" y="12370"/>
                </a:lnTo>
                <a:lnTo>
                  <a:pt x="35350" y="12370"/>
                </a:lnTo>
                <a:lnTo>
                  <a:pt x="35350" y="12380"/>
                </a:lnTo>
                <a:lnTo>
                  <a:pt x="35330" y="12380"/>
                </a:lnTo>
                <a:lnTo>
                  <a:pt x="35330" y="12390"/>
                </a:lnTo>
                <a:lnTo>
                  <a:pt x="35330" y="12400"/>
                </a:lnTo>
                <a:lnTo>
                  <a:pt x="35330" y="12420"/>
                </a:lnTo>
                <a:lnTo>
                  <a:pt x="35340" y="12420"/>
                </a:lnTo>
                <a:lnTo>
                  <a:pt x="35340" y="12430"/>
                </a:lnTo>
                <a:lnTo>
                  <a:pt x="35330" y="12430"/>
                </a:lnTo>
                <a:lnTo>
                  <a:pt x="35320" y="12430"/>
                </a:lnTo>
                <a:lnTo>
                  <a:pt x="35320" y="12420"/>
                </a:lnTo>
                <a:lnTo>
                  <a:pt x="35320" y="12400"/>
                </a:lnTo>
                <a:lnTo>
                  <a:pt x="35310" y="12400"/>
                </a:lnTo>
                <a:lnTo>
                  <a:pt x="35310" y="12390"/>
                </a:lnTo>
                <a:lnTo>
                  <a:pt x="35310" y="12400"/>
                </a:lnTo>
                <a:lnTo>
                  <a:pt x="35300" y="12400"/>
                </a:lnTo>
                <a:lnTo>
                  <a:pt x="35300" y="12410"/>
                </a:lnTo>
                <a:lnTo>
                  <a:pt x="35300" y="12430"/>
                </a:lnTo>
                <a:lnTo>
                  <a:pt x="35300" y="12440"/>
                </a:lnTo>
                <a:lnTo>
                  <a:pt x="35340" y="12440"/>
                </a:lnTo>
                <a:lnTo>
                  <a:pt x="35350" y="12440"/>
                </a:lnTo>
                <a:lnTo>
                  <a:pt x="35360" y="12440"/>
                </a:lnTo>
                <a:lnTo>
                  <a:pt x="35360" y="12430"/>
                </a:lnTo>
                <a:lnTo>
                  <a:pt x="35360" y="12410"/>
                </a:lnTo>
                <a:lnTo>
                  <a:pt x="35360" y="12400"/>
                </a:lnTo>
                <a:lnTo>
                  <a:pt x="35360" y="12390"/>
                </a:lnTo>
                <a:lnTo>
                  <a:pt x="35380" y="12390"/>
                </a:lnTo>
                <a:lnTo>
                  <a:pt x="35380" y="12400"/>
                </a:lnTo>
                <a:lnTo>
                  <a:pt x="35380" y="12420"/>
                </a:lnTo>
                <a:lnTo>
                  <a:pt x="35390" y="12420"/>
                </a:lnTo>
                <a:lnTo>
                  <a:pt x="35410" y="12420"/>
                </a:lnTo>
                <a:lnTo>
                  <a:pt x="35420" y="12420"/>
                </a:lnTo>
                <a:lnTo>
                  <a:pt x="35420" y="12440"/>
                </a:lnTo>
                <a:lnTo>
                  <a:pt x="35410" y="12440"/>
                </a:lnTo>
                <a:lnTo>
                  <a:pt x="35410" y="12450"/>
                </a:lnTo>
                <a:lnTo>
                  <a:pt x="35410" y="12460"/>
                </a:lnTo>
                <a:lnTo>
                  <a:pt x="35400" y="12460"/>
                </a:lnTo>
                <a:lnTo>
                  <a:pt x="35400" y="12470"/>
                </a:lnTo>
                <a:lnTo>
                  <a:pt x="35380" y="12470"/>
                </a:lnTo>
                <a:lnTo>
                  <a:pt x="35380" y="12460"/>
                </a:lnTo>
                <a:lnTo>
                  <a:pt x="35370" y="12460"/>
                </a:lnTo>
                <a:lnTo>
                  <a:pt x="35360" y="12460"/>
                </a:lnTo>
                <a:lnTo>
                  <a:pt x="35350" y="12460"/>
                </a:lnTo>
                <a:lnTo>
                  <a:pt x="35340" y="12460"/>
                </a:lnTo>
                <a:lnTo>
                  <a:pt x="35330" y="12460"/>
                </a:lnTo>
                <a:lnTo>
                  <a:pt x="35320" y="12460"/>
                </a:lnTo>
                <a:lnTo>
                  <a:pt x="35300" y="12460"/>
                </a:lnTo>
                <a:lnTo>
                  <a:pt x="35290" y="12460"/>
                </a:lnTo>
                <a:lnTo>
                  <a:pt x="35290" y="12450"/>
                </a:lnTo>
                <a:lnTo>
                  <a:pt x="35280" y="12450"/>
                </a:lnTo>
                <a:lnTo>
                  <a:pt x="35270" y="12450"/>
                </a:lnTo>
                <a:lnTo>
                  <a:pt x="35240" y="12450"/>
                </a:lnTo>
                <a:lnTo>
                  <a:pt x="35240" y="12460"/>
                </a:lnTo>
                <a:lnTo>
                  <a:pt x="35230" y="12460"/>
                </a:lnTo>
                <a:lnTo>
                  <a:pt x="35220" y="12460"/>
                </a:lnTo>
                <a:lnTo>
                  <a:pt x="35220" y="12470"/>
                </a:lnTo>
                <a:lnTo>
                  <a:pt x="35210" y="12470"/>
                </a:lnTo>
                <a:lnTo>
                  <a:pt x="35210" y="12460"/>
                </a:lnTo>
                <a:lnTo>
                  <a:pt x="35210" y="12470"/>
                </a:lnTo>
                <a:lnTo>
                  <a:pt x="35200" y="12470"/>
                </a:lnTo>
                <a:lnTo>
                  <a:pt x="35190" y="12470"/>
                </a:lnTo>
                <a:lnTo>
                  <a:pt x="35190" y="12450"/>
                </a:lnTo>
                <a:lnTo>
                  <a:pt x="35200" y="12450"/>
                </a:lnTo>
                <a:lnTo>
                  <a:pt x="35200" y="12440"/>
                </a:lnTo>
                <a:lnTo>
                  <a:pt x="35210" y="12440"/>
                </a:lnTo>
                <a:lnTo>
                  <a:pt x="35210" y="12430"/>
                </a:lnTo>
                <a:lnTo>
                  <a:pt x="35220" y="12430"/>
                </a:lnTo>
                <a:lnTo>
                  <a:pt x="35220" y="12420"/>
                </a:lnTo>
                <a:lnTo>
                  <a:pt x="35230" y="12420"/>
                </a:lnTo>
                <a:lnTo>
                  <a:pt x="35230" y="12410"/>
                </a:lnTo>
                <a:lnTo>
                  <a:pt x="35240" y="12410"/>
                </a:lnTo>
                <a:lnTo>
                  <a:pt x="35240" y="12400"/>
                </a:lnTo>
                <a:lnTo>
                  <a:pt x="35250" y="12400"/>
                </a:lnTo>
                <a:lnTo>
                  <a:pt x="35250" y="12390"/>
                </a:lnTo>
                <a:lnTo>
                  <a:pt x="35250" y="12380"/>
                </a:lnTo>
                <a:lnTo>
                  <a:pt x="35260" y="12380"/>
                </a:lnTo>
                <a:lnTo>
                  <a:pt x="35270" y="12380"/>
                </a:lnTo>
                <a:lnTo>
                  <a:pt x="35270" y="12370"/>
                </a:lnTo>
                <a:lnTo>
                  <a:pt x="35280" y="12370"/>
                </a:lnTo>
                <a:lnTo>
                  <a:pt x="35280" y="12360"/>
                </a:lnTo>
                <a:lnTo>
                  <a:pt x="35290" y="12360"/>
                </a:lnTo>
                <a:lnTo>
                  <a:pt x="35300" y="12360"/>
                </a:lnTo>
                <a:lnTo>
                  <a:pt x="35300" y="12350"/>
                </a:lnTo>
                <a:lnTo>
                  <a:pt x="35310" y="12350"/>
                </a:lnTo>
                <a:lnTo>
                  <a:pt x="35310" y="12360"/>
                </a:lnTo>
                <a:lnTo>
                  <a:pt x="35300" y="12360"/>
                </a:lnTo>
                <a:lnTo>
                  <a:pt x="35300" y="12370"/>
                </a:lnTo>
                <a:lnTo>
                  <a:pt x="35310" y="12370"/>
                </a:lnTo>
                <a:lnTo>
                  <a:pt x="35320" y="12370"/>
                </a:lnTo>
                <a:lnTo>
                  <a:pt x="35320" y="12360"/>
                </a:lnTo>
                <a:lnTo>
                  <a:pt x="35320" y="12350"/>
                </a:lnTo>
                <a:lnTo>
                  <a:pt x="35330" y="12350"/>
                </a:lnTo>
                <a:lnTo>
                  <a:pt x="35330" y="12340"/>
                </a:lnTo>
                <a:lnTo>
                  <a:pt x="35320" y="12340"/>
                </a:lnTo>
                <a:lnTo>
                  <a:pt x="35320" y="12330"/>
                </a:lnTo>
                <a:lnTo>
                  <a:pt x="35320" y="12320"/>
                </a:lnTo>
                <a:lnTo>
                  <a:pt x="35330" y="12320"/>
                </a:lnTo>
                <a:lnTo>
                  <a:pt x="35330" y="12310"/>
                </a:lnTo>
                <a:lnTo>
                  <a:pt x="35330" y="12300"/>
                </a:lnTo>
                <a:lnTo>
                  <a:pt x="35340" y="12300"/>
                </a:lnTo>
                <a:lnTo>
                  <a:pt x="35340" y="12290"/>
                </a:lnTo>
                <a:lnTo>
                  <a:pt x="35340" y="12280"/>
                </a:lnTo>
                <a:lnTo>
                  <a:pt x="35350" y="12280"/>
                </a:lnTo>
                <a:lnTo>
                  <a:pt x="35380" y="12280"/>
                </a:lnTo>
                <a:lnTo>
                  <a:pt x="35390" y="12280"/>
                </a:lnTo>
                <a:close/>
                <a:moveTo>
                  <a:pt x="34850" y="11780"/>
                </a:moveTo>
                <a:lnTo>
                  <a:pt x="34850" y="11790"/>
                </a:lnTo>
                <a:lnTo>
                  <a:pt x="34860" y="11790"/>
                </a:lnTo>
                <a:lnTo>
                  <a:pt x="34860" y="11800"/>
                </a:lnTo>
                <a:lnTo>
                  <a:pt x="34860" y="11810"/>
                </a:lnTo>
                <a:lnTo>
                  <a:pt x="34870" y="11810"/>
                </a:lnTo>
                <a:lnTo>
                  <a:pt x="34870" y="11830"/>
                </a:lnTo>
                <a:lnTo>
                  <a:pt x="34870" y="11840"/>
                </a:lnTo>
                <a:lnTo>
                  <a:pt x="34860" y="11840"/>
                </a:lnTo>
                <a:lnTo>
                  <a:pt x="34850" y="11840"/>
                </a:lnTo>
                <a:lnTo>
                  <a:pt x="34840" y="11840"/>
                </a:lnTo>
                <a:lnTo>
                  <a:pt x="34840" y="11830"/>
                </a:lnTo>
                <a:lnTo>
                  <a:pt x="34840" y="11820"/>
                </a:lnTo>
                <a:lnTo>
                  <a:pt x="34840" y="11810"/>
                </a:lnTo>
                <a:lnTo>
                  <a:pt x="34830" y="11810"/>
                </a:lnTo>
                <a:lnTo>
                  <a:pt x="34830" y="11800"/>
                </a:lnTo>
                <a:lnTo>
                  <a:pt x="34820" y="11800"/>
                </a:lnTo>
                <a:lnTo>
                  <a:pt x="34820" y="11780"/>
                </a:lnTo>
                <a:lnTo>
                  <a:pt x="34830" y="11780"/>
                </a:lnTo>
                <a:lnTo>
                  <a:pt x="34850" y="11780"/>
                </a:lnTo>
                <a:close/>
                <a:moveTo>
                  <a:pt x="30130" y="11670"/>
                </a:moveTo>
                <a:lnTo>
                  <a:pt x="30130" y="11680"/>
                </a:lnTo>
                <a:lnTo>
                  <a:pt x="30140" y="11680"/>
                </a:lnTo>
                <a:lnTo>
                  <a:pt x="30140" y="11690"/>
                </a:lnTo>
                <a:lnTo>
                  <a:pt x="30130" y="11690"/>
                </a:lnTo>
                <a:lnTo>
                  <a:pt x="30130" y="11700"/>
                </a:lnTo>
                <a:lnTo>
                  <a:pt x="30140" y="11700"/>
                </a:lnTo>
                <a:lnTo>
                  <a:pt x="30130" y="11700"/>
                </a:lnTo>
                <a:lnTo>
                  <a:pt x="30130" y="11710"/>
                </a:lnTo>
                <a:lnTo>
                  <a:pt x="30130" y="11720"/>
                </a:lnTo>
                <a:lnTo>
                  <a:pt x="30120" y="11720"/>
                </a:lnTo>
                <a:lnTo>
                  <a:pt x="30120" y="11690"/>
                </a:lnTo>
                <a:lnTo>
                  <a:pt x="30120" y="11670"/>
                </a:lnTo>
                <a:lnTo>
                  <a:pt x="30130" y="11670"/>
                </a:lnTo>
                <a:close/>
                <a:moveTo>
                  <a:pt x="32170" y="11490"/>
                </a:moveTo>
                <a:lnTo>
                  <a:pt x="32170" y="11500"/>
                </a:lnTo>
                <a:lnTo>
                  <a:pt x="32180" y="11500"/>
                </a:lnTo>
                <a:lnTo>
                  <a:pt x="32180" y="11510"/>
                </a:lnTo>
                <a:lnTo>
                  <a:pt x="32190" y="11510"/>
                </a:lnTo>
                <a:lnTo>
                  <a:pt x="32190" y="11500"/>
                </a:lnTo>
                <a:lnTo>
                  <a:pt x="32200" y="11500"/>
                </a:lnTo>
                <a:lnTo>
                  <a:pt x="32200" y="11510"/>
                </a:lnTo>
                <a:lnTo>
                  <a:pt x="32200" y="11520"/>
                </a:lnTo>
                <a:lnTo>
                  <a:pt x="32200" y="11530"/>
                </a:lnTo>
                <a:lnTo>
                  <a:pt x="32190" y="11530"/>
                </a:lnTo>
                <a:lnTo>
                  <a:pt x="32180" y="11530"/>
                </a:lnTo>
                <a:lnTo>
                  <a:pt x="32170" y="11530"/>
                </a:lnTo>
                <a:lnTo>
                  <a:pt x="32170" y="11540"/>
                </a:lnTo>
                <a:lnTo>
                  <a:pt x="32160" y="11540"/>
                </a:lnTo>
                <a:lnTo>
                  <a:pt x="32160" y="11550"/>
                </a:lnTo>
                <a:lnTo>
                  <a:pt x="32150" y="11550"/>
                </a:lnTo>
                <a:lnTo>
                  <a:pt x="32150" y="11560"/>
                </a:lnTo>
                <a:lnTo>
                  <a:pt x="32140" y="11560"/>
                </a:lnTo>
                <a:lnTo>
                  <a:pt x="32140" y="11570"/>
                </a:lnTo>
                <a:lnTo>
                  <a:pt x="32130" y="11570"/>
                </a:lnTo>
                <a:lnTo>
                  <a:pt x="32130" y="11550"/>
                </a:lnTo>
                <a:lnTo>
                  <a:pt x="32120" y="11550"/>
                </a:lnTo>
                <a:lnTo>
                  <a:pt x="32130" y="11550"/>
                </a:lnTo>
                <a:lnTo>
                  <a:pt x="32130" y="11540"/>
                </a:lnTo>
                <a:lnTo>
                  <a:pt x="32130" y="11530"/>
                </a:lnTo>
                <a:lnTo>
                  <a:pt x="32140" y="11530"/>
                </a:lnTo>
                <a:lnTo>
                  <a:pt x="32140" y="11510"/>
                </a:lnTo>
                <a:lnTo>
                  <a:pt x="32150" y="11510"/>
                </a:lnTo>
                <a:lnTo>
                  <a:pt x="32150" y="11500"/>
                </a:lnTo>
                <a:lnTo>
                  <a:pt x="32160" y="11500"/>
                </a:lnTo>
                <a:lnTo>
                  <a:pt x="32160" y="11490"/>
                </a:lnTo>
                <a:lnTo>
                  <a:pt x="32170" y="11490"/>
                </a:lnTo>
                <a:close/>
                <a:moveTo>
                  <a:pt x="31270" y="11460"/>
                </a:moveTo>
                <a:lnTo>
                  <a:pt x="31270" y="11440"/>
                </a:lnTo>
                <a:lnTo>
                  <a:pt x="31270" y="11450"/>
                </a:lnTo>
                <a:lnTo>
                  <a:pt x="31290" y="11450"/>
                </a:lnTo>
                <a:lnTo>
                  <a:pt x="31290" y="11440"/>
                </a:lnTo>
                <a:lnTo>
                  <a:pt x="31300" y="11440"/>
                </a:lnTo>
                <a:lnTo>
                  <a:pt x="31300" y="11450"/>
                </a:lnTo>
                <a:lnTo>
                  <a:pt x="31310" y="11450"/>
                </a:lnTo>
                <a:lnTo>
                  <a:pt x="31320" y="11450"/>
                </a:lnTo>
                <a:lnTo>
                  <a:pt x="31320" y="11460"/>
                </a:lnTo>
                <a:lnTo>
                  <a:pt x="31320" y="11470"/>
                </a:lnTo>
                <a:lnTo>
                  <a:pt x="31310" y="11470"/>
                </a:lnTo>
                <a:lnTo>
                  <a:pt x="31310" y="11490"/>
                </a:lnTo>
                <a:lnTo>
                  <a:pt x="31300" y="11490"/>
                </a:lnTo>
                <a:lnTo>
                  <a:pt x="31300" y="11480"/>
                </a:lnTo>
                <a:lnTo>
                  <a:pt x="31290" y="11480"/>
                </a:lnTo>
                <a:lnTo>
                  <a:pt x="31290" y="11470"/>
                </a:lnTo>
                <a:lnTo>
                  <a:pt x="31280" y="11470"/>
                </a:lnTo>
                <a:lnTo>
                  <a:pt x="31280" y="11460"/>
                </a:lnTo>
                <a:lnTo>
                  <a:pt x="31270" y="11460"/>
                </a:lnTo>
                <a:close/>
                <a:moveTo>
                  <a:pt x="32030" y="11430"/>
                </a:moveTo>
                <a:lnTo>
                  <a:pt x="32040" y="11430"/>
                </a:lnTo>
                <a:lnTo>
                  <a:pt x="32040" y="11440"/>
                </a:lnTo>
                <a:lnTo>
                  <a:pt x="32040" y="11450"/>
                </a:lnTo>
                <a:lnTo>
                  <a:pt x="32070" y="11450"/>
                </a:lnTo>
                <a:lnTo>
                  <a:pt x="32080" y="11450"/>
                </a:lnTo>
                <a:lnTo>
                  <a:pt x="32090" y="11450"/>
                </a:lnTo>
                <a:lnTo>
                  <a:pt x="32090" y="11460"/>
                </a:lnTo>
                <a:lnTo>
                  <a:pt x="32100" y="11460"/>
                </a:lnTo>
                <a:lnTo>
                  <a:pt x="32100" y="11470"/>
                </a:lnTo>
                <a:lnTo>
                  <a:pt x="32090" y="11470"/>
                </a:lnTo>
                <a:lnTo>
                  <a:pt x="32090" y="11480"/>
                </a:lnTo>
                <a:lnTo>
                  <a:pt x="32100" y="11480"/>
                </a:lnTo>
                <a:lnTo>
                  <a:pt x="32100" y="11490"/>
                </a:lnTo>
                <a:lnTo>
                  <a:pt x="32100" y="11500"/>
                </a:lnTo>
                <a:lnTo>
                  <a:pt x="32110" y="11500"/>
                </a:lnTo>
                <a:lnTo>
                  <a:pt x="32120" y="11500"/>
                </a:lnTo>
                <a:lnTo>
                  <a:pt x="32120" y="11510"/>
                </a:lnTo>
                <a:lnTo>
                  <a:pt x="32130" y="11510"/>
                </a:lnTo>
                <a:lnTo>
                  <a:pt x="32130" y="11530"/>
                </a:lnTo>
                <a:lnTo>
                  <a:pt x="32120" y="11530"/>
                </a:lnTo>
                <a:lnTo>
                  <a:pt x="32110" y="11530"/>
                </a:lnTo>
                <a:lnTo>
                  <a:pt x="32110" y="11540"/>
                </a:lnTo>
                <a:lnTo>
                  <a:pt x="32100" y="11540"/>
                </a:lnTo>
                <a:lnTo>
                  <a:pt x="32100" y="11530"/>
                </a:lnTo>
                <a:lnTo>
                  <a:pt x="32090" y="11530"/>
                </a:lnTo>
                <a:lnTo>
                  <a:pt x="32090" y="11520"/>
                </a:lnTo>
                <a:lnTo>
                  <a:pt x="32090" y="11510"/>
                </a:lnTo>
                <a:lnTo>
                  <a:pt x="32080" y="11510"/>
                </a:lnTo>
                <a:lnTo>
                  <a:pt x="32080" y="11500"/>
                </a:lnTo>
                <a:lnTo>
                  <a:pt x="32080" y="11490"/>
                </a:lnTo>
                <a:lnTo>
                  <a:pt x="32070" y="11490"/>
                </a:lnTo>
                <a:lnTo>
                  <a:pt x="32070" y="11500"/>
                </a:lnTo>
                <a:lnTo>
                  <a:pt x="32060" y="11500"/>
                </a:lnTo>
                <a:lnTo>
                  <a:pt x="32050" y="11500"/>
                </a:lnTo>
                <a:lnTo>
                  <a:pt x="32040" y="11500"/>
                </a:lnTo>
                <a:lnTo>
                  <a:pt x="32040" y="11490"/>
                </a:lnTo>
                <a:lnTo>
                  <a:pt x="32050" y="11490"/>
                </a:lnTo>
                <a:lnTo>
                  <a:pt x="32050" y="11480"/>
                </a:lnTo>
                <a:lnTo>
                  <a:pt x="32040" y="11480"/>
                </a:lnTo>
                <a:lnTo>
                  <a:pt x="32040" y="11470"/>
                </a:lnTo>
                <a:lnTo>
                  <a:pt x="32040" y="11460"/>
                </a:lnTo>
                <a:lnTo>
                  <a:pt x="32030" y="11460"/>
                </a:lnTo>
                <a:lnTo>
                  <a:pt x="32020" y="11460"/>
                </a:lnTo>
                <a:lnTo>
                  <a:pt x="32020" y="11450"/>
                </a:lnTo>
                <a:lnTo>
                  <a:pt x="32020" y="11440"/>
                </a:lnTo>
                <a:lnTo>
                  <a:pt x="32010" y="11440"/>
                </a:lnTo>
                <a:lnTo>
                  <a:pt x="32010" y="11430"/>
                </a:lnTo>
                <a:lnTo>
                  <a:pt x="32020" y="11430"/>
                </a:lnTo>
                <a:lnTo>
                  <a:pt x="32030" y="11430"/>
                </a:lnTo>
                <a:close/>
                <a:moveTo>
                  <a:pt x="30680" y="11330"/>
                </a:moveTo>
                <a:lnTo>
                  <a:pt x="30680" y="11340"/>
                </a:lnTo>
                <a:lnTo>
                  <a:pt x="30690" y="11340"/>
                </a:lnTo>
                <a:lnTo>
                  <a:pt x="30700" y="11340"/>
                </a:lnTo>
                <a:lnTo>
                  <a:pt x="30700" y="11350"/>
                </a:lnTo>
                <a:lnTo>
                  <a:pt x="30710" y="11350"/>
                </a:lnTo>
                <a:lnTo>
                  <a:pt x="30710" y="11360"/>
                </a:lnTo>
                <a:lnTo>
                  <a:pt x="30720" y="11360"/>
                </a:lnTo>
                <a:lnTo>
                  <a:pt x="30720" y="11380"/>
                </a:lnTo>
                <a:lnTo>
                  <a:pt x="30710" y="11380"/>
                </a:lnTo>
                <a:lnTo>
                  <a:pt x="30710" y="11390"/>
                </a:lnTo>
                <a:lnTo>
                  <a:pt x="30700" y="11390"/>
                </a:lnTo>
                <a:lnTo>
                  <a:pt x="30700" y="11400"/>
                </a:lnTo>
                <a:lnTo>
                  <a:pt x="30670" y="11400"/>
                </a:lnTo>
                <a:lnTo>
                  <a:pt x="30660" y="11400"/>
                </a:lnTo>
                <a:lnTo>
                  <a:pt x="30660" y="11410"/>
                </a:lnTo>
                <a:lnTo>
                  <a:pt x="30640" y="11410"/>
                </a:lnTo>
                <a:lnTo>
                  <a:pt x="30620" y="11410"/>
                </a:lnTo>
                <a:lnTo>
                  <a:pt x="30620" y="11420"/>
                </a:lnTo>
                <a:lnTo>
                  <a:pt x="30600" y="11420"/>
                </a:lnTo>
                <a:lnTo>
                  <a:pt x="30600" y="11410"/>
                </a:lnTo>
                <a:lnTo>
                  <a:pt x="30600" y="11400"/>
                </a:lnTo>
                <a:lnTo>
                  <a:pt x="30600" y="11390"/>
                </a:lnTo>
                <a:lnTo>
                  <a:pt x="30600" y="11380"/>
                </a:lnTo>
                <a:lnTo>
                  <a:pt x="30610" y="11380"/>
                </a:lnTo>
                <a:lnTo>
                  <a:pt x="30610" y="11370"/>
                </a:lnTo>
                <a:lnTo>
                  <a:pt x="30620" y="11370"/>
                </a:lnTo>
                <a:lnTo>
                  <a:pt x="30630" y="11370"/>
                </a:lnTo>
                <a:lnTo>
                  <a:pt x="30630" y="11380"/>
                </a:lnTo>
                <a:lnTo>
                  <a:pt x="30630" y="11390"/>
                </a:lnTo>
                <a:lnTo>
                  <a:pt x="30640" y="11390"/>
                </a:lnTo>
                <a:lnTo>
                  <a:pt x="30650" y="11390"/>
                </a:lnTo>
                <a:lnTo>
                  <a:pt x="30650" y="11380"/>
                </a:lnTo>
                <a:lnTo>
                  <a:pt x="30660" y="11380"/>
                </a:lnTo>
                <a:lnTo>
                  <a:pt x="30660" y="11390"/>
                </a:lnTo>
                <a:lnTo>
                  <a:pt x="30670" y="11390"/>
                </a:lnTo>
                <a:lnTo>
                  <a:pt x="30680" y="11390"/>
                </a:lnTo>
                <a:lnTo>
                  <a:pt x="30680" y="11380"/>
                </a:lnTo>
                <a:lnTo>
                  <a:pt x="30670" y="11380"/>
                </a:lnTo>
                <a:lnTo>
                  <a:pt x="30660" y="11380"/>
                </a:lnTo>
                <a:lnTo>
                  <a:pt x="30660" y="11370"/>
                </a:lnTo>
                <a:lnTo>
                  <a:pt x="30660" y="11360"/>
                </a:lnTo>
                <a:lnTo>
                  <a:pt x="30660" y="11350"/>
                </a:lnTo>
                <a:lnTo>
                  <a:pt x="30660" y="11340"/>
                </a:lnTo>
                <a:lnTo>
                  <a:pt x="30670" y="11340"/>
                </a:lnTo>
                <a:lnTo>
                  <a:pt x="30680" y="11340"/>
                </a:lnTo>
                <a:lnTo>
                  <a:pt x="30680" y="11330"/>
                </a:lnTo>
                <a:close/>
                <a:moveTo>
                  <a:pt x="31430" y="11330"/>
                </a:moveTo>
                <a:lnTo>
                  <a:pt x="31430" y="11340"/>
                </a:lnTo>
                <a:lnTo>
                  <a:pt x="31440" y="11340"/>
                </a:lnTo>
                <a:lnTo>
                  <a:pt x="31440" y="11360"/>
                </a:lnTo>
                <a:lnTo>
                  <a:pt x="31450" y="11360"/>
                </a:lnTo>
                <a:lnTo>
                  <a:pt x="31460" y="11360"/>
                </a:lnTo>
                <a:lnTo>
                  <a:pt x="31460" y="11340"/>
                </a:lnTo>
                <a:lnTo>
                  <a:pt x="31470" y="11340"/>
                </a:lnTo>
                <a:lnTo>
                  <a:pt x="31480" y="11340"/>
                </a:lnTo>
                <a:lnTo>
                  <a:pt x="31480" y="11350"/>
                </a:lnTo>
                <a:lnTo>
                  <a:pt x="31490" y="11350"/>
                </a:lnTo>
                <a:lnTo>
                  <a:pt x="31490" y="11360"/>
                </a:lnTo>
                <a:lnTo>
                  <a:pt x="31500" y="11360"/>
                </a:lnTo>
                <a:lnTo>
                  <a:pt x="31500" y="11370"/>
                </a:lnTo>
                <a:lnTo>
                  <a:pt x="31510" y="11370"/>
                </a:lnTo>
                <a:lnTo>
                  <a:pt x="31510" y="11380"/>
                </a:lnTo>
                <a:lnTo>
                  <a:pt x="31510" y="11400"/>
                </a:lnTo>
                <a:lnTo>
                  <a:pt x="31500" y="11400"/>
                </a:lnTo>
                <a:lnTo>
                  <a:pt x="31500" y="11410"/>
                </a:lnTo>
                <a:lnTo>
                  <a:pt x="31490" y="11410"/>
                </a:lnTo>
                <a:lnTo>
                  <a:pt x="31490" y="11430"/>
                </a:lnTo>
                <a:lnTo>
                  <a:pt x="31470" y="11430"/>
                </a:lnTo>
                <a:lnTo>
                  <a:pt x="31470" y="11440"/>
                </a:lnTo>
                <a:lnTo>
                  <a:pt x="31460" y="11440"/>
                </a:lnTo>
                <a:lnTo>
                  <a:pt x="31460" y="11450"/>
                </a:lnTo>
                <a:lnTo>
                  <a:pt x="31450" y="11450"/>
                </a:lnTo>
                <a:lnTo>
                  <a:pt x="31450" y="11430"/>
                </a:lnTo>
                <a:lnTo>
                  <a:pt x="31450" y="11420"/>
                </a:lnTo>
                <a:lnTo>
                  <a:pt x="31460" y="11420"/>
                </a:lnTo>
                <a:lnTo>
                  <a:pt x="31450" y="11420"/>
                </a:lnTo>
                <a:lnTo>
                  <a:pt x="31450" y="11410"/>
                </a:lnTo>
                <a:lnTo>
                  <a:pt x="31450" y="11390"/>
                </a:lnTo>
                <a:lnTo>
                  <a:pt x="31440" y="11390"/>
                </a:lnTo>
                <a:lnTo>
                  <a:pt x="31430" y="11390"/>
                </a:lnTo>
                <a:lnTo>
                  <a:pt x="31430" y="11380"/>
                </a:lnTo>
                <a:lnTo>
                  <a:pt x="31420" y="11380"/>
                </a:lnTo>
                <a:lnTo>
                  <a:pt x="31420" y="11370"/>
                </a:lnTo>
                <a:lnTo>
                  <a:pt x="31410" y="11370"/>
                </a:lnTo>
                <a:lnTo>
                  <a:pt x="31410" y="11360"/>
                </a:lnTo>
                <a:lnTo>
                  <a:pt x="31410" y="11350"/>
                </a:lnTo>
                <a:lnTo>
                  <a:pt x="31410" y="11330"/>
                </a:lnTo>
                <a:lnTo>
                  <a:pt x="31430" y="11330"/>
                </a:lnTo>
                <a:close/>
                <a:moveTo>
                  <a:pt x="28340" y="11330"/>
                </a:moveTo>
                <a:lnTo>
                  <a:pt x="28340" y="11340"/>
                </a:lnTo>
                <a:lnTo>
                  <a:pt x="28350" y="11340"/>
                </a:lnTo>
                <a:lnTo>
                  <a:pt x="28350" y="11350"/>
                </a:lnTo>
                <a:lnTo>
                  <a:pt x="28340" y="11350"/>
                </a:lnTo>
                <a:lnTo>
                  <a:pt x="28340" y="11360"/>
                </a:lnTo>
                <a:lnTo>
                  <a:pt x="28330" y="11360"/>
                </a:lnTo>
                <a:lnTo>
                  <a:pt x="28330" y="11370"/>
                </a:lnTo>
                <a:lnTo>
                  <a:pt x="28330" y="11380"/>
                </a:lnTo>
                <a:lnTo>
                  <a:pt x="28320" y="11380"/>
                </a:lnTo>
                <a:lnTo>
                  <a:pt x="28320" y="11370"/>
                </a:lnTo>
                <a:lnTo>
                  <a:pt x="28310" y="11370"/>
                </a:lnTo>
                <a:lnTo>
                  <a:pt x="28310" y="11360"/>
                </a:lnTo>
                <a:lnTo>
                  <a:pt x="28310" y="11350"/>
                </a:lnTo>
                <a:lnTo>
                  <a:pt x="28320" y="11350"/>
                </a:lnTo>
                <a:lnTo>
                  <a:pt x="28330" y="11350"/>
                </a:lnTo>
                <a:lnTo>
                  <a:pt x="28330" y="11340"/>
                </a:lnTo>
                <a:lnTo>
                  <a:pt x="28330" y="11320"/>
                </a:lnTo>
                <a:lnTo>
                  <a:pt x="28340" y="11320"/>
                </a:lnTo>
                <a:lnTo>
                  <a:pt x="28350" y="11320"/>
                </a:lnTo>
                <a:lnTo>
                  <a:pt x="28350" y="11330"/>
                </a:lnTo>
                <a:lnTo>
                  <a:pt x="28340" y="11330"/>
                </a:lnTo>
                <a:close/>
                <a:moveTo>
                  <a:pt x="30090" y="10920"/>
                </a:moveTo>
                <a:lnTo>
                  <a:pt x="30090" y="10930"/>
                </a:lnTo>
                <a:lnTo>
                  <a:pt x="30100" y="10930"/>
                </a:lnTo>
                <a:lnTo>
                  <a:pt x="30100" y="10940"/>
                </a:lnTo>
                <a:lnTo>
                  <a:pt x="30100" y="10950"/>
                </a:lnTo>
                <a:lnTo>
                  <a:pt x="30110" y="10950"/>
                </a:lnTo>
                <a:lnTo>
                  <a:pt x="30110" y="10980"/>
                </a:lnTo>
                <a:lnTo>
                  <a:pt x="30110" y="10990"/>
                </a:lnTo>
                <a:lnTo>
                  <a:pt x="30120" y="10990"/>
                </a:lnTo>
                <a:lnTo>
                  <a:pt x="30130" y="10990"/>
                </a:lnTo>
                <a:lnTo>
                  <a:pt x="30130" y="11000"/>
                </a:lnTo>
                <a:lnTo>
                  <a:pt x="30140" y="11000"/>
                </a:lnTo>
                <a:lnTo>
                  <a:pt x="30150" y="11000"/>
                </a:lnTo>
                <a:lnTo>
                  <a:pt x="30150" y="11010"/>
                </a:lnTo>
                <a:lnTo>
                  <a:pt x="30160" y="11010"/>
                </a:lnTo>
                <a:lnTo>
                  <a:pt x="30160" y="11020"/>
                </a:lnTo>
                <a:lnTo>
                  <a:pt x="30170" y="11020"/>
                </a:lnTo>
                <a:lnTo>
                  <a:pt x="30170" y="11030"/>
                </a:lnTo>
                <a:lnTo>
                  <a:pt x="30180" y="11030"/>
                </a:lnTo>
                <a:lnTo>
                  <a:pt x="30180" y="11040"/>
                </a:lnTo>
                <a:lnTo>
                  <a:pt x="30170" y="11040"/>
                </a:lnTo>
                <a:lnTo>
                  <a:pt x="30170" y="11050"/>
                </a:lnTo>
                <a:lnTo>
                  <a:pt x="30170" y="11060"/>
                </a:lnTo>
                <a:lnTo>
                  <a:pt x="30150" y="11060"/>
                </a:lnTo>
                <a:lnTo>
                  <a:pt x="30150" y="11050"/>
                </a:lnTo>
                <a:lnTo>
                  <a:pt x="30140" y="11050"/>
                </a:lnTo>
                <a:lnTo>
                  <a:pt x="30130" y="11050"/>
                </a:lnTo>
                <a:lnTo>
                  <a:pt x="30130" y="11040"/>
                </a:lnTo>
                <a:lnTo>
                  <a:pt x="30120" y="11040"/>
                </a:lnTo>
                <a:lnTo>
                  <a:pt x="30120" y="11050"/>
                </a:lnTo>
                <a:lnTo>
                  <a:pt x="30100" y="11050"/>
                </a:lnTo>
                <a:lnTo>
                  <a:pt x="30100" y="11040"/>
                </a:lnTo>
                <a:lnTo>
                  <a:pt x="30070" y="11040"/>
                </a:lnTo>
                <a:lnTo>
                  <a:pt x="30070" y="11050"/>
                </a:lnTo>
                <a:lnTo>
                  <a:pt x="30060" y="11050"/>
                </a:lnTo>
                <a:lnTo>
                  <a:pt x="30070" y="11050"/>
                </a:lnTo>
                <a:lnTo>
                  <a:pt x="30070" y="11060"/>
                </a:lnTo>
                <a:lnTo>
                  <a:pt x="30080" y="11060"/>
                </a:lnTo>
                <a:lnTo>
                  <a:pt x="30080" y="11050"/>
                </a:lnTo>
                <a:lnTo>
                  <a:pt x="30090" y="11050"/>
                </a:lnTo>
                <a:lnTo>
                  <a:pt x="30090" y="11060"/>
                </a:lnTo>
                <a:lnTo>
                  <a:pt x="30100" y="11060"/>
                </a:lnTo>
                <a:lnTo>
                  <a:pt x="30100" y="11070"/>
                </a:lnTo>
                <a:lnTo>
                  <a:pt x="30110" y="11070"/>
                </a:lnTo>
                <a:lnTo>
                  <a:pt x="30110" y="11060"/>
                </a:lnTo>
                <a:lnTo>
                  <a:pt x="30120" y="11060"/>
                </a:lnTo>
                <a:lnTo>
                  <a:pt x="30140" y="11060"/>
                </a:lnTo>
                <a:lnTo>
                  <a:pt x="30170" y="11060"/>
                </a:lnTo>
                <a:lnTo>
                  <a:pt x="30170" y="11070"/>
                </a:lnTo>
                <a:lnTo>
                  <a:pt x="30180" y="11070"/>
                </a:lnTo>
                <a:lnTo>
                  <a:pt x="30180" y="11060"/>
                </a:lnTo>
                <a:lnTo>
                  <a:pt x="30210" y="11060"/>
                </a:lnTo>
                <a:lnTo>
                  <a:pt x="30210" y="11070"/>
                </a:lnTo>
                <a:lnTo>
                  <a:pt x="30200" y="11070"/>
                </a:lnTo>
                <a:lnTo>
                  <a:pt x="30200" y="11090"/>
                </a:lnTo>
                <a:lnTo>
                  <a:pt x="30210" y="11090"/>
                </a:lnTo>
                <a:lnTo>
                  <a:pt x="30210" y="11080"/>
                </a:lnTo>
                <a:lnTo>
                  <a:pt x="30230" y="11080"/>
                </a:lnTo>
                <a:lnTo>
                  <a:pt x="30230" y="11070"/>
                </a:lnTo>
                <a:lnTo>
                  <a:pt x="30230" y="11060"/>
                </a:lnTo>
                <a:lnTo>
                  <a:pt x="30220" y="11060"/>
                </a:lnTo>
                <a:lnTo>
                  <a:pt x="30220" y="11050"/>
                </a:lnTo>
                <a:lnTo>
                  <a:pt x="30210" y="11050"/>
                </a:lnTo>
                <a:lnTo>
                  <a:pt x="30190" y="11050"/>
                </a:lnTo>
                <a:lnTo>
                  <a:pt x="30190" y="11040"/>
                </a:lnTo>
                <a:lnTo>
                  <a:pt x="30190" y="11030"/>
                </a:lnTo>
                <a:lnTo>
                  <a:pt x="30180" y="11030"/>
                </a:lnTo>
                <a:lnTo>
                  <a:pt x="30180" y="11020"/>
                </a:lnTo>
                <a:lnTo>
                  <a:pt x="30190" y="11020"/>
                </a:lnTo>
                <a:lnTo>
                  <a:pt x="30190" y="11010"/>
                </a:lnTo>
                <a:lnTo>
                  <a:pt x="30200" y="11010"/>
                </a:lnTo>
                <a:lnTo>
                  <a:pt x="30210" y="11010"/>
                </a:lnTo>
                <a:lnTo>
                  <a:pt x="30210" y="11000"/>
                </a:lnTo>
                <a:lnTo>
                  <a:pt x="30220" y="11000"/>
                </a:lnTo>
                <a:lnTo>
                  <a:pt x="30230" y="11000"/>
                </a:lnTo>
                <a:lnTo>
                  <a:pt x="30230" y="11010"/>
                </a:lnTo>
                <a:lnTo>
                  <a:pt x="30240" y="11010"/>
                </a:lnTo>
                <a:lnTo>
                  <a:pt x="30240" y="11020"/>
                </a:lnTo>
                <a:lnTo>
                  <a:pt x="30240" y="11030"/>
                </a:lnTo>
                <a:lnTo>
                  <a:pt x="30250" y="11030"/>
                </a:lnTo>
                <a:lnTo>
                  <a:pt x="30260" y="11030"/>
                </a:lnTo>
                <a:lnTo>
                  <a:pt x="30260" y="11040"/>
                </a:lnTo>
                <a:lnTo>
                  <a:pt x="30260" y="11060"/>
                </a:lnTo>
                <a:lnTo>
                  <a:pt x="30270" y="11060"/>
                </a:lnTo>
                <a:lnTo>
                  <a:pt x="30260" y="11060"/>
                </a:lnTo>
                <a:lnTo>
                  <a:pt x="30260" y="11070"/>
                </a:lnTo>
                <a:lnTo>
                  <a:pt x="30270" y="11070"/>
                </a:lnTo>
                <a:lnTo>
                  <a:pt x="30270" y="11080"/>
                </a:lnTo>
                <a:lnTo>
                  <a:pt x="30270" y="11090"/>
                </a:lnTo>
                <a:lnTo>
                  <a:pt x="30270" y="11080"/>
                </a:lnTo>
                <a:lnTo>
                  <a:pt x="30280" y="11080"/>
                </a:lnTo>
                <a:lnTo>
                  <a:pt x="30280" y="11070"/>
                </a:lnTo>
                <a:lnTo>
                  <a:pt x="30290" y="11070"/>
                </a:lnTo>
                <a:lnTo>
                  <a:pt x="30290" y="11060"/>
                </a:lnTo>
                <a:lnTo>
                  <a:pt x="30300" y="11060"/>
                </a:lnTo>
                <a:lnTo>
                  <a:pt x="30300" y="11040"/>
                </a:lnTo>
                <a:lnTo>
                  <a:pt x="30310" y="11040"/>
                </a:lnTo>
                <a:lnTo>
                  <a:pt x="30310" y="11060"/>
                </a:lnTo>
                <a:lnTo>
                  <a:pt x="30310" y="11080"/>
                </a:lnTo>
                <a:lnTo>
                  <a:pt x="30320" y="11080"/>
                </a:lnTo>
                <a:lnTo>
                  <a:pt x="30320" y="11070"/>
                </a:lnTo>
                <a:lnTo>
                  <a:pt x="30330" y="11070"/>
                </a:lnTo>
                <a:lnTo>
                  <a:pt x="30330" y="11080"/>
                </a:lnTo>
                <a:lnTo>
                  <a:pt x="30340" y="11080"/>
                </a:lnTo>
                <a:lnTo>
                  <a:pt x="30340" y="11090"/>
                </a:lnTo>
                <a:lnTo>
                  <a:pt x="30350" y="11090"/>
                </a:lnTo>
                <a:lnTo>
                  <a:pt x="30360" y="11090"/>
                </a:lnTo>
                <a:lnTo>
                  <a:pt x="30360" y="11100"/>
                </a:lnTo>
                <a:lnTo>
                  <a:pt x="30370" y="11100"/>
                </a:lnTo>
                <a:lnTo>
                  <a:pt x="30370" y="11110"/>
                </a:lnTo>
                <a:lnTo>
                  <a:pt x="30370" y="11130"/>
                </a:lnTo>
                <a:lnTo>
                  <a:pt x="30380" y="11130"/>
                </a:lnTo>
                <a:lnTo>
                  <a:pt x="30370" y="11130"/>
                </a:lnTo>
                <a:lnTo>
                  <a:pt x="30370" y="11150"/>
                </a:lnTo>
                <a:lnTo>
                  <a:pt x="30390" y="11150"/>
                </a:lnTo>
                <a:lnTo>
                  <a:pt x="30400" y="11150"/>
                </a:lnTo>
                <a:lnTo>
                  <a:pt x="30400" y="11160"/>
                </a:lnTo>
                <a:lnTo>
                  <a:pt x="30410" y="11160"/>
                </a:lnTo>
                <a:lnTo>
                  <a:pt x="30410" y="11170"/>
                </a:lnTo>
                <a:lnTo>
                  <a:pt x="30410" y="11190"/>
                </a:lnTo>
                <a:lnTo>
                  <a:pt x="30400" y="11190"/>
                </a:lnTo>
                <a:lnTo>
                  <a:pt x="30400" y="11200"/>
                </a:lnTo>
                <a:lnTo>
                  <a:pt x="30410" y="11200"/>
                </a:lnTo>
                <a:lnTo>
                  <a:pt x="30410" y="11210"/>
                </a:lnTo>
                <a:lnTo>
                  <a:pt x="30420" y="11210"/>
                </a:lnTo>
                <a:lnTo>
                  <a:pt x="30430" y="11210"/>
                </a:lnTo>
                <a:lnTo>
                  <a:pt x="30430" y="11220"/>
                </a:lnTo>
                <a:lnTo>
                  <a:pt x="30420" y="11220"/>
                </a:lnTo>
                <a:lnTo>
                  <a:pt x="30420" y="11230"/>
                </a:lnTo>
                <a:lnTo>
                  <a:pt x="30410" y="11230"/>
                </a:lnTo>
                <a:lnTo>
                  <a:pt x="30410" y="11240"/>
                </a:lnTo>
                <a:lnTo>
                  <a:pt x="30400" y="11240"/>
                </a:lnTo>
                <a:lnTo>
                  <a:pt x="30400" y="11250"/>
                </a:lnTo>
                <a:lnTo>
                  <a:pt x="30410" y="11250"/>
                </a:lnTo>
                <a:lnTo>
                  <a:pt x="30440" y="11250"/>
                </a:lnTo>
                <a:lnTo>
                  <a:pt x="30440" y="11260"/>
                </a:lnTo>
                <a:lnTo>
                  <a:pt x="30450" y="11260"/>
                </a:lnTo>
                <a:lnTo>
                  <a:pt x="30450" y="11270"/>
                </a:lnTo>
                <a:lnTo>
                  <a:pt x="30450" y="11280"/>
                </a:lnTo>
                <a:lnTo>
                  <a:pt x="30460" y="11280"/>
                </a:lnTo>
                <a:lnTo>
                  <a:pt x="30460" y="11290"/>
                </a:lnTo>
                <a:lnTo>
                  <a:pt x="30460" y="11300"/>
                </a:lnTo>
                <a:lnTo>
                  <a:pt x="30450" y="11300"/>
                </a:lnTo>
                <a:lnTo>
                  <a:pt x="30440" y="11300"/>
                </a:lnTo>
                <a:lnTo>
                  <a:pt x="30430" y="11300"/>
                </a:lnTo>
                <a:lnTo>
                  <a:pt x="30420" y="11300"/>
                </a:lnTo>
                <a:lnTo>
                  <a:pt x="30420" y="11310"/>
                </a:lnTo>
                <a:lnTo>
                  <a:pt x="30410" y="11310"/>
                </a:lnTo>
                <a:lnTo>
                  <a:pt x="30400" y="11310"/>
                </a:lnTo>
                <a:lnTo>
                  <a:pt x="30400" y="11340"/>
                </a:lnTo>
                <a:lnTo>
                  <a:pt x="30390" y="11340"/>
                </a:lnTo>
                <a:lnTo>
                  <a:pt x="30390" y="11350"/>
                </a:lnTo>
                <a:lnTo>
                  <a:pt x="30380" y="11350"/>
                </a:lnTo>
                <a:lnTo>
                  <a:pt x="30380" y="11360"/>
                </a:lnTo>
                <a:lnTo>
                  <a:pt x="30380" y="11370"/>
                </a:lnTo>
                <a:lnTo>
                  <a:pt x="30370" y="11370"/>
                </a:lnTo>
                <a:lnTo>
                  <a:pt x="30370" y="11380"/>
                </a:lnTo>
                <a:lnTo>
                  <a:pt x="30360" y="11380"/>
                </a:lnTo>
                <a:lnTo>
                  <a:pt x="30360" y="11390"/>
                </a:lnTo>
                <a:lnTo>
                  <a:pt x="30340" y="11390"/>
                </a:lnTo>
                <a:lnTo>
                  <a:pt x="30340" y="11380"/>
                </a:lnTo>
                <a:lnTo>
                  <a:pt x="30330" y="11380"/>
                </a:lnTo>
                <a:lnTo>
                  <a:pt x="30330" y="11390"/>
                </a:lnTo>
                <a:lnTo>
                  <a:pt x="30320" y="11390"/>
                </a:lnTo>
                <a:lnTo>
                  <a:pt x="30310" y="11390"/>
                </a:lnTo>
                <a:lnTo>
                  <a:pt x="30310" y="11400"/>
                </a:lnTo>
                <a:lnTo>
                  <a:pt x="30290" y="11400"/>
                </a:lnTo>
                <a:lnTo>
                  <a:pt x="30290" y="11390"/>
                </a:lnTo>
                <a:lnTo>
                  <a:pt x="30290" y="11380"/>
                </a:lnTo>
                <a:lnTo>
                  <a:pt x="30270" y="11380"/>
                </a:lnTo>
                <a:lnTo>
                  <a:pt x="30270" y="11370"/>
                </a:lnTo>
                <a:lnTo>
                  <a:pt x="30270" y="11360"/>
                </a:lnTo>
                <a:lnTo>
                  <a:pt x="30280" y="11360"/>
                </a:lnTo>
                <a:lnTo>
                  <a:pt x="30280" y="11350"/>
                </a:lnTo>
                <a:lnTo>
                  <a:pt x="30270" y="11350"/>
                </a:lnTo>
                <a:lnTo>
                  <a:pt x="30270" y="11340"/>
                </a:lnTo>
                <a:lnTo>
                  <a:pt x="30260" y="11340"/>
                </a:lnTo>
                <a:lnTo>
                  <a:pt x="30260" y="11330"/>
                </a:lnTo>
                <a:lnTo>
                  <a:pt x="30250" y="11330"/>
                </a:lnTo>
                <a:lnTo>
                  <a:pt x="30240" y="11330"/>
                </a:lnTo>
                <a:lnTo>
                  <a:pt x="30230" y="11330"/>
                </a:lnTo>
                <a:lnTo>
                  <a:pt x="30220" y="11330"/>
                </a:lnTo>
                <a:lnTo>
                  <a:pt x="30210" y="11330"/>
                </a:lnTo>
                <a:lnTo>
                  <a:pt x="30210" y="11320"/>
                </a:lnTo>
                <a:lnTo>
                  <a:pt x="30210" y="11310"/>
                </a:lnTo>
                <a:lnTo>
                  <a:pt x="30200" y="11310"/>
                </a:lnTo>
                <a:lnTo>
                  <a:pt x="30200" y="11300"/>
                </a:lnTo>
                <a:lnTo>
                  <a:pt x="30200" y="11290"/>
                </a:lnTo>
                <a:lnTo>
                  <a:pt x="30180" y="11290"/>
                </a:lnTo>
                <a:lnTo>
                  <a:pt x="30180" y="11300"/>
                </a:lnTo>
                <a:lnTo>
                  <a:pt x="30170" y="11300"/>
                </a:lnTo>
                <a:lnTo>
                  <a:pt x="30160" y="11300"/>
                </a:lnTo>
                <a:lnTo>
                  <a:pt x="30150" y="11300"/>
                </a:lnTo>
                <a:lnTo>
                  <a:pt x="30140" y="11300"/>
                </a:lnTo>
                <a:lnTo>
                  <a:pt x="30140" y="11290"/>
                </a:lnTo>
                <a:lnTo>
                  <a:pt x="30130" y="11290"/>
                </a:lnTo>
                <a:lnTo>
                  <a:pt x="30120" y="11290"/>
                </a:lnTo>
                <a:lnTo>
                  <a:pt x="30120" y="11280"/>
                </a:lnTo>
                <a:lnTo>
                  <a:pt x="30110" y="11280"/>
                </a:lnTo>
                <a:lnTo>
                  <a:pt x="30110" y="11270"/>
                </a:lnTo>
                <a:lnTo>
                  <a:pt x="30100" y="11270"/>
                </a:lnTo>
                <a:lnTo>
                  <a:pt x="30100" y="11260"/>
                </a:lnTo>
                <a:lnTo>
                  <a:pt x="30090" y="11260"/>
                </a:lnTo>
                <a:lnTo>
                  <a:pt x="30090" y="11250"/>
                </a:lnTo>
                <a:lnTo>
                  <a:pt x="30090" y="11240"/>
                </a:lnTo>
                <a:lnTo>
                  <a:pt x="30080" y="11240"/>
                </a:lnTo>
                <a:lnTo>
                  <a:pt x="30080" y="11230"/>
                </a:lnTo>
                <a:lnTo>
                  <a:pt x="30070" y="11230"/>
                </a:lnTo>
                <a:lnTo>
                  <a:pt x="30060" y="11230"/>
                </a:lnTo>
                <a:lnTo>
                  <a:pt x="30060" y="11220"/>
                </a:lnTo>
                <a:lnTo>
                  <a:pt x="30060" y="11210"/>
                </a:lnTo>
                <a:lnTo>
                  <a:pt x="30050" y="11210"/>
                </a:lnTo>
                <a:lnTo>
                  <a:pt x="30040" y="11210"/>
                </a:lnTo>
                <a:lnTo>
                  <a:pt x="30040" y="11200"/>
                </a:lnTo>
                <a:lnTo>
                  <a:pt x="30030" y="11200"/>
                </a:lnTo>
                <a:lnTo>
                  <a:pt x="30030" y="11190"/>
                </a:lnTo>
                <a:lnTo>
                  <a:pt x="30040" y="11190"/>
                </a:lnTo>
                <a:lnTo>
                  <a:pt x="30040" y="11180"/>
                </a:lnTo>
                <a:lnTo>
                  <a:pt x="30040" y="11170"/>
                </a:lnTo>
                <a:lnTo>
                  <a:pt x="30040" y="11150"/>
                </a:lnTo>
                <a:lnTo>
                  <a:pt x="30040" y="11140"/>
                </a:lnTo>
                <a:lnTo>
                  <a:pt x="30040" y="11130"/>
                </a:lnTo>
                <a:lnTo>
                  <a:pt x="30040" y="11120"/>
                </a:lnTo>
                <a:lnTo>
                  <a:pt x="30030" y="11120"/>
                </a:lnTo>
                <a:lnTo>
                  <a:pt x="30030" y="11110"/>
                </a:lnTo>
                <a:lnTo>
                  <a:pt x="30020" y="11110"/>
                </a:lnTo>
                <a:lnTo>
                  <a:pt x="30020" y="11100"/>
                </a:lnTo>
                <a:lnTo>
                  <a:pt x="30020" y="11090"/>
                </a:lnTo>
                <a:lnTo>
                  <a:pt x="30010" y="11090"/>
                </a:lnTo>
                <a:lnTo>
                  <a:pt x="30000" y="11090"/>
                </a:lnTo>
                <a:lnTo>
                  <a:pt x="30000" y="11080"/>
                </a:lnTo>
                <a:lnTo>
                  <a:pt x="30000" y="11070"/>
                </a:lnTo>
                <a:lnTo>
                  <a:pt x="30000" y="11060"/>
                </a:lnTo>
                <a:lnTo>
                  <a:pt x="30000" y="11040"/>
                </a:lnTo>
                <a:lnTo>
                  <a:pt x="30010" y="11040"/>
                </a:lnTo>
                <a:lnTo>
                  <a:pt x="30010" y="11030"/>
                </a:lnTo>
                <a:lnTo>
                  <a:pt x="30000" y="11030"/>
                </a:lnTo>
                <a:lnTo>
                  <a:pt x="30000" y="11020"/>
                </a:lnTo>
                <a:lnTo>
                  <a:pt x="30000" y="11010"/>
                </a:lnTo>
                <a:lnTo>
                  <a:pt x="29990" y="11010"/>
                </a:lnTo>
                <a:lnTo>
                  <a:pt x="29990" y="11000"/>
                </a:lnTo>
                <a:lnTo>
                  <a:pt x="29970" y="11000"/>
                </a:lnTo>
                <a:lnTo>
                  <a:pt x="29970" y="10990"/>
                </a:lnTo>
                <a:lnTo>
                  <a:pt x="29970" y="10980"/>
                </a:lnTo>
                <a:lnTo>
                  <a:pt x="29960" y="10980"/>
                </a:lnTo>
                <a:lnTo>
                  <a:pt x="29960" y="10970"/>
                </a:lnTo>
                <a:lnTo>
                  <a:pt x="29970" y="10970"/>
                </a:lnTo>
                <a:lnTo>
                  <a:pt x="29970" y="10960"/>
                </a:lnTo>
                <a:lnTo>
                  <a:pt x="29970" y="10950"/>
                </a:lnTo>
                <a:lnTo>
                  <a:pt x="29970" y="10940"/>
                </a:lnTo>
                <a:lnTo>
                  <a:pt x="30000" y="10940"/>
                </a:lnTo>
                <a:lnTo>
                  <a:pt x="30000" y="10950"/>
                </a:lnTo>
                <a:lnTo>
                  <a:pt x="30010" y="10950"/>
                </a:lnTo>
                <a:lnTo>
                  <a:pt x="30010" y="10940"/>
                </a:lnTo>
                <a:lnTo>
                  <a:pt x="30030" y="10940"/>
                </a:lnTo>
                <a:lnTo>
                  <a:pt x="30050" y="10940"/>
                </a:lnTo>
                <a:lnTo>
                  <a:pt x="30070" y="10940"/>
                </a:lnTo>
                <a:lnTo>
                  <a:pt x="30070" y="10930"/>
                </a:lnTo>
                <a:lnTo>
                  <a:pt x="30080" y="10930"/>
                </a:lnTo>
                <a:lnTo>
                  <a:pt x="30090" y="10930"/>
                </a:lnTo>
                <a:lnTo>
                  <a:pt x="30090" y="10920"/>
                </a:lnTo>
                <a:close/>
                <a:moveTo>
                  <a:pt x="34180" y="10810"/>
                </a:moveTo>
                <a:lnTo>
                  <a:pt x="34190" y="10810"/>
                </a:lnTo>
                <a:lnTo>
                  <a:pt x="34190" y="10820"/>
                </a:lnTo>
                <a:lnTo>
                  <a:pt x="34200" y="10820"/>
                </a:lnTo>
                <a:lnTo>
                  <a:pt x="34210" y="10820"/>
                </a:lnTo>
                <a:lnTo>
                  <a:pt x="34210" y="10830"/>
                </a:lnTo>
                <a:lnTo>
                  <a:pt x="34210" y="10840"/>
                </a:lnTo>
                <a:lnTo>
                  <a:pt x="34190" y="10840"/>
                </a:lnTo>
                <a:lnTo>
                  <a:pt x="34190" y="10850"/>
                </a:lnTo>
                <a:lnTo>
                  <a:pt x="34200" y="10850"/>
                </a:lnTo>
                <a:lnTo>
                  <a:pt x="34200" y="10860"/>
                </a:lnTo>
                <a:lnTo>
                  <a:pt x="34210" y="10860"/>
                </a:lnTo>
                <a:lnTo>
                  <a:pt x="34210" y="10870"/>
                </a:lnTo>
                <a:lnTo>
                  <a:pt x="34190" y="10870"/>
                </a:lnTo>
                <a:lnTo>
                  <a:pt x="34180" y="10870"/>
                </a:lnTo>
                <a:lnTo>
                  <a:pt x="34180" y="10860"/>
                </a:lnTo>
                <a:lnTo>
                  <a:pt x="34180" y="10850"/>
                </a:lnTo>
                <a:lnTo>
                  <a:pt x="34170" y="10850"/>
                </a:lnTo>
                <a:lnTo>
                  <a:pt x="34170" y="10830"/>
                </a:lnTo>
                <a:lnTo>
                  <a:pt x="34170" y="10810"/>
                </a:lnTo>
                <a:lnTo>
                  <a:pt x="34180" y="10810"/>
                </a:lnTo>
                <a:close/>
                <a:moveTo>
                  <a:pt x="34310" y="10760"/>
                </a:moveTo>
                <a:lnTo>
                  <a:pt x="34310" y="10770"/>
                </a:lnTo>
                <a:lnTo>
                  <a:pt x="34320" y="10770"/>
                </a:lnTo>
                <a:lnTo>
                  <a:pt x="34320" y="10780"/>
                </a:lnTo>
                <a:lnTo>
                  <a:pt x="34330" y="10780"/>
                </a:lnTo>
                <a:lnTo>
                  <a:pt x="34340" y="10780"/>
                </a:lnTo>
                <a:lnTo>
                  <a:pt x="34340" y="10790"/>
                </a:lnTo>
                <a:lnTo>
                  <a:pt x="34320" y="10790"/>
                </a:lnTo>
                <a:lnTo>
                  <a:pt x="34320" y="10800"/>
                </a:lnTo>
                <a:lnTo>
                  <a:pt x="34280" y="10800"/>
                </a:lnTo>
                <a:lnTo>
                  <a:pt x="34280" y="10810"/>
                </a:lnTo>
                <a:lnTo>
                  <a:pt x="34290" y="10810"/>
                </a:lnTo>
                <a:lnTo>
                  <a:pt x="34290" y="10820"/>
                </a:lnTo>
                <a:lnTo>
                  <a:pt x="34300" y="10820"/>
                </a:lnTo>
                <a:lnTo>
                  <a:pt x="34300" y="10830"/>
                </a:lnTo>
                <a:lnTo>
                  <a:pt x="34290" y="10830"/>
                </a:lnTo>
                <a:lnTo>
                  <a:pt x="34270" y="10830"/>
                </a:lnTo>
                <a:lnTo>
                  <a:pt x="34260" y="10830"/>
                </a:lnTo>
                <a:lnTo>
                  <a:pt x="34260" y="10820"/>
                </a:lnTo>
                <a:lnTo>
                  <a:pt x="34250" y="10820"/>
                </a:lnTo>
                <a:lnTo>
                  <a:pt x="34250" y="10810"/>
                </a:lnTo>
                <a:lnTo>
                  <a:pt x="34240" y="10810"/>
                </a:lnTo>
                <a:lnTo>
                  <a:pt x="34240" y="10800"/>
                </a:lnTo>
                <a:lnTo>
                  <a:pt x="34240" y="10790"/>
                </a:lnTo>
                <a:lnTo>
                  <a:pt x="34250" y="10790"/>
                </a:lnTo>
                <a:lnTo>
                  <a:pt x="34250" y="10780"/>
                </a:lnTo>
                <a:lnTo>
                  <a:pt x="34260" y="10780"/>
                </a:lnTo>
                <a:lnTo>
                  <a:pt x="34260" y="10790"/>
                </a:lnTo>
                <a:lnTo>
                  <a:pt x="34270" y="10790"/>
                </a:lnTo>
                <a:lnTo>
                  <a:pt x="34270" y="10800"/>
                </a:lnTo>
                <a:lnTo>
                  <a:pt x="34280" y="10800"/>
                </a:lnTo>
                <a:lnTo>
                  <a:pt x="34280" y="10790"/>
                </a:lnTo>
                <a:lnTo>
                  <a:pt x="34290" y="10790"/>
                </a:lnTo>
                <a:lnTo>
                  <a:pt x="34300" y="10790"/>
                </a:lnTo>
                <a:lnTo>
                  <a:pt x="34300" y="10770"/>
                </a:lnTo>
                <a:lnTo>
                  <a:pt x="34300" y="10760"/>
                </a:lnTo>
                <a:lnTo>
                  <a:pt x="34310" y="10760"/>
                </a:lnTo>
                <a:close/>
                <a:moveTo>
                  <a:pt x="34450" y="10740"/>
                </a:moveTo>
                <a:lnTo>
                  <a:pt x="34460" y="10740"/>
                </a:lnTo>
                <a:lnTo>
                  <a:pt x="34460" y="10750"/>
                </a:lnTo>
                <a:lnTo>
                  <a:pt x="34450" y="10750"/>
                </a:lnTo>
                <a:lnTo>
                  <a:pt x="34450" y="10760"/>
                </a:lnTo>
                <a:lnTo>
                  <a:pt x="34440" y="10760"/>
                </a:lnTo>
                <a:lnTo>
                  <a:pt x="34440" y="10770"/>
                </a:lnTo>
                <a:lnTo>
                  <a:pt x="34450" y="10770"/>
                </a:lnTo>
                <a:lnTo>
                  <a:pt x="34450" y="10780"/>
                </a:lnTo>
                <a:lnTo>
                  <a:pt x="34450" y="10790"/>
                </a:lnTo>
                <a:lnTo>
                  <a:pt x="34440" y="10790"/>
                </a:lnTo>
                <a:lnTo>
                  <a:pt x="34440" y="10810"/>
                </a:lnTo>
                <a:lnTo>
                  <a:pt x="34430" y="10810"/>
                </a:lnTo>
                <a:lnTo>
                  <a:pt x="34430" y="10820"/>
                </a:lnTo>
                <a:lnTo>
                  <a:pt x="34430" y="10830"/>
                </a:lnTo>
                <a:lnTo>
                  <a:pt x="34420" y="10830"/>
                </a:lnTo>
                <a:lnTo>
                  <a:pt x="34420" y="10840"/>
                </a:lnTo>
                <a:lnTo>
                  <a:pt x="34420" y="10850"/>
                </a:lnTo>
                <a:lnTo>
                  <a:pt x="34410" y="10850"/>
                </a:lnTo>
                <a:lnTo>
                  <a:pt x="34410" y="10860"/>
                </a:lnTo>
                <a:lnTo>
                  <a:pt x="34400" y="10860"/>
                </a:lnTo>
                <a:lnTo>
                  <a:pt x="34400" y="10870"/>
                </a:lnTo>
                <a:lnTo>
                  <a:pt x="34400" y="10880"/>
                </a:lnTo>
                <a:lnTo>
                  <a:pt x="34390" y="10880"/>
                </a:lnTo>
                <a:lnTo>
                  <a:pt x="34380" y="10880"/>
                </a:lnTo>
                <a:lnTo>
                  <a:pt x="34370" y="10880"/>
                </a:lnTo>
                <a:lnTo>
                  <a:pt x="34360" y="10880"/>
                </a:lnTo>
                <a:lnTo>
                  <a:pt x="34340" y="10880"/>
                </a:lnTo>
                <a:lnTo>
                  <a:pt x="34340" y="10860"/>
                </a:lnTo>
                <a:lnTo>
                  <a:pt x="34350" y="10860"/>
                </a:lnTo>
                <a:lnTo>
                  <a:pt x="34360" y="10860"/>
                </a:lnTo>
                <a:lnTo>
                  <a:pt x="34360" y="10850"/>
                </a:lnTo>
                <a:lnTo>
                  <a:pt x="34360" y="10860"/>
                </a:lnTo>
                <a:lnTo>
                  <a:pt x="34370" y="10860"/>
                </a:lnTo>
                <a:lnTo>
                  <a:pt x="34370" y="10830"/>
                </a:lnTo>
                <a:lnTo>
                  <a:pt x="34380" y="10830"/>
                </a:lnTo>
                <a:lnTo>
                  <a:pt x="34380" y="10820"/>
                </a:lnTo>
                <a:lnTo>
                  <a:pt x="34390" y="10820"/>
                </a:lnTo>
                <a:lnTo>
                  <a:pt x="34390" y="10810"/>
                </a:lnTo>
                <a:lnTo>
                  <a:pt x="34400" y="10810"/>
                </a:lnTo>
                <a:lnTo>
                  <a:pt x="34400" y="10790"/>
                </a:lnTo>
                <a:lnTo>
                  <a:pt x="34400" y="10780"/>
                </a:lnTo>
                <a:lnTo>
                  <a:pt x="34390" y="10780"/>
                </a:lnTo>
                <a:lnTo>
                  <a:pt x="34390" y="10770"/>
                </a:lnTo>
                <a:lnTo>
                  <a:pt x="34410" y="10770"/>
                </a:lnTo>
                <a:lnTo>
                  <a:pt x="34410" y="10760"/>
                </a:lnTo>
                <a:lnTo>
                  <a:pt x="34410" y="10750"/>
                </a:lnTo>
                <a:lnTo>
                  <a:pt x="34420" y="10750"/>
                </a:lnTo>
                <a:lnTo>
                  <a:pt x="34430" y="10750"/>
                </a:lnTo>
                <a:lnTo>
                  <a:pt x="34440" y="10750"/>
                </a:lnTo>
                <a:lnTo>
                  <a:pt x="34440" y="10740"/>
                </a:lnTo>
                <a:lnTo>
                  <a:pt x="34450" y="10740"/>
                </a:lnTo>
                <a:close/>
                <a:moveTo>
                  <a:pt x="34390" y="10720"/>
                </a:moveTo>
                <a:lnTo>
                  <a:pt x="34400" y="10720"/>
                </a:lnTo>
                <a:lnTo>
                  <a:pt x="34400" y="10730"/>
                </a:lnTo>
                <a:lnTo>
                  <a:pt x="34400" y="10740"/>
                </a:lnTo>
                <a:lnTo>
                  <a:pt x="34390" y="10740"/>
                </a:lnTo>
                <a:lnTo>
                  <a:pt x="34390" y="10750"/>
                </a:lnTo>
                <a:lnTo>
                  <a:pt x="34380" y="10750"/>
                </a:lnTo>
                <a:lnTo>
                  <a:pt x="34380" y="10760"/>
                </a:lnTo>
                <a:lnTo>
                  <a:pt x="34360" y="10760"/>
                </a:lnTo>
                <a:lnTo>
                  <a:pt x="34360" y="10750"/>
                </a:lnTo>
                <a:lnTo>
                  <a:pt x="34360" y="10730"/>
                </a:lnTo>
                <a:lnTo>
                  <a:pt x="34370" y="10730"/>
                </a:lnTo>
                <a:lnTo>
                  <a:pt x="34380" y="10730"/>
                </a:lnTo>
                <a:lnTo>
                  <a:pt x="34380" y="10720"/>
                </a:lnTo>
                <a:lnTo>
                  <a:pt x="34390" y="10720"/>
                </a:lnTo>
                <a:close/>
                <a:moveTo>
                  <a:pt x="31270" y="11460"/>
                </a:moveTo>
                <a:lnTo>
                  <a:pt x="31270" y="11480"/>
                </a:lnTo>
                <a:lnTo>
                  <a:pt x="31270" y="11490"/>
                </a:lnTo>
                <a:lnTo>
                  <a:pt x="31260" y="11490"/>
                </a:lnTo>
                <a:lnTo>
                  <a:pt x="31250" y="11490"/>
                </a:lnTo>
                <a:lnTo>
                  <a:pt x="31250" y="11500"/>
                </a:lnTo>
                <a:lnTo>
                  <a:pt x="31240" y="11500"/>
                </a:lnTo>
                <a:lnTo>
                  <a:pt x="31230" y="11500"/>
                </a:lnTo>
                <a:lnTo>
                  <a:pt x="31230" y="11490"/>
                </a:lnTo>
                <a:lnTo>
                  <a:pt x="31220" y="11490"/>
                </a:lnTo>
                <a:lnTo>
                  <a:pt x="31220" y="11500"/>
                </a:lnTo>
                <a:lnTo>
                  <a:pt x="31220" y="11510"/>
                </a:lnTo>
                <a:lnTo>
                  <a:pt x="31230" y="11510"/>
                </a:lnTo>
                <a:lnTo>
                  <a:pt x="31230" y="11520"/>
                </a:lnTo>
                <a:lnTo>
                  <a:pt x="31240" y="11520"/>
                </a:lnTo>
                <a:lnTo>
                  <a:pt x="31240" y="11530"/>
                </a:lnTo>
                <a:lnTo>
                  <a:pt x="31240" y="11540"/>
                </a:lnTo>
                <a:lnTo>
                  <a:pt x="31250" y="11540"/>
                </a:lnTo>
                <a:lnTo>
                  <a:pt x="31250" y="11550"/>
                </a:lnTo>
                <a:lnTo>
                  <a:pt x="31250" y="11560"/>
                </a:lnTo>
                <a:lnTo>
                  <a:pt x="31260" y="11560"/>
                </a:lnTo>
                <a:lnTo>
                  <a:pt x="31260" y="11570"/>
                </a:lnTo>
                <a:lnTo>
                  <a:pt x="31260" y="11560"/>
                </a:lnTo>
                <a:lnTo>
                  <a:pt x="31270" y="11560"/>
                </a:lnTo>
                <a:lnTo>
                  <a:pt x="31270" y="11570"/>
                </a:lnTo>
                <a:lnTo>
                  <a:pt x="31280" y="11570"/>
                </a:lnTo>
                <a:lnTo>
                  <a:pt x="31280" y="11560"/>
                </a:lnTo>
                <a:lnTo>
                  <a:pt x="31280" y="11570"/>
                </a:lnTo>
                <a:lnTo>
                  <a:pt x="31280" y="11560"/>
                </a:lnTo>
                <a:lnTo>
                  <a:pt x="31290" y="11560"/>
                </a:lnTo>
                <a:lnTo>
                  <a:pt x="31290" y="11550"/>
                </a:lnTo>
                <a:lnTo>
                  <a:pt x="31300" y="11550"/>
                </a:lnTo>
                <a:lnTo>
                  <a:pt x="31300" y="11540"/>
                </a:lnTo>
                <a:lnTo>
                  <a:pt x="31320" y="11540"/>
                </a:lnTo>
                <a:lnTo>
                  <a:pt x="31320" y="11550"/>
                </a:lnTo>
                <a:lnTo>
                  <a:pt x="31330" y="11550"/>
                </a:lnTo>
                <a:lnTo>
                  <a:pt x="31320" y="11550"/>
                </a:lnTo>
                <a:lnTo>
                  <a:pt x="31320" y="11530"/>
                </a:lnTo>
                <a:lnTo>
                  <a:pt x="31330" y="11530"/>
                </a:lnTo>
                <a:lnTo>
                  <a:pt x="31340" y="11530"/>
                </a:lnTo>
                <a:lnTo>
                  <a:pt x="31340" y="11520"/>
                </a:lnTo>
                <a:lnTo>
                  <a:pt x="31350" y="11520"/>
                </a:lnTo>
                <a:lnTo>
                  <a:pt x="31350" y="11510"/>
                </a:lnTo>
                <a:lnTo>
                  <a:pt x="31340" y="11510"/>
                </a:lnTo>
                <a:lnTo>
                  <a:pt x="31340" y="11500"/>
                </a:lnTo>
                <a:lnTo>
                  <a:pt x="31330" y="11500"/>
                </a:lnTo>
                <a:lnTo>
                  <a:pt x="31340" y="11500"/>
                </a:lnTo>
                <a:lnTo>
                  <a:pt x="31350" y="11500"/>
                </a:lnTo>
                <a:lnTo>
                  <a:pt x="31350" y="11490"/>
                </a:lnTo>
                <a:lnTo>
                  <a:pt x="31360" y="11490"/>
                </a:lnTo>
                <a:lnTo>
                  <a:pt x="31360" y="11460"/>
                </a:lnTo>
                <a:lnTo>
                  <a:pt x="31370" y="11460"/>
                </a:lnTo>
                <a:lnTo>
                  <a:pt x="31370" y="11450"/>
                </a:lnTo>
                <a:lnTo>
                  <a:pt x="31360" y="11450"/>
                </a:lnTo>
                <a:lnTo>
                  <a:pt x="31350" y="11450"/>
                </a:lnTo>
                <a:lnTo>
                  <a:pt x="31350" y="11460"/>
                </a:lnTo>
                <a:lnTo>
                  <a:pt x="31340" y="11460"/>
                </a:lnTo>
                <a:lnTo>
                  <a:pt x="31330" y="11460"/>
                </a:lnTo>
                <a:lnTo>
                  <a:pt x="31330" y="11440"/>
                </a:lnTo>
                <a:lnTo>
                  <a:pt x="31330" y="11430"/>
                </a:lnTo>
                <a:lnTo>
                  <a:pt x="31340" y="11430"/>
                </a:lnTo>
                <a:lnTo>
                  <a:pt x="31340" y="11390"/>
                </a:lnTo>
                <a:lnTo>
                  <a:pt x="31350" y="11390"/>
                </a:lnTo>
                <a:lnTo>
                  <a:pt x="31350" y="11380"/>
                </a:lnTo>
                <a:lnTo>
                  <a:pt x="31360" y="11380"/>
                </a:lnTo>
                <a:lnTo>
                  <a:pt x="31360" y="11390"/>
                </a:lnTo>
                <a:lnTo>
                  <a:pt x="31370" y="11390"/>
                </a:lnTo>
                <a:lnTo>
                  <a:pt x="31380" y="11390"/>
                </a:lnTo>
                <a:lnTo>
                  <a:pt x="31400" y="11390"/>
                </a:lnTo>
                <a:lnTo>
                  <a:pt x="31400" y="11400"/>
                </a:lnTo>
                <a:lnTo>
                  <a:pt x="31400" y="11410"/>
                </a:lnTo>
                <a:lnTo>
                  <a:pt x="31410" y="11410"/>
                </a:lnTo>
                <a:lnTo>
                  <a:pt x="31410" y="11420"/>
                </a:lnTo>
                <a:lnTo>
                  <a:pt x="31420" y="11420"/>
                </a:lnTo>
                <a:lnTo>
                  <a:pt x="31420" y="11430"/>
                </a:lnTo>
                <a:lnTo>
                  <a:pt x="31430" y="11430"/>
                </a:lnTo>
                <a:lnTo>
                  <a:pt x="31430" y="11460"/>
                </a:lnTo>
                <a:lnTo>
                  <a:pt x="31420" y="11460"/>
                </a:lnTo>
                <a:lnTo>
                  <a:pt x="31410" y="11460"/>
                </a:lnTo>
                <a:lnTo>
                  <a:pt x="31410" y="11470"/>
                </a:lnTo>
                <a:lnTo>
                  <a:pt x="31410" y="11480"/>
                </a:lnTo>
                <a:lnTo>
                  <a:pt x="31410" y="11490"/>
                </a:lnTo>
                <a:lnTo>
                  <a:pt x="31410" y="11500"/>
                </a:lnTo>
                <a:lnTo>
                  <a:pt x="31400" y="11500"/>
                </a:lnTo>
                <a:lnTo>
                  <a:pt x="31400" y="11510"/>
                </a:lnTo>
                <a:lnTo>
                  <a:pt x="31400" y="11520"/>
                </a:lnTo>
                <a:lnTo>
                  <a:pt x="31390" y="11520"/>
                </a:lnTo>
                <a:lnTo>
                  <a:pt x="31390" y="11550"/>
                </a:lnTo>
                <a:lnTo>
                  <a:pt x="31400" y="11550"/>
                </a:lnTo>
                <a:lnTo>
                  <a:pt x="31400" y="11560"/>
                </a:lnTo>
                <a:lnTo>
                  <a:pt x="31410" y="11560"/>
                </a:lnTo>
                <a:lnTo>
                  <a:pt x="31410" y="11550"/>
                </a:lnTo>
                <a:lnTo>
                  <a:pt x="31420" y="11550"/>
                </a:lnTo>
                <a:lnTo>
                  <a:pt x="31410" y="11550"/>
                </a:lnTo>
                <a:lnTo>
                  <a:pt x="31410" y="11540"/>
                </a:lnTo>
                <a:lnTo>
                  <a:pt x="31410" y="11520"/>
                </a:lnTo>
                <a:lnTo>
                  <a:pt x="31410" y="11510"/>
                </a:lnTo>
                <a:lnTo>
                  <a:pt x="31410" y="11500"/>
                </a:lnTo>
                <a:lnTo>
                  <a:pt x="31420" y="11500"/>
                </a:lnTo>
                <a:lnTo>
                  <a:pt x="31420" y="11490"/>
                </a:lnTo>
                <a:lnTo>
                  <a:pt x="31430" y="11490"/>
                </a:lnTo>
                <a:lnTo>
                  <a:pt x="31440" y="11490"/>
                </a:lnTo>
                <a:lnTo>
                  <a:pt x="31450" y="11490"/>
                </a:lnTo>
                <a:lnTo>
                  <a:pt x="31450" y="11480"/>
                </a:lnTo>
                <a:lnTo>
                  <a:pt x="31450" y="11470"/>
                </a:lnTo>
                <a:lnTo>
                  <a:pt x="31460" y="11470"/>
                </a:lnTo>
                <a:lnTo>
                  <a:pt x="31460" y="11460"/>
                </a:lnTo>
                <a:lnTo>
                  <a:pt x="31470" y="11460"/>
                </a:lnTo>
                <a:lnTo>
                  <a:pt x="31470" y="11450"/>
                </a:lnTo>
                <a:lnTo>
                  <a:pt x="31490" y="11450"/>
                </a:lnTo>
                <a:lnTo>
                  <a:pt x="31510" y="11450"/>
                </a:lnTo>
                <a:lnTo>
                  <a:pt x="31510" y="11440"/>
                </a:lnTo>
                <a:lnTo>
                  <a:pt x="31520" y="11440"/>
                </a:lnTo>
                <a:lnTo>
                  <a:pt x="31520" y="11430"/>
                </a:lnTo>
                <a:lnTo>
                  <a:pt x="31530" y="11430"/>
                </a:lnTo>
                <a:lnTo>
                  <a:pt x="31540" y="11430"/>
                </a:lnTo>
                <a:lnTo>
                  <a:pt x="31540" y="11420"/>
                </a:lnTo>
                <a:lnTo>
                  <a:pt x="31550" y="11420"/>
                </a:lnTo>
                <a:lnTo>
                  <a:pt x="31550" y="11410"/>
                </a:lnTo>
                <a:lnTo>
                  <a:pt x="31560" y="11410"/>
                </a:lnTo>
                <a:lnTo>
                  <a:pt x="31560" y="11400"/>
                </a:lnTo>
                <a:lnTo>
                  <a:pt x="31570" y="11400"/>
                </a:lnTo>
                <a:lnTo>
                  <a:pt x="31580" y="11400"/>
                </a:lnTo>
                <a:lnTo>
                  <a:pt x="31580" y="11390"/>
                </a:lnTo>
                <a:lnTo>
                  <a:pt x="31590" y="11390"/>
                </a:lnTo>
                <a:lnTo>
                  <a:pt x="31600" y="11390"/>
                </a:lnTo>
                <a:lnTo>
                  <a:pt x="31600" y="11400"/>
                </a:lnTo>
                <a:lnTo>
                  <a:pt x="31600" y="11410"/>
                </a:lnTo>
                <a:lnTo>
                  <a:pt x="31600" y="11420"/>
                </a:lnTo>
                <a:lnTo>
                  <a:pt x="31610" y="11420"/>
                </a:lnTo>
                <a:lnTo>
                  <a:pt x="31630" y="11420"/>
                </a:lnTo>
                <a:lnTo>
                  <a:pt x="31630" y="11410"/>
                </a:lnTo>
                <a:lnTo>
                  <a:pt x="31640" y="11410"/>
                </a:lnTo>
                <a:lnTo>
                  <a:pt x="31640" y="11420"/>
                </a:lnTo>
                <a:lnTo>
                  <a:pt x="31670" y="11420"/>
                </a:lnTo>
                <a:lnTo>
                  <a:pt x="31670" y="11410"/>
                </a:lnTo>
                <a:lnTo>
                  <a:pt x="31680" y="11410"/>
                </a:lnTo>
                <a:lnTo>
                  <a:pt x="31690" y="11410"/>
                </a:lnTo>
                <a:lnTo>
                  <a:pt x="31690" y="11400"/>
                </a:lnTo>
                <a:lnTo>
                  <a:pt x="31700" y="11400"/>
                </a:lnTo>
                <a:lnTo>
                  <a:pt x="31700" y="11390"/>
                </a:lnTo>
                <a:lnTo>
                  <a:pt x="31690" y="11390"/>
                </a:lnTo>
                <a:lnTo>
                  <a:pt x="31680" y="11390"/>
                </a:lnTo>
                <a:lnTo>
                  <a:pt x="31680" y="11380"/>
                </a:lnTo>
                <a:lnTo>
                  <a:pt x="31670" y="11380"/>
                </a:lnTo>
                <a:lnTo>
                  <a:pt x="31670" y="11370"/>
                </a:lnTo>
                <a:lnTo>
                  <a:pt x="31680" y="11370"/>
                </a:lnTo>
                <a:lnTo>
                  <a:pt x="31680" y="11360"/>
                </a:lnTo>
                <a:lnTo>
                  <a:pt x="31680" y="11350"/>
                </a:lnTo>
                <a:lnTo>
                  <a:pt x="31690" y="11350"/>
                </a:lnTo>
                <a:lnTo>
                  <a:pt x="31690" y="11340"/>
                </a:lnTo>
                <a:lnTo>
                  <a:pt x="31690" y="11330"/>
                </a:lnTo>
                <a:lnTo>
                  <a:pt x="31680" y="11330"/>
                </a:lnTo>
                <a:lnTo>
                  <a:pt x="31660" y="11330"/>
                </a:lnTo>
                <a:lnTo>
                  <a:pt x="31660" y="11320"/>
                </a:lnTo>
                <a:lnTo>
                  <a:pt x="31650" y="11320"/>
                </a:lnTo>
                <a:lnTo>
                  <a:pt x="31650" y="11310"/>
                </a:lnTo>
                <a:lnTo>
                  <a:pt x="31650" y="11300"/>
                </a:lnTo>
                <a:lnTo>
                  <a:pt x="31650" y="11290"/>
                </a:lnTo>
                <a:lnTo>
                  <a:pt x="31640" y="11290"/>
                </a:lnTo>
                <a:lnTo>
                  <a:pt x="31640" y="11270"/>
                </a:lnTo>
                <a:lnTo>
                  <a:pt x="31630" y="11270"/>
                </a:lnTo>
                <a:lnTo>
                  <a:pt x="31630" y="11260"/>
                </a:lnTo>
                <a:lnTo>
                  <a:pt x="31630" y="11250"/>
                </a:lnTo>
                <a:lnTo>
                  <a:pt x="31640" y="11250"/>
                </a:lnTo>
                <a:lnTo>
                  <a:pt x="31640" y="11240"/>
                </a:lnTo>
                <a:lnTo>
                  <a:pt x="31640" y="11230"/>
                </a:lnTo>
                <a:lnTo>
                  <a:pt x="31650" y="11230"/>
                </a:lnTo>
                <a:lnTo>
                  <a:pt x="31650" y="11210"/>
                </a:lnTo>
                <a:lnTo>
                  <a:pt x="31650" y="11200"/>
                </a:lnTo>
                <a:lnTo>
                  <a:pt x="31650" y="11190"/>
                </a:lnTo>
                <a:lnTo>
                  <a:pt x="31640" y="11190"/>
                </a:lnTo>
                <a:lnTo>
                  <a:pt x="31640" y="11200"/>
                </a:lnTo>
                <a:lnTo>
                  <a:pt x="31640" y="11210"/>
                </a:lnTo>
                <a:lnTo>
                  <a:pt x="31630" y="11210"/>
                </a:lnTo>
                <a:lnTo>
                  <a:pt x="31630" y="11200"/>
                </a:lnTo>
                <a:lnTo>
                  <a:pt x="31620" y="11200"/>
                </a:lnTo>
                <a:lnTo>
                  <a:pt x="31620" y="11190"/>
                </a:lnTo>
                <a:lnTo>
                  <a:pt x="31630" y="11190"/>
                </a:lnTo>
                <a:lnTo>
                  <a:pt x="31630" y="11180"/>
                </a:lnTo>
                <a:lnTo>
                  <a:pt x="31650" y="11180"/>
                </a:lnTo>
                <a:lnTo>
                  <a:pt x="31650" y="11190"/>
                </a:lnTo>
                <a:lnTo>
                  <a:pt x="31650" y="11180"/>
                </a:lnTo>
                <a:lnTo>
                  <a:pt x="31660" y="11180"/>
                </a:lnTo>
                <a:lnTo>
                  <a:pt x="31660" y="11170"/>
                </a:lnTo>
                <a:lnTo>
                  <a:pt x="31680" y="11170"/>
                </a:lnTo>
                <a:lnTo>
                  <a:pt x="31680" y="11180"/>
                </a:lnTo>
                <a:lnTo>
                  <a:pt x="31680" y="11190"/>
                </a:lnTo>
                <a:lnTo>
                  <a:pt x="31690" y="11190"/>
                </a:lnTo>
                <a:lnTo>
                  <a:pt x="31690" y="11200"/>
                </a:lnTo>
                <a:lnTo>
                  <a:pt x="31690" y="11210"/>
                </a:lnTo>
                <a:lnTo>
                  <a:pt x="31690" y="11220"/>
                </a:lnTo>
                <a:lnTo>
                  <a:pt x="31690" y="11250"/>
                </a:lnTo>
                <a:lnTo>
                  <a:pt x="31700" y="11250"/>
                </a:lnTo>
                <a:lnTo>
                  <a:pt x="31700" y="11260"/>
                </a:lnTo>
                <a:lnTo>
                  <a:pt x="31700" y="11270"/>
                </a:lnTo>
                <a:lnTo>
                  <a:pt x="31700" y="11290"/>
                </a:lnTo>
                <a:lnTo>
                  <a:pt x="31700" y="11300"/>
                </a:lnTo>
                <a:lnTo>
                  <a:pt x="31710" y="11300"/>
                </a:lnTo>
                <a:lnTo>
                  <a:pt x="31710" y="11320"/>
                </a:lnTo>
                <a:lnTo>
                  <a:pt x="31720" y="11320"/>
                </a:lnTo>
                <a:lnTo>
                  <a:pt x="31720" y="11330"/>
                </a:lnTo>
                <a:lnTo>
                  <a:pt x="31730" y="11330"/>
                </a:lnTo>
                <a:lnTo>
                  <a:pt x="31730" y="11360"/>
                </a:lnTo>
                <a:lnTo>
                  <a:pt x="31740" y="11360"/>
                </a:lnTo>
                <a:lnTo>
                  <a:pt x="31740" y="11350"/>
                </a:lnTo>
                <a:lnTo>
                  <a:pt x="31750" y="11350"/>
                </a:lnTo>
                <a:lnTo>
                  <a:pt x="31750" y="11360"/>
                </a:lnTo>
                <a:lnTo>
                  <a:pt x="31750" y="11370"/>
                </a:lnTo>
                <a:lnTo>
                  <a:pt x="31750" y="11380"/>
                </a:lnTo>
                <a:lnTo>
                  <a:pt x="31740" y="11380"/>
                </a:lnTo>
                <a:lnTo>
                  <a:pt x="31750" y="11380"/>
                </a:lnTo>
                <a:lnTo>
                  <a:pt x="31780" y="11380"/>
                </a:lnTo>
                <a:lnTo>
                  <a:pt x="31790" y="11380"/>
                </a:lnTo>
                <a:lnTo>
                  <a:pt x="31790" y="11390"/>
                </a:lnTo>
                <a:lnTo>
                  <a:pt x="31790" y="11400"/>
                </a:lnTo>
                <a:lnTo>
                  <a:pt x="31810" y="11400"/>
                </a:lnTo>
                <a:lnTo>
                  <a:pt x="31810" y="11410"/>
                </a:lnTo>
                <a:lnTo>
                  <a:pt x="31810" y="11400"/>
                </a:lnTo>
                <a:lnTo>
                  <a:pt x="31820" y="11400"/>
                </a:lnTo>
                <a:lnTo>
                  <a:pt x="31820" y="11390"/>
                </a:lnTo>
                <a:lnTo>
                  <a:pt x="31810" y="11390"/>
                </a:lnTo>
                <a:lnTo>
                  <a:pt x="31810" y="11380"/>
                </a:lnTo>
                <a:lnTo>
                  <a:pt x="31830" y="11380"/>
                </a:lnTo>
                <a:lnTo>
                  <a:pt x="31830" y="11370"/>
                </a:lnTo>
                <a:lnTo>
                  <a:pt x="31830" y="11380"/>
                </a:lnTo>
                <a:lnTo>
                  <a:pt x="31840" y="11380"/>
                </a:lnTo>
                <a:lnTo>
                  <a:pt x="31850" y="11380"/>
                </a:lnTo>
                <a:lnTo>
                  <a:pt x="31850" y="11390"/>
                </a:lnTo>
                <a:lnTo>
                  <a:pt x="31860" y="11390"/>
                </a:lnTo>
                <a:lnTo>
                  <a:pt x="31860" y="11400"/>
                </a:lnTo>
                <a:lnTo>
                  <a:pt x="31860" y="11410"/>
                </a:lnTo>
                <a:lnTo>
                  <a:pt x="31870" y="11410"/>
                </a:lnTo>
                <a:lnTo>
                  <a:pt x="31870" y="11420"/>
                </a:lnTo>
                <a:lnTo>
                  <a:pt x="31880" y="11420"/>
                </a:lnTo>
                <a:lnTo>
                  <a:pt x="31880" y="11430"/>
                </a:lnTo>
                <a:lnTo>
                  <a:pt x="31890" y="11430"/>
                </a:lnTo>
                <a:lnTo>
                  <a:pt x="31890" y="11420"/>
                </a:lnTo>
                <a:lnTo>
                  <a:pt x="31900" y="11420"/>
                </a:lnTo>
                <a:lnTo>
                  <a:pt x="31900" y="11400"/>
                </a:lnTo>
                <a:lnTo>
                  <a:pt x="31900" y="11390"/>
                </a:lnTo>
                <a:lnTo>
                  <a:pt x="31920" y="11390"/>
                </a:lnTo>
                <a:lnTo>
                  <a:pt x="31920" y="11400"/>
                </a:lnTo>
                <a:lnTo>
                  <a:pt x="31930" y="11400"/>
                </a:lnTo>
                <a:lnTo>
                  <a:pt x="31930" y="11410"/>
                </a:lnTo>
                <a:lnTo>
                  <a:pt x="31940" y="11410"/>
                </a:lnTo>
                <a:lnTo>
                  <a:pt x="31950" y="11410"/>
                </a:lnTo>
                <a:lnTo>
                  <a:pt x="31950" y="11420"/>
                </a:lnTo>
                <a:lnTo>
                  <a:pt x="31970" y="11420"/>
                </a:lnTo>
                <a:lnTo>
                  <a:pt x="31970" y="11440"/>
                </a:lnTo>
                <a:lnTo>
                  <a:pt x="31980" y="11440"/>
                </a:lnTo>
                <a:lnTo>
                  <a:pt x="31980" y="11450"/>
                </a:lnTo>
                <a:lnTo>
                  <a:pt x="31980" y="11460"/>
                </a:lnTo>
                <a:lnTo>
                  <a:pt x="32000" y="11460"/>
                </a:lnTo>
                <a:lnTo>
                  <a:pt x="32000" y="11450"/>
                </a:lnTo>
                <a:lnTo>
                  <a:pt x="32010" y="11450"/>
                </a:lnTo>
                <a:lnTo>
                  <a:pt x="32010" y="11460"/>
                </a:lnTo>
                <a:lnTo>
                  <a:pt x="32020" y="11460"/>
                </a:lnTo>
                <a:lnTo>
                  <a:pt x="32020" y="11470"/>
                </a:lnTo>
                <a:lnTo>
                  <a:pt x="32030" y="11470"/>
                </a:lnTo>
                <a:lnTo>
                  <a:pt x="32030" y="11490"/>
                </a:lnTo>
                <a:lnTo>
                  <a:pt x="32040" y="11490"/>
                </a:lnTo>
                <a:lnTo>
                  <a:pt x="32040" y="11500"/>
                </a:lnTo>
                <a:lnTo>
                  <a:pt x="32040" y="11510"/>
                </a:lnTo>
                <a:lnTo>
                  <a:pt x="32050" y="11510"/>
                </a:lnTo>
                <a:lnTo>
                  <a:pt x="32050" y="11520"/>
                </a:lnTo>
                <a:lnTo>
                  <a:pt x="32050" y="11530"/>
                </a:lnTo>
                <a:lnTo>
                  <a:pt x="32060" y="11530"/>
                </a:lnTo>
                <a:lnTo>
                  <a:pt x="32060" y="11540"/>
                </a:lnTo>
                <a:lnTo>
                  <a:pt x="32060" y="11550"/>
                </a:lnTo>
                <a:lnTo>
                  <a:pt x="32070" y="11550"/>
                </a:lnTo>
                <a:lnTo>
                  <a:pt x="32070" y="11560"/>
                </a:lnTo>
                <a:lnTo>
                  <a:pt x="32080" y="11560"/>
                </a:lnTo>
                <a:lnTo>
                  <a:pt x="32080" y="11570"/>
                </a:lnTo>
                <a:lnTo>
                  <a:pt x="32110" y="11570"/>
                </a:lnTo>
                <a:lnTo>
                  <a:pt x="32120" y="11570"/>
                </a:lnTo>
                <a:lnTo>
                  <a:pt x="32130" y="11570"/>
                </a:lnTo>
                <a:lnTo>
                  <a:pt x="32130" y="11580"/>
                </a:lnTo>
                <a:lnTo>
                  <a:pt x="32130" y="11590"/>
                </a:lnTo>
                <a:lnTo>
                  <a:pt x="32140" y="11590"/>
                </a:lnTo>
                <a:lnTo>
                  <a:pt x="32140" y="11600"/>
                </a:lnTo>
                <a:lnTo>
                  <a:pt x="32140" y="11610"/>
                </a:lnTo>
                <a:lnTo>
                  <a:pt x="32130" y="11610"/>
                </a:lnTo>
                <a:lnTo>
                  <a:pt x="32130" y="11620"/>
                </a:lnTo>
                <a:lnTo>
                  <a:pt x="32140" y="11620"/>
                </a:lnTo>
                <a:lnTo>
                  <a:pt x="32140" y="11610"/>
                </a:lnTo>
                <a:lnTo>
                  <a:pt x="32150" y="11610"/>
                </a:lnTo>
                <a:lnTo>
                  <a:pt x="32150" y="11600"/>
                </a:lnTo>
                <a:lnTo>
                  <a:pt x="32160" y="11600"/>
                </a:lnTo>
                <a:lnTo>
                  <a:pt x="32160" y="11610"/>
                </a:lnTo>
                <a:lnTo>
                  <a:pt x="32170" y="11610"/>
                </a:lnTo>
                <a:lnTo>
                  <a:pt x="32170" y="11620"/>
                </a:lnTo>
                <a:lnTo>
                  <a:pt x="32190" y="11620"/>
                </a:lnTo>
                <a:lnTo>
                  <a:pt x="32200" y="11620"/>
                </a:lnTo>
                <a:lnTo>
                  <a:pt x="32200" y="11610"/>
                </a:lnTo>
                <a:lnTo>
                  <a:pt x="32200" y="11600"/>
                </a:lnTo>
                <a:lnTo>
                  <a:pt x="32210" y="11600"/>
                </a:lnTo>
                <a:lnTo>
                  <a:pt x="32210" y="11590"/>
                </a:lnTo>
                <a:lnTo>
                  <a:pt x="32210" y="11580"/>
                </a:lnTo>
                <a:lnTo>
                  <a:pt x="32210" y="11540"/>
                </a:lnTo>
                <a:lnTo>
                  <a:pt x="32220" y="11540"/>
                </a:lnTo>
                <a:lnTo>
                  <a:pt x="32230" y="11540"/>
                </a:lnTo>
                <a:lnTo>
                  <a:pt x="32230" y="11530"/>
                </a:lnTo>
                <a:lnTo>
                  <a:pt x="32240" y="11530"/>
                </a:lnTo>
                <a:lnTo>
                  <a:pt x="32240" y="11540"/>
                </a:lnTo>
                <a:lnTo>
                  <a:pt x="32260" y="11540"/>
                </a:lnTo>
                <a:lnTo>
                  <a:pt x="32260" y="11530"/>
                </a:lnTo>
                <a:lnTo>
                  <a:pt x="32270" y="11530"/>
                </a:lnTo>
                <a:lnTo>
                  <a:pt x="32280" y="11530"/>
                </a:lnTo>
                <a:lnTo>
                  <a:pt x="32280" y="11540"/>
                </a:lnTo>
                <a:lnTo>
                  <a:pt x="32290" y="11540"/>
                </a:lnTo>
                <a:lnTo>
                  <a:pt x="32300" y="11540"/>
                </a:lnTo>
                <a:lnTo>
                  <a:pt x="32300" y="11530"/>
                </a:lnTo>
                <a:lnTo>
                  <a:pt x="32290" y="11530"/>
                </a:lnTo>
                <a:lnTo>
                  <a:pt x="32290" y="11510"/>
                </a:lnTo>
                <a:lnTo>
                  <a:pt x="32300" y="11510"/>
                </a:lnTo>
                <a:lnTo>
                  <a:pt x="32310" y="11510"/>
                </a:lnTo>
                <a:lnTo>
                  <a:pt x="32310" y="11500"/>
                </a:lnTo>
                <a:lnTo>
                  <a:pt x="32330" y="11500"/>
                </a:lnTo>
                <a:lnTo>
                  <a:pt x="32330" y="11490"/>
                </a:lnTo>
                <a:lnTo>
                  <a:pt x="32350" y="11490"/>
                </a:lnTo>
                <a:lnTo>
                  <a:pt x="32360" y="11490"/>
                </a:lnTo>
                <a:lnTo>
                  <a:pt x="32360" y="11480"/>
                </a:lnTo>
                <a:lnTo>
                  <a:pt x="32370" y="11480"/>
                </a:lnTo>
                <a:lnTo>
                  <a:pt x="32370" y="11470"/>
                </a:lnTo>
                <a:lnTo>
                  <a:pt x="32380" y="11470"/>
                </a:lnTo>
                <a:lnTo>
                  <a:pt x="32390" y="11470"/>
                </a:lnTo>
                <a:lnTo>
                  <a:pt x="32400" y="11470"/>
                </a:lnTo>
                <a:lnTo>
                  <a:pt x="32400" y="11460"/>
                </a:lnTo>
                <a:lnTo>
                  <a:pt x="32410" y="11460"/>
                </a:lnTo>
                <a:lnTo>
                  <a:pt x="32420" y="11460"/>
                </a:lnTo>
                <a:lnTo>
                  <a:pt x="32450" y="11460"/>
                </a:lnTo>
                <a:lnTo>
                  <a:pt x="32450" y="11450"/>
                </a:lnTo>
                <a:lnTo>
                  <a:pt x="32440" y="11450"/>
                </a:lnTo>
                <a:lnTo>
                  <a:pt x="32440" y="11440"/>
                </a:lnTo>
                <a:lnTo>
                  <a:pt x="32430" y="11440"/>
                </a:lnTo>
                <a:lnTo>
                  <a:pt x="32420" y="11440"/>
                </a:lnTo>
                <a:lnTo>
                  <a:pt x="32410" y="11440"/>
                </a:lnTo>
                <a:lnTo>
                  <a:pt x="32410" y="11450"/>
                </a:lnTo>
                <a:lnTo>
                  <a:pt x="32390" y="11450"/>
                </a:lnTo>
                <a:lnTo>
                  <a:pt x="32390" y="11440"/>
                </a:lnTo>
                <a:lnTo>
                  <a:pt x="32390" y="11420"/>
                </a:lnTo>
                <a:lnTo>
                  <a:pt x="32390" y="11410"/>
                </a:lnTo>
                <a:lnTo>
                  <a:pt x="32400" y="11410"/>
                </a:lnTo>
                <a:lnTo>
                  <a:pt x="32400" y="11390"/>
                </a:lnTo>
                <a:lnTo>
                  <a:pt x="32400" y="11380"/>
                </a:lnTo>
                <a:lnTo>
                  <a:pt x="32410" y="11380"/>
                </a:lnTo>
                <a:lnTo>
                  <a:pt x="32410" y="11370"/>
                </a:lnTo>
                <a:lnTo>
                  <a:pt x="32420" y="11370"/>
                </a:lnTo>
                <a:lnTo>
                  <a:pt x="32430" y="11370"/>
                </a:lnTo>
                <a:lnTo>
                  <a:pt x="32430" y="11360"/>
                </a:lnTo>
                <a:lnTo>
                  <a:pt x="32430" y="11330"/>
                </a:lnTo>
                <a:lnTo>
                  <a:pt x="32420" y="11330"/>
                </a:lnTo>
                <a:lnTo>
                  <a:pt x="32420" y="11320"/>
                </a:lnTo>
                <a:lnTo>
                  <a:pt x="32420" y="11310"/>
                </a:lnTo>
                <a:lnTo>
                  <a:pt x="32420" y="11300"/>
                </a:lnTo>
                <a:lnTo>
                  <a:pt x="32410" y="11300"/>
                </a:lnTo>
                <a:lnTo>
                  <a:pt x="32420" y="11300"/>
                </a:lnTo>
                <a:lnTo>
                  <a:pt x="32420" y="11290"/>
                </a:lnTo>
                <a:lnTo>
                  <a:pt x="32420" y="11280"/>
                </a:lnTo>
                <a:lnTo>
                  <a:pt x="32430" y="11280"/>
                </a:lnTo>
                <a:lnTo>
                  <a:pt x="32430" y="11270"/>
                </a:lnTo>
                <a:lnTo>
                  <a:pt x="32430" y="11260"/>
                </a:lnTo>
                <a:lnTo>
                  <a:pt x="32440" y="11260"/>
                </a:lnTo>
                <a:lnTo>
                  <a:pt x="32440" y="11250"/>
                </a:lnTo>
                <a:lnTo>
                  <a:pt x="32450" y="11250"/>
                </a:lnTo>
                <a:lnTo>
                  <a:pt x="32460" y="11250"/>
                </a:lnTo>
                <a:lnTo>
                  <a:pt x="32470" y="11250"/>
                </a:lnTo>
                <a:lnTo>
                  <a:pt x="32480" y="11250"/>
                </a:lnTo>
                <a:lnTo>
                  <a:pt x="32480" y="11260"/>
                </a:lnTo>
                <a:lnTo>
                  <a:pt x="32490" y="11260"/>
                </a:lnTo>
                <a:lnTo>
                  <a:pt x="32500" y="11260"/>
                </a:lnTo>
                <a:lnTo>
                  <a:pt x="32500" y="11270"/>
                </a:lnTo>
                <a:lnTo>
                  <a:pt x="32510" y="11270"/>
                </a:lnTo>
                <a:lnTo>
                  <a:pt x="32510" y="11280"/>
                </a:lnTo>
                <a:lnTo>
                  <a:pt x="32520" y="11280"/>
                </a:lnTo>
                <a:lnTo>
                  <a:pt x="32520" y="11290"/>
                </a:lnTo>
                <a:lnTo>
                  <a:pt x="32530" y="11290"/>
                </a:lnTo>
                <a:lnTo>
                  <a:pt x="32530" y="11300"/>
                </a:lnTo>
                <a:lnTo>
                  <a:pt x="32540" y="11300"/>
                </a:lnTo>
                <a:lnTo>
                  <a:pt x="32550" y="11300"/>
                </a:lnTo>
                <a:lnTo>
                  <a:pt x="32560" y="11300"/>
                </a:lnTo>
                <a:lnTo>
                  <a:pt x="32560" y="11310"/>
                </a:lnTo>
                <a:lnTo>
                  <a:pt x="32560" y="11320"/>
                </a:lnTo>
                <a:lnTo>
                  <a:pt x="32570" y="11320"/>
                </a:lnTo>
                <a:lnTo>
                  <a:pt x="32590" y="11320"/>
                </a:lnTo>
                <a:lnTo>
                  <a:pt x="32600" y="11320"/>
                </a:lnTo>
                <a:lnTo>
                  <a:pt x="32600" y="11310"/>
                </a:lnTo>
                <a:lnTo>
                  <a:pt x="32610" y="11310"/>
                </a:lnTo>
                <a:lnTo>
                  <a:pt x="32610" y="11300"/>
                </a:lnTo>
                <a:lnTo>
                  <a:pt x="32620" y="11300"/>
                </a:lnTo>
                <a:lnTo>
                  <a:pt x="32620" y="11310"/>
                </a:lnTo>
                <a:lnTo>
                  <a:pt x="32640" y="11310"/>
                </a:lnTo>
                <a:lnTo>
                  <a:pt x="32640" y="11300"/>
                </a:lnTo>
                <a:lnTo>
                  <a:pt x="32650" y="11300"/>
                </a:lnTo>
                <a:lnTo>
                  <a:pt x="32650" y="11290"/>
                </a:lnTo>
                <a:lnTo>
                  <a:pt x="32690" y="11290"/>
                </a:lnTo>
                <a:lnTo>
                  <a:pt x="32690" y="11300"/>
                </a:lnTo>
                <a:lnTo>
                  <a:pt x="32700" y="11300"/>
                </a:lnTo>
                <a:lnTo>
                  <a:pt x="32700" y="11290"/>
                </a:lnTo>
                <a:lnTo>
                  <a:pt x="32710" y="11290"/>
                </a:lnTo>
                <a:lnTo>
                  <a:pt x="32720" y="11290"/>
                </a:lnTo>
                <a:lnTo>
                  <a:pt x="32720" y="11280"/>
                </a:lnTo>
                <a:lnTo>
                  <a:pt x="32730" y="11280"/>
                </a:lnTo>
                <a:lnTo>
                  <a:pt x="32730" y="11290"/>
                </a:lnTo>
                <a:lnTo>
                  <a:pt x="32740" y="11290"/>
                </a:lnTo>
                <a:lnTo>
                  <a:pt x="32740" y="11270"/>
                </a:lnTo>
                <a:lnTo>
                  <a:pt x="32750" y="11270"/>
                </a:lnTo>
                <a:lnTo>
                  <a:pt x="32750" y="11250"/>
                </a:lnTo>
                <a:lnTo>
                  <a:pt x="32750" y="11240"/>
                </a:lnTo>
                <a:lnTo>
                  <a:pt x="32800" y="11240"/>
                </a:lnTo>
                <a:lnTo>
                  <a:pt x="32790" y="11240"/>
                </a:lnTo>
                <a:lnTo>
                  <a:pt x="32790" y="11210"/>
                </a:lnTo>
                <a:lnTo>
                  <a:pt x="32830" y="11210"/>
                </a:lnTo>
                <a:lnTo>
                  <a:pt x="32870" y="11210"/>
                </a:lnTo>
                <a:lnTo>
                  <a:pt x="32880" y="11210"/>
                </a:lnTo>
                <a:lnTo>
                  <a:pt x="32880" y="11200"/>
                </a:lnTo>
                <a:lnTo>
                  <a:pt x="32890" y="11200"/>
                </a:lnTo>
                <a:lnTo>
                  <a:pt x="32890" y="11190"/>
                </a:lnTo>
                <a:lnTo>
                  <a:pt x="32900" y="11190"/>
                </a:lnTo>
                <a:lnTo>
                  <a:pt x="32900" y="11180"/>
                </a:lnTo>
                <a:lnTo>
                  <a:pt x="32910" y="11180"/>
                </a:lnTo>
                <a:lnTo>
                  <a:pt x="32910" y="11170"/>
                </a:lnTo>
                <a:lnTo>
                  <a:pt x="32920" y="11170"/>
                </a:lnTo>
                <a:lnTo>
                  <a:pt x="32920" y="11160"/>
                </a:lnTo>
                <a:lnTo>
                  <a:pt x="32920" y="11150"/>
                </a:lnTo>
                <a:lnTo>
                  <a:pt x="32930" y="11150"/>
                </a:lnTo>
                <a:lnTo>
                  <a:pt x="32940" y="11150"/>
                </a:lnTo>
                <a:lnTo>
                  <a:pt x="32940" y="11140"/>
                </a:lnTo>
                <a:lnTo>
                  <a:pt x="32980" y="11140"/>
                </a:lnTo>
                <a:lnTo>
                  <a:pt x="32980" y="11150"/>
                </a:lnTo>
                <a:lnTo>
                  <a:pt x="33000" y="11150"/>
                </a:lnTo>
                <a:lnTo>
                  <a:pt x="33010" y="11150"/>
                </a:lnTo>
                <a:lnTo>
                  <a:pt x="33010" y="11160"/>
                </a:lnTo>
                <a:lnTo>
                  <a:pt x="33020" y="11160"/>
                </a:lnTo>
                <a:lnTo>
                  <a:pt x="33040" y="11160"/>
                </a:lnTo>
                <a:lnTo>
                  <a:pt x="33070" y="11160"/>
                </a:lnTo>
                <a:lnTo>
                  <a:pt x="33080" y="11160"/>
                </a:lnTo>
                <a:lnTo>
                  <a:pt x="33080" y="11170"/>
                </a:lnTo>
                <a:lnTo>
                  <a:pt x="33090" y="11170"/>
                </a:lnTo>
                <a:lnTo>
                  <a:pt x="33100" y="11170"/>
                </a:lnTo>
                <a:lnTo>
                  <a:pt x="33130" y="11170"/>
                </a:lnTo>
                <a:lnTo>
                  <a:pt x="33130" y="11180"/>
                </a:lnTo>
                <a:lnTo>
                  <a:pt x="33140" y="11180"/>
                </a:lnTo>
                <a:lnTo>
                  <a:pt x="33150" y="11180"/>
                </a:lnTo>
                <a:lnTo>
                  <a:pt x="33150" y="11190"/>
                </a:lnTo>
                <a:lnTo>
                  <a:pt x="33160" y="11190"/>
                </a:lnTo>
                <a:lnTo>
                  <a:pt x="33160" y="11200"/>
                </a:lnTo>
                <a:lnTo>
                  <a:pt x="33170" y="11200"/>
                </a:lnTo>
                <a:lnTo>
                  <a:pt x="33170" y="11210"/>
                </a:lnTo>
                <a:lnTo>
                  <a:pt x="33160" y="11210"/>
                </a:lnTo>
                <a:lnTo>
                  <a:pt x="33170" y="11210"/>
                </a:lnTo>
                <a:lnTo>
                  <a:pt x="33200" y="11210"/>
                </a:lnTo>
                <a:lnTo>
                  <a:pt x="33230" y="11210"/>
                </a:lnTo>
                <a:lnTo>
                  <a:pt x="33230" y="11200"/>
                </a:lnTo>
                <a:lnTo>
                  <a:pt x="33250" y="11200"/>
                </a:lnTo>
                <a:lnTo>
                  <a:pt x="33250" y="11210"/>
                </a:lnTo>
                <a:lnTo>
                  <a:pt x="33270" y="11210"/>
                </a:lnTo>
                <a:lnTo>
                  <a:pt x="33270" y="11220"/>
                </a:lnTo>
                <a:lnTo>
                  <a:pt x="33290" y="11220"/>
                </a:lnTo>
                <a:lnTo>
                  <a:pt x="33290" y="11210"/>
                </a:lnTo>
                <a:lnTo>
                  <a:pt x="33300" y="11210"/>
                </a:lnTo>
                <a:lnTo>
                  <a:pt x="33300" y="11220"/>
                </a:lnTo>
                <a:lnTo>
                  <a:pt x="33300" y="11210"/>
                </a:lnTo>
                <a:lnTo>
                  <a:pt x="33320" y="11210"/>
                </a:lnTo>
                <a:lnTo>
                  <a:pt x="33330" y="11210"/>
                </a:lnTo>
                <a:lnTo>
                  <a:pt x="33330" y="11200"/>
                </a:lnTo>
                <a:lnTo>
                  <a:pt x="33340" y="11200"/>
                </a:lnTo>
                <a:lnTo>
                  <a:pt x="33340" y="11210"/>
                </a:lnTo>
                <a:lnTo>
                  <a:pt x="33350" y="11210"/>
                </a:lnTo>
                <a:lnTo>
                  <a:pt x="33350" y="11220"/>
                </a:lnTo>
                <a:lnTo>
                  <a:pt x="33360" y="11220"/>
                </a:lnTo>
                <a:lnTo>
                  <a:pt x="33370" y="11220"/>
                </a:lnTo>
                <a:lnTo>
                  <a:pt x="33370" y="11210"/>
                </a:lnTo>
                <a:lnTo>
                  <a:pt x="33380" y="11210"/>
                </a:lnTo>
                <a:lnTo>
                  <a:pt x="33380" y="11190"/>
                </a:lnTo>
                <a:lnTo>
                  <a:pt x="33390" y="11190"/>
                </a:lnTo>
                <a:lnTo>
                  <a:pt x="33390" y="11180"/>
                </a:lnTo>
                <a:lnTo>
                  <a:pt x="33390" y="11160"/>
                </a:lnTo>
                <a:lnTo>
                  <a:pt x="33400" y="11160"/>
                </a:lnTo>
                <a:lnTo>
                  <a:pt x="33400" y="11150"/>
                </a:lnTo>
                <a:lnTo>
                  <a:pt x="33420" y="11150"/>
                </a:lnTo>
                <a:lnTo>
                  <a:pt x="33420" y="11160"/>
                </a:lnTo>
                <a:lnTo>
                  <a:pt x="33430" y="11160"/>
                </a:lnTo>
                <a:lnTo>
                  <a:pt x="33430" y="11170"/>
                </a:lnTo>
                <a:lnTo>
                  <a:pt x="33440" y="11170"/>
                </a:lnTo>
                <a:lnTo>
                  <a:pt x="33440" y="11180"/>
                </a:lnTo>
                <a:lnTo>
                  <a:pt x="33450" y="11180"/>
                </a:lnTo>
                <a:lnTo>
                  <a:pt x="33450" y="11190"/>
                </a:lnTo>
                <a:lnTo>
                  <a:pt x="33460" y="11190"/>
                </a:lnTo>
                <a:lnTo>
                  <a:pt x="33460" y="11200"/>
                </a:lnTo>
                <a:lnTo>
                  <a:pt x="33470" y="11200"/>
                </a:lnTo>
                <a:lnTo>
                  <a:pt x="33470" y="11210"/>
                </a:lnTo>
                <a:lnTo>
                  <a:pt x="33470" y="11220"/>
                </a:lnTo>
                <a:lnTo>
                  <a:pt x="33480" y="11220"/>
                </a:lnTo>
                <a:lnTo>
                  <a:pt x="33480" y="11230"/>
                </a:lnTo>
                <a:lnTo>
                  <a:pt x="33490" y="11230"/>
                </a:lnTo>
                <a:lnTo>
                  <a:pt x="33500" y="11230"/>
                </a:lnTo>
                <a:lnTo>
                  <a:pt x="33500" y="11240"/>
                </a:lnTo>
                <a:lnTo>
                  <a:pt x="33510" y="11240"/>
                </a:lnTo>
                <a:lnTo>
                  <a:pt x="33510" y="11250"/>
                </a:lnTo>
                <a:lnTo>
                  <a:pt x="33520" y="11250"/>
                </a:lnTo>
                <a:lnTo>
                  <a:pt x="33520" y="11260"/>
                </a:lnTo>
                <a:lnTo>
                  <a:pt x="33530" y="11260"/>
                </a:lnTo>
                <a:lnTo>
                  <a:pt x="33530" y="11270"/>
                </a:lnTo>
                <a:lnTo>
                  <a:pt x="33540" y="11270"/>
                </a:lnTo>
                <a:lnTo>
                  <a:pt x="33540" y="11280"/>
                </a:lnTo>
                <a:lnTo>
                  <a:pt x="33540" y="11270"/>
                </a:lnTo>
                <a:lnTo>
                  <a:pt x="33560" y="11270"/>
                </a:lnTo>
                <a:lnTo>
                  <a:pt x="33560" y="11280"/>
                </a:lnTo>
                <a:lnTo>
                  <a:pt x="33570" y="11280"/>
                </a:lnTo>
                <a:lnTo>
                  <a:pt x="33570" y="11270"/>
                </a:lnTo>
                <a:lnTo>
                  <a:pt x="33580" y="11270"/>
                </a:lnTo>
                <a:lnTo>
                  <a:pt x="33580" y="11260"/>
                </a:lnTo>
                <a:lnTo>
                  <a:pt x="33600" y="11260"/>
                </a:lnTo>
                <a:lnTo>
                  <a:pt x="33610" y="11260"/>
                </a:lnTo>
                <a:lnTo>
                  <a:pt x="33610" y="11270"/>
                </a:lnTo>
                <a:lnTo>
                  <a:pt x="33630" y="11270"/>
                </a:lnTo>
                <a:lnTo>
                  <a:pt x="33640" y="11270"/>
                </a:lnTo>
                <a:lnTo>
                  <a:pt x="33640" y="11280"/>
                </a:lnTo>
                <a:lnTo>
                  <a:pt x="33660" y="11280"/>
                </a:lnTo>
                <a:lnTo>
                  <a:pt x="33670" y="11280"/>
                </a:lnTo>
                <a:lnTo>
                  <a:pt x="33670" y="11270"/>
                </a:lnTo>
                <a:lnTo>
                  <a:pt x="33670" y="11260"/>
                </a:lnTo>
                <a:lnTo>
                  <a:pt x="33680" y="11260"/>
                </a:lnTo>
                <a:lnTo>
                  <a:pt x="33690" y="11260"/>
                </a:lnTo>
                <a:lnTo>
                  <a:pt x="33690" y="11250"/>
                </a:lnTo>
                <a:lnTo>
                  <a:pt x="33700" y="11250"/>
                </a:lnTo>
                <a:lnTo>
                  <a:pt x="33710" y="11250"/>
                </a:lnTo>
                <a:lnTo>
                  <a:pt x="33720" y="11250"/>
                </a:lnTo>
                <a:lnTo>
                  <a:pt x="33720" y="11290"/>
                </a:lnTo>
                <a:lnTo>
                  <a:pt x="33730" y="11290"/>
                </a:lnTo>
                <a:lnTo>
                  <a:pt x="33730" y="11300"/>
                </a:lnTo>
                <a:lnTo>
                  <a:pt x="33750" y="11300"/>
                </a:lnTo>
                <a:lnTo>
                  <a:pt x="33750" y="11290"/>
                </a:lnTo>
                <a:lnTo>
                  <a:pt x="33770" y="11290"/>
                </a:lnTo>
                <a:lnTo>
                  <a:pt x="33780" y="11290"/>
                </a:lnTo>
                <a:lnTo>
                  <a:pt x="33800" y="11290"/>
                </a:lnTo>
                <a:lnTo>
                  <a:pt x="33800" y="11300"/>
                </a:lnTo>
                <a:lnTo>
                  <a:pt x="33810" y="11300"/>
                </a:lnTo>
                <a:lnTo>
                  <a:pt x="33810" y="11290"/>
                </a:lnTo>
                <a:lnTo>
                  <a:pt x="33820" y="11290"/>
                </a:lnTo>
                <a:lnTo>
                  <a:pt x="33830" y="11290"/>
                </a:lnTo>
                <a:lnTo>
                  <a:pt x="33850" y="11290"/>
                </a:lnTo>
                <a:lnTo>
                  <a:pt x="33860" y="11290"/>
                </a:lnTo>
                <a:lnTo>
                  <a:pt x="33860" y="11300"/>
                </a:lnTo>
                <a:lnTo>
                  <a:pt x="33870" y="11300"/>
                </a:lnTo>
                <a:lnTo>
                  <a:pt x="33880" y="11300"/>
                </a:lnTo>
                <a:lnTo>
                  <a:pt x="33880" y="11310"/>
                </a:lnTo>
                <a:lnTo>
                  <a:pt x="33890" y="11310"/>
                </a:lnTo>
                <a:lnTo>
                  <a:pt x="33900" y="11310"/>
                </a:lnTo>
                <a:lnTo>
                  <a:pt x="33900" y="11320"/>
                </a:lnTo>
                <a:lnTo>
                  <a:pt x="33910" y="11320"/>
                </a:lnTo>
                <a:lnTo>
                  <a:pt x="33910" y="11310"/>
                </a:lnTo>
                <a:lnTo>
                  <a:pt x="33910" y="11300"/>
                </a:lnTo>
                <a:lnTo>
                  <a:pt x="33910" y="11290"/>
                </a:lnTo>
                <a:lnTo>
                  <a:pt x="33900" y="11290"/>
                </a:lnTo>
                <a:lnTo>
                  <a:pt x="33900" y="11280"/>
                </a:lnTo>
                <a:lnTo>
                  <a:pt x="33890" y="11280"/>
                </a:lnTo>
                <a:lnTo>
                  <a:pt x="33880" y="11280"/>
                </a:lnTo>
                <a:lnTo>
                  <a:pt x="33870" y="11280"/>
                </a:lnTo>
                <a:lnTo>
                  <a:pt x="33870" y="11270"/>
                </a:lnTo>
                <a:lnTo>
                  <a:pt x="33860" y="11270"/>
                </a:lnTo>
                <a:lnTo>
                  <a:pt x="33850" y="11270"/>
                </a:lnTo>
                <a:lnTo>
                  <a:pt x="33850" y="11260"/>
                </a:lnTo>
                <a:lnTo>
                  <a:pt x="33840" y="11260"/>
                </a:lnTo>
                <a:lnTo>
                  <a:pt x="33840" y="11250"/>
                </a:lnTo>
                <a:lnTo>
                  <a:pt x="33850" y="11250"/>
                </a:lnTo>
                <a:lnTo>
                  <a:pt x="33860" y="11250"/>
                </a:lnTo>
                <a:lnTo>
                  <a:pt x="33860" y="11260"/>
                </a:lnTo>
                <a:lnTo>
                  <a:pt x="33870" y="11260"/>
                </a:lnTo>
                <a:lnTo>
                  <a:pt x="33880" y="11260"/>
                </a:lnTo>
                <a:lnTo>
                  <a:pt x="33880" y="11250"/>
                </a:lnTo>
                <a:lnTo>
                  <a:pt x="33880" y="11230"/>
                </a:lnTo>
                <a:lnTo>
                  <a:pt x="33890" y="11230"/>
                </a:lnTo>
                <a:lnTo>
                  <a:pt x="33900" y="11230"/>
                </a:lnTo>
                <a:lnTo>
                  <a:pt x="33900" y="11220"/>
                </a:lnTo>
                <a:lnTo>
                  <a:pt x="33910" y="11220"/>
                </a:lnTo>
                <a:lnTo>
                  <a:pt x="33920" y="11220"/>
                </a:lnTo>
                <a:lnTo>
                  <a:pt x="33920" y="11210"/>
                </a:lnTo>
                <a:lnTo>
                  <a:pt x="33920" y="11200"/>
                </a:lnTo>
                <a:lnTo>
                  <a:pt x="33910" y="11200"/>
                </a:lnTo>
                <a:lnTo>
                  <a:pt x="33910" y="11190"/>
                </a:lnTo>
                <a:lnTo>
                  <a:pt x="33900" y="11190"/>
                </a:lnTo>
                <a:lnTo>
                  <a:pt x="33900" y="11180"/>
                </a:lnTo>
                <a:lnTo>
                  <a:pt x="33920" y="11180"/>
                </a:lnTo>
                <a:lnTo>
                  <a:pt x="33950" y="11180"/>
                </a:lnTo>
                <a:lnTo>
                  <a:pt x="33960" y="11180"/>
                </a:lnTo>
                <a:lnTo>
                  <a:pt x="33960" y="11190"/>
                </a:lnTo>
                <a:lnTo>
                  <a:pt x="33980" y="11190"/>
                </a:lnTo>
                <a:lnTo>
                  <a:pt x="33980" y="11180"/>
                </a:lnTo>
                <a:lnTo>
                  <a:pt x="33990" y="11180"/>
                </a:lnTo>
                <a:lnTo>
                  <a:pt x="33990" y="11170"/>
                </a:lnTo>
                <a:lnTo>
                  <a:pt x="33990" y="11160"/>
                </a:lnTo>
                <a:lnTo>
                  <a:pt x="33990" y="11150"/>
                </a:lnTo>
                <a:lnTo>
                  <a:pt x="33990" y="11130"/>
                </a:lnTo>
                <a:lnTo>
                  <a:pt x="33990" y="11120"/>
                </a:lnTo>
                <a:lnTo>
                  <a:pt x="33980" y="11120"/>
                </a:lnTo>
                <a:lnTo>
                  <a:pt x="33980" y="11110"/>
                </a:lnTo>
                <a:lnTo>
                  <a:pt x="33970" y="11110"/>
                </a:lnTo>
                <a:lnTo>
                  <a:pt x="33970" y="11100"/>
                </a:lnTo>
                <a:lnTo>
                  <a:pt x="33980" y="11100"/>
                </a:lnTo>
                <a:lnTo>
                  <a:pt x="33980" y="11090"/>
                </a:lnTo>
                <a:lnTo>
                  <a:pt x="34000" y="11090"/>
                </a:lnTo>
                <a:lnTo>
                  <a:pt x="34000" y="11080"/>
                </a:lnTo>
                <a:lnTo>
                  <a:pt x="34010" y="11080"/>
                </a:lnTo>
                <a:lnTo>
                  <a:pt x="34010" y="11070"/>
                </a:lnTo>
                <a:lnTo>
                  <a:pt x="34020" y="11070"/>
                </a:lnTo>
                <a:lnTo>
                  <a:pt x="34020" y="11080"/>
                </a:lnTo>
                <a:lnTo>
                  <a:pt x="34020" y="11090"/>
                </a:lnTo>
                <a:lnTo>
                  <a:pt x="34010" y="11090"/>
                </a:lnTo>
                <a:lnTo>
                  <a:pt x="34010" y="11100"/>
                </a:lnTo>
                <a:lnTo>
                  <a:pt x="34010" y="11110"/>
                </a:lnTo>
                <a:lnTo>
                  <a:pt x="34020" y="11110"/>
                </a:lnTo>
                <a:lnTo>
                  <a:pt x="34020" y="11120"/>
                </a:lnTo>
                <a:lnTo>
                  <a:pt x="34040" y="11120"/>
                </a:lnTo>
                <a:lnTo>
                  <a:pt x="34040" y="11130"/>
                </a:lnTo>
                <a:lnTo>
                  <a:pt x="34050" y="11130"/>
                </a:lnTo>
                <a:lnTo>
                  <a:pt x="34050" y="11140"/>
                </a:lnTo>
                <a:lnTo>
                  <a:pt x="34050" y="11150"/>
                </a:lnTo>
                <a:lnTo>
                  <a:pt x="34060" y="11150"/>
                </a:lnTo>
                <a:lnTo>
                  <a:pt x="34060" y="11160"/>
                </a:lnTo>
                <a:lnTo>
                  <a:pt x="34060" y="11170"/>
                </a:lnTo>
                <a:lnTo>
                  <a:pt x="34070" y="11170"/>
                </a:lnTo>
                <a:lnTo>
                  <a:pt x="34070" y="11180"/>
                </a:lnTo>
                <a:lnTo>
                  <a:pt x="34080" y="11180"/>
                </a:lnTo>
                <a:lnTo>
                  <a:pt x="34080" y="11190"/>
                </a:lnTo>
                <a:lnTo>
                  <a:pt x="34090" y="11190"/>
                </a:lnTo>
                <a:lnTo>
                  <a:pt x="34090" y="11200"/>
                </a:lnTo>
                <a:lnTo>
                  <a:pt x="34090" y="11210"/>
                </a:lnTo>
                <a:lnTo>
                  <a:pt x="34100" y="11210"/>
                </a:lnTo>
                <a:lnTo>
                  <a:pt x="34100" y="11230"/>
                </a:lnTo>
                <a:lnTo>
                  <a:pt x="34100" y="11240"/>
                </a:lnTo>
                <a:lnTo>
                  <a:pt x="34140" y="11240"/>
                </a:lnTo>
                <a:lnTo>
                  <a:pt x="34140" y="11230"/>
                </a:lnTo>
                <a:lnTo>
                  <a:pt x="34140" y="11220"/>
                </a:lnTo>
                <a:lnTo>
                  <a:pt x="34150" y="11220"/>
                </a:lnTo>
                <a:lnTo>
                  <a:pt x="34150" y="11210"/>
                </a:lnTo>
                <a:lnTo>
                  <a:pt x="34160" y="11210"/>
                </a:lnTo>
                <a:lnTo>
                  <a:pt x="34190" y="11210"/>
                </a:lnTo>
                <a:lnTo>
                  <a:pt x="34190" y="11200"/>
                </a:lnTo>
                <a:lnTo>
                  <a:pt x="34190" y="11190"/>
                </a:lnTo>
                <a:lnTo>
                  <a:pt x="34190" y="11180"/>
                </a:lnTo>
                <a:lnTo>
                  <a:pt x="34180" y="11180"/>
                </a:lnTo>
                <a:lnTo>
                  <a:pt x="34180" y="11170"/>
                </a:lnTo>
                <a:lnTo>
                  <a:pt x="34180" y="11160"/>
                </a:lnTo>
                <a:lnTo>
                  <a:pt x="34170" y="11160"/>
                </a:lnTo>
                <a:lnTo>
                  <a:pt x="34170" y="11150"/>
                </a:lnTo>
                <a:lnTo>
                  <a:pt x="34170" y="11140"/>
                </a:lnTo>
                <a:lnTo>
                  <a:pt x="34180" y="11140"/>
                </a:lnTo>
                <a:lnTo>
                  <a:pt x="34180" y="11130"/>
                </a:lnTo>
                <a:lnTo>
                  <a:pt x="34190" y="11130"/>
                </a:lnTo>
                <a:lnTo>
                  <a:pt x="34190" y="11100"/>
                </a:lnTo>
                <a:lnTo>
                  <a:pt x="34190" y="11090"/>
                </a:lnTo>
                <a:lnTo>
                  <a:pt x="34170" y="11090"/>
                </a:lnTo>
                <a:lnTo>
                  <a:pt x="34170" y="11100"/>
                </a:lnTo>
                <a:lnTo>
                  <a:pt x="34160" y="11100"/>
                </a:lnTo>
                <a:lnTo>
                  <a:pt x="34160" y="11090"/>
                </a:lnTo>
                <a:lnTo>
                  <a:pt x="34160" y="11080"/>
                </a:lnTo>
                <a:lnTo>
                  <a:pt x="34160" y="11070"/>
                </a:lnTo>
                <a:lnTo>
                  <a:pt x="34170" y="11070"/>
                </a:lnTo>
                <a:lnTo>
                  <a:pt x="34170" y="11060"/>
                </a:lnTo>
                <a:lnTo>
                  <a:pt x="34170" y="11040"/>
                </a:lnTo>
                <a:lnTo>
                  <a:pt x="34160" y="11040"/>
                </a:lnTo>
                <a:lnTo>
                  <a:pt x="34150" y="11040"/>
                </a:lnTo>
                <a:lnTo>
                  <a:pt x="34140" y="11040"/>
                </a:lnTo>
                <a:lnTo>
                  <a:pt x="34130" y="11040"/>
                </a:lnTo>
                <a:lnTo>
                  <a:pt x="34130" y="11060"/>
                </a:lnTo>
                <a:lnTo>
                  <a:pt x="34120" y="11060"/>
                </a:lnTo>
                <a:lnTo>
                  <a:pt x="34120" y="11070"/>
                </a:lnTo>
                <a:lnTo>
                  <a:pt x="34110" y="11070"/>
                </a:lnTo>
                <a:lnTo>
                  <a:pt x="34110" y="11060"/>
                </a:lnTo>
                <a:lnTo>
                  <a:pt x="34090" y="11060"/>
                </a:lnTo>
                <a:lnTo>
                  <a:pt x="34090" y="11050"/>
                </a:lnTo>
                <a:lnTo>
                  <a:pt x="34090" y="11040"/>
                </a:lnTo>
                <a:lnTo>
                  <a:pt x="34100" y="11040"/>
                </a:lnTo>
                <a:lnTo>
                  <a:pt x="34100" y="11030"/>
                </a:lnTo>
                <a:lnTo>
                  <a:pt x="34110" y="11030"/>
                </a:lnTo>
                <a:lnTo>
                  <a:pt x="34110" y="11020"/>
                </a:lnTo>
                <a:lnTo>
                  <a:pt x="34120" y="11020"/>
                </a:lnTo>
                <a:lnTo>
                  <a:pt x="34120" y="11010"/>
                </a:lnTo>
                <a:lnTo>
                  <a:pt x="34130" y="11010"/>
                </a:lnTo>
                <a:lnTo>
                  <a:pt x="34130" y="11000"/>
                </a:lnTo>
                <a:lnTo>
                  <a:pt x="34140" y="11000"/>
                </a:lnTo>
                <a:lnTo>
                  <a:pt x="34150" y="11000"/>
                </a:lnTo>
                <a:lnTo>
                  <a:pt x="34160" y="11000"/>
                </a:lnTo>
                <a:lnTo>
                  <a:pt x="34160" y="10990"/>
                </a:lnTo>
                <a:lnTo>
                  <a:pt x="34170" y="10990"/>
                </a:lnTo>
                <a:lnTo>
                  <a:pt x="34170" y="10980"/>
                </a:lnTo>
                <a:lnTo>
                  <a:pt x="34180" y="10980"/>
                </a:lnTo>
                <a:lnTo>
                  <a:pt x="34180" y="10960"/>
                </a:lnTo>
                <a:lnTo>
                  <a:pt x="34190" y="10960"/>
                </a:lnTo>
                <a:lnTo>
                  <a:pt x="34200" y="10960"/>
                </a:lnTo>
                <a:lnTo>
                  <a:pt x="34210" y="10960"/>
                </a:lnTo>
                <a:lnTo>
                  <a:pt x="34210" y="10950"/>
                </a:lnTo>
                <a:lnTo>
                  <a:pt x="34230" y="10950"/>
                </a:lnTo>
                <a:lnTo>
                  <a:pt x="34230" y="10960"/>
                </a:lnTo>
                <a:lnTo>
                  <a:pt x="34230" y="10970"/>
                </a:lnTo>
                <a:lnTo>
                  <a:pt x="34230" y="10980"/>
                </a:lnTo>
                <a:lnTo>
                  <a:pt x="34220" y="10980"/>
                </a:lnTo>
                <a:lnTo>
                  <a:pt x="34220" y="10990"/>
                </a:lnTo>
                <a:lnTo>
                  <a:pt x="34220" y="11000"/>
                </a:lnTo>
                <a:lnTo>
                  <a:pt x="34210" y="11000"/>
                </a:lnTo>
                <a:lnTo>
                  <a:pt x="34210" y="11010"/>
                </a:lnTo>
                <a:lnTo>
                  <a:pt x="34200" y="11010"/>
                </a:lnTo>
                <a:lnTo>
                  <a:pt x="34200" y="11020"/>
                </a:lnTo>
                <a:lnTo>
                  <a:pt x="34210" y="11020"/>
                </a:lnTo>
                <a:lnTo>
                  <a:pt x="34220" y="11020"/>
                </a:lnTo>
                <a:lnTo>
                  <a:pt x="34230" y="11020"/>
                </a:lnTo>
                <a:lnTo>
                  <a:pt x="34240" y="11020"/>
                </a:lnTo>
                <a:lnTo>
                  <a:pt x="34240" y="11010"/>
                </a:lnTo>
                <a:lnTo>
                  <a:pt x="34260" y="11010"/>
                </a:lnTo>
                <a:lnTo>
                  <a:pt x="34260" y="11020"/>
                </a:lnTo>
                <a:lnTo>
                  <a:pt x="34260" y="11030"/>
                </a:lnTo>
                <a:lnTo>
                  <a:pt x="34250" y="11030"/>
                </a:lnTo>
                <a:lnTo>
                  <a:pt x="34230" y="11030"/>
                </a:lnTo>
                <a:lnTo>
                  <a:pt x="34230" y="11040"/>
                </a:lnTo>
                <a:lnTo>
                  <a:pt x="34230" y="11050"/>
                </a:lnTo>
                <a:lnTo>
                  <a:pt x="34220" y="11050"/>
                </a:lnTo>
                <a:lnTo>
                  <a:pt x="34220" y="11060"/>
                </a:lnTo>
                <a:lnTo>
                  <a:pt x="34220" y="11070"/>
                </a:lnTo>
                <a:lnTo>
                  <a:pt x="34220" y="11090"/>
                </a:lnTo>
                <a:lnTo>
                  <a:pt x="34230" y="11090"/>
                </a:lnTo>
                <a:lnTo>
                  <a:pt x="34230" y="11100"/>
                </a:lnTo>
                <a:lnTo>
                  <a:pt x="34230" y="11110"/>
                </a:lnTo>
                <a:lnTo>
                  <a:pt x="34240" y="11110"/>
                </a:lnTo>
                <a:lnTo>
                  <a:pt x="34240" y="11120"/>
                </a:lnTo>
                <a:lnTo>
                  <a:pt x="34250" y="11120"/>
                </a:lnTo>
                <a:lnTo>
                  <a:pt x="34270" y="11120"/>
                </a:lnTo>
                <a:lnTo>
                  <a:pt x="34270" y="11130"/>
                </a:lnTo>
                <a:lnTo>
                  <a:pt x="34280" y="11130"/>
                </a:lnTo>
                <a:lnTo>
                  <a:pt x="34280" y="11120"/>
                </a:lnTo>
                <a:lnTo>
                  <a:pt x="34280" y="11110"/>
                </a:lnTo>
                <a:lnTo>
                  <a:pt x="34280" y="11100"/>
                </a:lnTo>
                <a:lnTo>
                  <a:pt x="34280" y="11090"/>
                </a:lnTo>
                <a:lnTo>
                  <a:pt x="34280" y="11080"/>
                </a:lnTo>
                <a:lnTo>
                  <a:pt x="34290" y="11080"/>
                </a:lnTo>
                <a:lnTo>
                  <a:pt x="34290" y="11060"/>
                </a:lnTo>
                <a:lnTo>
                  <a:pt x="34280" y="11060"/>
                </a:lnTo>
                <a:lnTo>
                  <a:pt x="34280" y="11050"/>
                </a:lnTo>
                <a:lnTo>
                  <a:pt x="34280" y="11040"/>
                </a:lnTo>
                <a:lnTo>
                  <a:pt x="34290" y="11040"/>
                </a:lnTo>
                <a:lnTo>
                  <a:pt x="34300" y="11040"/>
                </a:lnTo>
                <a:lnTo>
                  <a:pt x="34300" y="11030"/>
                </a:lnTo>
                <a:lnTo>
                  <a:pt x="34310" y="11030"/>
                </a:lnTo>
                <a:lnTo>
                  <a:pt x="34310" y="11020"/>
                </a:lnTo>
                <a:lnTo>
                  <a:pt x="34320" y="11020"/>
                </a:lnTo>
                <a:lnTo>
                  <a:pt x="34330" y="11020"/>
                </a:lnTo>
                <a:lnTo>
                  <a:pt x="34330" y="11010"/>
                </a:lnTo>
                <a:lnTo>
                  <a:pt x="34330" y="11000"/>
                </a:lnTo>
                <a:lnTo>
                  <a:pt x="34320" y="11000"/>
                </a:lnTo>
                <a:lnTo>
                  <a:pt x="34320" y="10990"/>
                </a:lnTo>
                <a:lnTo>
                  <a:pt x="34320" y="10980"/>
                </a:lnTo>
                <a:lnTo>
                  <a:pt x="34360" y="10980"/>
                </a:lnTo>
                <a:lnTo>
                  <a:pt x="34360" y="10990"/>
                </a:lnTo>
                <a:lnTo>
                  <a:pt x="34370" y="10990"/>
                </a:lnTo>
                <a:lnTo>
                  <a:pt x="34370" y="11000"/>
                </a:lnTo>
                <a:lnTo>
                  <a:pt x="34380" y="11000"/>
                </a:lnTo>
                <a:lnTo>
                  <a:pt x="34400" y="11000"/>
                </a:lnTo>
                <a:lnTo>
                  <a:pt x="34410" y="11000"/>
                </a:lnTo>
                <a:lnTo>
                  <a:pt x="34400" y="11000"/>
                </a:lnTo>
                <a:lnTo>
                  <a:pt x="34400" y="10990"/>
                </a:lnTo>
                <a:lnTo>
                  <a:pt x="34390" y="10990"/>
                </a:lnTo>
                <a:lnTo>
                  <a:pt x="34390" y="10980"/>
                </a:lnTo>
                <a:lnTo>
                  <a:pt x="34380" y="10980"/>
                </a:lnTo>
                <a:lnTo>
                  <a:pt x="34380" y="10960"/>
                </a:lnTo>
                <a:lnTo>
                  <a:pt x="34370" y="10960"/>
                </a:lnTo>
                <a:lnTo>
                  <a:pt x="34360" y="10960"/>
                </a:lnTo>
                <a:lnTo>
                  <a:pt x="34360" y="10950"/>
                </a:lnTo>
                <a:lnTo>
                  <a:pt x="34360" y="10940"/>
                </a:lnTo>
                <a:lnTo>
                  <a:pt x="34380" y="10940"/>
                </a:lnTo>
                <a:lnTo>
                  <a:pt x="34380" y="10950"/>
                </a:lnTo>
                <a:lnTo>
                  <a:pt x="34390" y="10950"/>
                </a:lnTo>
                <a:lnTo>
                  <a:pt x="34390" y="10960"/>
                </a:lnTo>
                <a:lnTo>
                  <a:pt x="34400" y="10960"/>
                </a:lnTo>
                <a:lnTo>
                  <a:pt x="34410" y="10960"/>
                </a:lnTo>
                <a:lnTo>
                  <a:pt x="34410" y="10980"/>
                </a:lnTo>
                <a:lnTo>
                  <a:pt x="34410" y="10990"/>
                </a:lnTo>
                <a:lnTo>
                  <a:pt x="34420" y="10990"/>
                </a:lnTo>
                <a:lnTo>
                  <a:pt x="34420" y="11000"/>
                </a:lnTo>
                <a:lnTo>
                  <a:pt x="34430" y="11000"/>
                </a:lnTo>
                <a:lnTo>
                  <a:pt x="34430" y="10990"/>
                </a:lnTo>
                <a:lnTo>
                  <a:pt x="34440" y="10990"/>
                </a:lnTo>
                <a:lnTo>
                  <a:pt x="34440" y="10980"/>
                </a:lnTo>
                <a:lnTo>
                  <a:pt x="34450" y="10980"/>
                </a:lnTo>
                <a:lnTo>
                  <a:pt x="34450" y="10960"/>
                </a:lnTo>
                <a:lnTo>
                  <a:pt x="34440" y="10960"/>
                </a:lnTo>
                <a:lnTo>
                  <a:pt x="34440" y="10950"/>
                </a:lnTo>
                <a:lnTo>
                  <a:pt x="34440" y="10940"/>
                </a:lnTo>
                <a:lnTo>
                  <a:pt x="34460" y="10940"/>
                </a:lnTo>
                <a:lnTo>
                  <a:pt x="34460" y="10930"/>
                </a:lnTo>
                <a:lnTo>
                  <a:pt x="34460" y="10920"/>
                </a:lnTo>
                <a:lnTo>
                  <a:pt x="34470" y="10920"/>
                </a:lnTo>
                <a:lnTo>
                  <a:pt x="34470" y="10910"/>
                </a:lnTo>
                <a:lnTo>
                  <a:pt x="34470" y="10900"/>
                </a:lnTo>
                <a:lnTo>
                  <a:pt x="34480" y="10900"/>
                </a:lnTo>
                <a:lnTo>
                  <a:pt x="34480" y="10890"/>
                </a:lnTo>
                <a:lnTo>
                  <a:pt x="34490" y="10890"/>
                </a:lnTo>
                <a:lnTo>
                  <a:pt x="34490" y="10880"/>
                </a:lnTo>
                <a:lnTo>
                  <a:pt x="34490" y="10870"/>
                </a:lnTo>
                <a:lnTo>
                  <a:pt x="34470" y="10870"/>
                </a:lnTo>
                <a:lnTo>
                  <a:pt x="34470" y="10860"/>
                </a:lnTo>
                <a:lnTo>
                  <a:pt x="34460" y="10860"/>
                </a:lnTo>
                <a:lnTo>
                  <a:pt x="34460" y="10850"/>
                </a:lnTo>
                <a:lnTo>
                  <a:pt x="34450" y="10850"/>
                </a:lnTo>
                <a:lnTo>
                  <a:pt x="34450" y="10840"/>
                </a:lnTo>
                <a:lnTo>
                  <a:pt x="34450" y="10830"/>
                </a:lnTo>
                <a:lnTo>
                  <a:pt x="34460" y="10830"/>
                </a:lnTo>
                <a:lnTo>
                  <a:pt x="34460" y="10820"/>
                </a:lnTo>
                <a:lnTo>
                  <a:pt x="34470" y="10820"/>
                </a:lnTo>
                <a:lnTo>
                  <a:pt x="34470" y="10810"/>
                </a:lnTo>
                <a:lnTo>
                  <a:pt x="34480" y="10810"/>
                </a:lnTo>
                <a:lnTo>
                  <a:pt x="34480" y="10800"/>
                </a:lnTo>
                <a:lnTo>
                  <a:pt x="34480" y="10790"/>
                </a:lnTo>
                <a:lnTo>
                  <a:pt x="34490" y="10790"/>
                </a:lnTo>
                <a:lnTo>
                  <a:pt x="34490" y="10780"/>
                </a:lnTo>
                <a:lnTo>
                  <a:pt x="34500" y="10780"/>
                </a:lnTo>
                <a:lnTo>
                  <a:pt x="34500" y="10770"/>
                </a:lnTo>
                <a:lnTo>
                  <a:pt x="34500" y="10760"/>
                </a:lnTo>
                <a:lnTo>
                  <a:pt x="34510" y="10760"/>
                </a:lnTo>
                <a:lnTo>
                  <a:pt x="34520" y="10760"/>
                </a:lnTo>
                <a:lnTo>
                  <a:pt x="34520" y="10750"/>
                </a:lnTo>
                <a:lnTo>
                  <a:pt x="34530" y="10750"/>
                </a:lnTo>
                <a:lnTo>
                  <a:pt x="34530" y="10740"/>
                </a:lnTo>
                <a:lnTo>
                  <a:pt x="34530" y="10730"/>
                </a:lnTo>
                <a:lnTo>
                  <a:pt x="34530" y="10720"/>
                </a:lnTo>
                <a:lnTo>
                  <a:pt x="34520" y="10720"/>
                </a:lnTo>
                <a:lnTo>
                  <a:pt x="34520" y="10710"/>
                </a:lnTo>
                <a:lnTo>
                  <a:pt x="34510" y="10710"/>
                </a:lnTo>
                <a:lnTo>
                  <a:pt x="34500" y="10710"/>
                </a:lnTo>
                <a:lnTo>
                  <a:pt x="34480" y="10710"/>
                </a:lnTo>
                <a:lnTo>
                  <a:pt x="34480" y="10700"/>
                </a:lnTo>
                <a:lnTo>
                  <a:pt x="34470" y="10700"/>
                </a:lnTo>
                <a:lnTo>
                  <a:pt x="34460" y="10700"/>
                </a:lnTo>
                <a:lnTo>
                  <a:pt x="34460" y="10690"/>
                </a:lnTo>
                <a:lnTo>
                  <a:pt x="34460" y="10680"/>
                </a:lnTo>
                <a:lnTo>
                  <a:pt x="34450" y="10680"/>
                </a:lnTo>
                <a:lnTo>
                  <a:pt x="34460" y="10680"/>
                </a:lnTo>
                <a:lnTo>
                  <a:pt x="34460" y="10670"/>
                </a:lnTo>
                <a:lnTo>
                  <a:pt x="34470" y="10670"/>
                </a:lnTo>
                <a:lnTo>
                  <a:pt x="34470" y="10660"/>
                </a:lnTo>
                <a:lnTo>
                  <a:pt x="34480" y="10660"/>
                </a:lnTo>
                <a:lnTo>
                  <a:pt x="34480" y="10640"/>
                </a:lnTo>
                <a:lnTo>
                  <a:pt x="34470" y="10640"/>
                </a:lnTo>
                <a:lnTo>
                  <a:pt x="34470" y="10630"/>
                </a:lnTo>
                <a:lnTo>
                  <a:pt x="34490" y="10630"/>
                </a:lnTo>
                <a:lnTo>
                  <a:pt x="34490" y="10620"/>
                </a:lnTo>
                <a:lnTo>
                  <a:pt x="34500" y="10620"/>
                </a:lnTo>
                <a:lnTo>
                  <a:pt x="34500" y="10610"/>
                </a:lnTo>
                <a:lnTo>
                  <a:pt x="34500" y="10600"/>
                </a:lnTo>
                <a:lnTo>
                  <a:pt x="34500" y="10580"/>
                </a:lnTo>
                <a:lnTo>
                  <a:pt x="34500" y="10570"/>
                </a:lnTo>
                <a:lnTo>
                  <a:pt x="34510" y="10570"/>
                </a:lnTo>
                <a:lnTo>
                  <a:pt x="34510" y="10580"/>
                </a:lnTo>
                <a:lnTo>
                  <a:pt x="34520" y="10580"/>
                </a:lnTo>
                <a:lnTo>
                  <a:pt x="34530" y="10580"/>
                </a:lnTo>
                <a:lnTo>
                  <a:pt x="34530" y="10590"/>
                </a:lnTo>
                <a:lnTo>
                  <a:pt x="34540" y="10590"/>
                </a:lnTo>
                <a:lnTo>
                  <a:pt x="34560" y="10590"/>
                </a:lnTo>
                <a:lnTo>
                  <a:pt x="34590" y="10590"/>
                </a:lnTo>
                <a:lnTo>
                  <a:pt x="34590" y="10600"/>
                </a:lnTo>
                <a:lnTo>
                  <a:pt x="34600" y="10600"/>
                </a:lnTo>
                <a:lnTo>
                  <a:pt x="34600" y="10610"/>
                </a:lnTo>
                <a:lnTo>
                  <a:pt x="34610" y="10610"/>
                </a:lnTo>
                <a:lnTo>
                  <a:pt x="34610" y="10620"/>
                </a:lnTo>
                <a:lnTo>
                  <a:pt x="34620" y="10620"/>
                </a:lnTo>
                <a:lnTo>
                  <a:pt x="34630" y="10620"/>
                </a:lnTo>
                <a:lnTo>
                  <a:pt x="34630" y="10630"/>
                </a:lnTo>
                <a:lnTo>
                  <a:pt x="34630" y="10640"/>
                </a:lnTo>
                <a:lnTo>
                  <a:pt x="34630" y="10650"/>
                </a:lnTo>
                <a:lnTo>
                  <a:pt x="34610" y="10650"/>
                </a:lnTo>
                <a:lnTo>
                  <a:pt x="34590" y="10650"/>
                </a:lnTo>
                <a:lnTo>
                  <a:pt x="34590" y="10660"/>
                </a:lnTo>
                <a:lnTo>
                  <a:pt x="34580" y="10660"/>
                </a:lnTo>
                <a:lnTo>
                  <a:pt x="34580" y="10670"/>
                </a:lnTo>
                <a:lnTo>
                  <a:pt x="34570" y="10670"/>
                </a:lnTo>
                <a:lnTo>
                  <a:pt x="34570" y="10660"/>
                </a:lnTo>
                <a:lnTo>
                  <a:pt x="34560" y="10660"/>
                </a:lnTo>
                <a:lnTo>
                  <a:pt x="34560" y="10650"/>
                </a:lnTo>
                <a:lnTo>
                  <a:pt x="34550" y="10650"/>
                </a:lnTo>
                <a:lnTo>
                  <a:pt x="34530" y="10650"/>
                </a:lnTo>
                <a:lnTo>
                  <a:pt x="34530" y="10640"/>
                </a:lnTo>
                <a:lnTo>
                  <a:pt x="34520" y="10640"/>
                </a:lnTo>
                <a:lnTo>
                  <a:pt x="34520" y="10650"/>
                </a:lnTo>
                <a:lnTo>
                  <a:pt x="34510" y="10650"/>
                </a:lnTo>
                <a:lnTo>
                  <a:pt x="34510" y="10670"/>
                </a:lnTo>
                <a:lnTo>
                  <a:pt x="34510" y="10680"/>
                </a:lnTo>
                <a:lnTo>
                  <a:pt x="34520" y="10680"/>
                </a:lnTo>
                <a:lnTo>
                  <a:pt x="34520" y="10690"/>
                </a:lnTo>
                <a:lnTo>
                  <a:pt x="34520" y="10700"/>
                </a:lnTo>
                <a:lnTo>
                  <a:pt x="34530" y="10700"/>
                </a:lnTo>
                <a:lnTo>
                  <a:pt x="34530" y="10710"/>
                </a:lnTo>
                <a:lnTo>
                  <a:pt x="34540" y="10710"/>
                </a:lnTo>
                <a:lnTo>
                  <a:pt x="34540" y="10720"/>
                </a:lnTo>
                <a:lnTo>
                  <a:pt x="34540" y="10730"/>
                </a:lnTo>
                <a:lnTo>
                  <a:pt x="34550" y="10730"/>
                </a:lnTo>
                <a:lnTo>
                  <a:pt x="34550" y="10740"/>
                </a:lnTo>
                <a:lnTo>
                  <a:pt x="34550" y="10750"/>
                </a:lnTo>
                <a:lnTo>
                  <a:pt x="34560" y="10750"/>
                </a:lnTo>
                <a:lnTo>
                  <a:pt x="34560" y="10760"/>
                </a:lnTo>
                <a:lnTo>
                  <a:pt x="34560" y="10770"/>
                </a:lnTo>
                <a:lnTo>
                  <a:pt x="34560" y="10800"/>
                </a:lnTo>
                <a:lnTo>
                  <a:pt x="34550" y="10800"/>
                </a:lnTo>
                <a:lnTo>
                  <a:pt x="34550" y="10810"/>
                </a:lnTo>
                <a:lnTo>
                  <a:pt x="34550" y="10820"/>
                </a:lnTo>
                <a:lnTo>
                  <a:pt x="34560" y="10820"/>
                </a:lnTo>
                <a:lnTo>
                  <a:pt x="34580" y="10820"/>
                </a:lnTo>
                <a:lnTo>
                  <a:pt x="34580" y="10840"/>
                </a:lnTo>
                <a:lnTo>
                  <a:pt x="34590" y="10840"/>
                </a:lnTo>
                <a:lnTo>
                  <a:pt x="34590" y="10850"/>
                </a:lnTo>
                <a:lnTo>
                  <a:pt x="34590" y="10860"/>
                </a:lnTo>
                <a:lnTo>
                  <a:pt x="34600" y="10860"/>
                </a:lnTo>
                <a:lnTo>
                  <a:pt x="34600" y="10870"/>
                </a:lnTo>
                <a:lnTo>
                  <a:pt x="34600" y="10880"/>
                </a:lnTo>
                <a:lnTo>
                  <a:pt x="34610" y="10880"/>
                </a:lnTo>
                <a:lnTo>
                  <a:pt x="34610" y="10890"/>
                </a:lnTo>
                <a:lnTo>
                  <a:pt x="34600" y="10890"/>
                </a:lnTo>
                <a:lnTo>
                  <a:pt x="34590" y="10890"/>
                </a:lnTo>
                <a:lnTo>
                  <a:pt x="34590" y="10880"/>
                </a:lnTo>
                <a:lnTo>
                  <a:pt x="34580" y="10880"/>
                </a:lnTo>
                <a:lnTo>
                  <a:pt x="34580" y="10890"/>
                </a:lnTo>
                <a:lnTo>
                  <a:pt x="34580" y="10900"/>
                </a:lnTo>
                <a:lnTo>
                  <a:pt x="34570" y="10900"/>
                </a:lnTo>
                <a:lnTo>
                  <a:pt x="34570" y="10910"/>
                </a:lnTo>
                <a:lnTo>
                  <a:pt x="34570" y="10920"/>
                </a:lnTo>
                <a:lnTo>
                  <a:pt x="34560" y="10920"/>
                </a:lnTo>
                <a:lnTo>
                  <a:pt x="34560" y="10940"/>
                </a:lnTo>
                <a:lnTo>
                  <a:pt x="34570" y="10940"/>
                </a:lnTo>
                <a:lnTo>
                  <a:pt x="34560" y="10940"/>
                </a:lnTo>
                <a:lnTo>
                  <a:pt x="34560" y="10950"/>
                </a:lnTo>
                <a:lnTo>
                  <a:pt x="34530" y="10950"/>
                </a:lnTo>
                <a:lnTo>
                  <a:pt x="34520" y="10950"/>
                </a:lnTo>
                <a:lnTo>
                  <a:pt x="34510" y="10950"/>
                </a:lnTo>
                <a:lnTo>
                  <a:pt x="34510" y="10940"/>
                </a:lnTo>
                <a:lnTo>
                  <a:pt x="34500" y="10940"/>
                </a:lnTo>
                <a:lnTo>
                  <a:pt x="34490" y="10940"/>
                </a:lnTo>
                <a:lnTo>
                  <a:pt x="34490" y="10950"/>
                </a:lnTo>
                <a:lnTo>
                  <a:pt x="34500" y="10950"/>
                </a:lnTo>
                <a:lnTo>
                  <a:pt x="34510" y="10950"/>
                </a:lnTo>
                <a:lnTo>
                  <a:pt x="34510" y="10960"/>
                </a:lnTo>
                <a:lnTo>
                  <a:pt x="34520" y="10960"/>
                </a:lnTo>
                <a:lnTo>
                  <a:pt x="34530" y="10960"/>
                </a:lnTo>
                <a:lnTo>
                  <a:pt x="34530" y="10970"/>
                </a:lnTo>
                <a:lnTo>
                  <a:pt x="34540" y="10970"/>
                </a:lnTo>
                <a:lnTo>
                  <a:pt x="34540" y="10960"/>
                </a:lnTo>
                <a:lnTo>
                  <a:pt x="34550" y="10960"/>
                </a:lnTo>
                <a:lnTo>
                  <a:pt x="34560" y="10960"/>
                </a:lnTo>
                <a:lnTo>
                  <a:pt x="34570" y="10960"/>
                </a:lnTo>
                <a:lnTo>
                  <a:pt x="34570" y="10950"/>
                </a:lnTo>
                <a:lnTo>
                  <a:pt x="34570" y="10940"/>
                </a:lnTo>
                <a:lnTo>
                  <a:pt x="34570" y="10930"/>
                </a:lnTo>
                <a:lnTo>
                  <a:pt x="34580" y="10930"/>
                </a:lnTo>
                <a:lnTo>
                  <a:pt x="34580" y="10910"/>
                </a:lnTo>
                <a:lnTo>
                  <a:pt x="34580" y="10900"/>
                </a:lnTo>
                <a:lnTo>
                  <a:pt x="34610" y="10900"/>
                </a:lnTo>
                <a:lnTo>
                  <a:pt x="34610" y="10910"/>
                </a:lnTo>
                <a:lnTo>
                  <a:pt x="34610" y="10940"/>
                </a:lnTo>
                <a:lnTo>
                  <a:pt x="34610" y="10960"/>
                </a:lnTo>
                <a:lnTo>
                  <a:pt x="34620" y="10960"/>
                </a:lnTo>
                <a:lnTo>
                  <a:pt x="34620" y="10970"/>
                </a:lnTo>
                <a:lnTo>
                  <a:pt x="34630" y="10970"/>
                </a:lnTo>
                <a:lnTo>
                  <a:pt x="34630" y="10960"/>
                </a:lnTo>
                <a:lnTo>
                  <a:pt x="34640" y="10960"/>
                </a:lnTo>
                <a:lnTo>
                  <a:pt x="34640" y="10920"/>
                </a:lnTo>
                <a:lnTo>
                  <a:pt x="34630" y="10920"/>
                </a:lnTo>
                <a:lnTo>
                  <a:pt x="34630" y="10900"/>
                </a:lnTo>
                <a:lnTo>
                  <a:pt x="34640" y="10900"/>
                </a:lnTo>
                <a:lnTo>
                  <a:pt x="34640" y="10890"/>
                </a:lnTo>
                <a:lnTo>
                  <a:pt x="34640" y="10880"/>
                </a:lnTo>
                <a:lnTo>
                  <a:pt x="34650" y="10880"/>
                </a:lnTo>
                <a:lnTo>
                  <a:pt x="34650" y="10870"/>
                </a:lnTo>
                <a:lnTo>
                  <a:pt x="34670" y="10870"/>
                </a:lnTo>
                <a:lnTo>
                  <a:pt x="34670" y="10880"/>
                </a:lnTo>
                <a:lnTo>
                  <a:pt x="34680" y="10880"/>
                </a:lnTo>
                <a:lnTo>
                  <a:pt x="34680" y="10890"/>
                </a:lnTo>
                <a:lnTo>
                  <a:pt x="34690" y="10890"/>
                </a:lnTo>
                <a:lnTo>
                  <a:pt x="34700" y="10890"/>
                </a:lnTo>
                <a:lnTo>
                  <a:pt x="34700" y="10900"/>
                </a:lnTo>
                <a:lnTo>
                  <a:pt x="34710" y="10900"/>
                </a:lnTo>
                <a:lnTo>
                  <a:pt x="34710" y="10910"/>
                </a:lnTo>
                <a:lnTo>
                  <a:pt x="34720" y="10910"/>
                </a:lnTo>
                <a:lnTo>
                  <a:pt x="34720" y="10920"/>
                </a:lnTo>
                <a:lnTo>
                  <a:pt x="34720" y="10930"/>
                </a:lnTo>
                <a:lnTo>
                  <a:pt x="34730" y="10930"/>
                </a:lnTo>
                <a:lnTo>
                  <a:pt x="34730" y="10940"/>
                </a:lnTo>
                <a:lnTo>
                  <a:pt x="34720" y="10940"/>
                </a:lnTo>
                <a:lnTo>
                  <a:pt x="34720" y="10950"/>
                </a:lnTo>
                <a:lnTo>
                  <a:pt x="34710" y="10950"/>
                </a:lnTo>
                <a:lnTo>
                  <a:pt x="34700" y="10950"/>
                </a:lnTo>
                <a:lnTo>
                  <a:pt x="34680" y="10950"/>
                </a:lnTo>
                <a:lnTo>
                  <a:pt x="34660" y="10950"/>
                </a:lnTo>
                <a:lnTo>
                  <a:pt x="34650" y="10950"/>
                </a:lnTo>
                <a:lnTo>
                  <a:pt x="34650" y="10960"/>
                </a:lnTo>
                <a:lnTo>
                  <a:pt x="34640" y="10960"/>
                </a:lnTo>
                <a:lnTo>
                  <a:pt x="34640" y="10970"/>
                </a:lnTo>
                <a:lnTo>
                  <a:pt x="34650" y="10970"/>
                </a:lnTo>
                <a:lnTo>
                  <a:pt x="34650" y="10980"/>
                </a:lnTo>
                <a:lnTo>
                  <a:pt x="34640" y="10980"/>
                </a:lnTo>
                <a:lnTo>
                  <a:pt x="34640" y="10990"/>
                </a:lnTo>
                <a:lnTo>
                  <a:pt x="34640" y="11000"/>
                </a:lnTo>
                <a:lnTo>
                  <a:pt x="34640" y="11010"/>
                </a:lnTo>
                <a:lnTo>
                  <a:pt x="34640" y="11020"/>
                </a:lnTo>
                <a:lnTo>
                  <a:pt x="34650" y="11020"/>
                </a:lnTo>
                <a:lnTo>
                  <a:pt x="34650" y="11030"/>
                </a:lnTo>
                <a:lnTo>
                  <a:pt x="34660" y="11030"/>
                </a:lnTo>
                <a:lnTo>
                  <a:pt x="34690" y="11030"/>
                </a:lnTo>
                <a:lnTo>
                  <a:pt x="34690" y="11040"/>
                </a:lnTo>
                <a:lnTo>
                  <a:pt x="34700" y="11040"/>
                </a:lnTo>
                <a:lnTo>
                  <a:pt x="34700" y="11050"/>
                </a:lnTo>
                <a:lnTo>
                  <a:pt x="34700" y="11060"/>
                </a:lnTo>
                <a:lnTo>
                  <a:pt x="34710" y="11060"/>
                </a:lnTo>
                <a:lnTo>
                  <a:pt x="34710" y="11080"/>
                </a:lnTo>
                <a:lnTo>
                  <a:pt x="34700" y="11080"/>
                </a:lnTo>
                <a:lnTo>
                  <a:pt x="34700" y="11090"/>
                </a:lnTo>
                <a:lnTo>
                  <a:pt x="34690" y="11090"/>
                </a:lnTo>
                <a:lnTo>
                  <a:pt x="34680" y="11090"/>
                </a:lnTo>
                <a:lnTo>
                  <a:pt x="34670" y="11090"/>
                </a:lnTo>
                <a:lnTo>
                  <a:pt x="34670" y="11100"/>
                </a:lnTo>
                <a:lnTo>
                  <a:pt x="34670" y="11110"/>
                </a:lnTo>
                <a:lnTo>
                  <a:pt x="34660" y="11110"/>
                </a:lnTo>
                <a:lnTo>
                  <a:pt x="34660" y="11120"/>
                </a:lnTo>
                <a:lnTo>
                  <a:pt x="34660" y="11130"/>
                </a:lnTo>
                <a:lnTo>
                  <a:pt x="34650" y="11130"/>
                </a:lnTo>
                <a:lnTo>
                  <a:pt x="34650" y="11140"/>
                </a:lnTo>
                <a:lnTo>
                  <a:pt x="34660" y="11140"/>
                </a:lnTo>
                <a:lnTo>
                  <a:pt x="34660" y="11150"/>
                </a:lnTo>
                <a:lnTo>
                  <a:pt x="34660" y="11160"/>
                </a:lnTo>
                <a:lnTo>
                  <a:pt x="34660" y="11170"/>
                </a:lnTo>
                <a:lnTo>
                  <a:pt x="34670" y="11170"/>
                </a:lnTo>
                <a:lnTo>
                  <a:pt x="34670" y="11180"/>
                </a:lnTo>
                <a:lnTo>
                  <a:pt x="34670" y="11190"/>
                </a:lnTo>
                <a:lnTo>
                  <a:pt x="34660" y="11190"/>
                </a:lnTo>
                <a:lnTo>
                  <a:pt x="34660" y="11220"/>
                </a:lnTo>
                <a:lnTo>
                  <a:pt x="34660" y="11230"/>
                </a:lnTo>
                <a:lnTo>
                  <a:pt x="34650" y="11230"/>
                </a:lnTo>
                <a:lnTo>
                  <a:pt x="34650" y="11250"/>
                </a:lnTo>
                <a:lnTo>
                  <a:pt x="34650" y="11290"/>
                </a:lnTo>
                <a:lnTo>
                  <a:pt x="34650" y="11310"/>
                </a:lnTo>
                <a:lnTo>
                  <a:pt x="34650" y="11320"/>
                </a:lnTo>
                <a:lnTo>
                  <a:pt x="34640" y="11320"/>
                </a:lnTo>
                <a:lnTo>
                  <a:pt x="34640" y="11340"/>
                </a:lnTo>
                <a:lnTo>
                  <a:pt x="34640" y="11350"/>
                </a:lnTo>
                <a:lnTo>
                  <a:pt x="34640" y="11380"/>
                </a:lnTo>
                <a:lnTo>
                  <a:pt x="34640" y="11390"/>
                </a:lnTo>
                <a:lnTo>
                  <a:pt x="34640" y="11400"/>
                </a:lnTo>
                <a:lnTo>
                  <a:pt x="34640" y="11430"/>
                </a:lnTo>
                <a:lnTo>
                  <a:pt x="34640" y="11450"/>
                </a:lnTo>
                <a:lnTo>
                  <a:pt x="34640" y="11460"/>
                </a:lnTo>
                <a:lnTo>
                  <a:pt x="34650" y="11460"/>
                </a:lnTo>
                <a:lnTo>
                  <a:pt x="34650" y="11470"/>
                </a:lnTo>
                <a:lnTo>
                  <a:pt x="34650" y="11490"/>
                </a:lnTo>
                <a:lnTo>
                  <a:pt x="34660" y="11490"/>
                </a:lnTo>
                <a:lnTo>
                  <a:pt x="34660" y="11500"/>
                </a:lnTo>
                <a:lnTo>
                  <a:pt x="34660" y="11510"/>
                </a:lnTo>
                <a:lnTo>
                  <a:pt x="34670" y="11510"/>
                </a:lnTo>
                <a:lnTo>
                  <a:pt x="34670" y="11520"/>
                </a:lnTo>
                <a:lnTo>
                  <a:pt x="34660" y="11520"/>
                </a:lnTo>
                <a:lnTo>
                  <a:pt x="34660" y="11530"/>
                </a:lnTo>
                <a:lnTo>
                  <a:pt x="34660" y="11540"/>
                </a:lnTo>
                <a:lnTo>
                  <a:pt x="34650" y="11540"/>
                </a:lnTo>
                <a:lnTo>
                  <a:pt x="34640" y="11540"/>
                </a:lnTo>
                <a:lnTo>
                  <a:pt x="34640" y="11550"/>
                </a:lnTo>
                <a:lnTo>
                  <a:pt x="34630" y="11550"/>
                </a:lnTo>
                <a:lnTo>
                  <a:pt x="34630" y="11540"/>
                </a:lnTo>
                <a:lnTo>
                  <a:pt x="34630" y="11550"/>
                </a:lnTo>
                <a:lnTo>
                  <a:pt x="34630" y="11560"/>
                </a:lnTo>
                <a:lnTo>
                  <a:pt x="34640" y="11560"/>
                </a:lnTo>
                <a:lnTo>
                  <a:pt x="34640" y="11570"/>
                </a:lnTo>
                <a:lnTo>
                  <a:pt x="34650" y="11570"/>
                </a:lnTo>
                <a:lnTo>
                  <a:pt x="34650" y="11600"/>
                </a:lnTo>
                <a:lnTo>
                  <a:pt x="34640" y="11600"/>
                </a:lnTo>
                <a:lnTo>
                  <a:pt x="34640" y="11610"/>
                </a:lnTo>
                <a:lnTo>
                  <a:pt x="34630" y="11610"/>
                </a:lnTo>
                <a:lnTo>
                  <a:pt x="34610" y="11610"/>
                </a:lnTo>
                <a:lnTo>
                  <a:pt x="34610" y="11620"/>
                </a:lnTo>
                <a:lnTo>
                  <a:pt x="34630" y="11620"/>
                </a:lnTo>
                <a:lnTo>
                  <a:pt x="34640" y="11620"/>
                </a:lnTo>
                <a:lnTo>
                  <a:pt x="34660" y="11620"/>
                </a:lnTo>
                <a:lnTo>
                  <a:pt x="34670" y="11620"/>
                </a:lnTo>
                <a:lnTo>
                  <a:pt x="34670" y="11610"/>
                </a:lnTo>
                <a:lnTo>
                  <a:pt x="34670" y="11600"/>
                </a:lnTo>
                <a:lnTo>
                  <a:pt x="34680" y="11600"/>
                </a:lnTo>
                <a:lnTo>
                  <a:pt x="34680" y="11590"/>
                </a:lnTo>
                <a:lnTo>
                  <a:pt x="34680" y="11580"/>
                </a:lnTo>
                <a:lnTo>
                  <a:pt x="34670" y="11580"/>
                </a:lnTo>
                <a:lnTo>
                  <a:pt x="34670" y="11570"/>
                </a:lnTo>
                <a:lnTo>
                  <a:pt x="34670" y="11560"/>
                </a:lnTo>
                <a:lnTo>
                  <a:pt x="34670" y="11550"/>
                </a:lnTo>
                <a:lnTo>
                  <a:pt x="34670" y="11530"/>
                </a:lnTo>
                <a:lnTo>
                  <a:pt x="34670" y="11520"/>
                </a:lnTo>
                <a:lnTo>
                  <a:pt x="34680" y="11520"/>
                </a:lnTo>
                <a:lnTo>
                  <a:pt x="34680" y="11540"/>
                </a:lnTo>
                <a:lnTo>
                  <a:pt x="34680" y="11550"/>
                </a:lnTo>
                <a:lnTo>
                  <a:pt x="34680" y="11560"/>
                </a:lnTo>
                <a:lnTo>
                  <a:pt x="34680" y="11570"/>
                </a:lnTo>
                <a:lnTo>
                  <a:pt x="34690" y="11570"/>
                </a:lnTo>
                <a:lnTo>
                  <a:pt x="34700" y="11570"/>
                </a:lnTo>
                <a:lnTo>
                  <a:pt x="34700" y="11600"/>
                </a:lnTo>
                <a:lnTo>
                  <a:pt x="34700" y="11610"/>
                </a:lnTo>
                <a:lnTo>
                  <a:pt x="34690" y="11610"/>
                </a:lnTo>
                <a:lnTo>
                  <a:pt x="34690" y="11640"/>
                </a:lnTo>
                <a:lnTo>
                  <a:pt x="34700" y="11640"/>
                </a:lnTo>
                <a:lnTo>
                  <a:pt x="34700" y="11650"/>
                </a:lnTo>
                <a:lnTo>
                  <a:pt x="34690" y="11650"/>
                </a:lnTo>
                <a:lnTo>
                  <a:pt x="34690" y="11640"/>
                </a:lnTo>
                <a:lnTo>
                  <a:pt x="34680" y="11640"/>
                </a:lnTo>
                <a:lnTo>
                  <a:pt x="34680" y="11630"/>
                </a:lnTo>
                <a:lnTo>
                  <a:pt x="34670" y="11630"/>
                </a:lnTo>
                <a:lnTo>
                  <a:pt x="34670" y="11640"/>
                </a:lnTo>
                <a:lnTo>
                  <a:pt x="34660" y="11640"/>
                </a:lnTo>
                <a:lnTo>
                  <a:pt x="34660" y="11650"/>
                </a:lnTo>
                <a:lnTo>
                  <a:pt x="34670" y="11650"/>
                </a:lnTo>
                <a:lnTo>
                  <a:pt x="34670" y="11660"/>
                </a:lnTo>
                <a:lnTo>
                  <a:pt x="34670" y="11670"/>
                </a:lnTo>
                <a:lnTo>
                  <a:pt x="34680" y="11670"/>
                </a:lnTo>
                <a:lnTo>
                  <a:pt x="34680" y="11700"/>
                </a:lnTo>
                <a:lnTo>
                  <a:pt x="34680" y="11720"/>
                </a:lnTo>
                <a:lnTo>
                  <a:pt x="34690" y="11720"/>
                </a:lnTo>
                <a:lnTo>
                  <a:pt x="34690" y="11730"/>
                </a:lnTo>
                <a:lnTo>
                  <a:pt x="34700" y="11730"/>
                </a:lnTo>
                <a:lnTo>
                  <a:pt x="34700" y="11720"/>
                </a:lnTo>
                <a:lnTo>
                  <a:pt x="34700" y="11710"/>
                </a:lnTo>
                <a:lnTo>
                  <a:pt x="34710" y="11710"/>
                </a:lnTo>
                <a:lnTo>
                  <a:pt x="34710" y="11700"/>
                </a:lnTo>
                <a:lnTo>
                  <a:pt x="34720" y="11700"/>
                </a:lnTo>
                <a:lnTo>
                  <a:pt x="34720" y="11710"/>
                </a:lnTo>
                <a:lnTo>
                  <a:pt x="34730" y="11710"/>
                </a:lnTo>
                <a:lnTo>
                  <a:pt x="34730" y="11720"/>
                </a:lnTo>
                <a:lnTo>
                  <a:pt x="34740" y="11720"/>
                </a:lnTo>
                <a:lnTo>
                  <a:pt x="34740" y="11730"/>
                </a:lnTo>
                <a:lnTo>
                  <a:pt x="34750" y="11730"/>
                </a:lnTo>
                <a:lnTo>
                  <a:pt x="34750" y="11770"/>
                </a:lnTo>
                <a:lnTo>
                  <a:pt x="34750" y="11780"/>
                </a:lnTo>
                <a:lnTo>
                  <a:pt x="34750" y="11790"/>
                </a:lnTo>
                <a:lnTo>
                  <a:pt x="34760" y="11790"/>
                </a:lnTo>
                <a:lnTo>
                  <a:pt x="34760" y="11810"/>
                </a:lnTo>
                <a:lnTo>
                  <a:pt x="34760" y="11830"/>
                </a:lnTo>
                <a:lnTo>
                  <a:pt x="34770" y="11830"/>
                </a:lnTo>
                <a:lnTo>
                  <a:pt x="34770" y="11840"/>
                </a:lnTo>
                <a:lnTo>
                  <a:pt x="34780" y="11840"/>
                </a:lnTo>
                <a:lnTo>
                  <a:pt x="34790" y="11840"/>
                </a:lnTo>
                <a:lnTo>
                  <a:pt x="34800" y="11840"/>
                </a:lnTo>
                <a:lnTo>
                  <a:pt x="34800" y="11850"/>
                </a:lnTo>
                <a:lnTo>
                  <a:pt x="34810" y="11850"/>
                </a:lnTo>
                <a:lnTo>
                  <a:pt x="34810" y="11860"/>
                </a:lnTo>
                <a:lnTo>
                  <a:pt x="34820" y="11860"/>
                </a:lnTo>
                <a:lnTo>
                  <a:pt x="34820" y="11870"/>
                </a:lnTo>
                <a:lnTo>
                  <a:pt x="34820" y="11880"/>
                </a:lnTo>
                <a:lnTo>
                  <a:pt x="34830" y="11880"/>
                </a:lnTo>
                <a:lnTo>
                  <a:pt x="34830" y="11890"/>
                </a:lnTo>
                <a:lnTo>
                  <a:pt x="34840" y="11890"/>
                </a:lnTo>
                <a:lnTo>
                  <a:pt x="34840" y="11900"/>
                </a:lnTo>
                <a:lnTo>
                  <a:pt x="34850" y="11900"/>
                </a:lnTo>
                <a:lnTo>
                  <a:pt x="34860" y="11900"/>
                </a:lnTo>
                <a:lnTo>
                  <a:pt x="34860" y="11890"/>
                </a:lnTo>
                <a:lnTo>
                  <a:pt x="34870" y="11890"/>
                </a:lnTo>
                <a:lnTo>
                  <a:pt x="34870" y="11900"/>
                </a:lnTo>
                <a:lnTo>
                  <a:pt x="34880" y="11900"/>
                </a:lnTo>
                <a:lnTo>
                  <a:pt x="34890" y="11900"/>
                </a:lnTo>
                <a:lnTo>
                  <a:pt x="34890" y="11910"/>
                </a:lnTo>
                <a:lnTo>
                  <a:pt x="34900" y="11910"/>
                </a:lnTo>
                <a:lnTo>
                  <a:pt x="34900" y="11920"/>
                </a:lnTo>
                <a:lnTo>
                  <a:pt x="34910" y="11920"/>
                </a:lnTo>
                <a:lnTo>
                  <a:pt x="34910" y="11930"/>
                </a:lnTo>
                <a:lnTo>
                  <a:pt x="34920" y="11930"/>
                </a:lnTo>
                <a:lnTo>
                  <a:pt x="34920" y="11940"/>
                </a:lnTo>
                <a:lnTo>
                  <a:pt x="34940" y="11940"/>
                </a:lnTo>
                <a:lnTo>
                  <a:pt x="34960" y="11940"/>
                </a:lnTo>
                <a:lnTo>
                  <a:pt x="34960" y="11930"/>
                </a:lnTo>
                <a:lnTo>
                  <a:pt x="34970" y="11930"/>
                </a:lnTo>
                <a:lnTo>
                  <a:pt x="34970" y="11940"/>
                </a:lnTo>
                <a:lnTo>
                  <a:pt x="34980" y="11940"/>
                </a:lnTo>
                <a:lnTo>
                  <a:pt x="34990" y="11940"/>
                </a:lnTo>
                <a:lnTo>
                  <a:pt x="35000" y="11940"/>
                </a:lnTo>
                <a:lnTo>
                  <a:pt x="35010" y="11940"/>
                </a:lnTo>
                <a:lnTo>
                  <a:pt x="35010" y="11950"/>
                </a:lnTo>
                <a:lnTo>
                  <a:pt x="35020" y="11950"/>
                </a:lnTo>
                <a:lnTo>
                  <a:pt x="35030" y="11950"/>
                </a:lnTo>
                <a:lnTo>
                  <a:pt x="35030" y="11960"/>
                </a:lnTo>
                <a:lnTo>
                  <a:pt x="35040" y="11960"/>
                </a:lnTo>
                <a:lnTo>
                  <a:pt x="35050" y="11960"/>
                </a:lnTo>
                <a:lnTo>
                  <a:pt x="35050" y="11970"/>
                </a:lnTo>
                <a:lnTo>
                  <a:pt x="35080" y="11970"/>
                </a:lnTo>
                <a:lnTo>
                  <a:pt x="35090" y="11970"/>
                </a:lnTo>
                <a:lnTo>
                  <a:pt x="35110" y="11970"/>
                </a:lnTo>
                <a:lnTo>
                  <a:pt x="35110" y="11980"/>
                </a:lnTo>
                <a:lnTo>
                  <a:pt x="35110" y="11990"/>
                </a:lnTo>
                <a:lnTo>
                  <a:pt x="35120" y="11990"/>
                </a:lnTo>
                <a:lnTo>
                  <a:pt x="35120" y="12000"/>
                </a:lnTo>
                <a:lnTo>
                  <a:pt x="35120" y="12010"/>
                </a:lnTo>
                <a:lnTo>
                  <a:pt x="35120" y="12020"/>
                </a:lnTo>
                <a:lnTo>
                  <a:pt x="35130" y="12020"/>
                </a:lnTo>
                <a:lnTo>
                  <a:pt x="35130" y="12030"/>
                </a:lnTo>
                <a:lnTo>
                  <a:pt x="35130" y="12050"/>
                </a:lnTo>
                <a:lnTo>
                  <a:pt x="35130" y="12060"/>
                </a:lnTo>
                <a:lnTo>
                  <a:pt x="35140" y="12060"/>
                </a:lnTo>
                <a:lnTo>
                  <a:pt x="35140" y="12080"/>
                </a:lnTo>
                <a:lnTo>
                  <a:pt x="35140" y="12090"/>
                </a:lnTo>
                <a:lnTo>
                  <a:pt x="35150" y="12090"/>
                </a:lnTo>
                <a:lnTo>
                  <a:pt x="35150" y="12100"/>
                </a:lnTo>
                <a:lnTo>
                  <a:pt x="35160" y="12100"/>
                </a:lnTo>
                <a:lnTo>
                  <a:pt x="35160" y="12110"/>
                </a:lnTo>
                <a:lnTo>
                  <a:pt x="35160" y="12120"/>
                </a:lnTo>
                <a:lnTo>
                  <a:pt x="35160" y="12130"/>
                </a:lnTo>
                <a:lnTo>
                  <a:pt x="35170" y="12130"/>
                </a:lnTo>
                <a:lnTo>
                  <a:pt x="35170" y="12140"/>
                </a:lnTo>
                <a:lnTo>
                  <a:pt x="35170" y="12150"/>
                </a:lnTo>
                <a:lnTo>
                  <a:pt x="35170" y="12160"/>
                </a:lnTo>
                <a:lnTo>
                  <a:pt x="35180" y="12160"/>
                </a:lnTo>
                <a:lnTo>
                  <a:pt x="35210" y="12160"/>
                </a:lnTo>
                <a:lnTo>
                  <a:pt x="35210" y="12170"/>
                </a:lnTo>
                <a:lnTo>
                  <a:pt x="35220" y="12170"/>
                </a:lnTo>
                <a:lnTo>
                  <a:pt x="35230" y="12170"/>
                </a:lnTo>
                <a:lnTo>
                  <a:pt x="35230" y="12180"/>
                </a:lnTo>
                <a:lnTo>
                  <a:pt x="35240" y="12180"/>
                </a:lnTo>
                <a:lnTo>
                  <a:pt x="35250" y="12180"/>
                </a:lnTo>
                <a:lnTo>
                  <a:pt x="35260" y="12180"/>
                </a:lnTo>
                <a:lnTo>
                  <a:pt x="35260" y="12190"/>
                </a:lnTo>
                <a:lnTo>
                  <a:pt x="35260" y="12200"/>
                </a:lnTo>
                <a:lnTo>
                  <a:pt x="35270" y="12200"/>
                </a:lnTo>
                <a:lnTo>
                  <a:pt x="35280" y="12200"/>
                </a:lnTo>
                <a:lnTo>
                  <a:pt x="35280" y="12210"/>
                </a:lnTo>
                <a:lnTo>
                  <a:pt x="35290" y="12210"/>
                </a:lnTo>
                <a:lnTo>
                  <a:pt x="35290" y="12220"/>
                </a:lnTo>
                <a:lnTo>
                  <a:pt x="35300" y="12220"/>
                </a:lnTo>
                <a:lnTo>
                  <a:pt x="35300" y="12230"/>
                </a:lnTo>
                <a:lnTo>
                  <a:pt x="35300" y="12240"/>
                </a:lnTo>
                <a:lnTo>
                  <a:pt x="35290" y="12240"/>
                </a:lnTo>
                <a:lnTo>
                  <a:pt x="35270" y="12240"/>
                </a:lnTo>
                <a:lnTo>
                  <a:pt x="35270" y="12250"/>
                </a:lnTo>
                <a:lnTo>
                  <a:pt x="35250" y="12250"/>
                </a:lnTo>
                <a:lnTo>
                  <a:pt x="35240" y="12250"/>
                </a:lnTo>
                <a:lnTo>
                  <a:pt x="35240" y="12240"/>
                </a:lnTo>
                <a:lnTo>
                  <a:pt x="35250" y="12240"/>
                </a:lnTo>
                <a:lnTo>
                  <a:pt x="35250" y="12230"/>
                </a:lnTo>
                <a:lnTo>
                  <a:pt x="35260" y="12230"/>
                </a:lnTo>
                <a:lnTo>
                  <a:pt x="35260" y="12220"/>
                </a:lnTo>
                <a:lnTo>
                  <a:pt x="35270" y="12220"/>
                </a:lnTo>
                <a:lnTo>
                  <a:pt x="35260" y="12220"/>
                </a:lnTo>
                <a:lnTo>
                  <a:pt x="35260" y="12210"/>
                </a:lnTo>
                <a:lnTo>
                  <a:pt x="35250" y="12210"/>
                </a:lnTo>
                <a:lnTo>
                  <a:pt x="35250" y="12200"/>
                </a:lnTo>
                <a:lnTo>
                  <a:pt x="35240" y="12200"/>
                </a:lnTo>
                <a:lnTo>
                  <a:pt x="35230" y="12200"/>
                </a:lnTo>
                <a:lnTo>
                  <a:pt x="35230" y="12190"/>
                </a:lnTo>
                <a:lnTo>
                  <a:pt x="35230" y="12180"/>
                </a:lnTo>
                <a:lnTo>
                  <a:pt x="35220" y="12180"/>
                </a:lnTo>
                <a:lnTo>
                  <a:pt x="35200" y="12180"/>
                </a:lnTo>
                <a:lnTo>
                  <a:pt x="35200" y="12200"/>
                </a:lnTo>
                <a:lnTo>
                  <a:pt x="35190" y="12200"/>
                </a:lnTo>
                <a:lnTo>
                  <a:pt x="35190" y="12210"/>
                </a:lnTo>
                <a:lnTo>
                  <a:pt x="35180" y="12210"/>
                </a:lnTo>
                <a:lnTo>
                  <a:pt x="35180" y="12220"/>
                </a:lnTo>
                <a:lnTo>
                  <a:pt x="35170" y="12220"/>
                </a:lnTo>
                <a:lnTo>
                  <a:pt x="35170" y="12210"/>
                </a:lnTo>
                <a:lnTo>
                  <a:pt x="35160" y="12210"/>
                </a:lnTo>
                <a:lnTo>
                  <a:pt x="35150" y="12210"/>
                </a:lnTo>
                <a:lnTo>
                  <a:pt x="35150" y="12200"/>
                </a:lnTo>
                <a:lnTo>
                  <a:pt x="35140" y="12200"/>
                </a:lnTo>
                <a:lnTo>
                  <a:pt x="35140" y="12190"/>
                </a:lnTo>
                <a:lnTo>
                  <a:pt x="35140" y="12180"/>
                </a:lnTo>
                <a:lnTo>
                  <a:pt x="35130" y="12180"/>
                </a:lnTo>
                <a:lnTo>
                  <a:pt x="35120" y="12180"/>
                </a:lnTo>
                <a:lnTo>
                  <a:pt x="35120" y="12170"/>
                </a:lnTo>
                <a:lnTo>
                  <a:pt x="35110" y="12170"/>
                </a:lnTo>
                <a:lnTo>
                  <a:pt x="35100" y="12170"/>
                </a:lnTo>
                <a:lnTo>
                  <a:pt x="35100" y="12190"/>
                </a:lnTo>
                <a:lnTo>
                  <a:pt x="35100" y="12200"/>
                </a:lnTo>
                <a:lnTo>
                  <a:pt x="35110" y="12200"/>
                </a:lnTo>
                <a:lnTo>
                  <a:pt x="35110" y="12210"/>
                </a:lnTo>
                <a:lnTo>
                  <a:pt x="35120" y="12210"/>
                </a:lnTo>
                <a:lnTo>
                  <a:pt x="35120" y="12220"/>
                </a:lnTo>
                <a:lnTo>
                  <a:pt x="35130" y="12220"/>
                </a:lnTo>
                <a:lnTo>
                  <a:pt x="35130" y="12230"/>
                </a:lnTo>
                <a:lnTo>
                  <a:pt x="35140" y="12230"/>
                </a:lnTo>
                <a:lnTo>
                  <a:pt x="35140" y="12220"/>
                </a:lnTo>
                <a:lnTo>
                  <a:pt x="35150" y="12220"/>
                </a:lnTo>
                <a:lnTo>
                  <a:pt x="35150" y="12230"/>
                </a:lnTo>
                <a:lnTo>
                  <a:pt x="35160" y="12230"/>
                </a:lnTo>
                <a:lnTo>
                  <a:pt x="35160" y="12240"/>
                </a:lnTo>
                <a:lnTo>
                  <a:pt x="35170" y="12240"/>
                </a:lnTo>
                <a:lnTo>
                  <a:pt x="35170" y="12250"/>
                </a:lnTo>
                <a:lnTo>
                  <a:pt x="35180" y="12250"/>
                </a:lnTo>
                <a:lnTo>
                  <a:pt x="35180" y="12240"/>
                </a:lnTo>
                <a:lnTo>
                  <a:pt x="35190" y="12240"/>
                </a:lnTo>
                <a:lnTo>
                  <a:pt x="35190" y="12230"/>
                </a:lnTo>
                <a:lnTo>
                  <a:pt x="35200" y="12230"/>
                </a:lnTo>
                <a:lnTo>
                  <a:pt x="35200" y="12240"/>
                </a:lnTo>
                <a:lnTo>
                  <a:pt x="35210" y="12240"/>
                </a:lnTo>
                <a:lnTo>
                  <a:pt x="35210" y="12250"/>
                </a:lnTo>
                <a:lnTo>
                  <a:pt x="35200" y="12250"/>
                </a:lnTo>
                <a:lnTo>
                  <a:pt x="35190" y="12250"/>
                </a:lnTo>
                <a:lnTo>
                  <a:pt x="35190" y="12260"/>
                </a:lnTo>
                <a:lnTo>
                  <a:pt x="35180" y="12260"/>
                </a:lnTo>
                <a:lnTo>
                  <a:pt x="35170" y="12260"/>
                </a:lnTo>
                <a:lnTo>
                  <a:pt x="35170" y="12270"/>
                </a:lnTo>
                <a:lnTo>
                  <a:pt x="35150" y="12270"/>
                </a:lnTo>
                <a:lnTo>
                  <a:pt x="35150" y="12280"/>
                </a:lnTo>
                <a:lnTo>
                  <a:pt x="35150" y="12300"/>
                </a:lnTo>
                <a:lnTo>
                  <a:pt x="35140" y="12300"/>
                </a:lnTo>
                <a:lnTo>
                  <a:pt x="35140" y="12320"/>
                </a:lnTo>
                <a:lnTo>
                  <a:pt x="35130" y="12320"/>
                </a:lnTo>
                <a:lnTo>
                  <a:pt x="35130" y="12330"/>
                </a:lnTo>
                <a:lnTo>
                  <a:pt x="35130" y="12340"/>
                </a:lnTo>
                <a:lnTo>
                  <a:pt x="35120" y="12340"/>
                </a:lnTo>
                <a:lnTo>
                  <a:pt x="35120" y="12350"/>
                </a:lnTo>
                <a:lnTo>
                  <a:pt x="35120" y="12360"/>
                </a:lnTo>
                <a:lnTo>
                  <a:pt x="35110" y="12360"/>
                </a:lnTo>
                <a:lnTo>
                  <a:pt x="35100" y="12360"/>
                </a:lnTo>
                <a:lnTo>
                  <a:pt x="35100" y="12370"/>
                </a:lnTo>
                <a:lnTo>
                  <a:pt x="35100" y="12380"/>
                </a:lnTo>
                <a:lnTo>
                  <a:pt x="35090" y="12380"/>
                </a:lnTo>
                <a:lnTo>
                  <a:pt x="35090" y="12390"/>
                </a:lnTo>
                <a:lnTo>
                  <a:pt x="35080" y="12390"/>
                </a:lnTo>
                <a:lnTo>
                  <a:pt x="35080" y="12400"/>
                </a:lnTo>
                <a:lnTo>
                  <a:pt x="35080" y="12410"/>
                </a:lnTo>
                <a:lnTo>
                  <a:pt x="35070" y="12410"/>
                </a:lnTo>
                <a:lnTo>
                  <a:pt x="35070" y="12420"/>
                </a:lnTo>
                <a:lnTo>
                  <a:pt x="35060" y="12420"/>
                </a:lnTo>
                <a:lnTo>
                  <a:pt x="35060" y="12430"/>
                </a:lnTo>
                <a:lnTo>
                  <a:pt x="35060" y="12440"/>
                </a:lnTo>
                <a:lnTo>
                  <a:pt x="35060" y="12450"/>
                </a:lnTo>
                <a:lnTo>
                  <a:pt x="35070" y="12450"/>
                </a:lnTo>
                <a:lnTo>
                  <a:pt x="35090" y="12450"/>
                </a:lnTo>
                <a:lnTo>
                  <a:pt x="35090" y="12440"/>
                </a:lnTo>
                <a:lnTo>
                  <a:pt x="35090" y="12430"/>
                </a:lnTo>
                <a:lnTo>
                  <a:pt x="35100" y="12430"/>
                </a:lnTo>
                <a:lnTo>
                  <a:pt x="35100" y="12420"/>
                </a:lnTo>
                <a:lnTo>
                  <a:pt x="35100" y="12410"/>
                </a:lnTo>
                <a:lnTo>
                  <a:pt x="35110" y="12410"/>
                </a:lnTo>
                <a:lnTo>
                  <a:pt x="35110" y="12400"/>
                </a:lnTo>
                <a:lnTo>
                  <a:pt x="35120" y="12400"/>
                </a:lnTo>
                <a:lnTo>
                  <a:pt x="35120" y="12390"/>
                </a:lnTo>
                <a:lnTo>
                  <a:pt x="35120" y="12380"/>
                </a:lnTo>
                <a:lnTo>
                  <a:pt x="35130" y="12380"/>
                </a:lnTo>
                <a:lnTo>
                  <a:pt x="35130" y="12370"/>
                </a:lnTo>
                <a:lnTo>
                  <a:pt x="35130" y="12360"/>
                </a:lnTo>
                <a:lnTo>
                  <a:pt x="35140" y="12360"/>
                </a:lnTo>
                <a:lnTo>
                  <a:pt x="35140" y="12350"/>
                </a:lnTo>
                <a:lnTo>
                  <a:pt x="35150" y="12350"/>
                </a:lnTo>
                <a:lnTo>
                  <a:pt x="35150" y="12340"/>
                </a:lnTo>
                <a:lnTo>
                  <a:pt x="35150" y="12330"/>
                </a:lnTo>
                <a:lnTo>
                  <a:pt x="35160" y="12330"/>
                </a:lnTo>
                <a:lnTo>
                  <a:pt x="35160" y="12320"/>
                </a:lnTo>
                <a:lnTo>
                  <a:pt x="35170" y="12320"/>
                </a:lnTo>
                <a:lnTo>
                  <a:pt x="35170" y="12300"/>
                </a:lnTo>
                <a:lnTo>
                  <a:pt x="35170" y="12290"/>
                </a:lnTo>
                <a:lnTo>
                  <a:pt x="35190" y="12290"/>
                </a:lnTo>
                <a:lnTo>
                  <a:pt x="35190" y="12280"/>
                </a:lnTo>
                <a:lnTo>
                  <a:pt x="35200" y="12280"/>
                </a:lnTo>
                <a:lnTo>
                  <a:pt x="35210" y="12280"/>
                </a:lnTo>
                <a:lnTo>
                  <a:pt x="35210" y="12270"/>
                </a:lnTo>
                <a:lnTo>
                  <a:pt x="35220" y="12270"/>
                </a:lnTo>
                <a:lnTo>
                  <a:pt x="35220" y="12260"/>
                </a:lnTo>
                <a:lnTo>
                  <a:pt x="35230" y="12260"/>
                </a:lnTo>
                <a:lnTo>
                  <a:pt x="35240" y="12260"/>
                </a:lnTo>
                <a:lnTo>
                  <a:pt x="35250" y="12260"/>
                </a:lnTo>
                <a:lnTo>
                  <a:pt x="35250" y="12270"/>
                </a:lnTo>
                <a:lnTo>
                  <a:pt x="35250" y="12280"/>
                </a:lnTo>
                <a:lnTo>
                  <a:pt x="35250" y="12290"/>
                </a:lnTo>
                <a:lnTo>
                  <a:pt x="35260" y="12290"/>
                </a:lnTo>
                <a:lnTo>
                  <a:pt x="35290" y="12290"/>
                </a:lnTo>
                <a:lnTo>
                  <a:pt x="35290" y="12280"/>
                </a:lnTo>
                <a:lnTo>
                  <a:pt x="35290" y="12270"/>
                </a:lnTo>
                <a:lnTo>
                  <a:pt x="35300" y="12270"/>
                </a:lnTo>
                <a:lnTo>
                  <a:pt x="35300" y="12260"/>
                </a:lnTo>
                <a:lnTo>
                  <a:pt x="35300" y="12270"/>
                </a:lnTo>
                <a:lnTo>
                  <a:pt x="35310" y="12270"/>
                </a:lnTo>
                <a:lnTo>
                  <a:pt x="35310" y="12280"/>
                </a:lnTo>
                <a:lnTo>
                  <a:pt x="35310" y="12300"/>
                </a:lnTo>
                <a:lnTo>
                  <a:pt x="35310" y="12310"/>
                </a:lnTo>
                <a:lnTo>
                  <a:pt x="35300" y="12310"/>
                </a:lnTo>
                <a:lnTo>
                  <a:pt x="35290" y="12310"/>
                </a:lnTo>
                <a:lnTo>
                  <a:pt x="35290" y="12320"/>
                </a:lnTo>
                <a:lnTo>
                  <a:pt x="35280" y="12320"/>
                </a:lnTo>
                <a:lnTo>
                  <a:pt x="35280" y="12330"/>
                </a:lnTo>
                <a:lnTo>
                  <a:pt x="35270" y="12330"/>
                </a:lnTo>
                <a:lnTo>
                  <a:pt x="35270" y="12340"/>
                </a:lnTo>
                <a:lnTo>
                  <a:pt x="35260" y="12340"/>
                </a:lnTo>
                <a:lnTo>
                  <a:pt x="35260" y="12350"/>
                </a:lnTo>
                <a:lnTo>
                  <a:pt x="35260" y="12360"/>
                </a:lnTo>
                <a:lnTo>
                  <a:pt x="35250" y="12360"/>
                </a:lnTo>
                <a:lnTo>
                  <a:pt x="35250" y="12370"/>
                </a:lnTo>
                <a:lnTo>
                  <a:pt x="35240" y="12370"/>
                </a:lnTo>
                <a:lnTo>
                  <a:pt x="35230" y="12370"/>
                </a:lnTo>
                <a:lnTo>
                  <a:pt x="35230" y="12380"/>
                </a:lnTo>
                <a:lnTo>
                  <a:pt x="35220" y="12380"/>
                </a:lnTo>
                <a:lnTo>
                  <a:pt x="35220" y="12390"/>
                </a:lnTo>
                <a:lnTo>
                  <a:pt x="35220" y="12400"/>
                </a:lnTo>
                <a:lnTo>
                  <a:pt x="35210" y="12400"/>
                </a:lnTo>
                <a:lnTo>
                  <a:pt x="35210" y="12410"/>
                </a:lnTo>
                <a:lnTo>
                  <a:pt x="35200" y="12410"/>
                </a:lnTo>
                <a:lnTo>
                  <a:pt x="35200" y="12420"/>
                </a:lnTo>
                <a:lnTo>
                  <a:pt x="35190" y="12420"/>
                </a:lnTo>
                <a:lnTo>
                  <a:pt x="35190" y="12430"/>
                </a:lnTo>
                <a:lnTo>
                  <a:pt x="35180" y="12430"/>
                </a:lnTo>
                <a:lnTo>
                  <a:pt x="35180" y="12440"/>
                </a:lnTo>
                <a:lnTo>
                  <a:pt x="35170" y="12440"/>
                </a:lnTo>
                <a:lnTo>
                  <a:pt x="35170" y="12450"/>
                </a:lnTo>
                <a:lnTo>
                  <a:pt x="35160" y="12450"/>
                </a:lnTo>
                <a:lnTo>
                  <a:pt x="35150" y="12450"/>
                </a:lnTo>
                <a:lnTo>
                  <a:pt x="35150" y="12460"/>
                </a:lnTo>
                <a:lnTo>
                  <a:pt x="35150" y="12450"/>
                </a:lnTo>
                <a:lnTo>
                  <a:pt x="35140" y="12450"/>
                </a:lnTo>
                <a:lnTo>
                  <a:pt x="35140" y="12460"/>
                </a:lnTo>
                <a:lnTo>
                  <a:pt x="35130" y="12460"/>
                </a:lnTo>
                <a:lnTo>
                  <a:pt x="35120" y="12460"/>
                </a:lnTo>
                <a:lnTo>
                  <a:pt x="35110" y="12460"/>
                </a:lnTo>
                <a:lnTo>
                  <a:pt x="35110" y="12470"/>
                </a:lnTo>
                <a:lnTo>
                  <a:pt x="35100" y="12470"/>
                </a:lnTo>
                <a:lnTo>
                  <a:pt x="35090" y="12470"/>
                </a:lnTo>
                <a:lnTo>
                  <a:pt x="35090" y="12480"/>
                </a:lnTo>
                <a:lnTo>
                  <a:pt x="35080" y="12480"/>
                </a:lnTo>
                <a:lnTo>
                  <a:pt x="35070" y="12480"/>
                </a:lnTo>
                <a:lnTo>
                  <a:pt x="35070" y="12490"/>
                </a:lnTo>
                <a:lnTo>
                  <a:pt x="35060" y="12490"/>
                </a:lnTo>
                <a:lnTo>
                  <a:pt x="35050" y="12490"/>
                </a:lnTo>
                <a:lnTo>
                  <a:pt x="35050" y="12500"/>
                </a:lnTo>
                <a:lnTo>
                  <a:pt x="35040" y="12500"/>
                </a:lnTo>
                <a:lnTo>
                  <a:pt x="35030" y="12500"/>
                </a:lnTo>
                <a:lnTo>
                  <a:pt x="35030" y="12510"/>
                </a:lnTo>
                <a:lnTo>
                  <a:pt x="35020" y="12510"/>
                </a:lnTo>
                <a:lnTo>
                  <a:pt x="35020" y="12500"/>
                </a:lnTo>
                <a:lnTo>
                  <a:pt x="35010" y="12500"/>
                </a:lnTo>
                <a:lnTo>
                  <a:pt x="35010" y="12510"/>
                </a:lnTo>
                <a:lnTo>
                  <a:pt x="35010" y="12500"/>
                </a:lnTo>
                <a:lnTo>
                  <a:pt x="35000" y="12500"/>
                </a:lnTo>
                <a:lnTo>
                  <a:pt x="35000" y="12490"/>
                </a:lnTo>
                <a:lnTo>
                  <a:pt x="34990" y="12490"/>
                </a:lnTo>
                <a:lnTo>
                  <a:pt x="34980" y="12490"/>
                </a:lnTo>
                <a:lnTo>
                  <a:pt x="34970" y="12490"/>
                </a:lnTo>
                <a:lnTo>
                  <a:pt x="34970" y="12500"/>
                </a:lnTo>
                <a:lnTo>
                  <a:pt x="34960" y="12500"/>
                </a:lnTo>
                <a:lnTo>
                  <a:pt x="34950" y="12500"/>
                </a:lnTo>
                <a:lnTo>
                  <a:pt x="34950" y="12510"/>
                </a:lnTo>
                <a:lnTo>
                  <a:pt x="34940" y="12510"/>
                </a:lnTo>
                <a:lnTo>
                  <a:pt x="34950" y="12510"/>
                </a:lnTo>
                <a:lnTo>
                  <a:pt x="34950" y="12520"/>
                </a:lnTo>
                <a:lnTo>
                  <a:pt x="34930" y="12520"/>
                </a:lnTo>
                <a:lnTo>
                  <a:pt x="34930" y="12510"/>
                </a:lnTo>
                <a:lnTo>
                  <a:pt x="34920" y="12510"/>
                </a:lnTo>
                <a:lnTo>
                  <a:pt x="34920" y="12520"/>
                </a:lnTo>
                <a:lnTo>
                  <a:pt x="34900" y="12520"/>
                </a:lnTo>
                <a:lnTo>
                  <a:pt x="34890" y="12520"/>
                </a:lnTo>
                <a:lnTo>
                  <a:pt x="34890" y="12530"/>
                </a:lnTo>
                <a:lnTo>
                  <a:pt x="34880" y="12530"/>
                </a:lnTo>
                <a:lnTo>
                  <a:pt x="34870" y="12530"/>
                </a:lnTo>
                <a:lnTo>
                  <a:pt x="34870" y="12540"/>
                </a:lnTo>
                <a:lnTo>
                  <a:pt x="34840" y="12540"/>
                </a:lnTo>
                <a:lnTo>
                  <a:pt x="34830" y="12540"/>
                </a:lnTo>
                <a:lnTo>
                  <a:pt x="34830" y="12550"/>
                </a:lnTo>
                <a:lnTo>
                  <a:pt x="34820" y="12550"/>
                </a:lnTo>
                <a:lnTo>
                  <a:pt x="34820" y="12560"/>
                </a:lnTo>
                <a:lnTo>
                  <a:pt x="34810" y="12560"/>
                </a:lnTo>
                <a:lnTo>
                  <a:pt x="34800" y="12560"/>
                </a:lnTo>
                <a:lnTo>
                  <a:pt x="34800" y="12570"/>
                </a:lnTo>
                <a:lnTo>
                  <a:pt x="34790" y="12570"/>
                </a:lnTo>
                <a:lnTo>
                  <a:pt x="34790" y="12580"/>
                </a:lnTo>
                <a:lnTo>
                  <a:pt x="34780" y="12580"/>
                </a:lnTo>
                <a:lnTo>
                  <a:pt x="34770" y="12580"/>
                </a:lnTo>
                <a:lnTo>
                  <a:pt x="34770" y="12590"/>
                </a:lnTo>
                <a:lnTo>
                  <a:pt x="34760" y="12590"/>
                </a:lnTo>
                <a:lnTo>
                  <a:pt x="34760" y="12600"/>
                </a:lnTo>
                <a:lnTo>
                  <a:pt x="34750" y="12600"/>
                </a:lnTo>
                <a:lnTo>
                  <a:pt x="34740" y="12600"/>
                </a:lnTo>
                <a:lnTo>
                  <a:pt x="34740" y="12610"/>
                </a:lnTo>
                <a:lnTo>
                  <a:pt x="34740" y="12600"/>
                </a:lnTo>
                <a:lnTo>
                  <a:pt x="34730" y="12600"/>
                </a:lnTo>
                <a:lnTo>
                  <a:pt x="34730" y="12610"/>
                </a:lnTo>
                <a:lnTo>
                  <a:pt x="34700" y="12610"/>
                </a:lnTo>
                <a:lnTo>
                  <a:pt x="34700" y="12600"/>
                </a:lnTo>
                <a:lnTo>
                  <a:pt x="34690" y="12600"/>
                </a:lnTo>
                <a:lnTo>
                  <a:pt x="34680" y="12600"/>
                </a:lnTo>
                <a:lnTo>
                  <a:pt x="34660" y="12600"/>
                </a:lnTo>
                <a:lnTo>
                  <a:pt x="34660" y="12610"/>
                </a:lnTo>
                <a:lnTo>
                  <a:pt x="34650" y="12610"/>
                </a:lnTo>
                <a:lnTo>
                  <a:pt x="34640" y="12610"/>
                </a:lnTo>
                <a:lnTo>
                  <a:pt x="34640" y="12620"/>
                </a:lnTo>
                <a:lnTo>
                  <a:pt x="34630" y="12620"/>
                </a:lnTo>
                <a:lnTo>
                  <a:pt x="34630" y="12650"/>
                </a:lnTo>
                <a:lnTo>
                  <a:pt x="34620" y="12650"/>
                </a:lnTo>
                <a:lnTo>
                  <a:pt x="34620" y="12640"/>
                </a:lnTo>
                <a:lnTo>
                  <a:pt x="34610" y="12640"/>
                </a:lnTo>
                <a:lnTo>
                  <a:pt x="34600" y="12640"/>
                </a:lnTo>
                <a:lnTo>
                  <a:pt x="34600" y="12630"/>
                </a:lnTo>
                <a:lnTo>
                  <a:pt x="34590" y="12630"/>
                </a:lnTo>
                <a:lnTo>
                  <a:pt x="34590" y="12620"/>
                </a:lnTo>
                <a:lnTo>
                  <a:pt x="34580" y="12620"/>
                </a:lnTo>
                <a:lnTo>
                  <a:pt x="34580" y="12610"/>
                </a:lnTo>
                <a:lnTo>
                  <a:pt x="34570" y="12610"/>
                </a:lnTo>
                <a:lnTo>
                  <a:pt x="34570" y="12600"/>
                </a:lnTo>
                <a:lnTo>
                  <a:pt x="34560" y="12600"/>
                </a:lnTo>
                <a:lnTo>
                  <a:pt x="34560" y="12590"/>
                </a:lnTo>
                <a:lnTo>
                  <a:pt x="34550" y="12590"/>
                </a:lnTo>
                <a:lnTo>
                  <a:pt x="34550" y="12580"/>
                </a:lnTo>
                <a:lnTo>
                  <a:pt x="34540" y="12580"/>
                </a:lnTo>
                <a:lnTo>
                  <a:pt x="34540" y="12570"/>
                </a:lnTo>
                <a:lnTo>
                  <a:pt x="34530" y="12570"/>
                </a:lnTo>
                <a:lnTo>
                  <a:pt x="34520" y="12570"/>
                </a:lnTo>
                <a:lnTo>
                  <a:pt x="34520" y="12560"/>
                </a:lnTo>
                <a:lnTo>
                  <a:pt x="34510" y="12560"/>
                </a:lnTo>
                <a:lnTo>
                  <a:pt x="34510" y="12550"/>
                </a:lnTo>
                <a:lnTo>
                  <a:pt x="34500" y="12550"/>
                </a:lnTo>
                <a:lnTo>
                  <a:pt x="34500" y="12540"/>
                </a:lnTo>
                <a:lnTo>
                  <a:pt x="34490" y="12540"/>
                </a:lnTo>
                <a:lnTo>
                  <a:pt x="34480" y="12540"/>
                </a:lnTo>
                <a:lnTo>
                  <a:pt x="34480" y="12530"/>
                </a:lnTo>
                <a:lnTo>
                  <a:pt x="34470" y="12530"/>
                </a:lnTo>
                <a:lnTo>
                  <a:pt x="34470" y="12520"/>
                </a:lnTo>
                <a:lnTo>
                  <a:pt x="34470" y="12510"/>
                </a:lnTo>
                <a:lnTo>
                  <a:pt x="34460" y="12510"/>
                </a:lnTo>
                <a:lnTo>
                  <a:pt x="34460" y="12500"/>
                </a:lnTo>
                <a:lnTo>
                  <a:pt x="34460" y="12490"/>
                </a:lnTo>
                <a:lnTo>
                  <a:pt x="34450" y="12490"/>
                </a:lnTo>
                <a:lnTo>
                  <a:pt x="34440" y="12490"/>
                </a:lnTo>
                <a:lnTo>
                  <a:pt x="34440" y="12480"/>
                </a:lnTo>
                <a:lnTo>
                  <a:pt x="34430" y="12480"/>
                </a:lnTo>
                <a:lnTo>
                  <a:pt x="34420" y="12480"/>
                </a:lnTo>
                <a:lnTo>
                  <a:pt x="34420" y="12470"/>
                </a:lnTo>
                <a:lnTo>
                  <a:pt x="34410" y="12470"/>
                </a:lnTo>
                <a:lnTo>
                  <a:pt x="34410" y="12460"/>
                </a:lnTo>
                <a:lnTo>
                  <a:pt x="34400" y="12460"/>
                </a:lnTo>
                <a:lnTo>
                  <a:pt x="34400" y="12450"/>
                </a:lnTo>
                <a:lnTo>
                  <a:pt x="34390" y="12450"/>
                </a:lnTo>
                <a:lnTo>
                  <a:pt x="34380" y="12450"/>
                </a:lnTo>
                <a:lnTo>
                  <a:pt x="34380" y="12440"/>
                </a:lnTo>
                <a:lnTo>
                  <a:pt x="34370" y="12440"/>
                </a:lnTo>
                <a:lnTo>
                  <a:pt x="34360" y="12440"/>
                </a:lnTo>
                <a:lnTo>
                  <a:pt x="34360" y="12430"/>
                </a:lnTo>
                <a:lnTo>
                  <a:pt x="34360" y="12420"/>
                </a:lnTo>
                <a:lnTo>
                  <a:pt x="34350" y="12420"/>
                </a:lnTo>
                <a:lnTo>
                  <a:pt x="34350" y="12410"/>
                </a:lnTo>
                <a:lnTo>
                  <a:pt x="34340" y="12410"/>
                </a:lnTo>
                <a:lnTo>
                  <a:pt x="34340" y="12400"/>
                </a:lnTo>
                <a:lnTo>
                  <a:pt x="34330" y="12400"/>
                </a:lnTo>
                <a:lnTo>
                  <a:pt x="34330" y="12390"/>
                </a:lnTo>
                <a:lnTo>
                  <a:pt x="34320" y="12390"/>
                </a:lnTo>
                <a:lnTo>
                  <a:pt x="34320" y="12400"/>
                </a:lnTo>
                <a:lnTo>
                  <a:pt x="34300" y="12400"/>
                </a:lnTo>
                <a:lnTo>
                  <a:pt x="34300" y="12390"/>
                </a:lnTo>
                <a:lnTo>
                  <a:pt x="34310" y="12390"/>
                </a:lnTo>
                <a:lnTo>
                  <a:pt x="34310" y="12380"/>
                </a:lnTo>
                <a:lnTo>
                  <a:pt x="34320" y="12380"/>
                </a:lnTo>
                <a:lnTo>
                  <a:pt x="34340" y="12380"/>
                </a:lnTo>
                <a:lnTo>
                  <a:pt x="34350" y="12380"/>
                </a:lnTo>
                <a:lnTo>
                  <a:pt x="34350" y="12390"/>
                </a:lnTo>
                <a:lnTo>
                  <a:pt x="34350" y="12400"/>
                </a:lnTo>
                <a:lnTo>
                  <a:pt x="34360" y="12400"/>
                </a:lnTo>
                <a:lnTo>
                  <a:pt x="34360" y="12410"/>
                </a:lnTo>
                <a:lnTo>
                  <a:pt x="34370" y="12410"/>
                </a:lnTo>
                <a:lnTo>
                  <a:pt x="34370" y="12420"/>
                </a:lnTo>
                <a:lnTo>
                  <a:pt x="34380" y="12420"/>
                </a:lnTo>
                <a:lnTo>
                  <a:pt x="34390" y="12420"/>
                </a:lnTo>
                <a:lnTo>
                  <a:pt x="34390" y="12430"/>
                </a:lnTo>
                <a:lnTo>
                  <a:pt x="34390" y="12440"/>
                </a:lnTo>
                <a:lnTo>
                  <a:pt x="34400" y="12440"/>
                </a:lnTo>
                <a:lnTo>
                  <a:pt x="34410" y="12440"/>
                </a:lnTo>
                <a:lnTo>
                  <a:pt x="34420" y="12440"/>
                </a:lnTo>
                <a:lnTo>
                  <a:pt x="34420" y="12430"/>
                </a:lnTo>
                <a:lnTo>
                  <a:pt x="34430" y="12430"/>
                </a:lnTo>
                <a:lnTo>
                  <a:pt x="34430" y="12440"/>
                </a:lnTo>
                <a:lnTo>
                  <a:pt x="34440" y="12440"/>
                </a:lnTo>
                <a:lnTo>
                  <a:pt x="34440" y="12450"/>
                </a:lnTo>
                <a:lnTo>
                  <a:pt x="34450" y="12450"/>
                </a:lnTo>
                <a:lnTo>
                  <a:pt x="34450" y="12460"/>
                </a:lnTo>
                <a:lnTo>
                  <a:pt x="34460" y="12460"/>
                </a:lnTo>
                <a:lnTo>
                  <a:pt x="34460" y="12470"/>
                </a:lnTo>
                <a:lnTo>
                  <a:pt x="34470" y="12470"/>
                </a:lnTo>
                <a:lnTo>
                  <a:pt x="34470" y="12480"/>
                </a:lnTo>
                <a:lnTo>
                  <a:pt x="34480" y="12480"/>
                </a:lnTo>
                <a:lnTo>
                  <a:pt x="34490" y="12480"/>
                </a:lnTo>
                <a:lnTo>
                  <a:pt x="34490" y="12490"/>
                </a:lnTo>
                <a:lnTo>
                  <a:pt x="34500" y="12490"/>
                </a:lnTo>
                <a:lnTo>
                  <a:pt x="34500" y="12500"/>
                </a:lnTo>
                <a:lnTo>
                  <a:pt x="34510" y="12500"/>
                </a:lnTo>
                <a:lnTo>
                  <a:pt x="34510" y="12510"/>
                </a:lnTo>
                <a:lnTo>
                  <a:pt x="34560" y="12510"/>
                </a:lnTo>
                <a:lnTo>
                  <a:pt x="34560" y="12500"/>
                </a:lnTo>
                <a:lnTo>
                  <a:pt x="34540" y="12500"/>
                </a:lnTo>
                <a:lnTo>
                  <a:pt x="34530" y="12500"/>
                </a:lnTo>
                <a:lnTo>
                  <a:pt x="34530" y="12490"/>
                </a:lnTo>
                <a:lnTo>
                  <a:pt x="34520" y="12490"/>
                </a:lnTo>
                <a:lnTo>
                  <a:pt x="34520" y="12480"/>
                </a:lnTo>
                <a:lnTo>
                  <a:pt x="34520" y="12470"/>
                </a:lnTo>
                <a:lnTo>
                  <a:pt x="34530" y="12470"/>
                </a:lnTo>
                <a:lnTo>
                  <a:pt x="34540" y="12470"/>
                </a:lnTo>
                <a:lnTo>
                  <a:pt x="34570" y="12470"/>
                </a:lnTo>
                <a:lnTo>
                  <a:pt x="34570" y="12480"/>
                </a:lnTo>
                <a:lnTo>
                  <a:pt x="34580" y="12480"/>
                </a:lnTo>
                <a:lnTo>
                  <a:pt x="34580" y="12490"/>
                </a:lnTo>
                <a:lnTo>
                  <a:pt x="34590" y="12490"/>
                </a:lnTo>
                <a:lnTo>
                  <a:pt x="34590" y="12480"/>
                </a:lnTo>
                <a:lnTo>
                  <a:pt x="34600" y="12480"/>
                </a:lnTo>
                <a:lnTo>
                  <a:pt x="34610" y="12480"/>
                </a:lnTo>
                <a:lnTo>
                  <a:pt x="34650" y="12480"/>
                </a:lnTo>
                <a:lnTo>
                  <a:pt x="34670" y="12480"/>
                </a:lnTo>
                <a:lnTo>
                  <a:pt x="34680" y="12480"/>
                </a:lnTo>
                <a:lnTo>
                  <a:pt x="34700" y="12480"/>
                </a:lnTo>
                <a:lnTo>
                  <a:pt x="34700" y="12490"/>
                </a:lnTo>
                <a:lnTo>
                  <a:pt x="34710" y="12490"/>
                </a:lnTo>
                <a:lnTo>
                  <a:pt x="34710" y="12480"/>
                </a:lnTo>
                <a:lnTo>
                  <a:pt x="34730" y="12480"/>
                </a:lnTo>
                <a:lnTo>
                  <a:pt x="34750" y="12480"/>
                </a:lnTo>
                <a:lnTo>
                  <a:pt x="34760" y="12480"/>
                </a:lnTo>
                <a:lnTo>
                  <a:pt x="34760" y="12470"/>
                </a:lnTo>
                <a:lnTo>
                  <a:pt x="34780" y="12470"/>
                </a:lnTo>
                <a:lnTo>
                  <a:pt x="34790" y="12470"/>
                </a:lnTo>
                <a:lnTo>
                  <a:pt x="34790" y="12460"/>
                </a:lnTo>
                <a:lnTo>
                  <a:pt x="34800" y="12460"/>
                </a:lnTo>
                <a:lnTo>
                  <a:pt x="34810" y="12460"/>
                </a:lnTo>
                <a:lnTo>
                  <a:pt x="34810" y="12450"/>
                </a:lnTo>
                <a:lnTo>
                  <a:pt x="34820" y="12450"/>
                </a:lnTo>
                <a:lnTo>
                  <a:pt x="34820" y="12440"/>
                </a:lnTo>
                <a:lnTo>
                  <a:pt x="34830" y="12440"/>
                </a:lnTo>
                <a:lnTo>
                  <a:pt x="34840" y="12440"/>
                </a:lnTo>
                <a:lnTo>
                  <a:pt x="34840" y="12430"/>
                </a:lnTo>
                <a:lnTo>
                  <a:pt x="34850" y="12430"/>
                </a:lnTo>
                <a:lnTo>
                  <a:pt x="34850" y="12420"/>
                </a:lnTo>
                <a:lnTo>
                  <a:pt x="34860" y="12420"/>
                </a:lnTo>
                <a:lnTo>
                  <a:pt x="34860" y="12410"/>
                </a:lnTo>
                <a:lnTo>
                  <a:pt x="34860" y="12400"/>
                </a:lnTo>
                <a:lnTo>
                  <a:pt x="34870" y="12400"/>
                </a:lnTo>
                <a:lnTo>
                  <a:pt x="34870" y="12390"/>
                </a:lnTo>
                <a:lnTo>
                  <a:pt x="34880" y="12390"/>
                </a:lnTo>
                <a:lnTo>
                  <a:pt x="34880" y="12380"/>
                </a:lnTo>
                <a:lnTo>
                  <a:pt x="34880" y="12370"/>
                </a:lnTo>
                <a:lnTo>
                  <a:pt x="34890" y="12370"/>
                </a:lnTo>
                <a:lnTo>
                  <a:pt x="34890" y="12360"/>
                </a:lnTo>
                <a:lnTo>
                  <a:pt x="34890" y="12350"/>
                </a:lnTo>
                <a:lnTo>
                  <a:pt x="34900" y="12350"/>
                </a:lnTo>
                <a:lnTo>
                  <a:pt x="34900" y="12340"/>
                </a:lnTo>
                <a:lnTo>
                  <a:pt x="34900" y="12330"/>
                </a:lnTo>
                <a:lnTo>
                  <a:pt x="34900" y="12320"/>
                </a:lnTo>
                <a:lnTo>
                  <a:pt x="34910" y="12320"/>
                </a:lnTo>
                <a:lnTo>
                  <a:pt x="34910" y="12310"/>
                </a:lnTo>
                <a:lnTo>
                  <a:pt x="34910" y="12300"/>
                </a:lnTo>
                <a:lnTo>
                  <a:pt x="34920" y="12300"/>
                </a:lnTo>
                <a:lnTo>
                  <a:pt x="34920" y="12290"/>
                </a:lnTo>
                <a:lnTo>
                  <a:pt x="34920" y="12280"/>
                </a:lnTo>
                <a:lnTo>
                  <a:pt x="34930" y="12280"/>
                </a:lnTo>
                <a:lnTo>
                  <a:pt x="34930" y="12270"/>
                </a:lnTo>
                <a:lnTo>
                  <a:pt x="34930" y="12260"/>
                </a:lnTo>
                <a:lnTo>
                  <a:pt x="34940" y="12260"/>
                </a:lnTo>
                <a:lnTo>
                  <a:pt x="34940" y="12250"/>
                </a:lnTo>
                <a:lnTo>
                  <a:pt x="34950" y="12250"/>
                </a:lnTo>
                <a:lnTo>
                  <a:pt x="34950" y="12240"/>
                </a:lnTo>
                <a:lnTo>
                  <a:pt x="34960" y="12240"/>
                </a:lnTo>
                <a:lnTo>
                  <a:pt x="34960" y="12230"/>
                </a:lnTo>
                <a:lnTo>
                  <a:pt x="34970" y="12230"/>
                </a:lnTo>
                <a:lnTo>
                  <a:pt x="34970" y="12220"/>
                </a:lnTo>
                <a:lnTo>
                  <a:pt x="34980" y="12220"/>
                </a:lnTo>
                <a:lnTo>
                  <a:pt x="34980" y="12210"/>
                </a:lnTo>
                <a:lnTo>
                  <a:pt x="34990" y="12210"/>
                </a:lnTo>
                <a:lnTo>
                  <a:pt x="34990" y="12200"/>
                </a:lnTo>
                <a:lnTo>
                  <a:pt x="35000" y="12200"/>
                </a:lnTo>
                <a:lnTo>
                  <a:pt x="35010" y="12200"/>
                </a:lnTo>
                <a:lnTo>
                  <a:pt x="35010" y="12190"/>
                </a:lnTo>
                <a:lnTo>
                  <a:pt x="35020" y="12190"/>
                </a:lnTo>
                <a:lnTo>
                  <a:pt x="35020" y="12180"/>
                </a:lnTo>
                <a:lnTo>
                  <a:pt x="35020" y="12170"/>
                </a:lnTo>
                <a:lnTo>
                  <a:pt x="35030" y="12170"/>
                </a:lnTo>
                <a:lnTo>
                  <a:pt x="35030" y="12160"/>
                </a:lnTo>
                <a:lnTo>
                  <a:pt x="35040" y="12160"/>
                </a:lnTo>
                <a:lnTo>
                  <a:pt x="35040" y="12150"/>
                </a:lnTo>
                <a:lnTo>
                  <a:pt x="35050" y="12150"/>
                </a:lnTo>
                <a:lnTo>
                  <a:pt x="35050" y="12140"/>
                </a:lnTo>
                <a:lnTo>
                  <a:pt x="35060" y="12140"/>
                </a:lnTo>
                <a:lnTo>
                  <a:pt x="35060" y="12130"/>
                </a:lnTo>
                <a:lnTo>
                  <a:pt x="35100" y="12130"/>
                </a:lnTo>
                <a:lnTo>
                  <a:pt x="35110" y="12130"/>
                </a:lnTo>
                <a:lnTo>
                  <a:pt x="35110" y="12120"/>
                </a:lnTo>
                <a:lnTo>
                  <a:pt x="35130" y="12120"/>
                </a:lnTo>
                <a:lnTo>
                  <a:pt x="35140" y="12120"/>
                </a:lnTo>
                <a:lnTo>
                  <a:pt x="35140" y="12100"/>
                </a:lnTo>
                <a:lnTo>
                  <a:pt x="35130" y="12100"/>
                </a:lnTo>
                <a:lnTo>
                  <a:pt x="35130" y="12090"/>
                </a:lnTo>
                <a:lnTo>
                  <a:pt x="35130" y="12080"/>
                </a:lnTo>
                <a:lnTo>
                  <a:pt x="35120" y="12080"/>
                </a:lnTo>
                <a:lnTo>
                  <a:pt x="35120" y="12060"/>
                </a:lnTo>
                <a:lnTo>
                  <a:pt x="35120" y="12050"/>
                </a:lnTo>
                <a:lnTo>
                  <a:pt x="35110" y="12050"/>
                </a:lnTo>
                <a:lnTo>
                  <a:pt x="35110" y="12040"/>
                </a:lnTo>
                <a:lnTo>
                  <a:pt x="35100" y="12040"/>
                </a:lnTo>
                <a:lnTo>
                  <a:pt x="35090" y="12040"/>
                </a:lnTo>
                <a:lnTo>
                  <a:pt x="35090" y="12060"/>
                </a:lnTo>
                <a:lnTo>
                  <a:pt x="35100" y="12060"/>
                </a:lnTo>
                <a:lnTo>
                  <a:pt x="35100" y="12080"/>
                </a:lnTo>
                <a:lnTo>
                  <a:pt x="35090" y="12080"/>
                </a:lnTo>
                <a:lnTo>
                  <a:pt x="35090" y="12090"/>
                </a:lnTo>
                <a:lnTo>
                  <a:pt x="35080" y="12090"/>
                </a:lnTo>
                <a:lnTo>
                  <a:pt x="35080" y="12100"/>
                </a:lnTo>
                <a:lnTo>
                  <a:pt x="35070" y="12100"/>
                </a:lnTo>
                <a:lnTo>
                  <a:pt x="35060" y="12100"/>
                </a:lnTo>
                <a:lnTo>
                  <a:pt x="35060" y="12080"/>
                </a:lnTo>
                <a:lnTo>
                  <a:pt x="35070" y="12080"/>
                </a:lnTo>
                <a:lnTo>
                  <a:pt x="35070" y="12070"/>
                </a:lnTo>
                <a:lnTo>
                  <a:pt x="35070" y="12050"/>
                </a:lnTo>
                <a:lnTo>
                  <a:pt x="35070" y="12040"/>
                </a:lnTo>
                <a:lnTo>
                  <a:pt x="35060" y="12040"/>
                </a:lnTo>
                <a:lnTo>
                  <a:pt x="35060" y="12050"/>
                </a:lnTo>
                <a:lnTo>
                  <a:pt x="35050" y="12050"/>
                </a:lnTo>
                <a:lnTo>
                  <a:pt x="35050" y="12060"/>
                </a:lnTo>
                <a:lnTo>
                  <a:pt x="35050" y="12070"/>
                </a:lnTo>
                <a:lnTo>
                  <a:pt x="35040" y="12070"/>
                </a:lnTo>
                <a:lnTo>
                  <a:pt x="35040" y="12080"/>
                </a:lnTo>
                <a:lnTo>
                  <a:pt x="35040" y="12090"/>
                </a:lnTo>
                <a:lnTo>
                  <a:pt x="35030" y="12090"/>
                </a:lnTo>
                <a:lnTo>
                  <a:pt x="35030" y="12100"/>
                </a:lnTo>
                <a:lnTo>
                  <a:pt x="35030" y="12110"/>
                </a:lnTo>
                <a:lnTo>
                  <a:pt x="35030" y="12120"/>
                </a:lnTo>
                <a:lnTo>
                  <a:pt x="35030" y="12130"/>
                </a:lnTo>
                <a:lnTo>
                  <a:pt x="35020" y="12130"/>
                </a:lnTo>
                <a:lnTo>
                  <a:pt x="35020" y="12140"/>
                </a:lnTo>
                <a:lnTo>
                  <a:pt x="35010" y="12140"/>
                </a:lnTo>
                <a:lnTo>
                  <a:pt x="35010" y="12150"/>
                </a:lnTo>
                <a:lnTo>
                  <a:pt x="35010" y="12160"/>
                </a:lnTo>
                <a:lnTo>
                  <a:pt x="35000" y="12160"/>
                </a:lnTo>
                <a:lnTo>
                  <a:pt x="35000" y="12170"/>
                </a:lnTo>
                <a:lnTo>
                  <a:pt x="34990" y="12170"/>
                </a:lnTo>
                <a:lnTo>
                  <a:pt x="34990" y="12180"/>
                </a:lnTo>
                <a:lnTo>
                  <a:pt x="34980" y="12180"/>
                </a:lnTo>
                <a:lnTo>
                  <a:pt x="34970" y="12180"/>
                </a:lnTo>
                <a:lnTo>
                  <a:pt x="34970" y="12190"/>
                </a:lnTo>
                <a:lnTo>
                  <a:pt x="34970" y="12200"/>
                </a:lnTo>
                <a:lnTo>
                  <a:pt x="34960" y="12200"/>
                </a:lnTo>
                <a:lnTo>
                  <a:pt x="34960" y="12210"/>
                </a:lnTo>
                <a:lnTo>
                  <a:pt x="34950" y="12210"/>
                </a:lnTo>
                <a:lnTo>
                  <a:pt x="34940" y="12210"/>
                </a:lnTo>
                <a:lnTo>
                  <a:pt x="34940" y="12220"/>
                </a:lnTo>
                <a:lnTo>
                  <a:pt x="34940" y="12230"/>
                </a:lnTo>
                <a:lnTo>
                  <a:pt x="34930" y="12230"/>
                </a:lnTo>
                <a:lnTo>
                  <a:pt x="34930" y="12240"/>
                </a:lnTo>
                <a:lnTo>
                  <a:pt x="34920" y="12240"/>
                </a:lnTo>
                <a:lnTo>
                  <a:pt x="34920" y="12250"/>
                </a:lnTo>
                <a:lnTo>
                  <a:pt x="34920" y="12260"/>
                </a:lnTo>
                <a:lnTo>
                  <a:pt x="34910" y="12260"/>
                </a:lnTo>
                <a:lnTo>
                  <a:pt x="34910" y="12270"/>
                </a:lnTo>
                <a:lnTo>
                  <a:pt x="34900" y="12270"/>
                </a:lnTo>
                <a:lnTo>
                  <a:pt x="34900" y="12280"/>
                </a:lnTo>
                <a:lnTo>
                  <a:pt x="34900" y="12290"/>
                </a:lnTo>
                <a:lnTo>
                  <a:pt x="34890" y="12290"/>
                </a:lnTo>
                <a:lnTo>
                  <a:pt x="34890" y="12300"/>
                </a:lnTo>
                <a:lnTo>
                  <a:pt x="34880" y="12300"/>
                </a:lnTo>
                <a:lnTo>
                  <a:pt x="34880" y="12310"/>
                </a:lnTo>
                <a:lnTo>
                  <a:pt x="34870" y="12310"/>
                </a:lnTo>
                <a:lnTo>
                  <a:pt x="34870" y="12320"/>
                </a:lnTo>
                <a:lnTo>
                  <a:pt x="34860" y="12320"/>
                </a:lnTo>
                <a:lnTo>
                  <a:pt x="34860" y="12330"/>
                </a:lnTo>
                <a:lnTo>
                  <a:pt x="34850" y="12330"/>
                </a:lnTo>
                <a:lnTo>
                  <a:pt x="34850" y="12340"/>
                </a:lnTo>
                <a:lnTo>
                  <a:pt x="34850" y="12350"/>
                </a:lnTo>
                <a:lnTo>
                  <a:pt x="34840" y="12350"/>
                </a:lnTo>
                <a:lnTo>
                  <a:pt x="34840" y="12360"/>
                </a:lnTo>
                <a:lnTo>
                  <a:pt x="34830" y="12360"/>
                </a:lnTo>
                <a:lnTo>
                  <a:pt x="34830" y="12370"/>
                </a:lnTo>
                <a:lnTo>
                  <a:pt x="34820" y="12370"/>
                </a:lnTo>
                <a:lnTo>
                  <a:pt x="34820" y="12380"/>
                </a:lnTo>
                <a:lnTo>
                  <a:pt x="34810" y="12380"/>
                </a:lnTo>
                <a:lnTo>
                  <a:pt x="34810" y="12390"/>
                </a:lnTo>
                <a:lnTo>
                  <a:pt x="34800" y="12390"/>
                </a:lnTo>
                <a:lnTo>
                  <a:pt x="34800" y="12400"/>
                </a:lnTo>
                <a:lnTo>
                  <a:pt x="34790" y="12400"/>
                </a:lnTo>
                <a:lnTo>
                  <a:pt x="34780" y="12400"/>
                </a:lnTo>
                <a:lnTo>
                  <a:pt x="34780" y="12410"/>
                </a:lnTo>
                <a:lnTo>
                  <a:pt x="34770" y="12410"/>
                </a:lnTo>
                <a:lnTo>
                  <a:pt x="34770" y="12420"/>
                </a:lnTo>
                <a:lnTo>
                  <a:pt x="34760" y="12420"/>
                </a:lnTo>
                <a:lnTo>
                  <a:pt x="34750" y="12420"/>
                </a:lnTo>
                <a:lnTo>
                  <a:pt x="34740" y="12420"/>
                </a:lnTo>
                <a:lnTo>
                  <a:pt x="34740" y="12430"/>
                </a:lnTo>
                <a:lnTo>
                  <a:pt x="34730" y="12430"/>
                </a:lnTo>
                <a:lnTo>
                  <a:pt x="34730" y="12440"/>
                </a:lnTo>
                <a:lnTo>
                  <a:pt x="34720" y="12440"/>
                </a:lnTo>
                <a:lnTo>
                  <a:pt x="34710" y="12440"/>
                </a:lnTo>
                <a:lnTo>
                  <a:pt x="34710" y="12450"/>
                </a:lnTo>
                <a:lnTo>
                  <a:pt x="34700" y="12450"/>
                </a:lnTo>
                <a:lnTo>
                  <a:pt x="34690" y="12450"/>
                </a:lnTo>
                <a:lnTo>
                  <a:pt x="34680" y="12450"/>
                </a:lnTo>
                <a:lnTo>
                  <a:pt x="34670" y="12450"/>
                </a:lnTo>
                <a:lnTo>
                  <a:pt x="34670" y="12440"/>
                </a:lnTo>
                <a:lnTo>
                  <a:pt x="34660" y="12440"/>
                </a:lnTo>
                <a:lnTo>
                  <a:pt x="34660" y="12450"/>
                </a:lnTo>
                <a:lnTo>
                  <a:pt x="34650" y="12450"/>
                </a:lnTo>
                <a:lnTo>
                  <a:pt x="34650" y="12440"/>
                </a:lnTo>
                <a:lnTo>
                  <a:pt x="34630" y="12440"/>
                </a:lnTo>
                <a:lnTo>
                  <a:pt x="34590" y="12440"/>
                </a:lnTo>
                <a:lnTo>
                  <a:pt x="34580" y="12440"/>
                </a:lnTo>
                <a:lnTo>
                  <a:pt x="34570" y="12440"/>
                </a:lnTo>
                <a:lnTo>
                  <a:pt x="34560" y="12440"/>
                </a:lnTo>
                <a:lnTo>
                  <a:pt x="34550" y="12440"/>
                </a:lnTo>
                <a:lnTo>
                  <a:pt x="34530" y="12440"/>
                </a:lnTo>
                <a:lnTo>
                  <a:pt x="34530" y="12450"/>
                </a:lnTo>
                <a:lnTo>
                  <a:pt x="34530" y="12440"/>
                </a:lnTo>
                <a:lnTo>
                  <a:pt x="34510" y="12440"/>
                </a:lnTo>
                <a:lnTo>
                  <a:pt x="34490" y="12440"/>
                </a:lnTo>
                <a:lnTo>
                  <a:pt x="34480" y="12440"/>
                </a:lnTo>
                <a:lnTo>
                  <a:pt x="34480" y="12430"/>
                </a:lnTo>
                <a:lnTo>
                  <a:pt x="34470" y="12430"/>
                </a:lnTo>
                <a:lnTo>
                  <a:pt x="34460" y="12430"/>
                </a:lnTo>
                <a:lnTo>
                  <a:pt x="34460" y="12420"/>
                </a:lnTo>
                <a:lnTo>
                  <a:pt x="34450" y="12420"/>
                </a:lnTo>
                <a:lnTo>
                  <a:pt x="34450" y="12410"/>
                </a:lnTo>
                <a:lnTo>
                  <a:pt x="34440" y="12410"/>
                </a:lnTo>
                <a:lnTo>
                  <a:pt x="34430" y="12410"/>
                </a:lnTo>
                <a:lnTo>
                  <a:pt x="34430" y="12400"/>
                </a:lnTo>
                <a:lnTo>
                  <a:pt x="34420" y="12400"/>
                </a:lnTo>
                <a:lnTo>
                  <a:pt x="34420" y="12390"/>
                </a:lnTo>
                <a:lnTo>
                  <a:pt x="34410" y="12390"/>
                </a:lnTo>
                <a:lnTo>
                  <a:pt x="34410" y="12380"/>
                </a:lnTo>
                <a:lnTo>
                  <a:pt x="34400" y="12380"/>
                </a:lnTo>
                <a:lnTo>
                  <a:pt x="34390" y="12380"/>
                </a:lnTo>
                <a:lnTo>
                  <a:pt x="34390" y="12360"/>
                </a:lnTo>
                <a:lnTo>
                  <a:pt x="34390" y="12350"/>
                </a:lnTo>
                <a:lnTo>
                  <a:pt x="34380" y="12350"/>
                </a:lnTo>
                <a:lnTo>
                  <a:pt x="34380" y="12340"/>
                </a:lnTo>
                <a:lnTo>
                  <a:pt x="34370" y="12340"/>
                </a:lnTo>
                <a:lnTo>
                  <a:pt x="34370" y="12330"/>
                </a:lnTo>
                <a:lnTo>
                  <a:pt x="34360" y="12330"/>
                </a:lnTo>
                <a:lnTo>
                  <a:pt x="34360" y="12320"/>
                </a:lnTo>
                <a:lnTo>
                  <a:pt x="34370" y="12320"/>
                </a:lnTo>
                <a:lnTo>
                  <a:pt x="34370" y="12310"/>
                </a:lnTo>
                <a:lnTo>
                  <a:pt x="34410" y="12310"/>
                </a:lnTo>
                <a:lnTo>
                  <a:pt x="34410" y="12320"/>
                </a:lnTo>
                <a:lnTo>
                  <a:pt x="34410" y="12310"/>
                </a:lnTo>
                <a:lnTo>
                  <a:pt x="34430" y="12310"/>
                </a:lnTo>
                <a:lnTo>
                  <a:pt x="34450" y="12310"/>
                </a:lnTo>
                <a:lnTo>
                  <a:pt x="34450" y="12300"/>
                </a:lnTo>
                <a:lnTo>
                  <a:pt x="34460" y="12300"/>
                </a:lnTo>
                <a:lnTo>
                  <a:pt x="34500" y="12300"/>
                </a:lnTo>
                <a:lnTo>
                  <a:pt x="34500" y="12290"/>
                </a:lnTo>
                <a:lnTo>
                  <a:pt x="34510" y="12290"/>
                </a:lnTo>
                <a:lnTo>
                  <a:pt x="34520" y="12290"/>
                </a:lnTo>
                <a:lnTo>
                  <a:pt x="34520" y="12280"/>
                </a:lnTo>
                <a:lnTo>
                  <a:pt x="34530" y="12280"/>
                </a:lnTo>
                <a:lnTo>
                  <a:pt x="34540" y="12280"/>
                </a:lnTo>
                <a:lnTo>
                  <a:pt x="34540" y="12260"/>
                </a:lnTo>
                <a:lnTo>
                  <a:pt x="34550" y="12260"/>
                </a:lnTo>
                <a:lnTo>
                  <a:pt x="34560" y="12260"/>
                </a:lnTo>
                <a:lnTo>
                  <a:pt x="34560" y="12250"/>
                </a:lnTo>
                <a:lnTo>
                  <a:pt x="34570" y="12250"/>
                </a:lnTo>
                <a:lnTo>
                  <a:pt x="34580" y="12250"/>
                </a:lnTo>
                <a:lnTo>
                  <a:pt x="34590" y="12250"/>
                </a:lnTo>
                <a:lnTo>
                  <a:pt x="34590" y="12240"/>
                </a:lnTo>
                <a:lnTo>
                  <a:pt x="34600" y="12240"/>
                </a:lnTo>
                <a:lnTo>
                  <a:pt x="34600" y="12230"/>
                </a:lnTo>
                <a:lnTo>
                  <a:pt x="34610" y="12230"/>
                </a:lnTo>
                <a:lnTo>
                  <a:pt x="34610" y="12220"/>
                </a:lnTo>
                <a:lnTo>
                  <a:pt x="34620" y="12220"/>
                </a:lnTo>
                <a:lnTo>
                  <a:pt x="34620" y="12210"/>
                </a:lnTo>
                <a:lnTo>
                  <a:pt x="34630" y="12210"/>
                </a:lnTo>
                <a:lnTo>
                  <a:pt x="34660" y="12210"/>
                </a:lnTo>
                <a:lnTo>
                  <a:pt x="34660" y="12200"/>
                </a:lnTo>
                <a:lnTo>
                  <a:pt x="34670" y="12200"/>
                </a:lnTo>
                <a:lnTo>
                  <a:pt x="34680" y="12200"/>
                </a:lnTo>
                <a:lnTo>
                  <a:pt x="34680" y="12190"/>
                </a:lnTo>
                <a:lnTo>
                  <a:pt x="34690" y="12190"/>
                </a:lnTo>
                <a:lnTo>
                  <a:pt x="34710" y="12190"/>
                </a:lnTo>
                <a:lnTo>
                  <a:pt x="34710" y="12180"/>
                </a:lnTo>
                <a:lnTo>
                  <a:pt x="34720" y="12180"/>
                </a:lnTo>
                <a:lnTo>
                  <a:pt x="34730" y="12180"/>
                </a:lnTo>
                <a:lnTo>
                  <a:pt x="34730" y="12170"/>
                </a:lnTo>
                <a:lnTo>
                  <a:pt x="34740" y="12170"/>
                </a:lnTo>
                <a:lnTo>
                  <a:pt x="34750" y="12170"/>
                </a:lnTo>
                <a:lnTo>
                  <a:pt x="34760" y="12170"/>
                </a:lnTo>
                <a:lnTo>
                  <a:pt x="34760" y="12160"/>
                </a:lnTo>
                <a:lnTo>
                  <a:pt x="34770" y="12160"/>
                </a:lnTo>
                <a:lnTo>
                  <a:pt x="34770" y="12150"/>
                </a:lnTo>
                <a:lnTo>
                  <a:pt x="34780" y="12150"/>
                </a:lnTo>
                <a:lnTo>
                  <a:pt x="34780" y="12140"/>
                </a:lnTo>
                <a:lnTo>
                  <a:pt x="34790" y="12140"/>
                </a:lnTo>
                <a:lnTo>
                  <a:pt x="34790" y="12130"/>
                </a:lnTo>
                <a:lnTo>
                  <a:pt x="34800" y="12130"/>
                </a:lnTo>
                <a:lnTo>
                  <a:pt x="34800" y="12120"/>
                </a:lnTo>
                <a:lnTo>
                  <a:pt x="34810" y="12120"/>
                </a:lnTo>
                <a:lnTo>
                  <a:pt x="34810" y="12110"/>
                </a:lnTo>
                <a:lnTo>
                  <a:pt x="34820" y="12110"/>
                </a:lnTo>
                <a:lnTo>
                  <a:pt x="34820" y="12100"/>
                </a:lnTo>
                <a:lnTo>
                  <a:pt x="34830" y="12100"/>
                </a:lnTo>
                <a:lnTo>
                  <a:pt x="34830" y="12090"/>
                </a:lnTo>
                <a:lnTo>
                  <a:pt x="34840" y="12090"/>
                </a:lnTo>
                <a:lnTo>
                  <a:pt x="34840" y="12080"/>
                </a:lnTo>
                <a:lnTo>
                  <a:pt x="34840" y="12060"/>
                </a:lnTo>
                <a:lnTo>
                  <a:pt x="34850" y="12060"/>
                </a:lnTo>
                <a:lnTo>
                  <a:pt x="34850" y="12050"/>
                </a:lnTo>
                <a:lnTo>
                  <a:pt x="34860" y="12050"/>
                </a:lnTo>
                <a:lnTo>
                  <a:pt x="34860" y="12040"/>
                </a:lnTo>
                <a:lnTo>
                  <a:pt x="34870" y="12040"/>
                </a:lnTo>
                <a:lnTo>
                  <a:pt x="34870" y="12030"/>
                </a:lnTo>
                <a:lnTo>
                  <a:pt x="34880" y="12030"/>
                </a:lnTo>
                <a:lnTo>
                  <a:pt x="34880" y="12020"/>
                </a:lnTo>
                <a:lnTo>
                  <a:pt x="34890" y="12020"/>
                </a:lnTo>
                <a:lnTo>
                  <a:pt x="34890" y="12010"/>
                </a:lnTo>
                <a:lnTo>
                  <a:pt x="34900" y="12010"/>
                </a:lnTo>
                <a:lnTo>
                  <a:pt x="34910" y="12010"/>
                </a:lnTo>
                <a:lnTo>
                  <a:pt x="34910" y="12000"/>
                </a:lnTo>
                <a:lnTo>
                  <a:pt x="34920" y="12000"/>
                </a:lnTo>
                <a:lnTo>
                  <a:pt x="34930" y="12000"/>
                </a:lnTo>
                <a:lnTo>
                  <a:pt x="34930" y="11990"/>
                </a:lnTo>
                <a:lnTo>
                  <a:pt x="34940" y="11990"/>
                </a:lnTo>
                <a:lnTo>
                  <a:pt x="34940" y="11980"/>
                </a:lnTo>
                <a:lnTo>
                  <a:pt x="34960" y="11980"/>
                </a:lnTo>
                <a:lnTo>
                  <a:pt x="34970" y="11980"/>
                </a:lnTo>
                <a:lnTo>
                  <a:pt x="34970" y="11970"/>
                </a:lnTo>
                <a:lnTo>
                  <a:pt x="34980" y="11970"/>
                </a:lnTo>
                <a:lnTo>
                  <a:pt x="34980" y="11960"/>
                </a:lnTo>
                <a:lnTo>
                  <a:pt x="34970" y="11960"/>
                </a:lnTo>
                <a:lnTo>
                  <a:pt x="34950" y="11960"/>
                </a:lnTo>
                <a:lnTo>
                  <a:pt x="34940" y="11960"/>
                </a:lnTo>
                <a:lnTo>
                  <a:pt x="34930" y="11960"/>
                </a:lnTo>
                <a:lnTo>
                  <a:pt x="34920" y="11960"/>
                </a:lnTo>
                <a:lnTo>
                  <a:pt x="34920" y="11970"/>
                </a:lnTo>
                <a:lnTo>
                  <a:pt x="34910" y="11970"/>
                </a:lnTo>
                <a:lnTo>
                  <a:pt x="34910" y="11980"/>
                </a:lnTo>
                <a:lnTo>
                  <a:pt x="34900" y="11980"/>
                </a:lnTo>
                <a:lnTo>
                  <a:pt x="34900" y="11990"/>
                </a:lnTo>
                <a:lnTo>
                  <a:pt x="34890" y="11990"/>
                </a:lnTo>
                <a:lnTo>
                  <a:pt x="34890" y="12000"/>
                </a:lnTo>
                <a:lnTo>
                  <a:pt x="34880" y="12000"/>
                </a:lnTo>
                <a:lnTo>
                  <a:pt x="34870" y="12000"/>
                </a:lnTo>
                <a:lnTo>
                  <a:pt x="34870" y="12010"/>
                </a:lnTo>
                <a:lnTo>
                  <a:pt x="34860" y="12010"/>
                </a:lnTo>
                <a:lnTo>
                  <a:pt x="34860" y="12020"/>
                </a:lnTo>
                <a:lnTo>
                  <a:pt x="34850" y="12020"/>
                </a:lnTo>
                <a:lnTo>
                  <a:pt x="34850" y="12030"/>
                </a:lnTo>
                <a:lnTo>
                  <a:pt x="34840" y="12030"/>
                </a:lnTo>
                <a:lnTo>
                  <a:pt x="34840" y="12040"/>
                </a:lnTo>
                <a:lnTo>
                  <a:pt x="34840" y="12050"/>
                </a:lnTo>
                <a:lnTo>
                  <a:pt x="34830" y="12050"/>
                </a:lnTo>
                <a:lnTo>
                  <a:pt x="34830" y="12060"/>
                </a:lnTo>
                <a:lnTo>
                  <a:pt x="34820" y="12060"/>
                </a:lnTo>
                <a:lnTo>
                  <a:pt x="34820" y="12070"/>
                </a:lnTo>
                <a:lnTo>
                  <a:pt x="34820" y="12080"/>
                </a:lnTo>
                <a:lnTo>
                  <a:pt x="34810" y="12080"/>
                </a:lnTo>
                <a:lnTo>
                  <a:pt x="34810" y="12090"/>
                </a:lnTo>
                <a:lnTo>
                  <a:pt x="34800" y="12090"/>
                </a:lnTo>
                <a:lnTo>
                  <a:pt x="34800" y="12100"/>
                </a:lnTo>
                <a:lnTo>
                  <a:pt x="34790" y="12100"/>
                </a:lnTo>
                <a:lnTo>
                  <a:pt x="34790" y="12110"/>
                </a:lnTo>
                <a:lnTo>
                  <a:pt x="34780" y="12110"/>
                </a:lnTo>
                <a:lnTo>
                  <a:pt x="34780" y="12120"/>
                </a:lnTo>
                <a:lnTo>
                  <a:pt x="34770" y="12120"/>
                </a:lnTo>
                <a:lnTo>
                  <a:pt x="34760" y="12120"/>
                </a:lnTo>
                <a:lnTo>
                  <a:pt x="34760" y="12130"/>
                </a:lnTo>
                <a:lnTo>
                  <a:pt x="34750" y="12130"/>
                </a:lnTo>
                <a:lnTo>
                  <a:pt x="34740" y="12130"/>
                </a:lnTo>
                <a:lnTo>
                  <a:pt x="34740" y="12140"/>
                </a:lnTo>
                <a:lnTo>
                  <a:pt x="34730" y="12140"/>
                </a:lnTo>
                <a:lnTo>
                  <a:pt x="34720" y="12140"/>
                </a:lnTo>
                <a:lnTo>
                  <a:pt x="34710" y="12140"/>
                </a:lnTo>
                <a:lnTo>
                  <a:pt x="34710" y="12150"/>
                </a:lnTo>
                <a:lnTo>
                  <a:pt x="34700" y="12150"/>
                </a:lnTo>
                <a:lnTo>
                  <a:pt x="34700" y="12160"/>
                </a:lnTo>
                <a:lnTo>
                  <a:pt x="34690" y="12160"/>
                </a:lnTo>
                <a:lnTo>
                  <a:pt x="34680" y="12160"/>
                </a:lnTo>
                <a:lnTo>
                  <a:pt x="34680" y="12170"/>
                </a:lnTo>
                <a:lnTo>
                  <a:pt x="34670" y="12170"/>
                </a:lnTo>
                <a:lnTo>
                  <a:pt x="34660" y="12170"/>
                </a:lnTo>
                <a:lnTo>
                  <a:pt x="34650" y="12170"/>
                </a:lnTo>
                <a:lnTo>
                  <a:pt x="34650" y="12180"/>
                </a:lnTo>
                <a:lnTo>
                  <a:pt x="34640" y="12180"/>
                </a:lnTo>
                <a:lnTo>
                  <a:pt x="34630" y="12180"/>
                </a:lnTo>
                <a:lnTo>
                  <a:pt x="34630" y="12190"/>
                </a:lnTo>
                <a:lnTo>
                  <a:pt x="34630" y="12200"/>
                </a:lnTo>
                <a:lnTo>
                  <a:pt x="34620" y="12200"/>
                </a:lnTo>
                <a:lnTo>
                  <a:pt x="34600" y="12200"/>
                </a:lnTo>
                <a:lnTo>
                  <a:pt x="34580" y="12200"/>
                </a:lnTo>
                <a:lnTo>
                  <a:pt x="34580" y="12210"/>
                </a:lnTo>
                <a:lnTo>
                  <a:pt x="34570" y="12210"/>
                </a:lnTo>
                <a:lnTo>
                  <a:pt x="34560" y="12210"/>
                </a:lnTo>
                <a:lnTo>
                  <a:pt x="34560" y="12220"/>
                </a:lnTo>
                <a:lnTo>
                  <a:pt x="34550" y="12220"/>
                </a:lnTo>
                <a:lnTo>
                  <a:pt x="34530" y="12220"/>
                </a:lnTo>
                <a:lnTo>
                  <a:pt x="34530" y="12230"/>
                </a:lnTo>
                <a:lnTo>
                  <a:pt x="34520" y="12230"/>
                </a:lnTo>
                <a:lnTo>
                  <a:pt x="34520" y="12240"/>
                </a:lnTo>
                <a:lnTo>
                  <a:pt x="34500" y="12240"/>
                </a:lnTo>
                <a:lnTo>
                  <a:pt x="34500" y="12250"/>
                </a:lnTo>
                <a:lnTo>
                  <a:pt x="34490" y="12250"/>
                </a:lnTo>
                <a:lnTo>
                  <a:pt x="34480" y="12250"/>
                </a:lnTo>
                <a:lnTo>
                  <a:pt x="34470" y="12250"/>
                </a:lnTo>
                <a:lnTo>
                  <a:pt x="34470" y="12260"/>
                </a:lnTo>
                <a:lnTo>
                  <a:pt x="34460" y="12260"/>
                </a:lnTo>
                <a:lnTo>
                  <a:pt x="34450" y="12260"/>
                </a:lnTo>
                <a:lnTo>
                  <a:pt x="34450" y="12270"/>
                </a:lnTo>
                <a:lnTo>
                  <a:pt x="34440" y="12270"/>
                </a:lnTo>
                <a:lnTo>
                  <a:pt x="34430" y="12270"/>
                </a:lnTo>
                <a:lnTo>
                  <a:pt x="34430" y="12280"/>
                </a:lnTo>
                <a:lnTo>
                  <a:pt x="34420" y="12280"/>
                </a:lnTo>
                <a:lnTo>
                  <a:pt x="34400" y="12280"/>
                </a:lnTo>
                <a:lnTo>
                  <a:pt x="34390" y="12280"/>
                </a:lnTo>
                <a:lnTo>
                  <a:pt x="34360" y="12280"/>
                </a:lnTo>
                <a:lnTo>
                  <a:pt x="34340" y="12280"/>
                </a:lnTo>
                <a:lnTo>
                  <a:pt x="34340" y="12290"/>
                </a:lnTo>
                <a:lnTo>
                  <a:pt x="34320" y="12290"/>
                </a:lnTo>
                <a:lnTo>
                  <a:pt x="34320" y="12300"/>
                </a:lnTo>
                <a:lnTo>
                  <a:pt x="34320" y="12310"/>
                </a:lnTo>
                <a:lnTo>
                  <a:pt x="34320" y="12330"/>
                </a:lnTo>
                <a:lnTo>
                  <a:pt x="34310" y="12330"/>
                </a:lnTo>
                <a:lnTo>
                  <a:pt x="34310" y="12340"/>
                </a:lnTo>
                <a:lnTo>
                  <a:pt x="34300" y="12340"/>
                </a:lnTo>
                <a:lnTo>
                  <a:pt x="34300" y="12330"/>
                </a:lnTo>
                <a:lnTo>
                  <a:pt x="34290" y="12330"/>
                </a:lnTo>
                <a:lnTo>
                  <a:pt x="34290" y="12340"/>
                </a:lnTo>
                <a:lnTo>
                  <a:pt x="34280" y="12340"/>
                </a:lnTo>
                <a:lnTo>
                  <a:pt x="34260" y="12340"/>
                </a:lnTo>
                <a:lnTo>
                  <a:pt x="34260" y="12330"/>
                </a:lnTo>
                <a:lnTo>
                  <a:pt x="34250" y="12330"/>
                </a:lnTo>
                <a:lnTo>
                  <a:pt x="34240" y="12330"/>
                </a:lnTo>
                <a:lnTo>
                  <a:pt x="34240" y="12320"/>
                </a:lnTo>
                <a:lnTo>
                  <a:pt x="34230" y="12320"/>
                </a:lnTo>
                <a:lnTo>
                  <a:pt x="34230" y="12310"/>
                </a:lnTo>
                <a:lnTo>
                  <a:pt x="34220" y="12310"/>
                </a:lnTo>
                <a:lnTo>
                  <a:pt x="34220" y="12300"/>
                </a:lnTo>
                <a:lnTo>
                  <a:pt x="34210" y="12300"/>
                </a:lnTo>
                <a:lnTo>
                  <a:pt x="34200" y="12300"/>
                </a:lnTo>
                <a:lnTo>
                  <a:pt x="34200" y="12290"/>
                </a:lnTo>
                <a:lnTo>
                  <a:pt x="34190" y="12290"/>
                </a:lnTo>
                <a:lnTo>
                  <a:pt x="34180" y="12290"/>
                </a:lnTo>
                <a:lnTo>
                  <a:pt x="34170" y="12290"/>
                </a:lnTo>
                <a:lnTo>
                  <a:pt x="34170" y="12280"/>
                </a:lnTo>
                <a:lnTo>
                  <a:pt x="34160" y="12280"/>
                </a:lnTo>
                <a:lnTo>
                  <a:pt x="34150" y="12280"/>
                </a:lnTo>
                <a:lnTo>
                  <a:pt x="34150" y="12270"/>
                </a:lnTo>
                <a:lnTo>
                  <a:pt x="34120" y="12270"/>
                </a:lnTo>
                <a:lnTo>
                  <a:pt x="34120" y="12260"/>
                </a:lnTo>
                <a:lnTo>
                  <a:pt x="34090" y="12260"/>
                </a:lnTo>
                <a:lnTo>
                  <a:pt x="34080" y="12260"/>
                </a:lnTo>
                <a:lnTo>
                  <a:pt x="34070" y="12260"/>
                </a:lnTo>
                <a:lnTo>
                  <a:pt x="34070" y="12250"/>
                </a:lnTo>
                <a:lnTo>
                  <a:pt x="34050" y="12250"/>
                </a:lnTo>
                <a:lnTo>
                  <a:pt x="34040" y="12250"/>
                </a:lnTo>
                <a:lnTo>
                  <a:pt x="34030" y="12250"/>
                </a:lnTo>
                <a:lnTo>
                  <a:pt x="34030" y="12240"/>
                </a:lnTo>
                <a:lnTo>
                  <a:pt x="34010" y="12240"/>
                </a:lnTo>
                <a:lnTo>
                  <a:pt x="34010" y="12250"/>
                </a:lnTo>
                <a:lnTo>
                  <a:pt x="34020" y="12250"/>
                </a:lnTo>
                <a:lnTo>
                  <a:pt x="34020" y="12260"/>
                </a:lnTo>
                <a:lnTo>
                  <a:pt x="34030" y="12260"/>
                </a:lnTo>
                <a:lnTo>
                  <a:pt x="34040" y="12260"/>
                </a:lnTo>
                <a:lnTo>
                  <a:pt x="34050" y="12260"/>
                </a:lnTo>
                <a:lnTo>
                  <a:pt x="34050" y="12270"/>
                </a:lnTo>
                <a:lnTo>
                  <a:pt x="34060" y="12270"/>
                </a:lnTo>
                <a:lnTo>
                  <a:pt x="34060" y="12280"/>
                </a:lnTo>
                <a:lnTo>
                  <a:pt x="34070" y="12280"/>
                </a:lnTo>
                <a:lnTo>
                  <a:pt x="34070" y="12290"/>
                </a:lnTo>
                <a:lnTo>
                  <a:pt x="34080" y="12290"/>
                </a:lnTo>
                <a:lnTo>
                  <a:pt x="34070" y="12290"/>
                </a:lnTo>
                <a:lnTo>
                  <a:pt x="34070" y="12300"/>
                </a:lnTo>
                <a:lnTo>
                  <a:pt x="34070" y="12290"/>
                </a:lnTo>
                <a:lnTo>
                  <a:pt x="34060" y="12290"/>
                </a:lnTo>
                <a:lnTo>
                  <a:pt x="34050" y="12290"/>
                </a:lnTo>
                <a:lnTo>
                  <a:pt x="34050" y="12280"/>
                </a:lnTo>
                <a:lnTo>
                  <a:pt x="34040" y="12280"/>
                </a:lnTo>
                <a:lnTo>
                  <a:pt x="34030" y="12280"/>
                </a:lnTo>
                <a:lnTo>
                  <a:pt x="34020" y="12280"/>
                </a:lnTo>
                <a:lnTo>
                  <a:pt x="34020" y="12270"/>
                </a:lnTo>
                <a:lnTo>
                  <a:pt x="34010" y="12270"/>
                </a:lnTo>
                <a:lnTo>
                  <a:pt x="34000" y="12270"/>
                </a:lnTo>
                <a:lnTo>
                  <a:pt x="34000" y="12260"/>
                </a:lnTo>
                <a:lnTo>
                  <a:pt x="33990" y="12260"/>
                </a:lnTo>
                <a:lnTo>
                  <a:pt x="33970" y="12260"/>
                </a:lnTo>
                <a:lnTo>
                  <a:pt x="33960" y="12260"/>
                </a:lnTo>
                <a:lnTo>
                  <a:pt x="33950" y="12260"/>
                </a:lnTo>
                <a:lnTo>
                  <a:pt x="33920" y="12260"/>
                </a:lnTo>
                <a:lnTo>
                  <a:pt x="33920" y="12250"/>
                </a:lnTo>
                <a:lnTo>
                  <a:pt x="33910" y="12250"/>
                </a:lnTo>
                <a:lnTo>
                  <a:pt x="33890" y="12250"/>
                </a:lnTo>
                <a:lnTo>
                  <a:pt x="33870" y="12250"/>
                </a:lnTo>
                <a:lnTo>
                  <a:pt x="33870" y="12240"/>
                </a:lnTo>
                <a:lnTo>
                  <a:pt x="33860" y="12240"/>
                </a:lnTo>
                <a:lnTo>
                  <a:pt x="33860" y="12250"/>
                </a:lnTo>
                <a:lnTo>
                  <a:pt x="33860" y="12240"/>
                </a:lnTo>
                <a:lnTo>
                  <a:pt x="33840" y="12240"/>
                </a:lnTo>
                <a:lnTo>
                  <a:pt x="33840" y="12230"/>
                </a:lnTo>
                <a:lnTo>
                  <a:pt x="33830" y="12230"/>
                </a:lnTo>
                <a:lnTo>
                  <a:pt x="33830" y="12220"/>
                </a:lnTo>
                <a:lnTo>
                  <a:pt x="33830" y="12210"/>
                </a:lnTo>
                <a:lnTo>
                  <a:pt x="33830" y="12200"/>
                </a:lnTo>
                <a:lnTo>
                  <a:pt x="33820" y="12200"/>
                </a:lnTo>
                <a:lnTo>
                  <a:pt x="33810" y="12200"/>
                </a:lnTo>
                <a:lnTo>
                  <a:pt x="33810" y="12190"/>
                </a:lnTo>
                <a:lnTo>
                  <a:pt x="33790" y="12190"/>
                </a:lnTo>
                <a:lnTo>
                  <a:pt x="33780" y="12190"/>
                </a:lnTo>
                <a:lnTo>
                  <a:pt x="33780" y="12180"/>
                </a:lnTo>
                <a:lnTo>
                  <a:pt x="33770" y="12180"/>
                </a:lnTo>
                <a:lnTo>
                  <a:pt x="33770" y="12170"/>
                </a:lnTo>
                <a:lnTo>
                  <a:pt x="33770" y="12160"/>
                </a:lnTo>
                <a:lnTo>
                  <a:pt x="33710" y="12160"/>
                </a:lnTo>
                <a:lnTo>
                  <a:pt x="33690" y="12160"/>
                </a:lnTo>
                <a:lnTo>
                  <a:pt x="33680" y="12160"/>
                </a:lnTo>
                <a:lnTo>
                  <a:pt x="33680" y="12170"/>
                </a:lnTo>
                <a:lnTo>
                  <a:pt x="33670" y="12170"/>
                </a:lnTo>
                <a:lnTo>
                  <a:pt x="33660" y="12170"/>
                </a:lnTo>
                <a:lnTo>
                  <a:pt x="33640" y="12170"/>
                </a:lnTo>
                <a:lnTo>
                  <a:pt x="33640" y="12160"/>
                </a:lnTo>
                <a:lnTo>
                  <a:pt x="33610" y="12160"/>
                </a:lnTo>
                <a:lnTo>
                  <a:pt x="33600" y="12160"/>
                </a:lnTo>
                <a:lnTo>
                  <a:pt x="33590" y="12160"/>
                </a:lnTo>
                <a:lnTo>
                  <a:pt x="33580" y="12160"/>
                </a:lnTo>
                <a:lnTo>
                  <a:pt x="33570" y="12160"/>
                </a:lnTo>
                <a:lnTo>
                  <a:pt x="33570" y="12150"/>
                </a:lnTo>
                <a:lnTo>
                  <a:pt x="33560" y="12150"/>
                </a:lnTo>
                <a:lnTo>
                  <a:pt x="33560" y="12140"/>
                </a:lnTo>
                <a:lnTo>
                  <a:pt x="33550" y="12140"/>
                </a:lnTo>
                <a:lnTo>
                  <a:pt x="33550" y="12150"/>
                </a:lnTo>
                <a:lnTo>
                  <a:pt x="33540" y="12150"/>
                </a:lnTo>
                <a:lnTo>
                  <a:pt x="33420" y="12150"/>
                </a:lnTo>
                <a:lnTo>
                  <a:pt x="33370" y="12150"/>
                </a:lnTo>
                <a:lnTo>
                  <a:pt x="33370" y="12160"/>
                </a:lnTo>
                <a:lnTo>
                  <a:pt x="33350" y="12160"/>
                </a:lnTo>
                <a:lnTo>
                  <a:pt x="33290" y="12160"/>
                </a:lnTo>
                <a:lnTo>
                  <a:pt x="33270" y="12160"/>
                </a:lnTo>
                <a:lnTo>
                  <a:pt x="33260" y="12160"/>
                </a:lnTo>
                <a:lnTo>
                  <a:pt x="33240" y="12160"/>
                </a:lnTo>
                <a:lnTo>
                  <a:pt x="33240" y="12170"/>
                </a:lnTo>
                <a:lnTo>
                  <a:pt x="33230" y="12170"/>
                </a:lnTo>
                <a:lnTo>
                  <a:pt x="33210" y="12170"/>
                </a:lnTo>
                <a:lnTo>
                  <a:pt x="33200" y="12170"/>
                </a:lnTo>
                <a:lnTo>
                  <a:pt x="33200" y="12180"/>
                </a:lnTo>
                <a:lnTo>
                  <a:pt x="33190" y="12180"/>
                </a:lnTo>
                <a:lnTo>
                  <a:pt x="33180" y="12180"/>
                </a:lnTo>
                <a:lnTo>
                  <a:pt x="33170" y="12180"/>
                </a:lnTo>
                <a:lnTo>
                  <a:pt x="33160" y="12180"/>
                </a:lnTo>
                <a:lnTo>
                  <a:pt x="33130" y="12180"/>
                </a:lnTo>
                <a:lnTo>
                  <a:pt x="33130" y="12190"/>
                </a:lnTo>
                <a:lnTo>
                  <a:pt x="33120" y="12190"/>
                </a:lnTo>
                <a:lnTo>
                  <a:pt x="33110" y="12190"/>
                </a:lnTo>
                <a:lnTo>
                  <a:pt x="33110" y="12200"/>
                </a:lnTo>
                <a:lnTo>
                  <a:pt x="33080" y="12200"/>
                </a:lnTo>
                <a:lnTo>
                  <a:pt x="33080" y="12210"/>
                </a:lnTo>
                <a:lnTo>
                  <a:pt x="33070" y="12210"/>
                </a:lnTo>
                <a:lnTo>
                  <a:pt x="33060" y="12210"/>
                </a:lnTo>
                <a:lnTo>
                  <a:pt x="33060" y="12220"/>
                </a:lnTo>
                <a:lnTo>
                  <a:pt x="33050" y="12220"/>
                </a:lnTo>
                <a:lnTo>
                  <a:pt x="33040" y="12220"/>
                </a:lnTo>
                <a:lnTo>
                  <a:pt x="33040" y="12230"/>
                </a:lnTo>
                <a:lnTo>
                  <a:pt x="33040" y="12240"/>
                </a:lnTo>
                <a:lnTo>
                  <a:pt x="33030" y="12240"/>
                </a:lnTo>
                <a:lnTo>
                  <a:pt x="33020" y="12240"/>
                </a:lnTo>
                <a:lnTo>
                  <a:pt x="32980" y="12240"/>
                </a:lnTo>
                <a:lnTo>
                  <a:pt x="32970" y="12240"/>
                </a:lnTo>
                <a:lnTo>
                  <a:pt x="32960" y="12240"/>
                </a:lnTo>
                <a:lnTo>
                  <a:pt x="32960" y="12230"/>
                </a:lnTo>
                <a:lnTo>
                  <a:pt x="32950" y="12230"/>
                </a:lnTo>
                <a:lnTo>
                  <a:pt x="32930" y="12230"/>
                </a:lnTo>
                <a:lnTo>
                  <a:pt x="32930" y="12220"/>
                </a:lnTo>
                <a:lnTo>
                  <a:pt x="32930" y="12230"/>
                </a:lnTo>
                <a:lnTo>
                  <a:pt x="32920" y="12230"/>
                </a:lnTo>
                <a:lnTo>
                  <a:pt x="32920" y="12220"/>
                </a:lnTo>
                <a:lnTo>
                  <a:pt x="32840" y="12220"/>
                </a:lnTo>
                <a:lnTo>
                  <a:pt x="32780" y="12220"/>
                </a:lnTo>
                <a:lnTo>
                  <a:pt x="32770" y="12220"/>
                </a:lnTo>
                <a:lnTo>
                  <a:pt x="32770" y="12230"/>
                </a:lnTo>
                <a:lnTo>
                  <a:pt x="32750" y="12230"/>
                </a:lnTo>
                <a:lnTo>
                  <a:pt x="32730" y="12230"/>
                </a:lnTo>
                <a:lnTo>
                  <a:pt x="32730" y="12240"/>
                </a:lnTo>
                <a:lnTo>
                  <a:pt x="32710" y="12240"/>
                </a:lnTo>
                <a:lnTo>
                  <a:pt x="32700" y="12240"/>
                </a:lnTo>
                <a:lnTo>
                  <a:pt x="32680" y="12240"/>
                </a:lnTo>
                <a:lnTo>
                  <a:pt x="32670" y="12240"/>
                </a:lnTo>
                <a:lnTo>
                  <a:pt x="32660" y="12240"/>
                </a:lnTo>
                <a:lnTo>
                  <a:pt x="32650" y="12240"/>
                </a:lnTo>
                <a:lnTo>
                  <a:pt x="32640" y="12240"/>
                </a:lnTo>
                <a:lnTo>
                  <a:pt x="32630" y="12240"/>
                </a:lnTo>
                <a:lnTo>
                  <a:pt x="32630" y="12250"/>
                </a:lnTo>
                <a:lnTo>
                  <a:pt x="32620" y="12250"/>
                </a:lnTo>
                <a:lnTo>
                  <a:pt x="32610" y="12250"/>
                </a:lnTo>
                <a:lnTo>
                  <a:pt x="32590" y="12250"/>
                </a:lnTo>
                <a:lnTo>
                  <a:pt x="32590" y="12260"/>
                </a:lnTo>
                <a:lnTo>
                  <a:pt x="32570" y="12260"/>
                </a:lnTo>
                <a:lnTo>
                  <a:pt x="32540" y="12260"/>
                </a:lnTo>
                <a:lnTo>
                  <a:pt x="32520" y="12260"/>
                </a:lnTo>
                <a:lnTo>
                  <a:pt x="32520" y="12270"/>
                </a:lnTo>
                <a:lnTo>
                  <a:pt x="32510" y="12270"/>
                </a:lnTo>
                <a:lnTo>
                  <a:pt x="32510" y="12280"/>
                </a:lnTo>
                <a:lnTo>
                  <a:pt x="32480" y="12280"/>
                </a:lnTo>
                <a:lnTo>
                  <a:pt x="32470" y="12280"/>
                </a:lnTo>
                <a:lnTo>
                  <a:pt x="32450" y="12280"/>
                </a:lnTo>
                <a:lnTo>
                  <a:pt x="32450" y="12290"/>
                </a:lnTo>
                <a:lnTo>
                  <a:pt x="32430" y="12290"/>
                </a:lnTo>
                <a:lnTo>
                  <a:pt x="32410" y="12290"/>
                </a:lnTo>
                <a:lnTo>
                  <a:pt x="32390" y="12290"/>
                </a:lnTo>
                <a:lnTo>
                  <a:pt x="32390" y="12300"/>
                </a:lnTo>
                <a:lnTo>
                  <a:pt x="32380" y="12300"/>
                </a:lnTo>
                <a:lnTo>
                  <a:pt x="32370" y="12300"/>
                </a:lnTo>
                <a:lnTo>
                  <a:pt x="32360" y="12300"/>
                </a:lnTo>
                <a:lnTo>
                  <a:pt x="32360" y="12310"/>
                </a:lnTo>
                <a:lnTo>
                  <a:pt x="32350" y="12310"/>
                </a:lnTo>
                <a:lnTo>
                  <a:pt x="32350" y="12320"/>
                </a:lnTo>
                <a:lnTo>
                  <a:pt x="32330" y="12320"/>
                </a:lnTo>
                <a:lnTo>
                  <a:pt x="32320" y="12320"/>
                </a:lnTo>
                <a:lnTo>
                  <a:pt x="32300" y="12320"/>
                </a:lnTo>
                <a:lnTo>
                  <a:pt x="32300" y="12330"/>
                </a:lnTo>
                <a:lnTo>
                  <a:pt x="32290" y="12330"/>
                </a:lnTo>
                <a:lnTo>
                  <a:pt x="32280" y="12330"/>
                </a:lnTo>
                <a:lnTo>
                  <a:pt x="32270" y="12330"/>
                </a:lnTo>
                <a:lnTo>
                  <a:pt x="32270" y="12340"/>
                </a:lnTo>
                <a:lnTo>
                  <a:pt x="32260" y="12340"/>
                </a:lnTo>
                <a:lnTo>
                  <a:pt x="32250" y="12340"/>
                </a:lnTo>
                <a:lnTo>
                  <a:pt x="32220" y="12340"/>
                </a:lnTo>
                <a:lnTo>
                  <a:pt x="32220" y="12350"/>
                </a:lnTo>
                <a:lnTo>
                  <a:pt x="32210" y="12350"/>
                </a:lnTo>
                <a:lnTo>
                  <a:pt x="32210" y="12340"/>
                </a:lnTo>
                <a:lnTo>
                  <a:pt x="32200" y="12340"/>
                </a:lnTo>
                <a:lnTo>
                  <a:pt x="32200" y="12350"/>
                </a:lnTo>
                <a:lnTo>
                  <a:pt x="32200" y="12340"/>
                </a:lnTo>
                <a:lnTo>
                  <a:pt x="32190" y="12340"/>
                </a:lnTo>
                <a:lnTo>
                  <a:pt x="32180" y="12340"/>
                </a:lnTo>
                <a:lnTo>
                  <a:pt x="32180" y="12330"/>
                </a:lnTo>
                <a:lnTo>
                  <a:pt x="32180" y="12320"/>
                </a:lnTo>
                <a:lnTo>
                  <a:pt x="32150" y="12320"/>
                </a:lnTo>
                <a:lnTo>
                  <a:pt x="32130" y="12320"/>
                </a:lnTo>
                <a:lnTo>
                  <a:pt x="32110" y="12320"/>
                </a:lnTo>
                <a:lnTo>
                  <a:pt x="32110" y="12310"/>
                </a:lnTo>
                <a:lnTo>
                  <a:pt x="32080" y="12310"/>
                </a:lnTo>
                <a:lnTo>
                  <a:pt x="32080" y="12320"/>
                </a:lnTo>
                <a:lnTo>
                  <a:pt x="32080" y="12310"/>
                </a:lnTo>
                <a:lnTo>
                  <a:pt x="32070" y="12310"/>
                </a:lnTo>
                <a:lnTo>
                  <a:pt x="32070" y="12320"/>
                </a:lnTo>
                <a:lnTo>
                  <a:pt x="32040" y="12320"/>
                </a:lnTo>
                <a:lnTo>
                  <a:pt x="32030" y="12320"/>
                </a:lnTo>
                <a:lnTo>
                  <a:pt x="32020" y="12320"/>
                </a:lnTo>
                <a:lnTo>
                  <a:pt x="32020" y="12330"/>
                </a:lnTo>
                <a:lnTo>
                  <a:pt x="32010" y="12330"/>
                </a:lnTo>
                <a:lnTo>
                  <a:pt x="32000" y="12330"/>
                </a:lnTo>
                <a:lnTo>
                  <a:pt x="31980" y="12330"/>
                </a:lnTo>
                <a:lnTo>
                  <a:pt x="31970" y="12330"/>
                </a:lnTo>
                <a:lnTo>
                  <a:pt x="31970" y="12340"/>
                </a:lnTo>
                <a:lnTo>
                  <a:pt x="31960" y="12340"/>
                </a:lnTo>
                <a:lnTo>
                  <a:pt x="31950" y="12340"/>
                </a:lnTo>
                <a:lnTo>
                  <a:pt x="31950" y="12350"/>
                </a:lnTo>
                <a:lnTo>
                  <a:pt x="31940" y="12350"/>
                </a:lnTo>
                <a:lnTo>
                  <a:pt x="31940" y="12360"/>
                </a:lnTo>
                <a:lnTo>
                  <a:pt x="31920" y="12360"/>
                </a:lnTo>
                <a:lnTo>
                  <a:pt x="31890" y="12360"/>
                </a:lnTo>
                <a:lnTo>
                  <a:pt x="31840" y="12360"/>
                </a:lnTo>
                <a:lnTo>
                  <a:pt x="31840" y="12370"/>
                </a:lnTo>
                <a:lnTo>
                  <a:pt x="31840" y="12360"/>
                </a:lnTo>
                <a:lnTo>
                  <a:pt x="31830" y="12360"/>
                </a:lnTo>
                <a:lnTo>
                  <a:pt x="31830" y="12370"/>
                </a:lnTo>
                <a:lnTo>
                  <a:pt x="31810" y="12370"/>
                </a:lnTo>
                <a:lnTo>
                  <a:pt x="31800" y="12370"/>
                </a:lnTo>
                <a:lnTo>
                  <a:pt x="31780" y="12370"/>
                </a:lnTo>
                <a:lnTo>
                  <a:pt x="31780" y="12380"/>
                </a:lnTo>
                <a:lnTo>
                  <a:pt x="31770" y="12380"/>
                </a:lnTo>
                <a:lnTo>
                  <a:pt x="31750" y="12380"/>
                </a:lnTo>
                <a:lnTo>
                  <a:pt x="31730" y="12380"/>
                </a:lnTo>
                <a:lnTo>
                  <a:pt x="31730" y="12390"/>
                </a:lnTo>
                <a:lnTo>
                  <a:pt x="31710" y="12390"/>
                </a:lnTo>
                <a:lnTo>
                  <a:pt x="31690" y="12390"/>
                </a:lnTo>
                <a:lnTo>
                  <a:pt x="31690" y="12400"/>
                </a:lnTo>
                <a:lnTo>
                  <a:pt x="31670" y="12400"/>
                </a:lnTo>
                <a:lnTo>
                  <a:pt x="31660" y="12400"/>
                </a:lnTo>
                <a:lnTo>
                  <a:pt x="31640" y="12400"/>
                </a:lnTo>
                <a:lnTo>
                  <a:pt x="31640" y="12410"/>
                </a:lnTo>
                <a:lnTo>
                  <a:pt x="31630" y="12410"/>
                </a:lnTo>
                <a:lnTo>
                  <a:pt x="31610" y="12410"/>
                </a:lnTo>
                <a:lnTo>
                  <a:pt x="31600" y="12410"/>
                </a:lnTo>
                <a:lnTo>
                  <a:pt x="31600" y="12420"/>
                </a:lnTo>
                <a:lnTo>
                  <a:pt x="31580" y="12420"/>
                </a:lnTo>
                <a:lnTo>
                  <a:pt x="31570" y="12420"/>
                </a:lnTo>
                <a:lnTo>
                  <a:pt x="31550" y="12420"/>
                </a:lnTo>
                <a:lnTo>
                  <a:pt x="31550" y="12430"/>
                </a:lnTo>
                <a:lnTo>
                  <a:pt x="31540" y="12430"/>
                </a:lnTo>
                <a:lnTo>
                  <a:pt x="31520" y="12430"/>
                </a:lnTo>
                <a:lnTo>
                  <a:pt x="31520" y="12440"/>
                </a:lnTo>
                <a:lnTo>
                  <a:pt x="31510" y="12440"/>
                </a:lnTo>
                <a:lnTo>
                  <a:pt x="31490" y="12440"/>
                </a:lnTo>
                <a:lnTo>
                  <a:pt x="31480" y="12440"/>
                </a:lnTo>
                <a:lnTo>
                  <a:pt x="31480" y="12450"/>
                </a:lnTo>
                <a:lnTo>
                  <a:pt x="31460" y="12450"/>
                </a:lnTo>
                <a:lnTo>
                  <a:pt x="31440" y="12450"/>
                </a:lnTo>
                <a:lnTo>
                  <a:pt x="31420" y="12450"/>
                </a:lnTo>
                <a:lnTo>
                  <a:pt x="31420" y="12460"/>
                </a:lnTo>
                <a:lnTo>
                  <a:pt x="31410" y="12460"/>
                </a:lnTo>
                <a:lnTo>
                  <a:pt x="31390" y="12460"/>
                </a:lnTo>
                <a:lnTo>
                  <a:pt x="31370" y="12460"/>
                </a:lnTo>
                <a:lnTo>
                  <a:pt x="31370" y="12470"/>
                </a:lnTo>
                <a:lnTo>
                  <a:pt x="31350" y="12470"/>
                </a:lnTo>
                <a:lnTo>
                  <a:pt x="31330" y="12470"/>
                </a:lnTo>
                <a:lnTo>
                  <a:pt x="31330" y="12480"/>
                </a:lnTo>
                <a:lnTo>
                  <a:pt x="31310" y="12480"/>
                </a:lnTo>
                <a:lnTo>
                  <a:pt x="31290" y="12480"/>
                </a:lnTo>
                <a:lnTo>
                  <a:pt x="31280" y="12480"/>
                </a:lnTo>
                <a:lnTo>
                  <a:pt x="31280" y="12490"/>
                </a:lnTo>
                <a:lnTo>
                  <a:pt x="31270" y="12490"/>
                </a:lnTo>
                <a:lnTo>
                  <a:pt x="31260" y="12490"/>
                </a:lnTo>
                <a:lnTo>
                  <a:pt x="31260" y="12500"/>
                </a:lnTo>
                <a:lnTo>
                  <a:pt x="31250" y="12500"/>
                </a:lnTo>
                <a:lnTo>
                  <a:pt x="31240" y="12500"/>
                </a:lnTo>
                <a:lnTo>
                  <a:pt x="31240" y="12510"/>
                </a:lnTo>
                <a:lnTo>
                  <a:pt x="31230" y="12510"/>
                </a:lnTo>
                <a:lnTo>
                  <a:pt x="31220" y="12510"/>
                </a:lnTo>
                <a:lnTo>
                  <a:pt x="31220" y="12520"/>
                </a:lnTo>
                <a:lnTo>
                  <a:pt x="31200" y="12520"/>
                </a:lnTo>
                <a:lnTo>
                  <a:pt x="31180" y="12520"/>
                </a:lnTo>
                <a:lnTo>
                  <a:pt x="31160" y="12520"/>
                </a:lnTo>
                <a:lnTo>
                  <a:pt x="31160" y="12530"/>
                </a:lnTo>
                <a:lnTo>
                  <a:pt x="31150" y="12530"/>
                </a:lnTo>
                <a:lnTo>
                  <a:pt x="31140" y="12530"/>
                </a:lnTo>
                <a:lnTo>
                  <a:pt x="31130" y="12530"/>
                </a:lnTo>
                <a:lnTo>
                  <a:pt x="31130" y="12540"/>
                </a:lnTo>
                <a:lnTo>
                  <a:pt x="31110" y="12540"/>
                </a:lnTo>
                <a:lnTo>
                  <a:pt x="31100" y="12540"/>
                </a:lnTo>
                <a:lnTo>
                  <a:pt x="31080" y="12540"/>
                </a:lnTo>
                <a:lnTo>
                  <a:pt x="31080" y="12550"/>
                </a:lnTo>
                <a:lnTo>
                  <a:pt x="31070" y="12550"/>
                </a:lnTo>
                <a:lnTo>
                  <a:pt x="31060" y="12550"/>
                </a:lnTo>
                <a:lnTo>
                  <a:pt x="31060" y="12560"/>
                </a:lnTo>
                <a:lnTo>
                  <a:pt x="31050" y="12560"/>
                </a:lnTo>
                <a:lnTo>
                  <a:pt x="31040" y="12560"/>
                </a:lnTo>
                <a:lnTo>
                  <a:pt x="31020" y="12560"/>
                </a:lnTo>
                <a:lnTo>
                  <a:pt x="31020" y="12570"/>
                </a:lnTo>
                <a:lnTo>
                  <a:pt x="31010" y="12570"/>
                </a:lnTo>
                <a:lnTo>
                  <a:pt x="31010" y="12580"/>
                </a:lnTo>
                <a:lnTo>
                  <a:pt x="31010" y="12600"/>
                </a:lnTo>
                <a:lnTo>
                  <a:pt x="31010" y="12620"/>
                </a:lnTo>
                <a:lnTo>
                  <a:pt x="31010" y="12630"/>
                </a:lnTo>
                <a:lnTo>
                  <a:pt x="31020" y="12630"/>
                </a:lnTo>
                <a:lnTo>
                  <a:pt x="31020" y="12640"/>
                </a:lnTo>
                <a:lnTo>
                  <a:pt x="31020" y="12650"/>
                </a:lnTo>
                <a:lnTo>
                  <a:pt x="31010" y="12650"/>
                </a:lnTo>
                <a:lnTo>
                  <a:pt x="31010" y="12640"/>
                </a:lnTo>
                <a:lnTo>
                  <a:pt x="31010" y="12630"/>
                </a:lnTo>
                <a:lnTo>
                  <a:pt x="31000" y="12630"/>
                </a:lnTo>
                <a:lnTo>
                  <a:pt x="31000" y="12620"/>
                </a:lnTo>
                <a:lnTo>
                  <a:pt x="31000" y="12610"/>
                </a:lnTo>
                <a:lnTo>
                  <a:pt x="30990" y="12610"/>
                </a:lnTo>
                <a:lnTo>
                  <a:pt x="30990" y="12600"/>
                </a:lnTo>
                <a:lnTo>
                  <a:pt x="30980" y="12600"/>
                </a:lnTo>
                <a:lnTo>
                  <a:pt x="30980" y="12590"/>
                </a:lnTo>
                <a:lnTo>
                  <a:pt x="30970" y="12590"/>
                </a:lnTo>
                <a:lnTo>
                  <a:pt x="30960" y="12590"/>
                </a:lnTo>
                <a:lnTo>
                  <a:pt x="30960" y="12600"/>
                </a:lnTo>
                <a:lnTo>
                  <a:pt x="30950" y="12600"/>
                </a:lnTo>
                <a:lnTo>
                  <a:pt x="30950" y="12610"/>
                </a:lnTo>
                <a:lnTo>
                  <a:pt x="30940" y="12610"/>
                </a:lnTo>
                <a:lnTo>
                  <a:pt x="30920" y="12610"/>
                </a:lnTo>
                <a:lnTo>
                  <a:pt x="30910" y="12610"/>
                </a:lnTo>
                <a:lnTo>
                  <a:pt x="30910" y="12600"/>
                </a:lnTo>
                <a:lnTo>
                  <a:pt x="30900" y="12600"/>
                </a:lnTo>
                <a:lnTo>
                  <a:pt x="30890" y="12600"/>
                </a:lnTo>
                <a:lnTo>
                  <a:pt x="30890" y="12580"/>
                </a:lnTo>
                <a:lnTo>
                  <a:pt x="30880" y="12580"/>
                </a:lnTo>
                <a:lnTo>
                  <a:pt x="30880" y="12570"/>
                </a:lnTo>
                <a:lnTo>
                  <a:pt x="30860" y="12570"/>
                </a:lnTo>
                <a:lnTo>
                  <a:pt x="30860" y="12590"/>
                </a:lnTo>
                <a:lnTo>
                  <a:pt x="30860" y="12600"/>
                </a:lnTo>
                <a:lnTo>
                  <a:pt x="30860" y="12610"/>
                </a:lnTo>
                <a:lnTo>
                  <a:pt x="30880" y="12610"/>
                </a:lnTo>
                <a:lnTo>
                  <a:pt x="30890" y="12610"/>
                </a:lnTo>
                <a:lnTo>
                  <a:pt x="30890" y="12620"/>
                </a:lnTo>
                <a:lnTo>
                  <a:pt x="30930" y="12620"/>
                </a:lnTo>
                <a:lnTo>
                  <a:pt x="30930" y="12610"/>
                </a:lnTo>
                <a:lnTo>
                  <a:pt x="30950" y="12610"/>
                </a:lnTo>
                <a:lnTo>
                  <a:pt x="30980" y="12610"/>
                </a:lnTo>
                <a:lnTo>
                  <a:pt x="30990" y="12610"/>
                </a:lnTo>
                <a:lnTo>
                  <a:pt x="30990" y="12620"/>
                </a:lnTo>
                <a:lnTo>
                  <a:pt x="31000" y="12620"/>
                </a:lnTo>
                <a:lnTo>
                  <a:pt x="31000" y="12630"/>
                </a:lnTo>
                <a:lnTo>
                  <a:pt x="31000" y="12640"/>
                </a:lnTo>
                <a:lnTo>
                  <a:pt x="31000" y="12650"/>
                </a:lnTo>
                <a:lnTo>
                  <a:pt x="30980" y="12650"/>
                </a:lnTo>
                <a:lnTo>
                  <a:pt x="30980" y="12640"/>
                </a:lnTo>
                <a:lnTo>
                  <a:pt x="30980" y="12630"/>
                </a:lnTo>
                <a:lnTo>
                  <a:pt x="30970" y="12630"/>
                </a:lnTo>
                <a:lnTo>
                  <a:pt x="30940" y="12630"/>
                </a:lnTo>
                <a:lnTo>
                  <a:pt x="30940" y="12620"/>
                </a:lnTo>
                <a:lnTo>
                  <a:pt x="30870" y="12620"/>
                </a:lnTo>
                <a:lnTo>
                  <a:pt x="30840" y="12620"/>
                </a:lnTo>
                <a:lnTo>
                  <a:pt x="30830" y="12620"/>
                </a:lnTo>
                <a:lnTo>
                  <a:pt x="30830" y="12630"/>
                </a:lnTo>
                <a:lnTo>
                  <a:pt x="30820" y="12630"/>
                </a:lnTo>
                <a:lnTo>
                  <a:pt x="30800" y="12630"/>
                </a:lnTo>
                <a:lnTo>
                  <a:pt x="30800" y="12640"/>
                </a:lnTo>
                <a:lnTo>
                  <a:pt x="30790" y="12640"/>
                </a:lnTo>
                <a:lnTo>
                  <a:pt x="30780" y="12640"/>
                </a:lnTo>
                <a:lnTo>
                  <a:pt x="30770" y="12640"/>
                </a:lnTo>
                <a:lnTo>
                  <a:pt x="30770" y="12650"/>
                </a:lnTo>
                <a:lnTo>
                  <a:pt x="30760" y="12650"/>
                </a:lnTo>
                <a:lnTo>
                  <a:pt x="30750" y="12650"/>
                </a:lnTo>
                <a:lnTo>
                  <a:pt x="30740" y="12650"/>
                </a:lnTo>
                <a:lnTo>
                  <a:pt x="30740" y="12660"/>
                </a:lnTo>
                <a:lnTo>
                  <a:pt x="30730" y="12660"/>
                </a:lnTo>
                <a:lnTo>
                  <a:pt x="30720" y="12660"/>
                </a:lnTo>
                <a:lnTo>
                  <a:pt x="30710" y="12660"/>
                </a:lnTo>
                <a:lnTo>
                  <a:pt x="30710" y="12670"/>
                </a:lnTo>
                <a:lnTo>
                  <a:pt x="30700" y="12670"/>
                </a:lnTo>
                <a:lnTo>
                  <a:pt x="30690" y="12670"/>
                </a:lnTo>
                <a:lnTo>
                  <a:pt x="30690" y="12680"/>
                </a:lnTo>
                <a:lnTo>
                  <a:pt x="30680" y="12680"/>
                </a:lnTo>
                <a:lnTo>
                  <a:pt x="30660" y="12680"/>
                </a:lnTo>
                <a:lnTo>
                  <a:pt x="30630" y="12680"/>
                </a:lnTo>
                <a:lnTo>
                  <a:pt x="30610" y="12680"/>
                </a:lnTo>
                <a:lnTo>
                  <a:pt x="30600" y="12680"/>
                </a:lnTo>
                <a:lnTo>
                  <a:pt x="30600" y="12670"/>
                </a:lnTo>
                <a:lnTo>
                  <a:pt x="30580" y="12670"/>
                </a:lnTo>
                <a:lnTo>
                  <a:pt x="30570" y="12670"/>
                </a:lnTo>
                <a:lnTo>
                  <a:pt x="30570" y="12660"/>
                </a:lnTo>
                <a:lnTo>
                  <a:pt x="30560" y="12660"/>
                </a:lnTo>
                <a:lnTo>
                  <a:pt x="30560" y="12650"/>
                </a:lnTo>
                <a:lnTo>
                  <a:pt x="30550" y="12650"/>
                </a:lnTo>
                <a:lnTo>
                  <a:pt x="30540" y="12650"/>
                </a:lnTo>
                <a:lnTo>
                  <a:pt x="30540" y="12640"/>
                </a:lnTo>
                <a:lnTo>
                  <a:pt x="30530" y="12640"/>
                </a:lnTo>
                <a:lnTo>
                  <a:pt x="30520" y="12640"/>
                </a:lnTo>
                <a:lnTo>
                  <a:pt x="30520" y="12630"/>
                </a:lnTo>
                <a:lnTo>
                  <a:pt x="30510" y="12630"/>
                </a:lnTo>
                <a:lnTo>
                  <a:pt x="30490" y="12630"/>
                </a:lnTo>
                <a:lnTo>
                  <a:pt x="30490" y="12620"/>
                </a:lnTo>
                <a:lnTo>
                  <a:pt x="30470" y="12620"/>
                </a:lnTo>
                <a:lnTo>
                  <a:pt x="30450" y="12620"/>
                </a:lnTo>
                <a:lnTo>
                  <a:pt x="30380" y="12620"/>
                </a:lnTo>
                <a:lnTo>
                  <a:pt x="30210" y="12620"/>
                </a:lnTo>
                <a:lnTo>
                  <a:pt x="30190" y="12620"/>
                </a:lnTo>
                <a:lnTo>
                  <a:pt x="30190" y="12630"/>
                </a:lnTo>
                <a:lnTo>
                  <a:pt x="30180" y="12630"/>
                </a:lnTo>
                <a:lnTo>
                  <a:pt x="30170" y="12630"/>
                </a:lnTo>
                <a:lnTo>
                  <a:pt x="30170" y="12640"/>
                </a:lnTo>
                <a:lnTo>
                  <a:pt x="30160" y="12640"/>
                </a:lnTo>
                <a:lnTo>
                  <a:pt x="30150" y="12640"/>
                </a:lnTo>
                <a:lnTo>
                  <a:pt x="30140" y="12640"/>
                </a:lnTo>
                <a:lnTo>
                  <a:pt x="30140" y="12650"/>
                </a:lnTo>
                <a:lnTo>
                  <a:pt x="30130" y="12650"/>
                </a:lnTo>
                <a:lnTo>
                  <a:pt x="30120" y="12650"/>
                </a:lnTo>
                <a:lnTo>
                  <a:pt x="30110" y="12650"/>
                </a:lnTo>
                <a:lnTo>
                  <a:pt x="30110" y="12660"/>
                </a:lnTo>
                <a:lnTo>
                  <a:pt x="30100" y="12660"/>
                </a:lnTo>
                <a:lnTo>
                  <a:pt x="30090" y="12660"/>
                </a:lnTo>
                <a:lnTo>
                  <a:pt x="30090" y="12670"/>
                </a:lnTo>
                <a:lnTo>
                  <a:pt x="30080" y="12670"/>
                </a:lnTo>
                <a:lnTo>
                  <a:pt x="30070" y="12670"/>
                </a:lnTo>
                <a:lnTo>
                  <a:pt x="30070" y="12680"/>
                </a:lnTo>
                <a:lnTo>
                  <a:pt x="30060" y="12680"/>
                </a:lnTo>
                <a:lnTo>
                  <a:pt x="30030" y="12680"/>
                </a:lnTo>
                <a:lnTo>
                  <a:pt x="29970" y="12680"/>
                </a:lnTo>
                <a:lnTo>
                  <a:pt x="29970" y="12690"/>
                </a:lnTo>
                <a:lnTo>
                  <a:pt x="29940" y="12690"/>
                </a:lnTo>
                <a:lnTo>
                  <a:pt x="29920" y="12690"/>
                </a:lnTo>
                <a:lnTo>
                  <a:pt x="29890" y="12690"/>
                </a:lnTo>
                <a:lnTo>
                  <a:pt x="29890" y="12700"/>
                </a:lnTo>
                <a:lnTo>
                  <a:pt x="29870" y="12700"/>
                </a:lnTo>
                <a:lnTo>
                  <a:pt x="29850" y="12700"/>
                </a:lnTo>
                <a:lnTo>
                  <a:pt x="29820" y="12700"/>
                </a:lnTo>
                <a:lnTo>
                  <a:pt x="29820" y="12710"/>
                </a:lnTo>
                <a:lnTo>
                  <a:pt x="29800" y="12710"/>
                </a:lnTo>
                <a:lnTo>
                  <a:pt x="29790" y="12710"/>
                </a:lnTo>
                <a:lnTo>
                  <a:pt x="29790" y="12720"/>
                </a:lnTo>
                <a:lnTo>
                  <a:pt x="29770" y="12720"/>
                </a:lnTo>
                <a:lnTo>
                  <a:pt x="29760" y="12720"/>
                </a:lnTo>
                <a:lnTo>
                  <a:pt x="29740" y="12720"/>
                </a:lnTo>
                <a:lnTo>
                  <a:pt x="29740" y="12730"/>
                </a:lnTo>
                <a:lnTo>
                  <a:pt x="29720" y="12730"/>
                </a:lnTo>
                <a:lnTo>
                  <a:pt x="29700" y="12730"/>
                </a:lnTo>
                <a:lnTo>
                  <a:pt x="29680" y="12730"/>
                </a:lnTo>
                <a:lnTo>
                  <a:pt x="29680" y="12740"/>
                </a:lnTo>
                <a:lnTo>
                  <a:pt x="29660" y="12740"/>
                </a:lnTo>
                <a:lnTo>
                  <a:pt x="29650" y="12740"/>
                </a:lnTo>
                <a:lnTo>
                  <a:pt x="29630" y="12740"/>
                </a:lnTo>
                <a:lnTo>
                  <a:pt x="29630" y="12750"/>
                </a:lnTo>
                <a:lnTo>
                  <a:pt x="29610" y="12750"/>
                </a:lnTo>
                <a:lnTo>
                  <a:pt x="29590" y="12750"/>
                </a:lnTo>
                <a:lnTo>
                  <a:pt x="29590" y="12760"/>
                </a:lnTo>
                <a:lnTo>
                  <a:pt x="29580" y="12760"/>
                </a:lnTo>
                <a:lnTo>
                  <a:pt x="29570" y="12760"/>
                </a:lnTo>
                <a:lnTo>
                  <a:pt x="29560" y="12760"/>
                </a:lnTo>
                <a:lnTo>
                  <a:pt x="29560" y="12770"/>
                </a:lnTo>
                <a:lnTo>
                  <a:pt x="29550" y="12770"/>
                </a:lnTo>
                <a:lnTo>
                  <a:pt x="29540" y="12770"/>
                </a:lnTo>
                <a:lnTo>
                  <a:pt x="29530" y="12770"/>
                </a:lnTo>
                <a:lnTo>
                  <a:pt x="29530" y="12780"/>
                </a:lnTo>
                <a:lnTo>
                  <a:pt x="29520" y="12780"/>
                </a:lnTo>
                <a:lnTo>
                  <a:pt x="29490" y="12780"/>
                </a:lnTo>
                <a:lnTo>
                  <a:pt x="29410" y="12780"/>
                </a:lnTo>
                <a:lnTo>
                  <a:pt x="29410" y="12790"/>
                </a:lnTo>
                <a:lnTo>
                  <a:pt x="29390" y="12790"/>
                </a:lnTo>
                <a:lnTo>
                  <a:pt x="29380" y="12790"/>
                </a:lnTo>
                <a:lnTo>
                  <a:pt x="29380" y="12800"/>
                </a:lnTo>
                <a:lnTo>
                  <a:pt x="29370" y="12800"/>
                </a:lnTo>
                <a:lnTo>
                  <a:pt x="29360" y="12800"/>
                </a:lnTo>
                <a:lnTo>
                  <a:pt x="29350" y="12800"/>
                </a:lnTo>
                <a:lnTo>
                  <a:pt x="29350" y="12810"/>
                </a:lnTo>
                <a:lnTo>
                  <a:pt x="29340" y="12810"/>
                </a:lnTo>
                <a:lnTo>
                  <a:pt x="29330" y="12810"/>
                </a:lnTo>
                <a:lnTo>
                  <a:pt x="29320" y="12810"/>
                </a:lnTo>
                <a:lnTo>
                  <a:pt x="29320" y="12820"/>
                </a:lnTo>
                <a:lnTo>
                  <a:pt x="29310" y="12820"/>
                </a:lnTo>
                <a:lnTo>
                  <a:pt x="29300" y="12820"/>
                </a:lnTo>
                <a:lnTo>
                  <a:pt x="29280" y="12820"/>
                </a:lnTo>
                <a:lnTo>
                  <a:pt x="29280" y="12830"/>
                </a:lnTo>
                <a:lnTo>
                  <a:pt x="29260" y="12830"/>
                </a:lnTo>
                <a:lnTo>
                  <a:pt x="29240" y="12830"/>
                </a:lnTo>
                <a:lnTo>
                  <a:pt x="29240" y="12840"/>
                </a:lnTo>
                <a:lnTo>
                  <a:pt x="29210" y="12840"/>
                </a:lnTo>
                <a:lnTo>
                  <a:pt x="29200" y="12840"/>
                </a:lnTo>
                <a:lnTo>
                  <a:pt x="29190" y="12840"/>
                </a:lnTo>
                <a:lnTo>
                  <a:pt x="29190" y="12850"/>
                </a:lnTo>
                <a:lnTo>
                  <a:pt x="29180" y="12850"/>
                </a:lnTo>
                <a:lnTo>
                  <a:pt x="29180" y="12860"/>
                </a:lnTo>
                <a:lnTo>
                  <a:pt x="29170" y="12860"/>
                </a:lnTo>
                <a:lnTo>
                  <a:pt x="29160" y="12860"/>
                </a:lnTo>
                <a:lnTo>
                  <a:pt x="29160" y="12870"/>
                </a:lnTo>
                <a:lnTo>
                  <a:pt x="29140" y="12870"/>
                </a:lnTo>
                <a:lnTo>
                  <a:pt x="29140" y="12860"/>
                </a:lnTo>
                <a:lnTo>
                  <a:pt x="29120" y="12860"/>
                </a:lnTo>
                <a:lnTo>
                  <a:pt x="29120" y="12870"/>
                </a:lnTo>
                <a:lnTo>
                  <a:pt x="29100" y="12870"/>
                </a:lnTo>
                <a:lnTo>
                  <a:pt x="29070" y="12870"/>
                </a:lnTo>
                <a:lnTo>
                  <a:pt x="29070" y="12880"/>
                </a:lnTo>
                <a:lnTo>
                  <a:pt x="29060" y="12880"/>
                </a:lnTo>
                <a:lnTo>
                  <a:pt x="29030" y="12880"/>
                </a:lnTo>
                <a:lnTo>
                  <a:pt x="29030" y="12870"/>
                </a:lnTo>
                <a:lnTo>
                  <a:pt x="29010" y="12870"/>
                </a:lnTo>
                <a:lnTo>
                  <a:pt x="29010" y="12860"/>
                </a:lnTo>
                <a:lnTo>
                  <a:pt x="29000" y="12860"/>
                </a:lnTo>
                <a:lnTo>
                  <a:pt x="29000" y="12850"/>
                </a:lnTo>
                <a:lnTo>
                  <a:pt x="28970" y="12850"/>
                </a:lnTo>
                <a:lnTo>
                  <a:pt x="28950" y="12850"/>
                </a:lnTo>
                <a:lnTo>
                  <a:pt x="28940" y="12850"/>
                </a:lnTo>
                <a:lnTo>
                  <a:pt x="28920" y="12850"/>
                </a:lnTo>
                <a:lnTo>
                  <a:pt x="28920" y="12860"/>
                </a:lnTo>
                <a:lnTo>
                  <a:pt x="28910" y="12860"/>
                </a:lnTo>
                <a:lnTo>
                  <a:pt x="28900" y="12860"/>
                </a:lnTo>
                <a:lnTo>
                  <a:pt x="28880" y="12860"/>
                </a:lnTo>
                <a:lnTo>
                  <a:pt x="28880" y="12870"/>
                </a:lnTo>
                <a:lnTo>
                  <a:pt x="28860" y="12870"/>
                </a:lnTo>
                <a:lnTo>
                  <a:pt x="28860" y="12880"/>
                </a:lnTo>
                <a:lnTo>
                  <a:pt x="28850" y="12880"/>
                </a:lnTo>
                <a:lnTo>
                  <a:pt x="28840" y="12880"/>
                </a:lnTo>
                <a:lnTo>
                  <a:pt x="28840" y="12890"/>
                </a:lnTo>
                <a:lnTo>
                  <a:pt x="28820" y="12880"/>
                </a:lnTo>
                <a:lnTo>
                  <a:pt x="28740" y="12790"/>
                </a:lnTo>
                <a:lnTo>
                  <a:pt x="28610" y="12600"/>
                </a:lnTo>
                <a:lnTo>
                  <a:pt x="28500" y="12440"/>
                </a:lnTo>
                <a:lnTo>
                  <a:pt x="28400" y="12290"/>
                </a:lnTo>
                <a:lnTo>
                  <a:pt x="28330" y="12130"/>
                </a:lnTo>
                <a:lnTo>
                  <a:pt x="28290" y="11960"/>
                </a:lnTo>
                <a:lnTo>
                  <a:pt x="28220" y="11760"/>
                </a:lnTo>
                <a:lnTo>
                  <a:pt x="28190" y="11560"/>
                </a:lnTo>
                <a:lnTo>
                  <a:pt x="28200" y="11390"/>
                </a:lnTo>
                <a:lnTo>
                  <a:pt x="28200" y="11380"/>
                </a:lnTo>
                <a:lnTo>
                  <a:pt x="28210" y="11380"/>
                </a:lnTo>
                <a:lnTo>
                  <a:pt x="28210" y="11370"/>
                </a:lnTo>
                <a:lnTo>
                  <a:pt x="28240" y="11370"/>
                </a:lnTo>
                <a:lnTo>
                  <a:pt x="28240" y="11380"/>
                </a:lnTo>
                <a:lnTo>
                  <a:pt x="28250" y="11380"/>
                </a:lnTo>
                <a:lnTo>
                  <a:pt x="28250" y="11390"/>
                </a:lnTo>
                <a:lnTo>
                  <a:pt x="28260" y="11390"/>
                </a:lnTo>
                <a:lnTo>
                  <a:pt x="28260" y="11400"/>
                </a:lnTo>
                <a:lnTo>
                  <a:pt x="28270" y="11400"/>
                </a:lnTo>
                <a:lnTo>
                  <a:pt x="28270" y="11410"/>
                </a:lnTo>
                <a:lnTo>
                  <a:pt x="28280" y="11410"/>
                </a:lnTo>
                <a:lnTo>
                  <a:pt x="28290" y="11410"/>
                </a:lnTo>
                <a:lnTo>
                  <a:pt x="28290" y="11420"/>
                </a:lnTo>
                <a:lnTo>
                  <a:pt x="28300" y="11420"/>
                </a:lnTo>
                <a:lnTo>
                  <a:pt x="28320" y="11420"/>
                </a:lnTo>
                <a:lnTo>
                  <a:pt x="28330" y="11420"/>
                </a:lnTo>
                <a:lnTo>
                  <a:pt x="28330" y="11430"/>
                </a:lnTo>
                <a:lnTo>
                  <a:pt x="28340" y="11430"/>
                </a:lnTo>
                <a:lnTo>
                  <a:pt x="28360" y="11430"/>
                </a:lnTo>
                <a:lnTo>
                  <a:pt x="28370" y="11430"/>
                </a:lnTo>
                <a:lnTo>
                  <a:pt x="28370" y="11440"/>
                </a:lnTo>
                <a:lnTo>
                  <a:pt x="28380" y="11440"/>
                </a:lnTo>
                <a:lnTo>
                  <a:pt x="28380" y="11450"/>
                </a:lnTo>
                <a:lnTo>
                  <a:pt x="28380" y="11460"/>
                </a:lnTo>
                <a:lnTo>
                  <a:pt x="28390" y="11460"/>
                </a:lnTo>
                <a:lnTo>
                  <a:pt x="28390" y="11470"/>
                </a:lnTo>
                <a:lnTo>
                  <a:pt x="28400" y="11470"/>
                </a:lnTo>
                <a:lnTo>
                  <a:pt x="28410" y="11470"/>
                </a:lnTo>
                <a:lnTo>
                  <a:pt x="28410" y="11480"/>
                </a:lnTo>
                <a:lnTo>
                  <a:pt x="28410" y="11490"/>
                </a:lnTo>
                <a:lnTo>
                  <a:pt x="28410" y="11500"/>
                </a:lnTo>
                <a:lnTo>
                  <a:pt x="28420" y="11500"/>
                </a:lnTo>
                <a:lnTo>
                  <a:pt x="28420" y="11510"/>
                </a:lnTo>
                <a:lnTo>
                  <a:pt x="28420" y="11530"/>
                </a:lnTo>
                <a:lnTo>
                  <a:pt x="28410" y="11530"/>
                </a:lnTo>
                <a:lnTo>
                  <a:pt x="28410" y="11540"/>
                </a:lnTo>
                <a:lnTo>
                  <a:pt x="28410" y="11550"/>
                </a:lnTo>
                <a:lnTo>
                  <a:pt x="28410" y="11560"/>
                </a:lnTo>
                <a:lnTo>
                  <a:pt x="28400" y="11560"/>
                </a:lnTo>
                <a:lnTo>
                  <a:pt x="28400" y="11570"/>
                </a:lnTo>
                <a:lnTo>
                  <a:pt x="28410" y="11570"/>
                </a:lnTo>
                <a:lnTo>
                  <a:pt x="28410" y="11560"/>
                </a:lnTo>
                <a:lnTo>
                  <a:pt x="28430" y="11560"/>
                </a:lnTo>
                <a:lnTo>
                  <a:pt x="28430" y="11550"/>
                </a:lnTo>
                <a:lnTo>
                  <a:pt x="28440" y="11550"/>
                </a:lnTo>
                <a:lnTo>
                  <a:pt x="28440" y="11530"/>
                </a:lnTo>
                <a:lnTo>
                  <a:pt x="28440" y="11520"/>
                </a:lnTo>
                <a:lnTo>
                  <a:pt x="28450" y="11520"/>
                </a:lnTo>
                <a:lnTo>
                  <a:pt x="28450" y="11490"/>
                </a:lnTo>
                <a:lnTo>
                  <a:pt x="28440" y="11490"/>
                </a:lnTo>
                <a:lnTo>
                  <a:pt x="28440" y="11480"/>
                </a:lnTo>
                <a:lnTo>
                  <a:pt x="28460" y="11480"/>
                </a:lnTo>
                <a:lnTo>
                  <a:pt x="28460" y="11490"/>
                </a:lnTo>
                <a:lnTo>
                  <a:pt x="28460" y="11520"/>
                </a:lnTo>
                <a:lnTo>
                  <a:pt x="28450" y="11520"/>
                </a:lnTo>
                <a:lnTo>
                  <a:pt x="28450" y="11530"/>
                </a:lnTo>
                <a:lnTo>
                  <a:pt x="28440" y="11530"/>
                </a:lnTo>
                <a:lnTo>
                  <a:pt x="28440" y="11540"/>
                </a:lnTo>
                <a:lnTo>
                  <a:pt x="28460" y="11540"/>
                </a:lnTo>
                <a:lnTo>
                  <a:pt x="28470" y="11540"/>
                </a:lnTo>
                <a:lnTo>
                  <a:pt x="28470" y="11560"/>
                </a:lnTo>
                <a:lnTo>
                  <a:pt x="28480" y="11560"/>
                </a:lnTo>
                <a:lnTo>
                  <a:pt x="28480" y="11550"/>
                </a:lnTo>
                <a:lnTo>
                  <a:pt x="28480" y="11540"/>
                </a:lnTo>
                <a:lnTo>
                  <a:pt x="28490" y="11540"/>
                </a:lnTo>
                <a:lnTo>
                  <a:pt x="28490" y="11550"/>
                </a:lnTo>
                <a:lnTo>
                  <a:pt x="28500" y="11550"/>
                </a:lnTo>
                <a:lnTo>
                  <a:pt x="28500" y="11560"/>
                </a:lnTo>
                <a:lnTo>
                  <a:pt x="28510" y="11560"/>
                </a:lnTo>
                <a:lnTo>
                  <a:pt x="28510" y="11550"/>
                </a:lnTo>
                <a:lnTo>
                  <a:pt x="28500" y="11550"/>
                </a:lnTo>
                <a:lnTo>
                  <a:pt x="28500" y="11540"/>
                </a:lnTo>
                <a:lnTo>
                  <a:pt x="28520" y="11540"/>
                </a:lnTo>
                <a:lnTo>
                  <a:pt x="28520" y="11530"/>
                </a:lnTo>
                <a:lnTo>
                  <a:pt x="28530" y="11530"/>
                </a:lnTo>
                <a:lnTo>
                  <a:pt x="28540" y="11530"/>
                </a:lnTo>
                <a:lnTo>
                  <a:pt x="28540" y="11510"/>
                </a:lnTo>
                <a:lnTo>
                  <a:pt x="28550" y="11510"/>
                </a:lnTo>
                <a:lnTo>
                  <a:pt x="28560" y="11510"/>
                </a:lnTo>
                <a:lnTo>
                  <a:pt x="28560" y="11500"/>
                </a:lnTo>
                <a:lnTo>
                  <a:pt x="28570" y="11500"/>
                </a:lnTo>
                <a:lnTo>
                  <a:pt x="28580" y="11500"/>
                </a:lnTo>
                <a:lnTo>
                  <a:pt x="28580" y="11490"/>
                </a:lnTo>
                <a:lnTo>
                  <a:pt x="28590" y="11490"/>
                </a:lnTo>
                <a:lnTo>
                  <a:pt x="28590" y="11480"/>
                </a:lnTo>
                <a:lnTo>
                  <a:pt x="28590" y="11470"/>
                </a:lnTo>
                <a:lnTo>
                  <a:pt x="28590" y="11460"/>
                </a:lnTo>
                <a:lnTo>
                  <a:pt x="28600" y="11460"/>
                </a:lnTo>
                <a:lnTo>
                  <a:pt x="28610" y="11460"/>
                </a:lnTo>
                <a:lnTo>
                  <a:pt x="28610" y="11450"/>
                </a:lnTo>
                <a:lnTo>
                  <a:pt x="28610" y="11440"/>
                </a:lnTo>
                <a:lnTo>
                  <a:pt x="28610" y="11430"/>
                </a:lnTo>
                <a:lnTo>
                  <a:pt x="28620" y="11430"/>
                </a:lnTo>
                <a:lnTo>
                  <a:pt x="28620" y="11420"/>
                </a:lnTo>
                <a:lnTo>
                  <a:pt x="28620" y="11410"/>
                </a:lnTo>
                <a:lnTo>
                  <a:pt x="28620" y="11400"/>
                </a:lnTo>
                <a:lnTo>
                  <a:pt x="28620" y="11390"/>
                </a:lnTo>
                <a:lnTo>
                  <a:pt x="28620" y="11380"/>
                </a:lnTo>
                <a:lnTo>
                  <a:pt x="28610" y="11380"/>
                </a:lnTo>
                <a:lnTo>
                  <a:pt x="28610" y="11360"/>
                </a:lnTo>
                <a:lnTo>
                  <a:pt x="28610" y="11350"/>
                </a:lnTo>
                <a:lnTo>
                  <a:pt x="28620" y="11350"/>
                </a:lnTo>
                <a:lnTo>
                  <a:pt x="28610" y="11350"/>
                </a:lnTo>
                <a:lnTo>
                  <a:pt x="28610" y="11340"/>
                </a:lnTo>
                <a:lnTo>
                  <a:pt x="28610" y="11350"/>
                </a:lnTo>
                <a:lnTo>
                  <a:pt x="28600" y="11350"/>
                </a:lnTo>
                <a:lnTo>
                  <a:pt x="28590" y="11350"/>
                </a:lnTo>
                <a:lnTo>
                  <a:pt x="28590" y="11340"/>
                </a:lnTo>
                <a:lnTo>
                  <a:pt x="28600" y="11340"/>
                </a:lnTo>
                <a:lnTo>
                  <a:pt x="28600" y="11330"/>
                </a:lnTo>
                <a:lnTo>
                  <a:pt x="28600" y="11320"/>
                </a:lnTo>
                <a:lnTo>
                  <a:pt x="28590" y="11320"/>
                </a:lnTo>
                <a:lnTo>
                  <a:pt x="28590" y="11310"/>
                </a:lnTo>
                <a:lnTo>
                  <a:pt x="28590" y="11300"/>
                </a:lnTo>
                <a:lnTo>
                  <a:pt x="28600" y="11300"/>
                </a:lnTo>
                <a:lnTo>
                  <a:pt x="28620" y="11300"/>
                </a:lnTo>
                <a:lnTo>
                  <a:pt x="28630" y="11300"/>
                </a:lnTo>
                <a:lnTo>
                  <a:pt x="28630" y="11290"/>
                </a:lnTo>
                <a:lnTo>
                  <a:pt x="28630" y="11280"/>
                </a:lnTo>
                <a:lnTo>
                  <a:pt x="28640" y="11280"/>
                </a:lnTo>
                <a:lnTo>
                  <a:pt x="28640" y="11270"/>
                </a:lnTo>
                <a:lnTo>
                  <a:pt x="28650" y="11270"/>
                </a:lnTo>
                <a:lnTo>
                  <a:pt x="28650" y="11280"/>
                </a:lnTo>
                <a:lnTo>
                  <a:pt x="28650" y="11290"/>
                </a:lnTo>
                <a:lnTo>
                  <a:pt x="28660" y="11290"/>
                </a:lnTo>
                <a:lnTo>
                  <a:pt x="28660" y="11300"/>
                </a:lnTo>
                <a:lnTo>
                  <a:pt x="28660" y="11310"/>
                </a:lnTo>
                <a:lnTo>
                  <a:pt x="28670" y="11310"/>
                </a:lnTo>
                <a:lnTo>
                  <a:pt x="28670" y="11330"/>
                </a:lnTo>
                <a:lnTo>
                  <a:pt x="28670" y="11350"/>
                </a:lnTo>
                <a:lnTo>
                  <a:pt x="28680" y="11350"/>
                </a:lnTo>
                <a:lnTo>
                  <a:pt x="28680" y="11360"/>
                </a:lnTo>
                <a:lnTo>
                  <a:pt x="28690" y="11360"/>
                </a:lnTo>
                <a:lnTo>
                  <a:pt x="28690" y="11370"/>
                </a:lnTo>
                <a:lnTo>
                  <a:pt x="28690" y="11380"/>
                </a:lnTo>
                <a:lnTo>
                  <a:pt x="28690" y="11420"/>
                </a:lnTo>
                <a:lnTo>
                  <a:pt x="28700" y="11420"/>
                </a:lnTo>
                <a:lnTo>
                  <a:pt x="28700" y="11430"/>
                </a:lnTo>
                <a:lnTo>
                  <a:pt x="28710" y="11430"/>
                </a:lnTo>
                <a:lnTo>
                  <a:pt x="28710" y="11440"/>
                </a:lnTo>
                <a:lnTo>
                  <a:pt x="28710" y="11450"/>
                </a:lnTo>
                <a:lnTo>
                  <a:pt x="28720" y="11450"/>
                </a:lnTo>
                <a:lnTo>
                  <a:pt x="28720" y="11460"/>
                </a:lnTo>
                <a:lnTo>
                  <a:pt x="28730" y="11460"/>
                </a:lnTo>
                <a:lnTo>
                  <a:pt x="28730" y="11470"/>
                </a:lnTo>
                <a:lnTo>
                  <a:pt x="28730" y="11490"/>
                </a:lnTo>
                <a:lnTo>
                  <a:pt x="28730" y="11510"/>
                </a:lnTo>
                <a:lnTo>
                  <a:pt x="28740" y="11510"/>
                </a:lnTo>
                <a:lnTo>
                  <a:pt x="28740" y="11500"/>
                </a:lnTo>
                <a:lnTo>
                  <a:pt x="28750" y="11500"/>
                </a:lnTo>
                <a:lnTo>
                  <a:pt x="28760" y="11500"/>
                </a:lnTo>
                <a:lnTo>
                  <a:pt x="28770" y="11500"/>
                </a:lnTo>
                <a:lnTo>
                  <a:pt x="28770" y="11510"/>
                </a:lnTo>
                <a:lnTo>
                  <a:pt x="28760" y="11510"/>
                </a:lnTo>
                <a:lnTo>
                  <a:pt x="28760" y="11520"/>
                </a:lnTo>
                <a:lnTo>
                  <a:pt x="28750" y="11520"/>
                </a:lnTo>
                <a:lnTo>
                  <a:pt x="28750" y="11530"/>
                </a:lnTo>
                <a:lnTo>
                  <a:pt x="28740" y="11530"/>
                </a:lnTo>
                <a:lnTo>
                  <a:pt x="28740" y="11540"/>
                </a:lnTo>
                <a:lnTo>
                  <a:pt x="28750" y="11540"/>
                </a:lnTo>
                <a:lnTo>
                  <a:pt x="28760" y="11540"/>
                </a:lnTo>
                <a:lnTo>
                  <a:pt x="28770" y="11540"/>
                </a:lnTo>
                <a:lnTo>
                  <a:pt x="28770" y="11530"/>
                </a:lnTo>
                <a:lnTo>
                  <a:pt x="28780" y="11530"/>
                </a:lnTo>
                <a:lnTo>
                  <a:pt x="28780" y="11540"/>
                </a:lnTo>
                <a:lnTo>
                  <a:pt x="28790" y="11540"/>
                </a:lnTo>
                <a:lnTo>
                  <a:pt x="28790" y="11550"/>
                </a:lnTo>
                <a:lnTo>
                  <a:pt x="28800" y="11550"/>
                </a:lnTo>
                <a:lnTo>
                  <a:pt x="28810" y="11550"/>
                </a:lnTo>
                <a:lnTo>
                  <a:pt x="28810" y="11560"/>
                </a:lnTo>
                <a:lnTo>
                  <a:pt x="28820" y="11560"/>
                </a:lnTo>
                <a:lnTo>
                  <a:pt x="28820" y="11570"/>
                </a:lnTo>
                <a:lnTo>
                  <a:pt x="28830" y="11570"/>
                </a:lnTo>
                <a:lnTo>
                  <a:pt x="28840" y="11570"/>
                </a:lnTo>
                <a:lnTo>
                  <a:pt x="28840" y="11580"/>
                </a:lnTo>
                <a:lnTo>
                  <a:pt x="28850" y="11580"/>
                </a:lnTo>
                <a:lnTo>
                  <a:pt x="28850" y="11590"/>
                </a:lnTo>
                <a:lnTo>
                  <a:pt x="28860" y="11590"/>
                </a:lnTo>
                <a:lnTo>
                  <a:pt x="28860" y="11580"/>
                </a:lnTo>
                <a:lnTo>
                  <a:pt x="28870" y="11580"/>
                </a:lnTo>
                <a:lnTo>
                  <a:pt x="28870" y="11590"/>
                </a:lnTo>
                <a:lnTo>
                  <a:pt x="28880" y="11590"/>
                </a:lnTo>
                <a:lnTo>
                  <a:pt x="28880" y="11600"/>
                </a:lnTo>
                <a:lnTo>
                  <a:pt x="28900" y="11600"/>
                </a:lnTo>
                <a:lnTo>
                  <a:pt x="28900" y="11590"/>
                </a:lnTo>
                <a:lnTo>
                  <a:pt x="28910" y="11590"/>
                </a:lnTo>
                <a:lnTo>
                  <a:pt x="28910" y="11610"/>
                </a:lnTo>
                <a:lnTo>
                  <a:pt x="28920" y="11610"/>
                </a:lnTo>
                <a:lnTo>
                  <a:pt x="28920" y="11620"/>
                </a:lnTo>
                <a:lnTo>
                  <a:pt x="28930" y="11620"/>
                </a:lnTo>
                <a:lnTo>
                  <a:pt x="28940" y="11620"/>
                </a:lnTo>
                <a:lnTo>
                  <a:pt x="28940" y="11630"/>
                </a:lnTo>
                <a:lnTo>
                  <a:pt x="28960" y="11630"/>
                </a:lnTo>
                <a:lnTo>
                  <a:pt x="28970" y="11630"/>
                </a:lnTo>
                <a:lnTo>
                  <a:pt x="28970" y="11620"/>
                </a:lnTo>
                <a:lnTo>
                  <a:pt x="28970" y="11610"/>
                </a:lnTo>
                <a:lnTo>
                  <a:pt x="28980" y="11610"/>
                </a:lnTo>
                <a:lnTo>
                  <a:pt x="28980" y="11600"/>
                </a:lnTo>
                <a:lnTo>
                  <a:pt x="28980" y="11580"/>
                </a:lnTo>
                <a:lnTo>
                  <a:pt x="28980" y="11560"/>
                </a:lnTo>
                <a:lnTo>
                  <a:pt x="28980" y="11550"/>
                </a:lnTo>
                <a:lnTo>
                  <a:pt x="28980" y="11540"/>
                </a:lnTo>
                <a:lnTo>
                  <a:pt x="28980" y="11520"/>
                </a:lnTo>
                <a:lnTo>
                  <a:pt x="28970" y="11520"/>
                </a:lnTo>
                <a:lnTo>
                  <a:pt x="28970" y="11510"/>
                </a:lnTo>
                <a:lnTo>
                  <a:pt x="28960" y="11510"/>
                </a:lnTo>
                <a:lnTo>
                  <a:pt x="28960" y="11480"/>
                </a:lnTo>
                <a:lnTo>
                  <a:pt x="28960" y="11470"/>
                </a:lnTo>
                <a:lnTo>
                  <a:pt x="28960" y="11460"/>
                </a:lnTo>
                <a:lnTo>
                  <a:pt x="28950" y="11460"/>
                </a:lnTo>
                <a:lnTo>
                  <a:pt x="28950" y="11450"/>
                </a:lnTo>
                <a:lnTo>
                  <a:pt x="28940" y="11450"/>
                </a:lnTo>
                <a:lnTo>
                  <a:pt x="28940" y="11430"/>
                </a:lnTo>
                <a:lnTo>
                  <a:pt x="28960" y="11430"/>
                </a:lnTo>
                <a:lnTo>
                  <a:pt x="28970" y="11430"/>
                </a:lnTo>
                <a:lnTo>
                  <a:pt x="28970" y="11440"/>
                </a:lnTo>
                <a:lnTo>
                  <a:pt x="28980" y="11440"/>
                </a:lnTo>
                <a:lnTo>
                  <a:pt x="28980" y="11450"/>
                </a:lnTo>
                <a:lnTo>
                  <a:pt x="28990" y="11450"/>
                </a:lnTo>
                <a:lnTo>
                  <a:pt x="28990" y="11460"/>
                </a:lnTo>
                <a:lnTo>
                  <a:pt x="29000" y="11460"/>
                </a:lnTo>
                <a:lnTo>
                  <a:pt x="29010" y="11460"/>
                </a:lnTo>
                <a:lnTo>
                  <a:pt x="29010" y="11470"/>
                </a:lnTo>
                <a:lnTo>
                  <a:pt x="29010" y="11480"/>
                </a:lnTo>
                <a:lnTo>
                  <a:pt x="29010" y="11500"/>
                </a:lnTo>
                <a:lnTo>
                  <a:pt x="29000" y="11500"/>
                </a:lnTo>
                <a:lnTo>
                  <a:pt x="29000" y="11510"/>
                </a:lnTo>
                <a:lnTo>
                  <a:pt x="29010" y="11510"/>
                </a:lnTo>
                <a:lnTo>
                  <a:pt x="29010" y="11520"/>
                </a:lnTo>
                <a:lnTo>
                  <a:pt x="29010" y="11540"/>
                </a:lnTo>
                <a:lnTo>
                  <a:pt x="29020" y="11540"/>
                </a:lnTo>
                <a:lnTo>
                  <a:pt x="29020" y="11550"/>
                </a:lnTo>
                <a:lnTo>
                  <a:pt x="29020" y="11560"/>
                </a:lnTo>
                <a:lnTo>
                  <a:pt x="29030" y="11560"/>
                </a:lnTo>
                <a:lnTo>
                  <a:pt x="29030" y="11570"/>
                </a:lnTo>
                <a:lnTo>
                  <a:pt x="29030" y="11580"/>
                </a:lnTo>
                <a:lnTo>
                  <a:pt x="29040" y="11580"/>
                </a:lnTo>
                <a:lnTo>
                  <a:pt x="29040" y="11600"/>
                </a:lnTo>
                <a:lnTo>
                  <a:pt x="29050" y="11600"/>
                </a:lnTo>
                <a:lnTo>
                  <a:pt x="29050" y="11610"/>
                </a:lnTo>
                <a:lnTo>
                  <a:pt x="29070" y="11610"/>
                </a:lnTo>
                <a:lnTo>
                  <a:pt x="29070" y="11620"/>
                </a:lnTo>
                <a:lnTo>
                  <a:pt x="29070" y="11630"/>
                </a:lnTo>
                <a:lnTo>
                  <a:pt x="29080" y="11630"/>
                </a:lnTo>
                <a:lnTo>
                  <a:pt x="29090" y="11630"/>
                </a:lnTo>
                <a:lnTo>
                  <a:pt x="29090" y="11650"/>
                </a:lnTo>
                <a:lnTo>
                  <a:pt x="29100" y="11650"/>
                </a:lnTo>
                <a:lnTo>
                  <a:pt x="29100" y="11660"/>
                </a:lnTo>
                <a:lnTo>
                  <a:pt x="29110" y="11660"/>
                </a:lnTo>
                <a:lnTo>
                  <a:pt x="29110" y="11670"/>
                </a:lnTo>
                <a:lnTo>
                  <a:pt x="29120" y="11670"/>
                </a:lnTo>
                <a:lnTo>
                  <a:pt x="29120" y="11660"/>
                </a:lnTo>
                <a:lnTo>
                  <a:pt x="29130" y="11660"/>
                </a:lnTo>
                <a:lnTo>
                  <a:pt x="29130" y="11670"/>
                </a:lnTo>
                <a:lnTo>
                  <a:pt x="29140" y="11670"/>
                </a:lnTo>
                <a:lnTo>
                  <a:pt x="29140" y="11680"/>
                </a:lnTo>
                <a:lnTo>
                  <a:pt x="29150" y="11680"/>
                </a:lnTo>
                <a:lnTo>
                  <a:pt x="29150" y="11690"/>
                </a:lnTo>
                <a:lnTo>
                  <a:pt x="29160" y="11690"/>
                </a:lnTo>
                <a:lnTo>
                  <a:pt x="29160" y="11700"/>
                </a:lnTo>
                <a:lnTo>
                  <a:pt x="29150" y="11700"/>
                </a:lnTo>
                <a:lnTo>
                  <a:pt x="29150" y="11710"/>
                </a:lnTo>
                <a:lnTo>
                  <a:pt x="29160" y="11710"/>
                </a:lnTo>
                <a:lnTo>
                  <a:pt x="29170" y="11710"/>
                </a:lnTo>
                <a:lnTo>
                  <a:pt x="29170" y="11700"/>
                </a:lnTo>
                <a:lnTo>
                  <a:pt x="29180" y="11700"/>
                </a:lnTo>
                <a:lnTo>
                  <a:pt x="29180" y="11710"/>
                </a:lnTo>
                <a:lnTo>
                  <a:pt x="29190" y="11710"/>
                </a:lnTo>
                <a:lnTo>
                  <a:pt x="29220" y="11710"/>
                </a:lnTo>
                <a:lnTo>
                  <a:pt x="29210" y="11710"/>
                </a:lnTo>
                <a:lnTo>
                  <a:pt x="29220" y="11710"/>
                </a:lnTo>
                <a:lnTo>
                  <a:pt x="29220" y="11700"/>
                </a:lnTo>
                <a:lnTo>
                  <a:pt x="29220" y="11710"/>
                </a:lnTo>
                <a:lnTo>
                  <a:pt x="29240" y="11710"/>
                </a:lnTo>
                <a:lnTo>
                  <a:pt x="29250" y="11710"/>
                </a:lnTo>
                <a:lnTo>
                  <a:pt x="29250" y="11720"/>
                </a:lnTo>
                <a:lnTo>
                  <a:pt x="29260" y="11720"/>
                </a:lnTo>
                <a:lnTo>
                  <a:pt x="29260" y="11710"/>
                </a:lnTo>
                <a:lnTo>
                  <a:pt x="29270" y="11710"/>
                </a:lnTo>
                <a:lnTo>
                  <a:pt x="29300" y="11710"/>
                </a:lnTo>
                <a:lnTo>
                  <a:pt x="29300" y="11700"/>
                </a:lnTo>
                <a:lnTo>
                  <a:pt x="29330" y="11700"/>
                </a:lnTo>
                <a:lnTo>
                  <a:pt x="29330" y="11690"/>
                </a:lnTo>
                <a:lnTo>
                  <a:pt x="29340" y="11690"/>
                </a:lnTo>
                <a:lnTo>
                  <a:pt x="29340" y="11700"/>
                </a:lnTo>
                <a:lnTo>
                  <a:pt x="29350" y="11700"/>
                </a:lnTo>
                <a:lnTo>
                  <a:pt x="29350" y="11710"/>
                </a:lnTo>
                <a:lnTo>
                  <a:pt x="29370" y="11710"/>
                </a:lnTo>
                <a:lnTo>
                  <a:pt x="29380" y="11710"/>
                </a:lnTo>
                <a:lnTo>
                  <a:pt x="29380" y="11720"/>
                </a:lnTo>
                <a:lnTo>
                  <a:pt x="29370" y="11720"/>
                </a:lnTo>
                <a:lnTo>
                  <a:pt x="29370" y="11730"/>
                </a:lnTo>
                <a:lnTo>
                  <a:pt x="29370" y="11740"/>
                </a:lnTo>
                <a:lnTo>
                  <a:pt x="29360" y="11740"/>
                </a:lnTo>
                <a:lnTo>
                  <a:pt x="29370" y="11740"/>
                </a:lnTo>
                <a:lnTo>
                  <a:pt x="29370" y="11750"/>
                </a:lnTo>
                <a:lnTo>
                  <a:pt x="29390" y="11750"/>
                </a:lnTo>
                <a:lnTo>
                  <a:pt x="29390" y="11740"/>
                </a:lnTo>
                <a:lnTo>
                  <a:pt x="29400" y="11740"/>
                </a:lnTo>
                <a:lnTo>
                  <a:pt x="29400" y="11730"/>
                </a:lnTo>
                <a:lnTo>
                  <a:pt x="29410" y="11730"/>
                </a:lnTo>
                <a:lnTo>
                  <a:pt x="29410" y="11740"/>
                </a:lnTo>
                <a:lnTo>
                  <a:pt x="29410" y="11750"/>
                </a:lnTo>
                <a:lnTo>
                  <a:pt x="29420" y="11750"/>
                </a:lnTo>
                <a:lnTo>
                  <a:pt x="29420" y="11740"/>
                </a:lnTo>
                <a:lnTo>
                  <a:pt x="29430" y="11740"/>
                </a:lnTo>
                <a:lnTo>
                  <a:pt x="29430" y="11730"/>
                </a:lnTo>
                <a:lnTo>
                  <a:pt x="29440" y="11730"/>
                </a:lnTo>
                <a:lnTo>
                  <a:pt x="29460" y="11730"/>
                </a:lnTo>
                <a:lnTo>
                  <a:pt x="29460" y="11720"/>
                </a:lnTo>
                <a:lnTo>
                  <a:pt x="29460" y="11710"/>
                </a:lnTo>
                <a:lnTo>
                  <a:pt x="29470" y="11710"/>
                </a:lnTo>
                <a:lnTo>
                  <a:pt x="29470" y="11720"/>
                </a:lnTo>
                <a:lnTo>
                  <a:pt x="29480" y="11720"/>
                </a:lnTo>
                <a:lnTo>
                  <a:pt x="29510" y="11720"/>
                </a:lnTo>
                <a:lnTo>
                  <a:pt x="29520" y="11720"/>
                </a:lnTo>
                <a:lnTo>
                  <a:pt x="29520" y="11710"/>
                </a:lnTo>
                <a:lnTo>
                  <a:pt x="29520" y="11700"/>
                </a:lnTo>
                <a:lnTo>
                  <a:pt x="29530" y="11700"/>
                </a:lnTo>
                <a:lnTo>
                  <a:pt x="29530" y="11690"/>
                </a:lnTo>
                <a:lnTo>
                  <a:pt x="29540" y="11690"/>
                </a:lnTo>
                <a:lnTo>
                  <a:pt x="29540" y="11700"/>
                </a:lnTo>
                <a:lnTo>
                  <a:pt x="29550" y="11700"/>
                </a:lnTo>
                <a:lnTo>
                  <a:pt x="29550" y="11710"/>
                </a:lnTo>
                <a:lnTo>
                  <a:pt x="29550" y="11720"/>
                </a:lnTo>
                <a:lnTo>
                  <a:pt x="29560" y="11720"/>
                </a:lnTo>
                <a:lnTo>
                  <a:pt x="29570" y="11720"/>
                </a:lnTo>
                <a:lnTo>
                  <a:pt x="29570" y="11710"/>
                </a:lnTo>
                <a:lnTo>
                  <a:pt x="29580" y="11710"/>
                </a:lnTo>
                <a:lnTo>
                  <a:pt x="29580" y="11700"/>
                </a:lnTo>
                <a:lnTo>
                  <a:pt x="29590" y="11700"/>
                </a:lnTo>
                <a:lnTo>
                  <a:pt x="29590" y="11690"/>
                </a:lnTo>
                <a:lnTo>
                  <a:pt x="29600" y="11690"/>
                </a:lnTo>
                <a:lnTo>
                  <a:pt x="29610" y="11690"/>
                </a:lnTo>
                <a:lnTo>
                  <a:pt x="29610" y="11680"/>
                </a:lnTo>
                <a:lnTo>
                  <a:pt x="29590" y="11680"/>
                </a:lnTo>
                <a:lnTo>
                  <a:pt x="29570" y="11680"/>
                </a:lnTo>
                <a:lnTo>
                  <a:pt x="29570" y="11670"/>
                </a:lnTo>
                <a:lnTo>
                  <a:pt x="29570" y="11660"/>
                </a:lnTo>
                <a:lnTo>
                  <a:pt x="29560" y="11660"/>
                </a:lnTo>
                <a:lnTo>
                  <a:pt x="29560" y="11640"/>
                </a:lnTo>
                <a:lnTo>
                  <a:pt x="29570" y="11640"/>
                </a:lnTo>
                <a:lnTo>
                  <a:pt x="29570" y="11630"/>
                </a:lnTo>
                <a:lnTo>
                  <a:pt x="29570" y="11620"/>
                </a:lnTo>
                <a:lnTo>
                  <a:pt x="29580" y="11620"/>
                </a:lnTo>
                <a:lnTo>
                  <a:pt x="29580" y="11610"/>
                </a:lnTo>
                <a:lnTo>
                  <a:pt x="29590" y="11610"/>
                </a:lnTo>
                <a:lnTo>
                  <a:pt x="29590" y="11600"/>
                </a:lnTo>
                <a:lnTo>
                  <a:pt x="29590" y="11590"/>
                </a:lnTo>
                <a:lnTo>
                  <a:pt x="29600" y="11590"/>
                </a:lnTo>
                <a:lnTo>
                  <a:pt x="29600" y="11580"/>
                </a:lnTo>
                <a:lnTo>
                  <a:pt x="29600" y="11570"/>
                </a:lnTo>
                <a:lnTo>
                  <a:pt x="29610" y="11570"/>
                </a:lnTo>
                <a:lnTo>
                  <a:pt x="29620" y="11570"/>
                </a:lnTo>
                <a:lnTo>
                  <a:pt x="29630" y="11570"/>
                </a:lnTo>
                <a:lnTo>
                  <a:pt x="29630" y="11580"/>
                </a:lnTo>
                <a:lnTo>
                  <a:pt x="29640" y="11580"/>
                </a:lnTo>
                <a:lnTo>
                  <a:pt x="29640" y="11590"/>
                </a:lnTo>
                <a:lnTo>
                  <a:pt x="29650" y="11590"/>
                </a:lnTo>
                <a:lnTo>
                  <a:pt x="29650" y="11600"/>
                </a:lnTo>
                <a:lnTo>
                  <a:pt x="29660" y="11600"/>
                </a:lnTo>
                <a:lnTo>
                  <a:pt x="29660" y="11610"/>
                </a:lnTo>
                <a:lnTo>
                  <a:pt x="29670" y="11610"/>
                </a:lnTo>
                <a:lnTo>
                  <a:pt x="29670" y="11620"/>
                </a:lnTo>
                <a:lnTo>
                  <a:pt x="29680" y="11620"/>
                </a:lnTo>
                <a:lnTo>
                  <a:pt x="29680" y="11630"/>
                </a:lnTo>
                <a:lnTo>
                  <a:pt x="29680" y="11640"/>
                </a:lnTo>
                <a:lnTo>
                  <a:pt x="29670" y="11640"/>
                </a:lnTo>
                <a:lnTo>
                  <a:pt x="29670" y="11650"/>
                </a:lnTo>
                <a:lnTo>
                  <a:pt x="29660" y="11650"/>
                </a:lnTo>
                <a:lnTo>
                  <a:pt x="29660" y="11660"/>
                </a:lnTo>
                <a:lnTo>
                  <a:pt x="29640" y="11660"/>
                </a:lnTo>
                <a:lnTo>
                  <a:pt x="29640" y="11650"/>
                </a:lnTo>
                <a:lnTo>
                  <a:pt x="29630" y="11650"/>
                </a:lnTo>
                <a:lnTo>
                  <a:pt x="29630" y="11640"/>
                </a:lnTo>
                <a:lnTo>
                  <a:pt x="29630" y="11630"/>
                </a:lnTo>
                <a:lnTo>
                  <a:pt x="29620" y="11630"/>
                </a:lnTo>
                <a:lnTo>
                  <a:pt x="29620" y="11620"/>
                </a:lnTo>
                <a:lnTo>
                  <a:pt x="29620" y="11630"/>
                </a:lnTo>
                <a:lnTo>
                  <a:pt x="29610" y="11630"/>
                </a:lnTo>
                <a:lnTo>
                  <a:pt x="29620" y="11630"/>
                </a:lnTo>
                <a:lnTo>
                  <a:pt x="29620" y="11640"/>
                </a:lnTo>
                <a:lnTo>
                  <a:pt x="29620" y="11650"/>
                </a:lnTo>
                <a:lnTo>
                  <a:pt x="29620" y="11660"/>
                </a:lnTo>
                <a:lnTo>
                  <a:pt x="29630" y="11660"/>
                </a:lnTo>
                <a:lnTo>
                  <a:pt x="29630" y="11690"/>
                </a:lnTo>
                <a:lnTo>
                  <a:pt x="29650" y="11690"/>
                </a:lnTo>
                <a:lnTo>
                  <a:pt x="29660" y="11690"/>
                </a:lnTo>
                <a:lnTo>
                  <a:pt x="29660" y="11700"/>
                </a:lnTo>
                <a:lnTo>
                  <a:pt x="29670" y="11700"/>
                </a:lnTo>
                <a:lnTo>
                  <a:pt x="29670" y="11690"/>
                </a:lnTo>
                <a:lnTo>
                  <a:pt x="29680" y="11690"/>
                </a:lnTo>
                <a:lnTo>
                  <a:pt x="29680" y="11680"/>
                </a:lnTo>
                <a:lnTo>
                  <a:pt x="29670" y="11680"/>
                </a:lnTo>
                <a:lnTo>
                  <a:pt x="29670" y="11670"/>
                </a:lnTo>
                <a:lnTo>
                  <a:pt x="29680" y="11670"/>
                </a:lnTo>
                <a:lnTo>
                  <a:pt x="29690" y="11670"/>
                </a:lnTo>
                <a:lnTo>
                  <a:pt x="29690" y="11660"/>
                </a:lnTo>
                <a:lnTo>
                  <a:pt x="29710" y="11660"/>
                </a:lnTo>
                <a:lnTo>
                  <a:pt x="29710" y="11670"/>
                </a:lnTo>
                <a:lnTo>
                  <a:pt x="29720" y="11670"/>
                </a:lnTo>
                <a:lnTo>
                  <a:pt x="29740" y="11670"/>
                </a:lnTo>
                <a:lnTo>
                  <a:pt x="29750" y="11670"/>
                </a:lnTo>
                <a:lnTo>
                  <a:pt x="29750" y="11660"/>
                </a:lnTo>
                <a:lnTo>
                  <a:pt x="29750" y="11650"/>
                </a:lnTo>
                <a:lnTo>
                  <a:pt x="29770" y="11650"/>
                </a:lnTo>
                <a:lnTo>
                  <a:pt x="29760" y="11650"/>
                </a:lnTo>
                <a:lnTo>
                  <a:pt x="29760" y="11640"/>
                </a:lnTo>
                <a:lnTo>
                  <a:pt x="29750" y="11640"/>
                </a:lnTo>
                <a:lnTo>
                  <a:pt x="29750" y="11630"/>
                </a:lnTo>
                <a:lnTo>
                  <a:pt x="29760" y="11630"/>
                </a:lnTo>
                <a:lnTo>
                  <a:pt x="29760" y="11620"/>
                </a:lnTo>
                <a:lnTo>
                  <a:pt x="29780" y="11620"/>
                </a:lnTo>
                <a:lnTo>
                  <a:pt x="29790" y="11620"/>
                </a:lnTo>
                <a:lnTo>
                  <a:pt x="29790" y="11630"/>
                </a:lnTo>
                <a:lnTo>
                  <a:pt x="29800" y="11630"/>
                </a:lnTo>
                <a:lnTo>
                  <a:pt x="29800" y="11640"/>
                </a:lnTo>
                <a:lnTo>
                  <a:pt x="29800" y="11660"/>
                </a:lnTo>
                <a:lnTo>
                  <a:pt x="29810" y="11660"/>
                </a:lnTo>
                <a:lnTo>
                  <a:pt x="29810" y="11670"/>
                </a:lnTo>
                <a:lnTo>
                  <a:pt x="29800" y="11670"/>
                </a:lnTo>
                <a:lnTo>
                  <a:pt x="29800" y="11700"/>
                </a:lnTo>
                <a:lnTo>
                  <a:pt x="29800" y="11710"/>
                </a:lnTo>
                <a:lnTo>
                  <a:pt x="29790" y="11710"/>
                </a:lnTo>
                <a:lnTo>
                  <a:pt x="29790" y="11720"/>
                </a:lnTo>
                <a:lnTo>
                  <a:pt x="29760" y="11720"/>
                </a:lnTo>
                <a:lnTo>
                  <a:pt x="29760" y="11740"/>
                </a:lnTo>
                <a:lnTo>
                  <a:pt x="29770" y="11740"/>
                </a:lnTo>
                <a:lnTo>
                  <a:pt x="29770" y="11750"/>
                </a:lnTo>
                <a:lnTo>
                  <a:pt x="29770" y="11730"/>
                </a:lnTo>
                <a:lnTo>
                  <a:pt x="29800" y="11730"/>
                </a:lnTo>
                <a:lnTo>
                  <a:pt x="29810" y="11730"/>
                </a:lnTo>
                <a:lnTo>
                  <a:pt x="29810" y="11720"/>
                </a:lnTo>
                <a:lnTo>
                  <a:pt x="29820" y="11720"/>
                </a:lnTo>
                <a:lnTo>
                  <a:pt x="29830" y="11720"/>
                </a:lnTo>
                <a:lnTo>
                  <a:pt x="29830" y="11730"/>
                </a:lnTo>
                <a:lnTo>
                  <a:pt x="29830" y="11740"/>
                </a:lnTo>
                <a:lnTo>
                  <a:pt x="29830" y="11750"/>
                </a:lnTo>
                <a:lnTo>
                  <a:pt x="29840" y="11750"/>
                </a:lnTo>
                <a:lnTo>
                  <a:pt x="29840" y="11760"/>
                </a:lnTo>
                <a:lnTo>
                  <a:pt x="29850" y="11760"/>
                </a:lnTo>
                <a:lnTo>
                  <a:pt x="29850" y="11750"/>
                </a:lnTo>
                <a:lnTo>
                  <a:pt x="29860" y="11750"/>
                </a:lnTo>
                <a:lnTo>
                  <a:pt x="29860" y="11740"/>
                </a:lnTo>
                <a:lnTo>
                  <a:pt x="29860" y="11730"/>
                </a:lnTo>
                <a:lnTo>
                  <a:pt x="29860" y="11710"/>
                </a:lnTo>
                <a:lnTo>
                  <a:pt x="29870" y="11710"/>
                </a:lnTo>
                <a:lnTo>
                  <a:pt x="29880" y="11710"/>
                </a:lnTo>
                <a:lnTo>
                  <a:pt x="29880" y="11700"/>
                </a:lnTo>
                <a:lnTo>
                  <a:pt x="29890" y="11700"/>
                </a:lnTo>
                <a:lnTo>
                  <a:pt x="29900" y="11700"/>
                </a:lnTo>
                <a:lnTo>
                  <a:pt x="29900" y="11690"/>
                </a:lnTo>
                <a:lnTo>
                  <a:pt x="29900" y="11680"/>
                </a:lnTo>
                <a:lnTo>
                  <a:pt x="29900" y="11670"/>
                </a:lnTo>
                <a:lnTo>
                  <a:pt x="29910" y="11670"/>
                </a:lnTo>
                <a:lnTo>
                  <a:pt x="29920" y="11670"/>
                </a:lnTo>
                <a:lnTo>
                  <a:pt x="29920" y="11710"/>
                </a:lnTo>
                <a:lnTo>
                  <a:pt x="29920" y="11720"/>
                </a:lnTo>
                <a:lnTo>
                  <a:pt x="29920" y="11730"/>
                </a:lnTo>
                <a:lnTo>
                  <a:pt x="29910" y="11730"/>
                </a:lnTo>
                <a:lnTo>
                  <a:pt x="29910" y="11740"/>
                </a:lnTo>
                <a:lnTo>
                  <a:pt x="29920" y="11740"/>
                </a:lnTo>
                <a:lnTo>
                  <a:pt x="29920" y="11730"/>
                </a:lnTo>
                <a:lnTo>
                  <a:pt x="29930" y="11730"/>
                </a:lnTo>
                <a:lnTo>
                  <a:pt x="29930" y="11720"/>
                </a:lnTo>
                <a:lnTo>
                  <a:pt x="29940" y="11720"/>
                </a:lnTo>
                <a:lnTo>
                  <a:pt x="29950" y="11720"/>
                </a:lnTo>
                <a:lnTo>
                  <a:pt x="29950" y="11730"/>
                </a:lnTo>
                <a:lnTo>
                  <a:pt x="29960" y="11730"/>
                </a:lnTo>
                <a:lnTo>
                  <a:pt x="29960" y="11720"/>
                </a:lnTo>
                <a:lnTo>
                  <a:pt x="29970" y="11720"/>
                </a:lnTo>
                <a:lnTo>
                  <a:pt x="29970" y="11730"/>
                </a:lnTo>
                <a:lnTo>
                  <a:pt x="29970" y="11710"/>
                </a:lnTo>
                <a:lnTo>
                  <a:pt x="29980" y="11710"/>
                </a:lnTo>
                <a:lnTo>
                  <a:pt x="29980" y="11700"/>
                </a:lnTo>
                <a:lnTo>
                  <a:pt x="29980" y="11690"/>
                </a:lnTo>
                <a:lnTo>
                  <a:pt x="29990" y="11690"/>
                </a:lnTo>
                <a:lnTo>
                  <a:pt x="29990" y="11670"/>
                </a:lnTo>
                <a:lnTo>
                  <a:pt x="29980" y="11670"/>
                </a:lnTo>
                <a:lnTo>
                  <a:pt x="29980" y="11640"/>
                </a:lnTo>
                <a:lnTo>
                  <a:pt x="30000" y="11640"/>
                </a:lnTo>
                <a:lnTo>
                  <a:pt x="30000" y="11630"/>
                </a:lnTo>
                <a:lnTo>
                  <a:pt x="30010" y="11630"/>
                </a:lnTo>
                <a:lnTo>
                  <a:pt x="30010" y="11640"/>
                </a:lnTo>
                <a:lnTo>
                  <a:pt x="30030" y="11640"/>
                </a:lnTo>
                <a:lnTo>
                  <a:pt x="30050" y="11640"/>
                </a:lnTo>
                <a:lnTo>
                  <a:pt x="30050" y="11630"/>
                </a:lnTo>
                <a:lnTo>
                  <a:pt x="30060" y="11630"/>
                </a:lnTo>
                <a:lnTo>
                  <a:pt x="30060" y="11620"/>
                </a:lnTo>
                <a:lnTo>
                  <a:pt x="30070" y="11620"/>
                </a:lnTo>
                <a:lnTo>
                  <a:pt x="30070" y="11610"/>
                </a:lnTo>
                <a:lnTo>
                  <a:pt x="30090" y="11610"/>
                </a:lnTo>
                <a:lnTo>
                  <a:pt x="30090" y="11620"/>
                </a:lnTo>
                <a:lnTo>
                  <a:pt x="30090" y="11650"/>
                </a:lnTo>
                <a:lnTo>
                  <a:pt x="30090" y="11660"/>
                </a:lnTo>
                <a:lnTo>
                  <a:pt x="30090" y="11670"/>
                </a:lnTo>
                <a:lnTo>
                  <a:pt x="30090" y="11680"/>
                </a:lnTo>
                <a:lnTo>
                  <a:pt x="30090" y="11690"/>
                </a:lnTo>
                <a:lnTo>
                  <a:pt x="30070" y="11690"/>
                </a:lnTo>
                <a:lnTo>
                  <a:pt x="30070" y="11700"/>
                </a:lnTo>
                <a:lnTo>
                  <a:pt x="30090" y="11700"/>
                </a:lnTo>
                <a:lnTo>
                  <a:pt x="30090" y="11740"/>
                </a:lnTo>
                <a:lnTo>
                  <a:pt x="30110" y="11740"/>
                </a:lnTo>
                <a:lnTo>
                  <a:pt x="30110" y="11730"/>
                </a:lnTo>
                <a:lnTo>
                  <a:pt x="30120" y="11730"/>
                </a:lnTo>
                <a:lnTo>
                  <a:pt x="30120" y="11740"/>
                </a:lnTo>
                <a:lnTo>
                  <a:pt x="30120" y="11760"/>
                </a:lnTo>
                <a:lnTo>
                  <a:pt x="30120" y="11780"/>
                </a:lnTo>
                <a:lnTo>
                  <a:pt x="30130" y="11780"/>
                </a:lnTo>
                <a:lnTo>
                  <a:pt x="30130" y="11790"/>
                </a:lnTo>
                <a:lnTo>
                  <a:pt x="30130" y="11800"/>
                </a:lnTo>
                <a:lnTo>
                  <a:pt x="30150" y="11800"/>
                </a:lnTo>
                <a:lnTo>
                  <a:pt x="30160" y="11800"/>
                </a:lnTo>
                <a:lnTo>
                  <a:pt x="30160" y="11790"/>
                </a:lnTo>
                <a:lnTo>
                  <a:pt x="30170" y="11790"/>
                </a:lnTo>
                <a:lnTo>
                  <a:pt x="30170" y="11780"/>
                </a:lnTo>
                <a:lnTo>
                  <a:pt x="30180" y="11780"/>
                </a:lnTo>
                <a:lnTo>
                  <a:pt x="30190" y="11780"/>
                </a:lnTo>
                <a:lnTo>
                  <a:pt x="30200" y="11780"/>
                </a:lnTo>
                <a:lnTo>
                  <a:pt x="30200" y="11770"/>
                </a:lnTo>
                <a:lnTo>
                  <a:pt x="30210" y="11770"/>
                </a:lnTo>
                <a:lnTo>
                  <a:pt x="30220" y="11770"/>
                </a:lnTo>
                <a:lnTo>
                  <a:pt x="30220" y="11760"/>
                </a:lnTo>
                <a:lnTo>
                  <a:pt x="30230" y="11760"/>
                </a:lnTo>
                <a:lnTo>
                  <a:pt x="30230" y="11750"/>
                </a:lnTo>
                <a:lnTo>
                  <a:pt x="30210" y="11750"/>
                </a:lnTo>
                <a:lnTo>
                  <a:pt x="30210" y="11760"/>
                </a:lnTo>
                <a:lnTo>
                  <a:pt x="30200" y="11760"/>
                </a:lnTo>
                <a:lnTo>
                  <a:pt x="30180" y="11760"/>
                </a:lnTo>
                <a:lnTo>
                  <a:pt x="30180" y="11750"/>
                </a:lnTo>
                <a:lnTo>
                  <a:pt x="30180" y="11740"/>
                </a:lnTo>
                <a:lnTo>
                  <a:pt x="30190" y="11740"/>
                </a:lnTo>
                <a:lnTo>
                  <a:pt x="30200" y="11740"/>
                </a:lnTo>
                <a:lnTo>
                  <a:pt x="30200" y="11730"/>
                </a:lnTo>
                <a:lnTo>
                  <a:pt x="30200" y="11690"/>
                </a:lnTo>
                <a:lnTo>
                  <a:pt x="30200" y="11680"/>
                </a:lnTo>
                <a:lnTo>
                  <a:pt x="30220" y="11680"/>
                </a:lnTo>
                <a:lnTo>
                  <a:pt x="30220" y="11670"/>
                </a:lnTo>
                <a:lnTo>
                  <a:pt x="30230" y="11670"/>
                </a:lnTo>
                <a:lnTo>
                  <a:pt x="30230" y="11710"/>
                </a:lnTo>
                <a:lnTo>
                  <a:pt x="30230" y="11700"/>
                </a:lnTo>
                <a:lnTo>
                  <a:pt x="30240" y="11700"/>
                </a:lnTo>
                <a:lnTo>
                  <a:pt x="30240" y="11670"/>
                </a:lnTo>
                <a:lnTo>
                  <a:pt x="30240" y="11660"/>
                </a:lnTo>
                <a:lnTo>
                  <a:pt x="30250" y="11660"/>
                </a:lnTo>
                <a:lnTo>
                  <a:pt x="30250" y="11650"/>
                </a:lnTo>
                <a:lnTo>
                  <a:pt x="30240" y="11650"/>
                </a:lnTo>
                <a:lnTo>
                  <a:pt x="30240" y="11640"/>
                </a:lnTo>
                <a:lnTo>
                  <a:pt x="30230" y="11640"/>
                </a:lnTo>
                <a:lnTo>
                  <a:pt x="30230" y="11630"/>
                </a:lnTo>
                <a:lnTo>
                  <a:pt x="30230" y="11610"/>
                </a:lnTo>
                <a:lnTo>
                  <a:pt x="30210" y="11610"/>
                </a:lnTo>
                <a:lnTo>
                  <a:pt x="30210" y="11590"/>
                </a:lnTo>
                <a:lnTo>
                  <a:pt x="30210" y="11580"/>
                </a:lnTo>
                <a:lnTo>
                  <a:pt x="30220" y="11580"/>
                </a:lnTo>
                <a:lnTo>
                  <a:pt x="30210" y="11580"/>
                </a:lnTo>
                <a:lnTo>
                  <a:pt x="30210" y="11570"/>
                </a:lnTo>
                <a:lnTo>
                  <a:pt x="30220" y="11570"/>
                </a:lnTo>
                <a:lnTo>
                  <a:pt x="30240" y="11570"/>
                </a:lnTo>
                <a:lnTo>
                  <a:pt x="30240" y="11580"/>
                </a:lnTo>
                <a:lnTo>
                  <a:pt x="30260" y="11580"/>
                </a:lnTo>
                <a:lnTo>
                  <a:pt x="30260" y="11570"/>
                </a:lnTo>
                <a:lnTo>
                  <a:pt x="30270" y="11570"/>
                </a:lnTo>
                <a:lnTo>
                  <a:pt x="30280" y="11570"/>
                </a:lnTo>
                <a:lnTo>
                  <a:pt x="30280" y="11550"/>
                </a:lnTo>
                <a:lnTo>
                  <a:pt x="30280" y="11540"/>
                </a:lnTo>
                <a:lnTo>
                  <a:pt x="30290" y="11540"/>
                </a:lnTo>
                <a:lnTo>
                  <a:pt x="30290" y="11530"/>
                </a:lnTo>
                <a:lnTo>
                  <a:pt x="30300" y="11530"/>
                </a:lnTo>
                <a:lnTo>
                  <a:pt x="30300" y="11510"/>
                </a:lnTo>
                <a:lnTo>
                  <a:pt x="30300" y="11500"/>
                </a:lnTo>
                <a:lnTo>
                  <a:pt x="30310" y="11500"/>
                </a:lnTo>
                <a:lnTo>
                  <a:pt x="30300" y="11500"/>
                </a:lnTo>
                <a:lnTo>
                  <a:pt x="30300" y="11490"/>
                </a:lnTo>
                <a:lnTo>
                  <a:pt x="30310" y="11490"/>
                </a:lnTo>
                <a:lnTo>
                  <a:pt x="30320" y="11490"/>
                </a:lnTo>
                <a:lnTo>
                  <a:pt x="30330" y="11490"/>
                </a:lnTo>
                <a:lnTo>
                  <a:pt x="30330" y="11480"/>
                </a:lnTo>
                <a:lnTo>
                  <a:pt x="30330" y="11470"/>
                </a:lnTo>
                <a:lnTo>
                  <a:pt x="30340" y="11470"/>
                </a:lnTo>
                <a:lnTo>
                  <a:pt x="30340" y="11480"/>
                </a:lnTo>
                <a:lnTo>
                  <a:pt x="30350" y="11480"/>
                </a:lnTo>
                <a:lnTo>
                  <a:pt x="30350" y="11460"/>
                </a:lnTo>
                <a:lnTo>
                  <a:pt x="30350" y="11450"/>
                </a:lnTo>
                <a:lnTo>
                  <a:pt x="30340" y="11450"/>
                </a:lnTo>
                <a:lnTo>
                  <a:pt x="30330" y="11450"/>
                </a:lnTo>
                <a:lnTo>
                  <a:pt x="30330" y="11440"/>
                </a:lnTo>
                <a:lnTo>
                  <a:pt x="30330" y="11430"/>
                </a:lnTo>
                <a:lnTo>
                  <a:pt x="30340" y="11430"/>
                </a:lnTo>
                <a:lnTo>
                  <a:pt x="30340" y="11420"/>
                </a:lnTo>
                <a:lnTo>
                  <a:pt x="30350" y="11420"/>
                </a:lnTo>
                <a:lnTo>
                  <a:pt x="30350" y="11410"/>
                </a:lnTo>
                <a:lnTo>
                  <a:pt x="30360" y="11410"/>
                </a:lnTo>
                <a:lnTo>
                  <a:pt x="30370" y="11410"/>
                </a:lnTo>
                <a:lnTo>
                  <a:pt x="30370" y="11400"/>
                </a:lnTo>
                <a:lnTo>
                  <a:pt x="30380" y="11400"/>
                </a:lnTo>
                <a:lnTo>
                  <a:pt x="30380" y="11390"/>
                </a:lnTo>
                <a:lnTo>
                  <a:pt x="30390" y="11390"/>
                </a:lnTo>
                <a:lnTo>
                  <a:pt x="30390" y="11380"/>
                </a:lnTo>
                <a:lnTo>
                  <a:pt x="30390" y="11370"/>
                </a:lnTo>
                <a:lnTo>
                  <a:pt x="30410" y="11370"/>
                </a:lnTo>
                <a:lnTo>
                  <a:pt x="30420" y="11370"/>
                </a:lnTo>
                <a:lnTo>
                  <a:pt x="30420" y="11380"/>
                </a:lnTo>
                <a:lnTo>
                  <a:pt x="30430" y="11380"/>
                </a:lnTo>
                <a:lnTo>
                  <a:pt x="30440" y="11380"/>
                </a:lnTo>
                <a:lnTo>
                  <a:pt x="30450" y="11380"/>
                </a:lnTo>
                <a:lnTo>
                  <a:pt x="30450" y="11390"/>
                </a:lnTo>
                <a:lnTo>
                  <a:pt x="30460" y="11390"/>
                </a:lnTo>
                <a:lnTo>
                  <a:pt x="30470" y="11390"/>
                </a:lnTo>
                <a:lnTo>
                  <a:pt x="30480" y="11390"/>
                </a:lnTo>
                <a:lnTo>
                  <a:pt x="30480" y="11380"/>
                </a:lnTo>
                <a:lnTo>
                  <a:pt x="30490" y="11380"/>
                </a:lnTo>
                <a:lnTo>
                  <a:pt x="30490" y="11370"/>
                </a:lnTo>
                <a:lnTo>
                  <a:pt x="30500" y="11370"/>
                </a:lnTo>
                <a:lnTo>
                  <a:pt x="30510" y="11370"/>
                </a:lnTo>
                <a:lnTo>
                  <a:pt x="30510" y="11380"/>
                </a:lnTo>
                <a:lnTo>
                  <a:pt x="30520" y="11380"/>
                </a:lnTo>
                <a:lnTo>
                  <a:pt x="30520" y="11360"/>
                </a:lnTo>
                <a:lnTo>
                  <a:pt x="30510" y="11360"/>
                </a:lnTo>
                <a:lnTo>
                  <a:pt x="30510" y="11350"/>
                </a:lnTo>
                <a:lnTo>
                  <a:pt x="30520" y="11350"/>
                </a:lnTo>
                <a:lnTo>
                  <a:pt x="30510" y="11350"/>
                </a:lnTo>
                <a:lnTo>
                  <a:pt x="30510" y="11340"/>
                </a:lnTo>
                <a:lnTo>
                  <a:pt x="30510" y="11330"/>
                </a:lnTo>
                <a:lnTo>
                  <a:pt x="30510" y="11320"/>
                </a:lnTo>
                <a:lnTo>
                  <a:pt x="30520" y="11320"/>
                </a:lnTo>
                <a:lnTo>
                  <a:pt x="30520" y="11310"/>
                </a:lnTo>
                <a:lnTo>
                  <a:pt x="30510" y="11310"/>
                </a:lnTo>
                <a:lnTo>
                  <a:pt x="30510" y="11300"/>
                </a:lnTo>
                <a:lnTo>
                  <a:pt x="30500" y="11300"/>
                </a:lnTo>
                <a:lnTo>
                  <a:pt x="30500" y="11290"/>
                </a:lnTo>
                <a:lnTo>
                  <a:pt x="30510" y="11290"/>
                </a:lnTo>
                <a:lnTo>
                  <a:pt x="30510" y="11280"/>
                </a:lnTo>
                <a:lnTo>
                  <a:pt x="30510" y="11270"/>
                </a:lnTo>
                <a:lnTo>
                  <a:pt x="30510" y="11260"/>
                </a:lnTo>
                <a:lnTo>
                  <a:pt x="30500" y="11260"/>
                </a:lnTo>
                <a:lnTo>
                  <a:pt x="30500" y="11250"/>
                </a:lnTo>
                <a:lnTo>
                  <a:pt x="30500" y="11240"/>
                </a:lnTo>
                <a:lnTo>
                  <a:pt x="30500" y="11230"/>
                </a:lnTo>
                <a:lnTo>
                  <a:pt x="30510" y="11230"/>
                </a:lnTo>
                <a:lnTo>
                  <a:pt x="30510" y="11220"/>
                </a:lnTo>
                <a:lnTo>
                  <a:pt x="30520" y="11220"/>
                </a:lnTo>
                <a:lnTo>
                  <a:pt x="30520" y="11230"/>
                </a:lnTo>
                <a:lnTo>
                  <a:pt x="30530" y="11230"/>
                </a:lnTo>
                <a:lnTo>
                  <a:pt x="30530" y="11220"/>
                </a:lnTo>
                <a:lnTo>
                  <a:pt x="30530" y="11210"/>
                </a:lnTo>
                <a:lnTo>
                  <a:pt x="30540" y="11210"/>
                </a:lnTo>
                <a:lnTo>
                  <a:pt x="30540" y="11200"/>
                </a:lnTo>
                <a:lnTo>
                  <a:pt x="30550" y="11200"/>
                </a:lnTo>
                <a:lnTo>
                  <a:pt x="30550" y="11210"/>
                </a:lnTo>
                <a:lnTo>
                  <a:pt x="30560" y="11210"/>
                </a:lnTo>
                <a:lnTo>
                  <a:pt x="30560" y="11220"/>
                </a:lnTo>
                <a:lnTo>
                  <a:pt x="30570" y="11220"/>
                </a:lnTo>
                <a:lnTo>
                  <a:pt x="30570" y="11230"/>
                </a:lnTo>
                <a:lnTo>
                  <a:pt x="30570" y="11240"/>
                </a:lnTo>
                <a:lnTo>
                  <a:pt x="30580" y="11240"/>
                </a:lnTo>
                <a:lnTo>
                  <a:pt x="30580" y="11250"/>
                </a:lnTo>
                <a:lnTo>
                  <a:pt x="30580" y="11260"/>
                </a:lnTo>
                <a:lnTo>
                  <a:pt x="30590" y="11260"/>
                </a:lnTo>
                <a:lnTo>
                  <a:pt x="30590" y="11270"/>
                </a:lnTo>
                <a:lnTo>
                  <a:pt x="30580" y="11270"/>
                </a:lnTo>
                <a:lnTo>
                  <a:pt x="30580" y="11280"/>
                </a:lnTo>
                <a:lnTo>
                  <a:pt x="30590" y="11280"/>
                </a:lnTo>
                <a:lnTo>
                  <a:pt x="30590" y="11300"/>
                </a:lnTo>
                <a:lnTo>
                  <a:pt x="30590" y="11310"/>
                </a:lnTo>
                <a:lnTo>
                  <a:pt x="30590" y="11340"/>
                </a:lnTo>
                <a:lnTo>
                  <a:pt x="30580" y="11340"/>
                </a:lnTo>
                <a:lnTo>
                  <a:pt x="30580" y="11350"/>
                </a:lnTo>
                <a:lnTo>
                  <a:pt x="30580" y="11360"/>
                </a:lnTo>
                <a:lnTo>
                  <a:pt x="30590" y="11360"/>
                </a:lnTo>
                <a:lnTo>
                  <a:pt x="30590" y="11380"/>
                </a:lnTo>
                <a:lnTo>
                  <a:pt x="30590" y="11390"/>
                </a:lnTo>
                <a:lnTo>
                  <a:pt x="30590" y="11400"/>
                </a:lnTo>
                <a:lnTo>
                  <a:pt x="30580" y="11400"/>
                </a:lnTo>
                <a:lnTo>
                  <a:pt x="30570" y="11400"/>
                </a:lnTo>
                <a:lnTo>
                  <a:pt x="30570" y="11420"/>
                </a:lnTo>
                <a:lnTo>
                  <a:pt x="30580" y="11420"/>
                </a:lnTo>
                <a:lnTo>
                  <a:pt x="30580" y="11430"/>
                </a:lnTo>
                <a:lnTo>
                  <a:pt x="30580" y="11440"/>
                </a:lnTo>
                <a:lnTo>
                  <a:pt x="30590" y="11440"/>
                </a:lnTo>
                <a:lnTo>
                  <a:pt x="30590" y="11450"/>
                </a:lnTo>
                <a:lnTo>
                  <a:pt x="30600" y="11450"/>
                </a:lnTo>
                <a:lnTo>
                  <a:pt x="30600" y="11430"/>
                </a:lnTo>
                <a:lnTo>
                  <a:pt x="30600" y="11440"/>
                </a:lnTo>
                <a:lnTo>
                  <a:pt x="30610" y="11440"/>
                </a:lnTo>
                <a:lnTo>
                  <a:pt x="30620" y="11440"/>
                </a:lnTo>
                <a:lnTo>
                  <a:pt x="30620" y="11450"/>
                </a:lnTo>
                <a:lnTo>
                  <a:pt x="30620" y="11460"/>
                </a:lnTo>
                <a:lnTo>
                  <a:pt x="30630" y="11460"/>
                </a:lnTo>
                <a:lnTo>
                  <a:pt x="30630" y="11450"/>
                </a:lnTo>
                <a:lnTo>
                  <a:pt x="30650" y="11450"/>
                </a:lnTo>
                <a:lnTo>
                  <a:pt x="30650" y="11460"/>
                </a:lnTo>
                <a:lnTo>
                  <a:pt x="30660" y="11460"/>
                </a:lnTo>
                <a:lnTo>
                  <a:pt x="30670" y="11460"/>
                </a:lnTo>
                <a:lnTo>
                  <a:pt x="30680" y="11460"/>
                </a:lnTo>
                <a:lnTo>
                  <a:pt x="30680" y="11470"/>
                </a:lnTo>
                <a:lnTo>
                  <a:pt x="30680" y="11480"/>
                </a:lnTo>
                <a:lnTo>
                  <a:pt x="30690" y="11480"/>
                </a:lnTo>
                <a:lnTo>
                  <a:pt x="30690" y="11490"/>
                </a:lnTo>
                <a:lnTo>
                  <a:pt x="30690" y="11500"/>
                </a:lnTo>
                <a:lnTo>
                  <a:pt x="30680" y="11500"/>
                </a:lnTo>
                <a:lnTo>
                  <a:pt x="30680" y="11510"/>
                </a:lnTo>
                <a:lnTo>
                  <a:pt x="30680" y="11520"/>
                </a:lnTo>
                <a:lnTo>
                  <a:pt x="30680" y="11510"/>
                </a:lnTo>
                <a:lnTo>
                  <a:pt x="30690" y="11510"/>
                </a:lnTo>
                <a:lnTo>
                  <a:pt x="30700" y="11510"/>
                </a:lnTo>
                <a:lnTo>
                  <a:pt x="30700" y="11500"/>
                </a:lnTo>
                <a:lnTo>
                  <a:pt x="30700" y="11490"/>
                </a:lnTo>
                <a:lnTo>
                  <a:pt x="30700" y="11480"/>
                </a:lnTo>
                <a:lnTo>
                  <a:pt x="30690" y="11480"/>
                </a:lnTo>
                <a:lnTo>
                  <a:pt x="30690" y="11460"/>
                </a:lnTo>
                <a:lnTo>
                  <a:pt x="30680" y="11460"/>
                </a:lnTo>
                <a:lnTo>
                  <a:pt x="30680" y="11450"/>
                </a:lnTo>
                <a:lnTo>
                  <a:pt x="30670" y="11450"/>
                </a:lnTo>
                <a:lnTo>
                  <a:pt x="30670" y="11440"/>
                </a:lnTo>
                <a:lnTo>
                  <a:pt x="30670" y="11420"/>
                </a:lnTo>
                <a:lnTo>
                  <a:pt x="30670" y="11410"/>
                </a:lnTo>
                <a:lnTo>
                  <a:pt x="30680" y="11410"/>
                </a:lnTo>
                <a:lnTo>
                  <a:pt x="30690" y="11410"/>
                </a:lnTo>
                <a:lnTo>
                  <a:pt x="30690" y="11400"/>
                </a:lnTo>
                <a:lnTo>
                  <a:pt x="30700" y="11400"/>
                </a:lnTo>
                <a:lnTo>
                  <a:pt x="30700" y="11410"/>
                </a:lnTo>
                <a:lnTo>
                  <a:pt x="30700" y="11400"/>
                </a:lnTo>
                <a:lnTo>
                  <a:pt x="30730" y="11400"/>
                </a:lnTo>
                <a:lnTo>
                  <a:pt x="30730" y="11410"/>
                </a:lnTo>
                <a:lnTo>
                  <a:pt x="30730" y="11420"/>
                </a:lnTo>
                <a:lnTo>
                  <a:pt x="30740" y="11420"/>
                </a:lnTo>
                <a:lnTo>
                  <a:pt x="30740" y="11430"/>
                </a:lnTo>
                <a:lnTo>
                  <a:pt x="30750" y="11430"/>
                </a:lnTo>
                <a:lnTo>
                  <a:pt x="30750" y="11440"/>
                </a:lnTo>
                <a:lnTo>
                  <a:pt x="30750" y="11450"/>
                </a:lnTo>
                <a:lnTo>
                  <a:pt x="30750" y="11460"/>
                </a:lnTo>
                <a:lnTo>
                  <a:pt x="30760" y="11460"/>
                </a:lnTo>
                <a:lnTo>
                  <a:pt x="30760" y="11470"/>
                </a:lnTo>
                <a:lnTo>
                  <a:pt x="30760" y="11480"/>
                </a:lnTo>
                <a:lnTo>
                  <a:pt x="30770" y="11480"/>
                </a:lnTo>
                <a:lnTo>
                  <a:pt x="30780" y="11480"/>
                </a:lnTo>
                <a:lnTo>
                  <a:pt x="30780" y="11490"/>
                </a:lnTo>
                <a:lnTo>
                  <a:pt x="30790" y="11490"/>
                </a:lnTo>
                <a:lnTo>
                  <a:pt x="30790" y="11480"/>
                </a:lnTo>
                <a:lnTo>
                  <a:pt x="30800" y="11480"/>
                </a:lnTo>
                <a:lnTo>
                  <a:pt x="30800" y="11470"/>
                </a:lnTo>
                <a:lnTo>
                  <a:pt x="30820" y="11470"/>
                </a:lnTo>
                <a:lnTo>
                  <a:pt x="30830" y="11470"/>
                </a:lnTo>
                <a:lnTo>
                  <a:pt x="30830" y="11490"/>
                </a:lnTo>
                <a:lnTo>
                  <a:pt x="30830" y="11500"/>
                </a:lnTo>
                <a:lnTo>
                  <a:pt x="30840" y="11500"/>
                </a:lnTo>
                <a:lnTo>
                  <a:pt x="30840" y="11510"/>
                </a:lnTo>
                <a:lnTo>
                  <a:pt x="30850" y="11510"/>
                </a:lnTo>
                <a:lnTo>
                  <a:pt x="30850" y="11520"/>
                </a:lnTo>
                <a:lnTo>
                  <a:pt x="30860" y="11520"/>
                </a:lnTo>
                <a:lnTo>
                  <a:pt x="30860" y="11530"/>
                </a:lnTo>
                <a:lnTo>
                  <a:pt x="30870" y="11530"/>
                </a:lnTo>
                <a:lnTo>
                  <a:pt x="30870" y="11540"/>
                </a:lnTo>
                <a:lnTo>
                  <a:pt x="30870" y="11550"/>
                </a:lnTo>
                <a:lnTo>
                  <a:pt x="30880" y="11550"/>
                </a:lnTo>
                <a:lnTo>
                  <a:pt x="30880" y="11560"/>
                </a:lnTo>
                <a:lnTo>
                  <a:pt x="30890" y="11560"/>
                </a:lnTo>
                <a:lnTo>
                  <a:pt x="30890" y="11550"/>
                </a:lnTo>
                <a:lnTo>
                  <a:pt x="30880" y="11550"/>
                </a:lnTo>
                <a:lnTo>
                  <a:pt x="30880" y="11530"/>
                </a:lnTo>
                <a:lnTo>
                  <a:pt x="30890" y="11530"/>
                </a:lnTo>
                <a:lnTo>
                  <a:pt x="30890" y="11520"/>
                </a:lnTo>
                <a:lnTo>
                  <a:pt x="30900" y="11520"/>
                </a:lnTo>
                <a:lnTo>
                  <a:pt x="30900" y="11530"/>
                </a:lnTo>
                <a:lnTo>
                  <a:pt x="30900" y="11540"/>
                </a:lnTo>
                <a:lnTo>
                  <a:pt x="30910" y="11540"/>
                </a:lnTo>
                <a:lnTo>
                  <a:pt x="30910" y="11550"/>
                </a:lnTo>
                <a:lnTo>
                  <a:pt x="30920" y="11550"/>
                </a:lnTo>
                <a:lnTo>
                  <a:pt x="30920" y="11560"/>
                </a:lnTo>
                <a:lnTo>
                  <a:pt x="30920" y="11570"/>
                </a:lnTo>
                <a:lnTo>
                  <a:pt x="30930" y="11570"/>
                </a:lnTo>
                <a:lnTo>
                  <a:pt x="30930" y="11580"/>
                </a:lnTo>
                <a:lnTo>
                  <a:pt x="30930" y="11590"/>
                </a:lnTo>
                <a:lnTo>
                  <a:pt x="30940" y="11590"/>
                </a:lnTo>
                <a:lnTo>
                  <a:pt x="30950" y="11590"/>
                </a:lnTo>
                <a:lnTo>
                  <a:pt x="30950" y="11580"/>
                </a:lnTo>
                <a:lnTo>
                  <a:pt x="30990" y="11580"/>
                </a:lnTo>
                <a:lnTo>
                  <a:pt x="30990" y="11570"/>
                </a:lnTo>
                <a:lnTo>
                  <a:pt x="31000" y="11570"/>
                </a:lnTo>
                <a:lnTo>
                  <a:pt x="31020" y="11570"/>
                </a:lnTo>
                <a:lnTo>
                  <a:pt x="31020" y="11580"/>
                </a:lnTo>
                <a:lnTo>
                  <a:pt x="31030" y="11580"/>
                </a:lnTo>
                <a:lnTo>
                  <a:pt x="31030" y="11570"/>
                </a:lnTo>
                <a:lnTo>
                  <a:pt x="31040" y="11570"/>
                </a:lnTo>
                <a:lnTo>
                  <a:pt x="31040" y="11560"/>
                </a:lnTo>
                <a:lnTo>
                  <a:pt x="31060" y="11560"/>
                </a:lnTo>
                <a:lnTo>
                  <a:pt x="31070" y="11560"/>
                </a:lnTo>
                <a:lnTo>
                  <a:pt x="31070" y="11570"/>
                </a:lnTo>
                <a:lnTo>
                  <a:pt x="31120" y="11570"/>
                </a:lnTo>
                <a:lnTo>
                  <a:pt x="31120" y="11580"/>
                </a:lnTo>
                <a:lnTo>
                  <a:pt x="31140" y="11580"/>
                </a:lnTo>
                <a:lnTo>
                  <a:pt x="31150" y="11580"/>
                </a:lnTo>
                <a:lnTo>
                  <a:pt x="31150" y="11570"/>
                </a:lnTo>
                <a:lnTo>
                  <a:pt x="31160" y="11570"/>
                </a:lnTo>
                <a:lnTo>
                  <a:pt x="31160" y="11580"/>
                </a:lnTo>
                <a:lnTo>
                  <a:pt x="31170" y="11580"/>
                </a:lnTo>
                <a:lnTo>
                  <a:pt x="31170" y="11570"/>
                </a:lnTo>
                <a:lnTo>
                  <a:pt x="31170" y="11560"/>
                </a:lnTo>
                <a:lnTo>
                  <a:pt x="31170" y="11540"/>
                </a:lnTo>
                <a:lnTo>
                  <a:pt x="31170" y="11520"/>
                </a:lnTo>
                <a:lnTo>
                  <a:pt x="31170" y="11510"/>
                </a:lnTo>
                <a:lnTo>
                  <a:pt x="31180" y="11510"/>
                </a:lnTo>
                <a:lnTo>
                  <a:pt x="31180" y="11500"/>
                </a:lnTo>
                <a:lnTo>
                  <a:pt x="31190" y="11500"/>
                </a:lnTo>
                <a:lnTo>
                  <a:pt x="31180" y="11500"/>
                </a:lnTo>
                <a:lnTo>
                  <a:pt x="31180" y="11490"/>
                </a:lnTo>
                <a:lnTo>
                  <a:pt x="31190" y="11490"/>
                </a:lnTo>
                <a:lnTo>
                  <a:pt x="31190" y="11480"/>
                </a:lnTo>
                <a:lnTo>
                  <a:pt x="31190" y="11470"/>
                </a:lnTo>
                <a:lnTo>
                  <a:pt x="31200" y="11470"/>
                </a:lnTo>
                <a:lnTo>
                  <a:pt x="31200" y="11450"/>
                </a:lnTo>
                <a:lnTo>
                  <a:pt x="31210" y="11450"/>
                </a:lnTo>
                <a:lnTo>
                  <a:pt x="31210" y="11460"/>
                </a:lnTo>
                <a:lnTo>
                  <a:pt x="31250" y="11460"/>
                </a:lnTo>
                <a:lnTo>
                  <a:pt x="31250" y="11450"/>
                </a:lnTo>
                <a:lnTo>
                  <a:pt x="31250" y="11460"/>
                </a:lnTo>
                <a:lnTo>
                  <a:pt x="31260" y="11460"/>
                </a:lnTo>
                <a:lnTo>
                  <a:pt x="31270" y="11460"/>
                </a:lnTo>
                <a:close/>
                <a:moveTo>
                  <a:pt x="34530" y="10480"/>
                </a:moveTo>
                <a:lnTo>
                  <a:pt x="34540" y="10480"/>
                </a:lnTo>
                <a:lnTo>
                  <a:pt x="34540" y="10490"/>
                </a:lnTo>
                <a:lnTo>
                  <a:pt x="34550" y="10490"/>
                </a:lnTo>
                <a:lnTo>
                  <a:pt x="34550" y="10500"/>
                </a:lnTo>
                <a:lnTo>
                  <a:pt x="34550" y="10510"/>
                </a:lnTo>
                <a:lnTo>
                  <a:pt x="34550" y="10520"/>
                </a:lnTo>
                <a:lnTo>
                  <a:pt x="34550" y="10530"/>
                </a:lnTo>
                <a:lnTo>
                  <a:pt x="34520" y="10530"/>
                </a:lnTo>
                <a:lnTo>
                  <a:pt x="34520" y="10520"/>
                </a:lnTo>
                <a:lnTo>
                  <a:pt x="34510" y="10520"/>
                </a:lnTo>
                <a:lnTo>
                  <a:pt x="34500" y="10520"/>
                </a:lnTo>
                <a:lnTo>
                  <a:pt x="34500" y="10510"/>
                </a:lnTo>
                <a:lnTo>
                  <a:pt x="34500" y="10500"/>
                </a:lnTo>
                <a:lnTo>
                  <a:pt x="34500" y="10490"/>
                </a:lnTo>
                <a:lnTo>
                  <a:pt x="34510" y="10490"/>
                </a:lnTo>
                <a:lnTo>
                  <a:pt x="34510" y="10480"/>
                </a:lnTo>
                <a:lnTo>
                  <a:pt x="34520" y="10480"/>
                </a:lnTo>
                <a:lnTo>
                  <a:pt x="34530" y="10480"/>
                </a:lnTo>
                <a:close/>
                <a:moveTo>
                  <a:pt x="31480" y="7560"/>
                </a:moveTo>
                <a:lnTo>
                  <a:pt x="31490" y="7580"/>
                </a:lnTo>
                <a:lnTo>
                  <a:pt x="31500" y="7590"/>
                </a:lnTo>
                <a:lnTo>
                  <a:pt x="31500" y="7620"/>
                </a:lnTo>
                <a:lnTo>
                  <a:pt x="31490" y="7630"/>
                </a:lnTo>
                <a:lnTo>
                  <a:pt x="31490" y="7620"/>
                </a:lnTo>
                <a:lnTo>
                  <a:pt x="31480" y="7620"/>
                </a:lnTo>
                <a:lnTo>
                  <a:pt x="31470" y="7600"/>
                </a:lnTo>
                <a:lnTo>
                  <a:pt x="31470" y="7590"/>
                </a:lnTo>
                <a:lnTo>
                  <a:pt x="31460" y="7590"/>
                </a:lnTo>
                <a:lnTo>
                  <a:pt x="31460" y="7580"/>
                </a:lnTo>
                <a:lnTo>
                  <a:pt x="31460" y="7570"/>
                </a:lnTo>
                <a:lnTo>
                  <a:pt x="31460" y="7560"/>
                </a:lnTo>
                <a:lnTo>
                  <a:pt x="31470" y="7550"/>
                </a:lnTo>
                <a:lnTo>
                  <a:pt x="31480" y="7550"/>
                </a:lnTo>
                <a:lnTo>
                  <a:pt x="31480" y="7560"/>
                </a:lnTo>
                <a:close/>
                <a:moveTo>
                  <a:pt x="31510" y="7210"/>
                </a:moveTo>
                <a:lnTo>
                  <a:pt x="31510" y="7220"/>
                </a:lnTo>
                <a:lnTo>
                  <a:pt x="31520" y="7220"/>
                </a:lnTo>
                <a:lnTo>
                  <a:pt x="31520" y="7230"/>
                </a:lnTo>
                <a:lnTo>
                  <a:pt x="31520" y="7240"/>
                </a:lnTo>
                <a:lnTo>
                  <a:pt x="31520" y="7250"/>
                </a:lnTo>
                <a:lnTo>
                  <a:pt x="31530" y="7250"/>
                </a:lnTo>
                <a:lnTo>
                  <a:pt x="31520" y="7250"/>
                </a:lnTo>
                <a:lnTo>
                  <a:pt x="31520" y="7270"/>
                </a:lnTo>
                <a:lnTo>
                  <a:pt x="31520" y="7280"/>
                </a:lnTo>
                <a:lnTo>
                  <a:pt x="31520" y="7290"/>
                </a:lnTo>
                <a:lnTo>
                  <a:pt x="31510" y="7310"/>
                </a:lnTo>
                <a:lnTo>
                  <a:pt x="31510" y="7330"/>
                </a:lnTo>
                <a:lnTo>
                  <a:pt x="31500" y="7330"/>
                </a:lnTo>
                <a:lnTo>
                  <a:pt x="31510" y="7340"/>
                </a:lnTo>
                <a:lnTo>
                  <a:pt x="31500" y="7340"/>
                </a:lnTo>
                <a:lnTo>
                  <a:pt x="31500" y="7370"/>
                </a:lnTo>
                <a:lnTo>
                  <a:pt x="31500" y="7380"/>
                </a:lnTo>
                <a:lnTo>
                  <a:pt x="31500" y="7390"/>
                </a:lnTo>
                <a:lnTo>
                  <a:pt x="31490" y="7400"/>
                </a:lnTo>
                <a:lnTo>
                  <a:pt x="31500" y="7400"/>
                </a:lnTo>
                <a:lnTo>
                  <a:pt x="31500" y="7430"/>
                </a:lnTo>
                <a:lnTo>
                  <a:pt x="31500" y="7440"/>
                </a:lnTo>
                <a:lnTo>
                  <a:pt x="31500" y="7450"/>
                </a:lnTo>
                <a:lnTo>
                  <a:pt x="31500" y="7460"/>
                </a:lnTo>
                <a:lnTo>
                  <a:pt x="31500" y="7470"/>
                </a:lnTo>
                <a:lnTo>
                  <a:pt x="31510" y="7470"/>
                </a:lnTo>
                <a:lnTo>
                  <a:pt x="31510" y="7480"/>
                </a:lnTo>
                <a:lnTo>
                  <a:pt x="31520" y="7490"/>
                </a:lnTo>
                <a:lnTo>
                  <a:pt x="31530" y="7500"/>
                </a:lnTo>
                <a:lnTo>
                  <a:pt x="31540" y="7500"/>
                </a:lnTo>
                <a:lnTo>
                  <a:pt x="31540" y="7510"/>
                </a:lnTo>
                <a:lnTo>
                  <a:pt x="31530" y="7520"/>
                </a:lnTo>
                <a:lnTo>
                  <a:pt x="31520" y="7520"/>
                </a:lnTo>
                <a:lnTo>
                  <a:pt x="31510" y="7520"/>
                </a:lnTo>
                <a:lnTo>
                  <a:pt x="31500" y="7510"/>
                </a:lnTo>
                <a:lnTo>
                  <a:pt x="31480" y="7500"/>
                </a:lnTo>
                <a:lnTo>
                  <a:pt x="31480" y="7490"/>
                </a:lnTo>
                <a:lnTo>
                  <a:pt x="31460" y="7510"/>
                </a:lnTo>
                <a:lnTo>
                  <a:pt x="31450" y="7510"/>
                </a:lnTo>
                <a:lnTo>
                  <a:pt x="31450" y="7500"/>
                </a:lnTo>
                <a:lnTo>
                  <a:pt x="31450" y="7490"/>
                </a:lnTo>
                <a:lnTo>
                  <a:pt x="31450" y="7450"/>
                </a:lnTo>
                <a:lnTo>
                  <a:pt x="31440" y="7440"/>
                </a:lnTo>
                <a:lnTo>
                  <a:pt x="31430" y="7440"/>
                </a:lnTo>
                <a:lnTo>
                  <a:pt x="31420" y="7450"/>
                </a:lnTo>
                <a:lnTo>
                  <a:pt x="31410" y="7450"/>
                </a:lnTo>
                <a:lnTo>
                  <a:pt x="31410" y="7460"/>
                </a:lnTo>
                <a:lnTo>
                  <a:pt x="31400" y="7460"/>
                </a:lnTo>
                <a:lnTo>
                  <a:pt x="31390" y="7470"/>
                </a:lnTo>
                <a:lnTo>
                  <a:pt x="31370" y="7490"/>
                </a:lnTo>
                <a:lnTo>
                  <a:pt x="31370" y="7500"/>
                </a:lnTo>
                <a:lnTo>
                  <a:pt x="31350" y="7510"/>
                </a:lnTo>
                <a:lnTo>
                  <a:pt x="31350" y="7520"/>
                </a:lnTo>
                <a:lnTo>
                  <a:pt x="31340" y="7530"/>
                </a:lnTo>
                <a:lnTo>
                  <a:pt x="31320" y="7550"/>
                </a:lnTo>
                <a:lnTo>
                  <a:pt x="31290" y="7580"/>
                </a:lnTo>
                <a:lnTo>
                  <a:pt x="31280" y="7590"/>
                </a:lnTo>
                <a:lnTo>
                  <a:pt x="31260" y="7590"/>
                </a:lnTo>
                <a:lnTo>
                  <a:pt x="31250" y="7600"/>
                </a:lnTo>
                <a:lnTo>
                  <a:pt x="31240" y="7600"/>
                </a:lnTo>
                <a:lnTo>
                  <a:pt x="31240" y="7610"/>
                </a:lnTo>
                <a:lnTo>
                  <a:pt x="31230" y="7610"/>
                </a:lnTo>
                <a:lnTo>
                  <a:pt x="31220" y="7610"/>
                </a:lnTo>
                <a:lnTo>
                  <a:pt x="31220" y="7620"/>
                </a:lnTo>
                <a:lnTo>
                  <a:pt x="31210" y="7620"/>
                </a:lnTo>
                <a:lnTo>
                  <a:pt x="31200" y="7620"/>
                </a:lnTo>
                <a:lnTo>
                  <a:pt x="31190" y="7630"/>
                </a:lnTo>
                <a:lnTo>
                  <a:pt x="31180" y="7630"/>
                </a:lnTo>
                <a:lnTo>
                  <a:pt x="31160" y="7650"/>
                </a:lnTo>
                <a:lnTo>
                  <a:pt x="31150" y="7650"/>
                </a:lnTo>
                <a:lnTo>
                  <a:pt x="31150" y="7660"/>
                </a:lnTo>
                <a:lnTo>
                  <a:pt x="31150" y="7670"/>
                </a:lnTo>
                <a:lnTo>
                  <a:pt x="31150" y="7680"/>
                </a:lnTo>
                <a:lnTo>
                  <a:pt x="31140" y="7680"/>
                </a:lnTo>
                <a:lnTo>
                  <a:pt x="31140" y="7690"/>
                </a:lnTo>
                <a:lnTo>
                  <a:pt x="31140" y="7700"/>
                </a:lnTo>
                <a:lnTo>
                  <a:pt x="31140" y="7710"/>
                </a:lnTo>
                <a:lnTo>
                  <a:pt x="31130" y="7710"/>
                </a:lnTo>
                <a:lnTo>
                  <a:pt x="31130" y="7720"/>
                </a:lnTo>
                <a:lnTo>
                  <a:pt x="31120" y="7720"/>
                </a:lnTo>
                <a:lnTo>
                  <a:pt x="31120" y="7730"/>
                </a:lnTo>
                <a:lnTo>
                  <a:pt x="31120" y="7740"/>
                </a:lnTo>
                <a:lnTo>
                  <a:pt x="31120" y="7750"/>
                </a:lnTo>
                <a:lnTo>
                  <a:pt x="31110" y="7750"/>
                </a:lnTo>
                <a:lnTo>
                  <a:pt x="31110" y="7760"/>
                </a:lnTo>
                <a:lnTo>
                  <a:pt x="31110" y="7770"/>
                </a:lnTo>
                <a:lnTo>
                  <a:pt x="31110" y="7790"/>
                </a:lnTo>
                <a:lnTo>
                  <a:pt x="31100" y="7790"/>
                </a:lnTo>
                <a:lnTo>
                  <a:pt x="31100" y="7800"/>
                </a:lnTo>
                <a:lnTo>
                  <a:pt x="31100" y="7810"/>
                </a:lnTo>
                <a:lnTo>
                  <a:pt x="31100" y="7820"/>
                </a:lnTo>
                <a:lnTo>
                  <a:pt x="31090" y="7820"/>
                </a:lnTo>
                <a:lnTo>
                  <a:pt x="31090" y="7840"/>
                </a:lnTo>
                <a:lnTo>
                  <a:pt x="31090" y="7850"/>
                </a:lnTo>
                <a:lnTo>
                  <a:pt x="31090" y="7860"/>
                </a:lnTo>
                <a:lnTo>
                  <a:pt x="31080" y="7860"/>
                </a:lnTo>
                <a:lnTo>
                  <a:pt x="31080" y="7870"/>
                </a:lnTo>
                <a:lnTo>
                  <a:pt x="31080" y="7910"/>
                </a:lnTo>
                <a:lnTo>
                  <a:pt x="31080" y="7940"/>
                </a:lnTo>
                <a:lnTo>
                  <a:pt x="31070" y="7940"/>
                </a:lnTo>
                <a:lnTo>
                  <a:pt x="31070" y="7950"/>
                </a:lnTo>
                <a:lnTo>
                  <a:pt x="31070" y="7970"/>
                </a:lnTo>
                <a:lnTo>
                  <a:pt x="31070" y="7980"/>
                </a:lnTo>
                <a:lnTo>
                  <a:pt x="31060" y="7980"/>
                </a:lnTo>
                <a:lnTo>
                  <a:pt x="31060" y="8000"/>
                </a:lnTo>
                <a:lnTo>
                  <a:pt x="31060" y="8020"/>
                </a:lnTo>
                <a:lnTo>
                  <a:pt x="31060" y="8040"/>
                </a:lnTo>
                <a:lnTo>
                  <a:pt x="31050" y="8040"/>
                </a:lnTo>
                <a:lnTo>
                  <a:pt x="31050" y="8070"/>
                </a:lnTo>
                <a:lnTo>
                  <a:pt x="31050" y="8100"/>
                </a:lnTo>
                <a:lnTo>
                  <a:pt x="31050" y="8120"/>
                </a:lnTo>
                <a:lnTo>
                  <a:pt x="31040" y="8120"/>
                </a:lnTo>
                <a:lnTo>
                  <a:pt x="31040" y="8140"/>
                </a:lnTo>
                <a:lnTo>
                  <a:pt x="31040" y="8160"/>
                </a:lnTo>
                <a:lnTo>
                  <a:pt x="31040" y="8190"/>
                </a:lnTo>
                <a:lnTo>
                  <a:pt x="31030" y="8190"/>
                </a:lnTo>
                <a:lnTo>
                  <a:pt x="31030" y="8230"/>
                </a:lnTo>
                <a:lnTo>
                  <a:pt x="31030" y="8260"/>
                </a:lnTo>
                <a:lnTo>
                  <a:pt x="31030" y="8270"/>
                </a:lnTo>
                <a:lnTo>
                  <a:pt x="31020" y="8270"/>
                </a:lnTo>
                <a:lnTo>
                  <a:pt x="31020" y="8290"/>
                </a:lnTo>
                <a:lnTo>
                  <a:pt x="31020" y="8300"/>
                </a:lnTo>
                <a:lnTo>
                  <a:pt x="31020" y="8310"/>
                </a:lnTo>
                <a:lnTo>
                  <a:pt x="31010" y="8310"/>
                </a:lnTo>
                <a:lnTo>
                  <a:pt x="31010" y="8320"/>
                </a:lnTo>
                <a:lnTo>
                  <a:pt x="31010" y="8330"/>
                </a:lnTo>
                <a:lnTo>
                  <a:pt x="31010" y="8340"/>
                </a:lnTo>
                <a:lnTo>
                  <a:pt x="31010" y="8380"/>
                </a:lnTo>
                <a:lnTo>
                  <a:pt x="31000" y="8380"/>
                </a:lnTo>
                <a:lnTo>
                  <a:pt x="31000" y="8390"/>
                </a:lnTo>
                <a:lnTo>
                  <a:pt x="30990" y="8390"/>
                </a:lnTo>
                <a:lnTo>
                  <a:pt x="30990" y="8400"/>
                </a:lnTo>
                <a:lnTo>
                  <a:pt x="30990" y="8420"/>
                </a:lnTo>
                <a:lnTo>
                  <a:pt x="30980" y="8420"/>
                </a:lnTo>
                <a:lnTo>
                  <a:pt x="30980" y="8430"/>
                </a:lnTo>
                <a:lnTo>
                  <a:pt x="30970" y="8430"/>
                </a:lnTo>
                <a:lnTo>
                  <a:pt x="30970" y="8420"/>
                </a:lnTo>
                <a:lnTo>
                  <a:pt x="30970" y="8400"/>
                </a:lnTo>
                <a:lnTo>
                  <a:pt x="30970" y="8390"/>
                </a:lnTo>
                <a:lnTo>
                  <a:pt x="30970" y="8380"/>
                </a:lnTo>
                <a:lnTo>
                  <a:pt x="30960" y="8380"/>
                </a:lnTo>
                <a:lnTo>
                  <a:pt x="30960" y="8370"/>
                </a:lnTo>
                <a:lnTo>
                  <a:pt x="30950" y="8370"/>
                </a:lnTo>
                <a:lnTo>
                  <a:pt x="30950" y="8360"/>
                </a:lnTo>
                <a:lnTo>
                  <a:pt x="30950" y="8350"/>
                </a:lnTo>
                <a:lnTo>
                  <a:pt x="30960" y="8350"/>
                </a:lnTo>
                <a:lnTo>
                  <a:pt x="30970" y="8350"/>
                </a:lnTo>
                <a:lnTo>
                  <a:pt x="30970" y="8340"/>
                </a:lnTo>
                <a:lnTo>
                  <a:pt x="30980" y="8340"/>
                </a:lnTo>
                <a:lnTo>
                  <a:pt x="30980" y="8330"/>
                </a:lnTo>
                <a:lnTo>
                  <a:pt x="30980" y="8320"/>
                </a:lnTo>
                <a:lnTo>
                  <a:pt x="30980" y="8310"/>
                </a:lnTo>
                <a:lnTo>
                  <a:pt x="30990" y="8310"/>
                </a:lnTo>
                <a:lnTo>
                  <a:pt x="30990" y="8300"/>
                </a:lnTo>
                <a:lnTo>
                  <a:pt x="30990" y="8290"/>
                </a:lnTo>
                <a:lnTo>
                  <a:pt x="30990" y="8280"/>
                </a:lnTo>
                <a:lnTo>
                  <a:pt x="31000" y="8280"/>
                </a:lnTo>
                <a:lnTo>
                  <a:pt x="31000" y="8270"/>
                </a:lnTo>
                <a:lnTo>
                  <a:pt x="31000" y="8260"/>
                </a:lnTo>
                <a:lnTo>
                  <a:pt x="31000" y="8250"/>
                </a:lnTo>
                <a:lnTo>
                  <a:pt x="31010" y="8250"/>
                </a:lnTo>
                <a:lnTo>
                  <a:pt x="31010" y="8230"/>
                </a:lnTo>
                <a:lnTo>
                  <a:pt x="31010" y="8200"/>
                </a:lnTo>
                <a:lnTo>
                  <a:pt x="31010" y="8160"/>
                </a:lnTo>
                <a:lnTo>
                  <a:pt x="31010" y="8140"/>
                </a:lnTo>
                <a:lnTo>
                  <a:pt x="31020" y="8140"/>
                </a:lnTo>
                <a:lnTo>
                  <a:pt x="31020" y="8110"/>
                </a:lnTo>
                <a:lnTo>
                  <a:pt x="31020" y="8100"/>
                </a:lnTo>
                <a:lnTo>
                  <a:pt x="31030" y="8100"/>
                </a:lnTo>
                <a:lnTo>
                  <a:pt x="31030" y="8090"/>
                </a:lnTo>
                <a:lnTo>
                  <a:pt x="31030" y="8070"/>
                </a:lnTo>
                <a:lnTo>
                  <a:pt x="31030" y="8050"/>
                </a:lnTo>
                <a:lnTo>
                  <a:pt x="31030" y="8020"/>
                </a:lnTo>
                <a:lnTo>
                  <a:pt x="31030" y="8010"/>
                </a:lnTo>
                <a:lnTo>
                  <a:pt x="31040" y="8010"/>
                </a:lnTo>
                <a:lnTo>
                  <a:pt x="31040" y="8000"/>
                </a:lnTo>
                <a:lnTo>
                  <a:pt x="31040" y="7910"/>
                </a:lnTo>
                <a:lnTo>
                  <a:pt x="31040" y="7890"/>
                </a:lnTo>
                <a:lnTo>
                  <a:pt x="31050" y="7890"/>
                </a:lnTo>
                <a:lnTo>
                  <a:pt x="31050" y="7830"/>
                </a:lnTo>
                <a:lnTo>
                  <a:pt x="31040" y="7830"/>
                </a:lnTo>
                <a:lnTo>
                  <a:pt x="31040" y="7820"/>
                </a:lnTo>
                <a:lnTo>
                  <a:pt x="31040" y="7810"/>
                </a:lnTo>
                <a:lnTo>
                  <a:pt x="31040" y="7800"/>
                </a:lnTo>
                <a:lnTo>
                  <a:pt x="31030" y="7800"/>
                </a:lnTo>
                <a:lnTo>
                  <a:pt x="31030" y="7790"/>
                </a:lnTo>
                <a:lnTo>
                  <a:pt x="31030" y="7770"/>
                </a:lnTo>
                <a:lnTo>
                  <a:pt x="31020" y="7770"/>
                </a:lnTo>
                <a:lnTo>
                  <a:pt x="31020" y="7760"/>
                </a:lnTo>
                <a:lnTo>
                  <a:pt x="31020" y="7750"/>
                </a:lnTo>
                <a:lnTo>
                  <a:pt x="31010" y="7750"/>
                </a:lnTo>
                <a:lnTo>
                  <a:pt x="31010" y="7740"/>
                </a:lnTo>
                <a:lnTo>
                  <a:pt x="31000" y="7740"/>
                </a:lnTo>
                <a:lnTo>
                  <a:pt x="31000" y="7730"/>
                </a:lnTo>
                <a:lnTo>
                  <a:pt x="30990" y="7730"/>
                </a:lnTo>
                <a:lnTo>
                  <a:pt x="30980" y="7730"/>
                </a:lnTo>
                <a:lnTo>
                  <a:pt x="30980" y="7720"/>
                </a:lnTo>
                <a:lnTo>
                  <a:pt x="30950" y="7720"/>
                </a:lnTo>
                <a:lnTo>
                  <a:pt x="30950" y="7730"/>
                </a:lnTo>
                <a:lnTo>
                  <a:pt x="30950" y="7740"/>
                </a:lnTo>
                <a:lnTo>
                  <a:pt x="30940" y="7740"/>
                </a:lnTo>
                <a:lnTo>
                  <a:pt x="30940" y="7750"/>
                </a:lnTo>
                <a:lnTo>
                  <a:pt x="30930" y="7750"/>
                </a:lnTo>
                <a:lnTo>
                  <a:pt x="30930" y="7760"/>
                </a:lnTo>
                <a:lnTo>
                  <a:pt x="30930" y="7770"/>
                </a:lnTo>
                <a:lnTo>
                  <a:pt x="30920" y="7770"/>
                </a:lnTo>
                <a:lnTo>
                  <a:pt x="30920" y="7780"/>
                </a:lnTo>
                <a:lnTo>
                  <a:pt x="30920" y="7790"/>
                </a:lnTo>
                <a:lnTo>
                  <a:pt x="30910" y="7790"/>
                </a:lnTo>
                <a:lnTo>
                  <a:pt x="30900" y="7790"/>
                </a:lnTo>
                <a:lnTo>
                  <a:pt x="30900" y="7800"/>
                </a:lnTo>
                <a:lnTo>
                  <a:pt x="30900" y="7830"/>
                </a:lnTo>
                <a:lnTo>
                  <a:pt x="30890" y="7830"/>
                </a:lnTo>
                <a:lnTo>
                  <a:pt x="30890" y="7840"/>
                </a:lnTo>
                <a:lnTo>
                  <a:pt x="30890" y="7850"/>
                </a:lnTo>
                <a:lnTo>
                  <a:pt x="30880" y="7850"/>
                </a:lnTo>
                <a:lnTo>
                  <a:pt x="30880" y="7860"/>
                </a:lnTo>
                <a:lnTo>
                  <a:pt x="30870" y="7860"/>
                </a:lnTo>
                <a:lnTo>
                  <a:pt x="30870" y="7870"/>
                </a:lnTo>
                <a:lnTo>
                  <a:pt x="30860" y="7870"/>
                </a:lnTo>
                <a:lnTo>
                  <a:pt x="30860" y="7880"/>
                </a:lnTo>
                <a:lnTo>
                  <a:pt x="30840" y="7880"/>
                </a:lnTo>
                <a:lnTo>
                  <a:pt x="30840" y="7860"/>
                </a:lnTo>
                <a:lnTo>
                  <a:pt x="30840" y="7850"/>
                </a:lnTo>
                <a:lnTo>
                  <a:pt x="30850" y="7850"/>
                </a:lnTo>
                <a:lnTo>
                  <a:pt x="30850" y="7840"/>
                </a:lnTo>
                <a:lnTo>
                  <a:pt x="30850" y="7830"/>
                </a:lnTo>
                <a:lnTo>
                  <a:pt x="30860" y="7830"/>
                </a:lnTo>
                <a:lnTo>
                  <a:pt x="30860" y="7810"/>
                </a:lnTo>
                <a:lnTo>
                  <a:pt x="30860" y="7800"/>
                </a:lnTo>
                <a:lnTo>
                  <a:pt x="30870" y="7800"/>
                </a:lnTo>
                <a:lnTo>
                  <a:pt x="30870" y="7790"/>
                </a:lnTo>
                <a:lnTo>
                  <a:pt x="30870" y="7780"/>
                </a:lnTo>
                <a:lnTo>
                  <a:pt x="30880" y="7780"/>
                </a:lnTo>
                <a:lnTo>
                  <a:pt x="30880" y="7770"/>
                </a:lnTo>
                <a:lnTo>
                  <a:pt x="30890" y="7770"/>
                </a:lnTo>
                <a:lnTo>
                  <a:pt x="30890" y="7760"/>
                </a:lnTo>
                <a:lnTo>
                  <a:pt x="30900" y="7760"/>
                </a:lnTo>
                <a:lnTo>
                  <a:pt x="30900" y="7750"/>
                </a:lnTo>
                <a:lnTo>
                  <a:pt x="30910" y="7750"/>
                </a:lnTo>
                <a:lnTo>
                  <a:pt x="30910" y="7740"/>
                </a:lnTo>
                <a:lnTo>
                  <a:pt x="30920" y="7740"/>
                </a:lnTo>
                <a:lnTo>
                  <a:pt x="30920" y="7730"/>
                </a:lnTo>
                <a:lnTo>
                  <a:pt x="30930" y="7730"/>
                </a:lnTo>
                <a:lnTo>
                  <a:pt x="30930" y="7720"/>
                </a:lnTo>
                <a:lnTo>
                  <a:pt x="30940" y="7720"/>
                </a:lnTo>
                <a:lnTo>
                  <a:pt x="30940" y="7710"/>
                </a:lnTo>
                <a:lnTo>
                  <a:pt x="30950" y="7710"/>
                </a:lnTo>
                <a:lnTo>
                  <a:pt x="30950" y="7700"/>
                </a:lnTo>
                <a:lnTo>
                  <a:pt x="30960" y="7700"/>
                </a:lnTo>
                <a:lnTo>
                  <a:pt x="30960" y="7690"/>
                </a:lnTo>
                <a:lnTo>
                  <a:pt x="30970" y="7690"/>
                </a:lnTo>
                <a:lnTo>
                  <a:pt x="30970" y="7680"/>
                </a:lnTo>
                <a:lnTo>
                  <a:pt x="30980" y="7680"/>
                </a:lnTo>
                <a:lnTo>
                  <a:pt x="30980" y="7670"/>
                </a:lnTo>
                <a:lnTo>
                  <a:pt x="30980" y="7660"/>
                </a:lnTo>
                <a:lnTo>
                  <a:pt x="30990" y="7660"/>
                </a:lnTo>
                <a:lnTo>
                  <a:pt x="30990" y="7650"/>
                </a:lnTo>
                <a:lnTo>
                  <a:pt x="31010" y="7630"/>
                </a:lnTo>
                <a:lnTo>
                  <a:pt x="31020" y="7620"/>
                </a:lnTo>
                <a:lnTo>
                  <a:pt x="31030" y="7610"/>
                </a:lnTo>
                <a:lnTo>
                  <a:pt x="31040" y="7600"/>
                </a:lnTo>
                <a:lnTo>
                  <a:pt x="31050" y="7600"/>
                </a:lnTo>
                <a:lnTo>
                  <a:pt x="31060" y="7600"/>
                </a:lnTo>
                <a:lnTo>
                  <a:pt x="31070" y="7590"/>
                </a:lnTo>
                <a:lnTo>
                  <a:pt x="31070" y="7580"/>
                </a:lnTo>
                <a:lnTo>
                  <a:pt x="31080" y="7580"/>
                </a:lnTo>
                <a:lnTo>
                  <a:pt x="31090" y="7580"/>
                </a:lnTo>
                <a:lnTo>
                  <a:pt x="31100" y="7570"/>
                </a:lnTo>
                <a:lnTo>
                  <a:pt x="31110" y="7570"/>
                </a:lnTo>
                <a:lnTo>
                  <a:pt x="31110" y="7560"/>
                </a:lnTo>
                <a:lnTo>
                  <a:pt x="31120" y="7560"/>
                </a:lnTo>
                <a:lnTo>
                  <a:pt x="31130" y="7560"/>
                </a:lnTo>
                <a:lnTo>
                  <a:pt x="31130" y="7550"/>
                </a:lnTo>
                <a:lnTo>
                  <a:pt x="31140" y="7550"/>
                </a:lnTo>
                <a:lnTo>
                  <a:pt x="31150" y="7540"/>
                </a:lnTo>
                <a:lnTo>
                  <a:pt x="31160" y="7540"/>
                </a:lnTo>
                <a:lnTo>
                  <a:pt x="31170" y="7540"/>
                </a:lnTo>
                <a:lnTo>
                  <a:pt x="31170" y="7530"/>
                </a:lnTo>
                <a:lnTo>
                  <a:pt x="31180" y="7520"/>
                </a:lnTo>
                <a:lnTo>
                  <a:pt x="31190" y="7520"/>
                </a:lnTo>
                <a:lnTo>
                  <a:pt x="31200" y="7520"/>
                </a:lnTo>
                <a:lnTo>
                  <a:pt x="31210" y="7510"/>
                </a:lnTo>
                <a:lnTo>
                  <a:pt x="31220" y="7510"/>
                </a:lnTo>
                <a:lnTo>
                  <a:pt x="31230" y="7490"/>
                </a:lnTo>
                <a:lnTo>
                  <a:pt x="31240" y="7490"/>
                </a:lnTo>
                <a:lnTo>
                  <a:pt x="31250" y="7480"/>
                </a:lnTo>
                <a:lnTo>
                  <a:pt x="31260" y="7470"/>
                </a:lnTo>
                <a:lnTo>
                  <a:pt x="31270" y="7470"/>
                </a:lnTo>
                <a:lnTo>
                  <a:pt x="31280" y="7470"/>
                </a:lnTo>
                <a:lnTo>
                  <a:pt x="31290" y="7470"/>
                </a:lnTo>
                <a:lnTo>
                  <a:pt x="31290" y="7460"/>
                </a:lnTo>
                <a:lnTo>
                  <a:pt x="31290" y="7450"/>
                </a:lnTo>
                <a:lnTo>
                  <a:pt x="31300" y="7440"/>
                </a:lnTo>
                <a:lnTo>
                  <a:pt x="31310" y="7440"/>
                </a:lnTo>
                <a:lnTo>
                  <a:pt x="31320" y="7430"/>
                </a:lnTo>
                <a:lnTo>
                  <a:pt x="31360" y="7390"/>
                </a:lnTo>
                <a:lnTo>
                  <a:pt x="31370" y="7390"/>
                </a:lnTo>
                <a:lnTo>
                  <a:pt x="31370" y="7380"/>
                </a:lnTo>
                <a:lnTo>
                  <a:pt x="31380" y="7380"/>
                </a:lnTo>
                <a:lnTo>
                  <a:pt x="31380" y="7390"/>
                </a:lnTo>
                <a:lnTo>
                  <a:pt x="31380" y="7400"/>
                </a:lnTo>
                <a:lnTo>
                  <a:pt x="31390" y="7400"/>
                </a:lnTo>
                <a:lnTo>
                  <a:pt x="31400" y="7400"/>
                </a:lnTo>
                <a:lnTo>
                  <a:pt x="31400" y="7390"/>
                </a:lnTo>
                <a:lnTo>
                  <a:pt x="31420" y="7370"/>
                </a:lnTo>
                <a:lnTo>
                  <a:pt x="31430" y="7360"/>
                </a:lnTo>
                <a:lnTo>
                  <a:pt x="31430" y="7350"/>
                </a:lnTo>
                <a:lnTo>
                  <a:pt x="31420" y="7350"/>
                </a:lnTo>
                <a:lnTo>
                  <a:pt x="31420" y="7360"/>
                </a:lnTo>
                <a:lnTo>
                  <a:pt x="31410" y="7360"/>
                </a:lnTo>
                <a:lnTo>
                  <a:pt x="31400" y="7360"/>
                </a:lnTo>
                <a:lnTo>
                  <a:pt x="31400" y="7350"/>
                </a:lnTo>
                <a:lnTo>
                  <a:pt x="31400" y="7340"/>
                </a:lnTo>
                <a:lnTo>
                  <a:pt x="31430" y="7310"/>
                </a:lnTo>
                <a:lnTo>
                  <a:pt x="31440" y="7310"/>
                </a:lnTo>
                <a:lnTo>
                  <a:pt x="31440" y="7300"/>
                </a:lnTo>
                <a:lnTo>
                  <a:pt x="31450" y="7300"/>
                </a:lnTo>
                <a:lnTo>
                  <a:pt x="31460" y="7280"/>
                </a:lnTo>
                <a:lnTo>
                  <a:pt x="31460" y="7270"/>
                </a:lnTo>
                <a:lnTo>
                  <a:pt x="31460" y="7250"/>
                </a:lnTo>
                <a:lnTo>
                  <a:pt x="31470" y="7240"/>
                </a:lnTo>
                <a:lnTo>
                  <a:pt x="31470" y="7230"/>
                </a:lnTo>
                <a:lnTo>
                  <a:pt x="31480" y="7220"/>
                </a:lnTo>
                <a:lnTo>
                  <a:pt x="31490" y="7220"/>
                </a:lnTo>
                <a:lnTo>
                  <a:pt x="31500" y="7220"/>
                </a:lnTo>
                <a:lnTo>
                  <a:pt x="31500" y="7210"/>
                </a:lnTo>
                <a:lnTo>
                  <a:pt x="31510" y="72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