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Crooked Island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Bahamas • State Map | Fully Editable Vector Shape</a:t>
            </a:r>
          </a:p>
        </p:txBody>
      </p:sp>
      <p:sp>
        <p:nvSpPr>
          <p:cNvPr id="101" name="Crooked Island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77630" y="66820"/>
                </a:moveTo>
                <a:lnTo>
                  <a:pt x="77630" y="66830"/>
                </a:lnTo>
                <a:lnTo>
                  <a:pt x="77640" y="66830"/>
                </a:lnTo>
                <a:lnTo>
                  <a:pt x="77650" y="66830"/>
                </a:lnTo>
                <a:lnTo>
                  <a:pt x="77650" y="66840"/>
                </a:lnTo>
                <a:lnTo>
                  <a:pt x="77650" y="66850"/>
                </a:lnTo>
                <a:lnTo>
                  <a:pt x="77650" y="66860"/>
                </a:lnTo>
                <a:lnTo>
                  <a:pt x="77640" y="66860"/>
                </a:lnTo>
                <a:lnTo>
                  <a:pt x="77640" y="66870"/>
                </a:lnTo>
                <a:lnTo>
                  <a:pt x="77630" y="66870"/>
                </a:lnTo>
                <a:lnTo>
                  <a:pt x="77630" y="66880"/>
                </a:lnTo>
                <a:lnTo>
                  <a:pt x="77620" y="66880"/>
                </a:lnTo>
                <a:lnTo>
                  <a:pt x="77620" y="66870"/>
                </a:lnTo>
                <a:lnTo>
                  <a:pt x="77610" y="66870"/>
                </a:lnTo>
                <a:lnTo>
                  <a:pt x="77610" y="66860"/>
                </a:lnTo>
                <a:lnTo>
                  <a:pt x="77610" y="66840"/>
                </a:lnTo>
                <a:lnTo>
                  <a:pt x="77610" y="66830"/>
                </a:lnTo>
                <a:lnTo>
                  <a:pt x="77620" y="66830"/>
                </a:lnTo>
                <a:lnTo>
                  <a:pt x="77620" y="66820"/>
                </a:lnTo>
                <a:lnTo>
                  <a:pt x="77630" y="66820"/>
                </a:lnTo>
                <a:close/>
                <a:moveTo>
                  <a:pt x="77680" y="66130"/>
                </a:moveTo>
                <a:lnTo>
                  <a:pt x="77680" y="66140"/>
                </a:lnTo>
                <a:lnTo>
                  <a:pt x="77690" y="66140"/>
                </a:lnTo>
                <a:lnTo>
                  <a:pt x="77690" y="66150"/>
                </a:lnTo>
                <a:lnTo>
                  <a:pt x="77690" y="66160"/>
                </a:lnTo>
                <a:lnTo>
                  <a:pt x="77700" y="66160"/>
                </a:lnTo>
                <a:lnTo>
                  <a:pt x="77700" y="66170"/>
                </a:lnTo>
                <a:lnTo>
                  <a:pt x="77710" y="66170"/>
                </a:lnTo>
                <a:lnTo>
                  <a:pt x="77720" y="66170"/>
                </a:lnTo>
                <a:lnTo>
                  <a:pt x="77720" y="66180"/>
                </a:lnTo>
                <a:lnTo>
                  <a:pt x="77720" y="66190"/>
                </a:lnTo>
                <a:lnTo>
                  <a:pt x="77730" y="66190"/>
                </a:lnTo>
                <a:lnTo>
                  <a:pt x="77730" y="66200"/>
                </a:lnTo>
                <a:lnTo>
                  <a:pt x="77730" y="66210"/>
                </a:lnTo>
                <a:lnTo>
                  <a:pt x="77740" y="66210"/>
                </a:lnTo>
                <a:lnTo>
                  <a:pt x="77740" y="66240"/>
                </a:lnTo>
                <a:lnTo>
                  <a:pt x="77730" y="66240"/>
                </a:lnTo>
                <a:lnTo>
                  <a:pt x="77730" y="66250"/>
                </a:lnTo>
                <a:lnTo>
                  <a:pt x="77720" y="66250"/>
                </a:lnTo>
                <a:lnTo>
                  <a:pt x="77710" y="66250"/>
                </a:lnTo>
                <a:lnTo>
                  <a:pt x="77700" y="66250"/>
                </a:lnTo>
                <a:lnTo>
                  <a:pt x="77690" y="66250"/>
                </a:lnTo>
                <a:lnTo>
                  <a:pt x="77690" y="66240"/>
                </a:lnTo>
                <a:lnTo>
                  <a:pt x="77680" y="66240"/>
                </a:lnTo>
                <a:lnTo>
                  <a:pt x="77680" y="66230"/>
                </a:lnTo>
                <a:lnTo>
                  <a:pt x="77680" y="66220"/>
                </a:lnTo>
                <a:lnTo>
                  <a:pt x="77680" y="66210"/>
                </a:lnTo>
                <a:lnTo>
                  <a:pt x="77690" y="66210"/>
                </a:lnTo>
                <a:lnTo>
                  <a:pt x="77690" y="66200"/>
                </a:lnTo>
                <a:lnTo>
                  <a:pt x="77680" y="66200"/>
                </a:lnTo>
                <a:lnTo>
                  <a:pt x="77670" y="66200"/>
                </a:lnTo>
                <a:lnTo>
                  <a:pt x="77670" y="66190"/>
                </a:lnTo>
                <a:lnTo>
                  <a:pt x="77660" y="66190"/>
                </a:lnTo>
                <a:lnTo>
                  <a:pt x="77660" y="66180"/>
                </a:lnTo>
                <a:lnTo>
                  <a:pt x="77670" y="66180"/>
                </a:lnTo>
                <a:lnTo>
                  <a:pt x="77660" y="66180"/>
                </a:lnTo>
                <a:lnTo>
                  <a:pt x="77660" y="66150"/>
                </a:lnTo>
                <a:lnTo>
                  <a:pt x="77670" y="66150"/>
                </a:lnTo>
                <a:lnTo>
                  <a:pt x="77670" y="66140"/>
                </a:lnTo>
                <a:lnTo>
                  <a:pt x="77670" y="66130"/>
                </a:lnTo>
                <a:lnTo>
                  <a:pt x="77680" y="66130"/>
                </a:lnTo>
                <a:close/>
                <a:moveTo>
                  <a:pt x="77420" y="65750"/>
                </a:moveTo>
                <a:lnTo>
                  <a:pt x="77420" y="65760"/>
                </a:lnTo>
                <a:lnTo>
                  <a:pt x="77430" y="65760"/>
                </a:lnTo>
                <a:lnTo>
                  <a:pt x="77440" y="65760"/>
                </a:lnTo>
                <a:lnTo>
                  <a:pt x="77450" y="65760"/>
                </a:lnTo>
                <a:lnTo>
                  <a:pt x="77450" y="65770"/>
                </a:lnTo>
                <a:lnTo>
                  <a:pt x="77460" y="65770"/>
                </a:lnTo>
                <a:lnTo>
                  <a:pt x="77460" y="65780"/>
                </a:lnTo>
                <a:lnTo>
                  <a:pt x="77470" y="65780"/>
                </a:lnTo>
                <a:lnTo>
                  <a:pt x="77470" y="65790"/>
                </a:lnTo>
                <a:lnTo>
                  <a:pt x="77480" y="65790"/>
                </a:lnTo>
                <a:lnTo>
                  <a:pt x="77480" y="65800"/>
                </a:lnTo>
                <a:lnTo>
                  <a:pt x="77490" y="65800"/>
                </a:lnTo>
                <a:lnTo>
                  <a:pt x="77490" y="65810"/>
                </a:lnTo>
                <a:lnTo>
                  <a:pt x="77500" y="65810"/>
                </a:lnTo>
                <a:lnTo>
                  <a:pt x="77500" y="65820"/>
                </a:lnTo>
                <a:lnTo>
                  <a:pt x="77500" y="65830"/>
                </a:lnTo>
                <a:lnTo>
                  <a:pt x="77510" y="65830"/>
                </a:lnTo>
                <a:lnTo>
                  <a:pt x="77510" y="65840"/>
                </a:lnTo>
                <a:lnTo>
                  <a:pt x="77520" y="65840"/>
                </a:lnTo>
                <a:lnTo>
                  <a:pt x="77520" y="65850"/>
                </a:lnTo>
                <a:lnTo>
                  <a:pt x="77520" y="65880"/>
                </a:lnTo>
                <a:lnTo>
                  <a:pt x="77510" y="65880"/>
                </a:lnTo>
                <a:lnTo>
                  <a:pt x="77510" y="65890"/>
                </a:lnTo>
                <a:lnTo>
                  <a:pt x="77510" y="65900"/>
                </a:lnTo>
                <a:lnTo>
                  <a:pt x="77510" y="65910"/>
                </a:lnTo>
                <a:lnTo>
                  <a:pt x="77500" y="65910"/>
                </a:lnTo>
                <a:lnTo>
                  <a:pt x="77500" y="65920"/>
                </a:lnTo>
                <a:lnTo>
                  <a:pt x="77500" y="65930"/>
                </a:lnTo>
                <a:lnTo>
                  <a:pt x="77490" y="65930"/>
                </a:lnTo>
                <a:lnTo>
                  <a:pt x="77480" y="65930"/>
                </a:lnTo>
                <a:lnTo>
                  <a:pt x="77480" y="65920"/>
                </a:lnTo>
                <a:lnTo>
                  <a:pt x="77470" y="65920"/>
                </a:lnTo>
                <a:lnTo>
                  <a:pt x="77470" y="65910"/>
                </a:lnTo>
                <a:lnTo>
                  <a:pt x="77460" y="65910"/>
                </a:lnTo>
                <a:lnTo>
                  <a:pt x="77460" y="65900"/>
                </a:lnTo>
                <a:lnTo>
                  <a:pt x="77460" y="65890"/>
                </a:lnTo>
                <a:lnTo>
                  <a:pt x="77450" y="65890"/>
                </a:lnTo>
                <a:lnTo>
                  <a:pt x="77450" y="65880"/>
                </a:lnTo>
                <a:lnTo>
                  <a:pt x="77450" y="65870"/>
                </a:lnTo>
                <a:lnTo>
                  <a:pt x="77440" y="65870"/>
                </a:lnTo>
                <a:lnTo>
                  <a:pt x="77440" y="65860"/>
                </a:lnTo>
                <a:lnTo>
                  <a:pt x="77430" y="65860"/>
                </a:lnTo>
                <a:lnTo>
                  <a:pt x="77430" y="65850"/>
                </a:lnTo>
                <a:lnTo>
                  <a:pt x="77420" y="65850"/>
                </a:lnTo>
                <a:lnTo>
                  <a:pt x="77420" y="65840"/>
                </a:lnTo>
                <a:lnTo>
                  <a:pt x="77410" y="65840"/>
                </a:lnTo>
                <a:lnTo>
                  <a:pt x="77410" y="65830"/>
                </a:lnTo>
                <a:lnTo>
                  <a:pt x="77410" y="65820"/>
                </a:lnTo>
                <a:lnTo>
                  <a:pt x="77400" y="65820"/>
                </a:lnTo>
                <a:lnTo>
                  <a:pt x="77400" y="65810"/>
                </a:lnTo>
                <a:lnTo>
                  <a:pt x="77390" y="65810"/>
                </a:lnTo>
                <a:lnTo>
                  <a:pt x="77390" y="65800"/>
                </a:lnTo>
                <a:lnTo>
                  <a:pt x="77380" y="65800"/>
                </a:lnTo>
                <a:lnTo>
                  <a:pt x="77380" y="65790"/>
                </a:lnTo>
                <a:lnTo>
                  <a:pt x="77380" y="65780"/>
                </a:lnTo>
                <a:lnTo>
                  <a:pt x="77380" y="65770"/>
                </a:lnTo>
                <a:lnTo>
                  <a:pt x="77390" y="65770"/>
                </a:lnTo>
                <a:lnTo>
                  <a:pt x="77390" y="65760"/>
                </a:lnTo>
                <a:lnTo>
                  <a:pt x="77400" y="65760"/>
                </a:lnTo>
                <a:lnTo>
                  <a:pt x="77400" y="65750"/>
                </a:lnTo>
                <a:lnTo>
                  <a:pt x="77420" y="65750"/>
                </a:lnTo>
                <a:close/>
                <a:moveTo>
                  <a:pt x="77000" y="65370"/>
                </a:moveTo>
                <a:lnTo>
                  <a:pt x="77020" y="65370"/>
                </a:lnTo>
                <a:lnTo>
                  <a:pt x="77020" y="65380"/>
                </a:lnTo>
                <a:lnTo>
                  <a:pt x="77020" y="65390"/>
                </a:lnTo>
                <a:lnTo>
                  <a:pt x="77030" y="65390"/>
                </a:lnTo>
                <a:lnTo>
                  <a:pt x="77030" y="65400"/>
                </a:lnTo>
                <a:lnTo>
                  <a:pt x="77030" y="65450"/>
                </a:lnTo>
                <a:lnTo>
                  <a:pt x="77030" y="65470"/>
                </a:lnTo>
                <a:lnTo>
                  <a:pt x="77020" y="65470"/>
                </a:lnTo>
                <a:lnTo>
                  <a:pt x="77020" y="65480"/>
                </a:lnTo>
                <a:lnTo>
                  <a:pt x="77020" y="65490"/>
                </a:lnTo>
                <a:lnTo>
                  <a:pt x="77010" y="65490"/>
                </a:lnTo>
                <a:lnTo>
                  <a:pt x="77010" y="65500"/>
                </a:lnTo>
                <a:lnTo>
                  <a:pt x="77000" y="65500"/>
                </a:lnTo>
                <a:lnTo>
                  <a:pt x="76970" y="65500"/>
                </a:lnTo>
                <a:lnTo>
                  <a:pt x="76960" y="65500"/>
                </a:lnTo>
                <a:lnTo>
                  <a:pt x="76960" y="65490"/>
                </a:lnTo>
                <a:lnTo>
                  <a:pt x="76950" y="65490"/>
                </a:lnTo>
                <a:lnTo>
                  <a:pt x="76940" y="65490"/>
                </a:lnTo>
                <a:lnTo>
                  <a:pt x="76930" y="65490"/>
                </a:lnTo>
                <a:lnTo>
                  <a:pt x="76930" y="65480"/>
                </a:lnTo>
                <a:lnTo>
                  <a:pt x="76920" y="65480"/>
                </a:lnTo>
                <a:lnTo>
                  <a:pt x="76920" y="65470"/>
                </a:lnTo>
                <a:lnTo>
                  <a:pt x="76920" y="65460"/>
                </a:lnTo>
                <a:lnTo>
                  <a:pt x="76910" y="65460"/>
                </a:lnTo>
                <a:lnTo>
                  <a:pt x="76910" y="65450"/>
                </a:lnTo>
                <a:lnTo>
                  <a:pt x="76910" y="65410"/>
                </a:lnTo>
                <a:lnTo>
                  <a:pt x="76910" y="65390"/>
                </a:lnTo>
                <a:lnTo>
                  <a:pt x="76910" y="65380"/>
                </a:lnTo>
                <a:lnTo>
                  <a:pt x="76920" y="65380"/>
                </a:lnTo>
                <a:lnTo>
                  <a:pt x="76930" y="65380"/>
                </a:lnTo>
                <a:lnTo>
                  <a:pt x="76930" y="65370"/>
                </a:lnTo>
                <a:lnTo>
                  <a:pt x="76940" y="65370"/>
                </a:lnTo>
                <a:lnTo>
                  <a:pt x="76960" y="65370"/>
                </a:lnTo>
                <a:lnTo>
                  <a:pt x="76960" y="65380"/>
                </a:lnTo>
                <a:lnTo>
                  <a:pt x="76980" y="65380"/>
                </a:lnTo>
                <a:lnTo>
                  <a:pt x="76980" y="65370"/>
                </a:lnTo>
                <a:lnTo>
                  <a:pt x="76990" y="65370"/>
                </a:lnTo>
                <a:lnTo>
                  <a:pt x="77000" y="65370"/>
                </a:lnTo>
                <a:close/>
                <a:moveTo>
                  <a:pt x="78100" y="63660"/>
                </a:moveTo>
                <a:lnTo>
                  <a:pt x="78100" y="63670"/>
                </a:lnTo>
                <a:lnTo>
                  <a:pt x="78110" y="63670"/>
                </a:lnTo>
                <a:lnTo>
                  <a:pt x="78110" y="63680"/>
                </a:lnTo>
                <a:lnTo>
                  <a:pt x="78110" y="63690"/>
                </a:lnTo>
                <a:lnTo>
                  <a:pt x="78120" y="63690"/>
                </a:lnTo>
                <a:lnTo>
                  <a:pt x="78120" y="63700"/>
                </a:lnTo>
                <a:lnTo>
                  <a:pt x="78140" y="63700"/>
                </a:lnTo>
                <a:lnTo>
                  <a:pt x="78160" y="63700"/>
                </a:lnTo>
                <a:lnTo>
                  <a:pt x="78170" y="63700"/>
                </a:lnTo>
                <a:lnTo>
                  <a:pt x="78190" y="63700"/>
                </a:lnTo>
                <a:lnTo>
                  <a:pt x="78190" y="63710"/>
                </a:lnTo>
                <a:lnTo>
                  <a:pt x="78200" y="63710"/>
                </a:lnTo>
                <a:lnTo>
                  <a:pt x="78200" y="63720"/>
                </a:lnTo>
                <a:lnTo>
                  <a:pt x="78190" y="63720"/>
                </a:lnTo>
                <a:lnTo>
                  <a:pt x="78190" y="63730"/>
                </a:lnTo>
                <a:lnTo>
                  <a:pt x="78190" y="63740"/>
                </a:lnTo>
                <a:lnTo>
                  <a:pt x="78180" y="63740"/>
                </a:lnTo>
                <a:lnTo>
                  <a:pt x="78180" y="63750"/>
                </a:lnTo>
                <a:lnTo>
                  <a:pt x="78170" y="63750"/>
                </a:lnTo>
                <a:lnTo>
                  <a:pt x="78170" y="63760"/>
                </a:lnTo>
                <a:lnTo>
                  <a:pt x="78150" y="63760"/>
                </a:lnTo>
                <a:lnTo>
                  <a:pt x="78150" y="63750"/>
                </a:lnTo>
                <a:lnTo>
                  <a:pt x="78150" y="63760"/>
                </a:lnTo>
                <a:lnTo>
                  <a:pt x="78140" y="63760"/>
                </a:lnTo>
                <a:lnTo>
                  <a:pt x="78130" y="63760"/>
                </a:lnTo>
                <a:lnTo>
                  <a:pt x="78130" y="63750"/>
                </a:lnTo>
                <a:lnTo>
                  <a:pt x="78110" y="63750"/>
                </a:lnTo>
                <a:lnTo>
                  <a:pt x="78110" y="63760"/>
                </a:lnTo>
                <a:lnTo>
                  <a:pt x="78100" y="63760"/>
                </a:lnTo>
                <a:lnTo>
                  <a:pt x="78100" y="63770"/>
                </a:lnTo>
                <a:lnTo>
                  <a:pt x="78090" y="63770"/>
                </a:lnTo>
                <a:lnTo>
                  <a:pt x="78070" y="63770"/>
                </a:lnTo>
                <a:lnTo>
                  <a:pt x="78060" y="63770"/>
                </a:lnTo>
                <a:lnTo>
                  <a:pt x="78060" y="63760"/>
                </a:lnTo>
                <a:lnTo>
                  <a:pt x="78060" y="63740"/>
                </a:lnTo>
                <a:lnTo>
                  <a:pt x="78050" y="63740"/>
                </a:lnTo>
                <a:lnTo>
                  <a:pt x="78050" y="63730"/>
                </a:lnTo>
                <a:lnTo>
                  <a:pt x="78030" y="63730"/>
                </a:lnTo>
                <a:lnTo>
                  <a:pt x="78020" y="63730"/>
                </a:lnTo>
                <a:lnTo>
                  <a:pt x="78020" y="63720"/>
                </a:lnTo>
                <a:lnTo>
                  <a:pt x="78010" y="63720"/>
                </a:lnTo>
                <a:lnTo>
                  <a:pt x="78010" y="63710"/>
                </a:lnTo>
                <a:lnTo>
                  <a:pt x="78010" y="63700"/>
                </a:lnTo>
                <a:lnTo>
                  <a:pt x="78000" y="63700"/>
                </a:lnTo>
                <a:lnTo>
                  <a:pt x="78000" y="63690"/>
                </a:lnTo>
                <a:lnTo>
                  <a:pt x="78010" y="63690"/>
                </a:lnTo>
                <a:lnTo>
                  <a:pt x="78010" y="63680"/>
                </a:lnTo>
                <a:lnTo>
                  <a:pt x="78020" y="63680"/>
                </a:lnTo>
                <a:lnTo>
                  <a:pt x="78030" y="63680"/>
                </a:lnTo>
                <a:lnTo>
                  <a:pt x="78040" y="63680"/>
                </a:lnTo>
                <a:lnTo>
                  <a:pt x="78050" y="63680"/>
                </a:lnTo>
                <a:lnTo>
                  <a:pt x="78050" y="63690"/>
                </a:lnTo>
                <a:lnTo>
                  <a:pt x="78060" y="63690"/>
                </a:lnTo>
                <a:lnTo>
                  <a:pt x="78070" y="63690"/>
                </a:lnTo>
                <a:lnTo>
                  <a:pt x="78070" y="63700"/>
                </a:lnTo>
                <a:lnTo>
                  <a:pt x="78090" y="63700"/>
                </a:lnTo>
                <a:lnTo>
                  <a:pt x="78090" y="63710"/>
                </a:lnTo>
                <a:lnTo>
                  <a:pt x="78100" y="63710"/>
                </a:lnTo>
                <a:lnTo>
                  <a:pt x="78100" y="63680"/>
                </a:lnTo>
                <a:lnTo>
                  <a:pt x="78090" y="63680"/>
                </a:lnTo>
                <a:lnTo>
                  <a:pt x="78090" y="63670"/>
                </a:lnTo>
                <a:lnTo>
                  <a:pt x="78080" y="63670"/>
                </a:lnTo>
                <a:lnTo>
                  <a:pt x="78080" y="63660"/>
                </a:lnTo>
                <a:lnTo>
                  <a:pt x="78090" y="63660"/>
                </a:lnTo>
                <a:lnTo>
                  <a:pt x="78100" y="63660"/>
                </a:lnTo>
                <a:close/>
                <a:moveTo>
                  <a:pt x="77030" y="63570"/>
                </a:moveTo>
                <a:lnTo>
                  <a:pt x="77030" y="63580"/>
                </a:lnTo>
                <a:lnTo>
                  <a:pt x="77050" y="63580"/>
                </a:lnTo>
                <a:lnTo>
                  <a:pt x="77060" y="63580"/>
                </a:lnTo>
                <a:lnTo>
                  <a:pt x="77060" y="63590"/>
                </a:lnTo>
                <a:lnTo>
                  <a:pt x="77070" y="63590"/>
                </a:lnTo>
                <a:lnTo>
                  <a:pt x="77070" y="63600"/>
                </a:lnTo>
                <a:lnTo>
                  <a:pt x="77070" y="63610"/>
                </a:lnTo>
                <a:lnTo>
                  <a:pt x="77080" y="63610"/>
                </a:lnTo>
                <a:lnTo>
                  <a:pt x="77080" y="63620"/>
                </a:lnTo>
                <a:lnTo>
                  <a:pt x="77070" y="63620"/>
                </a:lnTo>
                <a:lnTo>
                  <a:pt x="77070" y="63630"/>
                </a:lnTo>
                <a:lnTo>
                  <a:pt x="77070" y="63640"/>
                </a:lnTo>
                <a:lnTo>
                  <a:pt x="77060" y="63640"/>
                </a:lnTo>
                <a:lnTo>
                  <a:pt x="77060" y="63650"/>
                </a:lnTo>
                <a:lnTo>
                  <a:pt x="77060" y="63660"/>
                </a:lnTo>
                <a:lnTo>
                  <a:pt x="77050" y="63660"/>
                </a:lnTo>
                <a:lnTo>
                  <a:pt x="77050" y="63670"/>
                </a:lnTo>
                <a:lnTo>
                  <a:pt x="77050" y="63680"/>
                </a:lnTo>
                <a:lnTo>
                  <a:pt x="77040" y="63680"/>
                </a:lnTo>
                <a:lnTo>
                  <a:pt x="77040" y="63700"/>
                </a:lnTo>
                <a:lnTo>
                  <a:pt x="77040" y="63710"/>
                </a:lnTo>
                <a:lnTo>
                  <a:pt x="77030" y="63710"/>
                </a:lnTo>
                <a:lnTo>
                  <a:pt x="77030" y="63720"/>
                </a:lnTo>
                <a:lnTo>
                  <a:pt x="77020" y="63720"/>
                </a:lnTo>
                <a:lnTo>
                  <a:pt x="77020" y="63730"/>
                </a:lnTo>
                <a:lnTo>
                  <a:pt x="77020" y="63740"/>
                </a:lnTo>
                <a:lnTo>
                  <a:pt x="77010" y="63740"/>
                </a:lnTo>
                <a:lnTo>
                  <a:pt x="77010" y="63750"/>
                </a:lnTo>
                <a:lnTo>
                  <a:pt x="77010" y="63760"/>
                </a:lnTo>
                <a:lnTo>
                  <a:pt x="77000" y="63760"/>
                </a:lnTo>
                <a:lnTo>
                  <a:pt x="77000" y="63770"/>
                </a:lnTo>
                <a:lnTo>
                  <a:pt x="76990" y="63770"/>
                </a:lnTo>
                <a:lnTo>
                  <a:pt x="76990" y="63780"/>
                </a:lnTo>
                <a:lnTo>
                  <a:pt x="76980" y="63780"/>
                </a:lnTo>
                <a:lnTo>
                  <a:pt x="76980" y="63790"/>
                </a:lnTo>
                <a:lnTo>
                  <a:pt x="76970" y="63790"/>
                </a:lnTo>
                <a:lnTo>
                  <a:pt x="76970" y="63800"/>
                </a:lnTo>
                <a:lnTo>
                  <a:pt x="76970" y="63810"/>
                </a:lnTo>
                <a:lnTo>
                  <a:pt x="76960" y="63810"/>
                </a:lnTo>
                <a:lnTo>
                  <a:pt x="76960" y="63820"/>
                </a:lnTo>
                <a:lnTo>
                  <a:pt x="76960" y="63830"/>
                </a:lnTo>
                <a:lnTo>
                  <a:pt x="76960" y="63850"/>
                </a:lnTo>
                <a:lnTo>
                  <a:pt x="76950" y="63850"/>
                </a:lnTo>
                <a:lnTo>
                  <a:pt x="76950" y="63860"/>
                </a:lnTo>
                <a:lnTo>
                  <a:pt x="76950" y="63870"/>
                </a:lnTo>
                <a:lnTo>
                  <a:pt x="76940" y="63870"/>
                </a:lnTo>
                <a:lnTo>
                  <a:pt x="76940" y="63880"/>
                </a:lnTo>
                <a:lnTo>
                  <a:pt x="76940" y="63890"/>
                </a:lnTo>
                <a:lnTo>
                  <a:pt x="76930" y="63890"/>
                </a:lnTo>
                <a:lnTo>
                  <a:pt x="76930" y="63900"/>
                </a:lnTo>
                <a:lnTo>
                  <a:pt x="76930" y="63930"/>
                </a:lnTo>
                <a:lnTo>
                  <a:pt x="76920" y="63930"/>
                </a:lnTo>
                <a:lnTo>
                  <a:pt x="76920" y="63940"/>
                </a:lnTo>
                <a:lnTo>
                  <a:pt x="76920" y="63950"/>
                </a:lnTo>
                <a:lnTo>
                  <a:pt x="76910" y="63950"/>
                </a:lnTo>
                <a:lnTo>
                  <a:pt x="76910" y="63960"/>
                </a:lnTo>
                <a:lnTo>
                  <a:pt x="76910" y="63970"/>
                </a:lnTo>
                <a:lnTo>
                  <a:pt x="76910" y="63980"/>
                </a:lnTo>
                <a:lnTo>
                  <a:pt x="76910" y="64000"/>
                </a:lnTo>
                <a:lnTo>
                  <a:pt x="76900" y="64000"/>
                </a:lnTo>
                <a:lnTo>
                  <a:pt x="76900" y="64010"/>
                </a:lnTo>
                <a:lnTo>
                  <a:pt x="76900" y="64020"/>
                </a:lnTo>
                <a:lnTo>
                  <a:pt x="76890" y="64020"/>
                </a:lnTo>
                <a:lnTo>
                  <a:pt x="76870" y="64020"/>
                </a:lnTo>
                <a:lnTo>
                  <a:pt x="76860" y="64020"/>
                </a:lnTo>
                <a:lnTo>
                  <a:pt x="76860" y="64030"/>
                </a:lnTo>
                <a:lnTo>
                  <a:pt x="76850" y="64030"/>
                </a:lnTo>
                <a:lnTo>
                  <a:pt x="76850" y="64040"/>
                </a:lnTo>
                <a:lnTo>
                  <a:pt x="76850" y="64050"/>
                </a:lnTo>
                <a:lnTo>
                  <a:pt x="76840" y="64050"/>
                </a:lnTo>
                <a:lnTo>
                  <a:pt x="76840" y="64060"/>
                </a:lnTo>
                <a:lnTo>
                  <a:pt x="76840" y="64070"/>
                </a:lnTo>
                <a:lnTo>
                  <a:pt x="76830" y="64070"/>
                </a:lnTo>
                <a:lnTo>
                  <a:pt x="76830" y="64080"/>
                </a:lnTo>
                <a:lnTo>
                  <a:pt x="76820" y="64080"/>
                </a:lnTo>
                <a:lnTo>
                  <a:pt x="76820" y="64100"/>
                </a:lnTo>
                <a:lnTo>
                  <a:pt x="76820" y="64110"/>
                </a:lnTo>
                <a:lnTo>
                  <a:pt x="76810" y="64110"/>
                </a:lnTo>
                <a:lnTo>
                  <a:pt x="76810" y="64120"/>
                </a:lnTo>
                <a:lnTo>
                  <a:pt x="76810" y="64130"/>
                </a:lnTo>
                <a:lnTo>
                  <a:pt x="76800" y="64130"/>
                </a:lnTo>
                <a:lnTo>
                  <a:pt x="76800" y="64140"/>
                </a:lnTo>
                <a:lnTo>
                  <a:pt x="76800" y="64150"/>
                </a:lnTo>
                <a:lnTo>
                  <a:pt x="76790" y="64150"/>
                </a:lnTo>
                <a:lnTo>
                  <a:pt x="76790" y="64160"/>
                </a:lnTo>
                <a:lnTo>
                  <a:pt x="76780" y="64160"/>
                </a:lnTo>
                <a:lnTo>
                  <a:pt x="76780" y="64170"/>
                </a:lnTo>
                <a:lnTo>
                  <a:pt x="76780" y="64180"/>
                </a:lnTo>
                <a:lnTo>
                  <a:pt x="76770" y="64180"/>
                </a:lnTo>
                <a:lnTo>
                  <a:pt x="76770" y="64190"/>
                </a:lnTo>
                <a:lnTo>
                  <a:pt x="76760" y="64190"/>
                </a:lnTo>
                <a:lnTo>
                  <a:pt x="76760" y="64200"/>
                </a:lnTo>
                <a:lnTo>
                  <a:pt x="76750" y="64200"/>
                </a:lnTo>
                <a:lnTo>
                  <a:pt x="76750" y="64210"/>
                </a:lnTo>
                <a:lnTo>
                  <a:pt x="76740" y="64210"/>
                </a:lnTo>
                <a:lnTo>
                  <a:pt x="76740" y="64220"/>
                </a:lnTo>
                <a:lnTo>
                  <a:pt x="76730" y="64220"/>
                </a:lnTo>
                <a:lnTo>
                  <a:pt x="76730" y="64230"/>
                </a:lnTo>
                <a:lnTo>
                  <a:pt x="76720" y="64230"/>
                </a:lnTo>
                <a:lnTo>
                  <a:pt x="76720" y="64240"/>
                </a:lnTo>
                <a:lnTo>
                  <a:pt x="76710" y="64240"/>
                </a:lnTo>
                <a:lnTo>
                  <a:pt x="76700" y="64240"/>
                </a:lnTo>
                <a:lnTo>
                  <a:pt x="76700" y="64250"/>
                </a:lnTo>
                <a:lnTo>
                  <a:pt x="76700" y="64260"/>
                </a:lnTo>
                <a:lnTo>
                  <a:pt x="76700" y="64270"/>
                </a:lnTo>
                <a:lnTo>
                  <a:pt x="76690" y="64270"/>
                </a:lnTo>
                <a:lnTo>
                  <a:pt x="76690" y="64280"/>
                </a:lnTo>
                <a:lnTo>
                  <a:pt x="76690" y="64290"/>
                </a:lnTo>
                <a:lnTo>
                  <a:pt x="76690" y="64300"/>
                </a:lnTo>
                <a:lnTo>
                  <a:pt x="76680" y="64300"/>
                </a:lnTo>
                <a:lnTo>
                  <a:pt x="76680" y="64310"/>
                </a:lnTo>
                <a:lnTo>
                  <a:pt x="76680" y="64320"/>
                </a:lnTo>
                <a:lnTo>
                  <a:pt x="76670" y="64320"/>
                </a:lnTo>
                <a:lnTo>
                  <a:pt x="76670" y="64330"/>
                </a:lnTo>
                <a:lnTo>
                  <a:pt x="76660" y="64330"/>
                </a:lnTo>
                <a:lnTo>
                  <a:pt x="76660" y="64340"/>
                </a:lnTo>
                <a:lnTo>
                  <a:pt x="76660" y="64350"/>
                </a:lnTo>
                <a:lnTo>
                  <a:pt x="76650" y="64350"/>
                </a:lnTo>
                <a:lnTo>
                  <a:pt x="76650" y="64360"/>
                </a:lnTo>
                <a:lnTo>
                  <a:pt x="76640" y="64360"/>
                </a:lnTo>
                <a:lnTo>
                  <a:pt x="76640" y="64370"/>
                </a:lnTo>
                <a:lnTo>
                  <a:pt x="76640" y="64380"/>
                </a:lnTo>
                <a:lnTo>
                  <a:pt x="76630" y="64380"/>
                </a:lnTo>
                <a:lnTo>
                  <a:pt x="76630" y="64390"/>
                </a:lnTo>
                <a:lnTo>
                  <a:pt x="76620" y="64390"/>
                </a:lnTo>
                <a:lnTo>
                  <a:pt x="76620" y="64400"/>
                </a:lnTo>
                <a:lnTo>
                  <a:pt x="76610" y="64400"/>
                </a:lnTo>
                <a:lnTo>
                  <a:pt x="76610" y="64410"/>
                </a:lnTo>
                <a:lnTo>
                  <a:pt x="76600" y="64410"/>
                </a:lnTo>
                <a:lnTo>
                  <a:pt x="76600" y="64420"/>
                </a:lnTo>
                <a:lnTo>
                  <a:pt x="76600" y="64430"/>
                </a:lnTo>
                <a:lnTo>
                  <a:pt x="76600" y="64440"/>
                </a:lnTo>
                <a:lnTo>
                  <a:pt x="76590" y="64440"/>
                </a:lnTo>
                <a:lnTo>
                  <a:pt x="76590" y="64450"/>
                </a:lnTo>
                <a:lnTo>
                  <a:pt x="76580" y="64450"/>
                </a:lnTo>
                <a:lnTo>
                  <a:pt x="76580" y="64460"/>
                </a:lnTo>
                <a:lnTo>
                  <a:pt x="76580" y="64490"/>
                </a:lnTo>
                <a:lnTo>
                  <a:pt x="76580" y="64500"/>
                </a:lnTo>
                <a:lnTo>
                  <a:pt x="76570" y="64500"/>
                </a:lnTo>
                <a:lnTo>
                  <a:pt x="76560" y="64500"/>
                </a:lnTo>
                <a:lnTo>
                  <a:pt x="76540" y="64500"/>
                </a:lnTo>
                <a:lnTo>
                  <a:pt x="76540" y="64510"/>
                </a:lnTo>
                <a:lnTo>
                  <a:pt x="76530" y="64510"/>
                </a:lnTo>
                <a:lnTo>
                  <a:pt x="76530" y="64520"/>
                </a:lnTo>
                <a:lnTo>
                  <a:pt x="76520" y="64520"/>
                </a:lnTo>
                <a:lnTo>
                  <a:pt x="76510" y="64520"/>
                </a:lnTo>
                <a:lnTo>
                  <a:pt x="76510" y="64530"/>
                </a:lnTo>
                <a:lnTo>
                  <a:pt x="76490" y="64530"/>
                </a:lnTo>
                <a:lnTo>
                  <a:pt x="76480" y="64530"/>
                </a:lnTo>
                <a:lnTo>
                  <a:pt x="76480" y="64540"/>
                </a:lnTo>
                <a:lnTo>
                  <a:pt x="76470" y="64540"/>
                </a:lnTo>
                <a:lnTo>
                  <a:pt x="76460" y="64540"/>
                </a:lnTo>
                <a:lnTo>
                  <a:pt x="76460" y="64550"/>
                </a:lnTo>
                <a:lnTo>
                  <a:pt x="76460" y="64560"/>
                </a:lnTo>
                <a:lnTo>
                  <a:pt x="76450" y="64560"/>
                </a:lnTo>
                <a:lnTo>
                  <a:pt x="76450" y="64570"/>
                </a:lnTo>
                <a:lnTo>
                  <a:pt x="76440" y="64570"/>
                </a:lnTo>
                <a:lnTo>
                  <a:pt x="76440" y="64580"/>
                </a:lnTo>
                <a:lnTo>
                  <a:pt x="76430" y="64580"/>
                </a:lnTo>
                <a:lnTo>
                  <a:pt x="76430" y="64590"/>
                </a:lnTo>
                <a:lnTo>
                  <a:pt x="76420" y="64590"/>
                </a:lnTo>
                <a:lnTo>
                  <a:pt x="76420" y="64600"/>
                </a:lnTo>
                <a:lnTo>
                  <a:pt x="76410" y="64600"/>
                </a:lnTo>
                <a:lnTo>
                  <a:pt x="76410" y="64610"/>
                </a:lnTo>
                <a:lnTo>
                  <a:pt x="76400" y="64610"/>
                </a:lnTo>
                <a:lnTo>
                  <a:pt x="76400" y="64620"/>
                </a:lnTo>
                <a:lnTo>
                  <a:pt x="76400" y="64630"/>
                </a:lnTo>
                <a:lnTo>
                  <a:pt x="76390" y="64630"/>
                </a:lnTo>
                <a:lnTo>
                  <a:pt x="76390" y="64640"/>
                </a:lnTo>
                <a:lnTo>
                  <a:pt x="76380" y="64640"/>
                </a:lnTo>
                <a:lnTo>
                  <a:pt x="76380" y="64650"/>
                </a:lnTo>
                <a:lnTo>
                  <a:pt x="76370" y="64650"/>
                </a:lnTo>
                <a:lnTo>
                  <a:pt x="76370" y="64660"/>
                </a:lnTo>
                <a:lnTo>
                  <a:pt x="76370" y="64670"/>
                </a:lnTo>
                <a:lnTo>
                  <a:pt x="76360" y="64670"/>
                </a:lnTo>
                <a:lnTo>
                  <a:pt x="76360" y="64680"/>
                </a:lnTo>
                <a:lnTo>
                  <a:pt x="76360" y="64690"/>
                </a:lnTo>
                <a:lnTo>
                  <a:pt x="76350" y="64690"/>
                </a:lnTo>
                <a:lnTo>
                  <a:pt x="76350" y="64700"/>
                </a:lnTo>
                <a:lnTo>
                  <a:pt x="76340" y="64700"/>
                </a:lnTo>
                <a:lnTo>
                  <a:pt x="76330" y="64700"/>
                </a:lnTo>
                <a:lnTo>
                  <a:pt x="76330" y="64710"/>
                </a:lnTo>
                <a:lnTo>
                  <a:pt x="76320" y="64710"/>
                </a:lnTo>
                <a:lnTo>
                  <a:pt x="76300" y="64710"/>
                </a:lnTo>
                <a:lnTo>
                  <a:pt x="76290" y="64710"/>
                </a:lnTo>
                <a:lnTo>
                  <a:pt x="76290" y="64720"/>
                </a:lnTo>
                <a:lnTo>
                  <a:pt x="76280" y="64720"/>
                </a:lnTo>
                <a:lnTo>
                  <a:pt x="76280" y="64730"/>
                </a:lnTo>
                <a:lnTo>
                  <a:pt x="76270" y="64730"/>
                </a:lnTo>
                <a:lnTo>
                  <a:pt x="76270" y="64740"/>
                </a:lnTo>
                <a:lnTo>
                  <a:pt x="76260" y="64740"/>
                </a:lnTo>
                <a:lnTo>
                  <a:pt x="76260" y="64750"/>
                </a:lnTo>
                <a:lnTo>
                  <a:pt x="76250" y="64750"/>
                </a:lnTo>
                <a:lnTo>
                  <a:pt x="76240" y="64750"/>
                </a:lnTo>
                <a:lnTo>
                  <a:pt x="76240" y="64760"/>
                </a:lnTo>
                <a:lnTo>
                  <a:pt x="76240" y="64770"/>
                </a:lnTo>
                <a:lnTo>
                  <a:pt x="76240" y="64780"/>
                </a:lnTo>
                <a:lnTo>
                  <a:pt x="76230" y="64780"/>
                </a:lnTo>
                <a:lnTo>
                  <a:pt x="76230" y="64790"/>
                </a:lnTo>
                <a:lnTo>
                  <a:pt x="76220" y="64790"/>
                </a:lnTo>
                <a:lnTo>
                  <a:pt x="76220" y="64800"/>
                </a:lnTo>
                <a:lnTo>
                  <a:pt x="76220" y="64810"/>
                </a:lnTo>
                <a:lnTo>
                  <a:pt x="76210" y="64810"/>
                </a:lnTo>
                <a:lnTo>
                  <a:pt x="76210" y="64820"/>
                </a:lnTo>
                <a:lnTo>
                  <a:pt x="76210" y="64830"/>
                </a:lnTo>
                <a:lnTo>
                  <a:pt x="76200" y="64830"/>
                </a:lnTo>
                <a:lnTo>
                  <a:pt x="76200" y="64840"/>
                </a:lnTo>
                <a:lnTo>
                  <a:pt x="76190" y="64840"/>
                </a:lnTo>
                <a:lnTo>
                  <a:pt x="76190" y="64850"/>
                </a:lnTo>
                <a:lnTo>
                  <a:pt x="76190" y="64860"/>
                </a:lnTo>
                <a:lnTo>
                  <a:pt x="76180" y="64860"/>
                </a:lnTo>
                <a:lnTo>
                  <a:pt x="76180" y="64870"/>
                </a:lnTo>
                <a:lnTo>
                  <a:pt x="76170" y="64870"/>
                </a:lnTo>
                <a:lnTo>
                  <a:pt x="76170" y="64880"/>
                </a:lnTo>
                <a:lnTo>
                  <a:pt x="76170" y="64890"/>
                </a:lnTo>
                <a:lnTo>
                  <a:pt x="76160" y="64890"/>
                </a:lnTo>
                <a:lnTo>
                  <a:pt x="76160" y="64900"/>
                </a:lnTo>
                <a:lnTo>
                  <a:pt x="76160" y="64910"/>
                </a:lnTo>
                <a:lnTo>
                  <a:pt x="76150" y="64910"/>
                </a:lnTo>
                <a:lnTo>
                  <a:pt x="76150" y="64920"/>
                </a:lnTo>
                <a:lnTo>
                  <a:pt x="76150" y="64930"/>
                </a:lnTo>
                <a:lnTo>
                  <a:pt x="76140" y="64930"/>
                </a:lnTo>
                <a:lnTo>
                  <a:pt x="76140" y="64940"/>
                </a:lnTo>
                <a:lnTo>
                  <a:pt x="76140" y="64950"/>
                </a:lnTo>
                <a:lnTo>
                  <a:pt x="76140" y="64960"/>
                </a:lnTo>
                <a:lnTo>
                  <a:pt x="76130" y="64960"/>
                </a:lnTo>
                <a:lnTo>
                  <a:pt x="76130" y="64980"/>
                </a:lnTo>
                <a:lnTo>
                  <a:pt x="76130" y="65000"/>
                </a:lnTo>
                <a:lnTo>
                  <a:pt x="76130" y="65020"/>
                </a:lnTo>
                <a:lnTo>
                  <a:pt x="76120" y="65020"/>
                </a:lnTo>
                <a:lnTo>
                  <a:pt x="76120" y="65030"/>
                </a:lnTo>
                <a:lnTo>
                  <a:pt x="76120" y="65040"/>
                </a:lnTo>
                <a:lnTo>
                  <a:pt x="76120" y="65060"/>
                </a:lnTo>
                <a:lnTo>
                  <a:pt x="76110" y="65060"/>
                </a:lnTo>
                <a:lnTo>
                  <a:pt x="76110" y="65070"/>
                </a:lnTo>
                <a:lnTo>
                  <a:pt x="76110" y="65080"/>
                </a:lnTo>
                <a:lnTo>
                  <a:pt x="76100" y="65080"/>
                </a:lnTo>
                <a:lnTo>
                  <a:pt x="76100" y="65090"/>
                </a:lnTo>
                <a:lnTo>
                  <a:pt x="76100" y="65100"/>
                </a:lnTo>
                <a:lnTo>
                  <a:pt x="76090" y="65100"/>
                </a:lnTo>
                <a:lnTo>
                  <a:pt x="76090" y="65110"/>
                </a:lnTo>
                <a:lnTo>
                  <a:pt x="76080" y="65110"/>
                </a:lnTo>
                <a:lnTo>
                  <a:pt x="76080" y="65120"/>
                </a:lnTo>
                <a:lnTo>
                  <a:pt x="76070" y="65120"/>
                </a:lnTo>
                <a:lnTo>
                  <a:pt x="76070" y="65130"/>
                </a:lnTo>
                <a:lnTo>
                  <a:pt x="76060" y="65130"/>
                </a:lnTo>
                <a:lnTo>
                  <a:pt x="76060" y="65140"/>
                </a:lnTo>
                <a:lnTo>
                  <a:pt x="76050" y="65140"/>
                </a:lnTo>
                <a:lnTo>
                  <a:pt x="76040" y="65140"/>
                </a:lnTo>
                <a:lnTo>
                  <a:pt x="76040" y="65150"/>
                </a:lnTo>
                <a:lnTo>
                  <a:pt x="76030" y="65150"/>
                </a:lnTo>
                <a:lnTo>
                  <a:pt x="76030" y="65160"/>
                </a:lnTo>
                <a:lnTo>
                  <a:pt x="76020" y="65160"/>
                </a:lnTo>
                <a:lnTo>
                  <a:pt x="76020" y="65170"/>
                </a:lnTo>
                <a:lnTo>
                  <a:pt x="76010" y="65170"/>
                </a:lnTo>
                <a:lnTo>
                  <a:pt x="76000" y="65170"/>
                </a:lnTo>
                <a:lnTo>
                  <a:pt x="76000" y="65180"/>
                </a:lnTo>
                <a:lnTo>
                  <a:pt x="75980" y="65180"/>
                </a:lnTo>
                <a:lnTo>
                  <a:pt x="75970" y="65180"/>
                </a:lnTo>
                <a:lnTo>
                  <a:pt x="75970" y="65190"/>
                </a:lnTo>
                <a:lnTo>
                  <a:pt x="75950" y="65190"/>
                </a:lnTo>
                <a:lnTo>
                  <a:pt x="75950" y="65180"/>
                </a:lnTo>
                <a:lnTo>
                  <a:pt x="75940" y="65180"/>
                </a:lnTo>
                <a:lnTo>
                  <a:pt x="75940" y="65170"/>
                </a:lnTo>
                <a:lnTo>
                  <a:pt x="75930" y="65170"/>
                </a:lnTo>
                <a:lnTo>
                  <a:pt x="75930" y="65160"/>
                </a:lnTo>
                <a:lnTo>
                  <a:pt x="75920" y="65160"/>
                </a:lnTo>
                <a:lnTo>
                  <a:pt x="75910" y="65160"/>
                </a:lnTo>
                <a:lnTo>
                  <a:pt x="75910" y="65150"/>
                </a:lnTo>
                <a:lnTo>
                  <a:pt x="75910" y="65130"/>
                </a:lnTo>
                <a:lnTo>
                  <a:pt x="75900" y="65130"/>
                </a:lnTo>
                <a:lnTo>
                  <a:pt x="75900" y="65120"/>
                </a:lnTo>
                <a:lnTo>
                  <a:pt x="75910" y="65120"/>
                </a:lnTo>
                <a:lnTo>
                  <a:pt x="75910" y="65100"/>
                </a:lnTo>
                <a:lnTo>
                  <a:pt x="75910" y="65090"/>
                </a:lnTo>
                <a:lnTo>
                  <a:pt x="75910" y="65070"/>
                </a:lnTo>
                <a:lnTo>
                  <a:pt x="75920" y="65070"/>
                </a:lnTo>
                <a:lnTo>
                  <a:pt x="75920" y="65040"/>
                </a:lnTo>
                <a:lnTo>
                  <a:pt x="75910" y="65040"/>
                </a:lnTo>
                <a:lnTo>
                  <a:pt x="75910" y="65030"/>
                </a:lnTo>
                <a:lnTo>
                  <a:pt x="75910" y="65020"/>
                </a:lnTo>
                <a:lnTo>
                  <a:pt x="75900" y="65020"/>
                </a:lnTo>
                <a:lnTo>
                  <a:pt x="75900" y="65000"/>
                </a:lnTo>
                <a:lnTo>
                  <a:pt x="75910" y="65000"/>
                </a:lnTo>
                <a:lnTo>
                  <a:pt x="75910" y="64990"/>
                </a:lnTo>
                <a:lnTo>
                  <a:pt x="75910" y="64980"/>
                </a:lnTo>
                <a:lnTo>
                  <a:pt x="75910" y="64970"/>
                </a:lnTo>
                <a:lnTo>
                  <a:pt x="75920" y="64970"/>
                </a:lnTo>
                <a:lnTo>
                  <a:pt x="75920" y="64960"/>
                </a:lnTo>
                <a:lnTo>
                  <a:pt x="75920" y="64950"/>
                </a:lnTo>
                <a:lnTo>
                  <a:pt x="75930" y="64950"/>
                </a:lnTo>
                <a:lnTo>
                  <a:pt x="75930" y="64940"/>
                </a:lnTo>
                <a:lnTo>
                  <a:pt x="75930" y="64930"/>
                </a:lnTo>
                <a:lnTo>
                  <a:pt x="75940" y="64930"/>
                </a:lnTo>
                <a:lnTo>
                  <a:pt x="75940" y="64920"/>
                </a:lnTo>
                <a:lnTo>
                  <a:pt x="75940" y="64880"/>
                </a:lnTo>
                <a:lnTo>
                  <a:pt x="75930" y="64880"/>
                </a:lnTo>
                <a:lnTo>
                  <a:pt x="75930" y="64870"/>
                </a:lnTo>
                <a:lnTo>
                  <a:pt x="75930" y="64850"/>
                </a:lnTo>
                <a:lnTo>
                  <a:pt x="75930" y="64840"/>
                </a:lnTo>
                <a:lnTo>
                  <a:pt x="75940" y="64840"/>
                </a:lnTo>
                <a:lnTo>
                  <a:pt x="75940" y="64820"/>
                </a:lnTo>
                <a:lnTo>
                  <a:pt x="75950" y="64820"/>
                </a:lnTo>
                <a:lnTo>
                  <a:pt x="75950" y="64810"/>
                </a:lnTo>
                <a:lnTo>
                  <a:pt x="75950" y="64800"/>
                </a:lnTo>
                <a:lnTo>
                  <a:pt x="75950" y="64790"/>
                </a:lnTo>
                <a:lnTo>
                  <a:pt x="75960" y="64790"/>
                </a:lnTo>
                <a:lnTo>
                  <a:pt x="75960" y="64780"/>
                </a:lnTo>
                <a:lnTo>
                  <a:pt x="75960" y="64770"/>
                </a:lnTo>
                <a:lnTo>
                  <a:pt x="75970" y="64770"/>
                </a:lnTo>
                <a:lnTo>
                  <a:pt x="75970" y="64760"/>
                </a:lnTo>
                <a:lnTo>
                  <a:pt x="75970" y="64750"/>
                </a:lnTo>
                <a:lnTo>
                  <a:pt x="75970" y="64740"/>
                </a:lnTo>
                <a:lnTo>
                  <a:pt x="75980" y="64740"/>
                </a:lnTo>
                <a:lnTo>
                  <a:pt x="75980" y="64730"/>
                </a:lnTo>
                <a:lnTo>
                  <a:pt x="75980" y="64720"/>
                </a:lnTo>
                <a:lnTo>
                  <a:pt x="75990" y="64720"/>
                </a:lnTo>
                <a:lnTo>
                  <a:pt x="75990" y="64710"/>
                </a:lnTo>
                <a:lnTo>
                  <a:pt x="76000" y="64710"/>
                </a:lnTo>
                <a:lnTo>
                  <a:pt x="76000" y="64700"/>
                </a:lnTo>
                <a:lnTo>
                  <a:pt x="76000" y="64690"/>
                </a:lnTo>
                <a:lnTo>
                  <a:pt x="76010" y="64690"/>
                </a:lnTo>
                <a:lnTo>
                  <a:pt x="76010" y="64680"/>
                </a:lnTo>
                <a:lnTo>
                  <a:pt x="76010" y="64670"/>
                </a:lnTo>
                <a:lnTo>
                  <a:pt x="76020" y="64670"/>
                </a:lnTo>
                <a:lnTo>
                  <a:pt x="76020" y="64660"/>
                </a:lnTo>
                <a:lnTo>
                  <a:pt x="76030" y="64660"/>
                </a:lnTo>
                <a:lnTo>
                  <a:pt x="76040" y="64660"/>
                </a:lnTo>
                <a:lnTo>
                  <a:pt x="76040" y="64650"/>
                </a:lnTo>
                <a:lnTo>
                  <a:pt x="76050" y="64650"/>
                </a:lnTo>
                <a:lnTo>
                  <a:pt x="76050" y="64640"/>
                </a:lnTo>
                <a:lnTo>
                  <a:pt x="76050" y="64630"/>
                </a:lnTo>
                <a:lnTo>
                  <a:pt x="76060" y="64630"/>
                </a:lnTo>
                <a:lnTo>
                  <a:pt x="76060" y="64620"/>
                </a:lnTo>
                <a:lnTo>
                  <a:pt x="76070" y="64620"/>
                </a:lnTo>
                <a:lnTo>
                  <a:pt x="76070" y="64610"/>
                </a:lnTo>
                <a:lnTo>
                  <a:pt x="76070" y="64600"/>
                </a:lnTo>
                <a:lnTo>
                  <a:pt x="76080" y="64600"/>
                </a:lnTo>
                <a:lnTo>
                  <a:pt x="76090" y="64600"/>
                </a:lnTo>
                <a:lnTo>
                  <a:pt x="76090" y="64590"/>
                </a:lnTo>
                <a:lnTo>
                  <a:pt x="76100" y="64590"/>
                </a:lnTo>
                <a:lnTo>
                  <a:pt x="76100" y="64580"/>
                </a:lnTo>
                <a:lnTo>
                  <a:pt x="76110" y="64580"/>
                </a:lnTo>
                <a:lnTo>
                  <a:pt x="76110" y="64570"/>
                </a:lnTo>
                <a:lnTo>
                  <a:pt x="76120" y="64570"/>
                </a:lnTo>
                <a:lnTo>
                  <a:pt x="76120" y="64560"/>
                </a:lnTo>
                <a:lnTo>
                  <a:pt x="76130" y="64560"/>
                </a:lnTo>
                <a:lnTo>
                  <a:pt x="76130" y="64550"/>
                </a:lnTo>
                <a:lnTo>
                  <a:pt x="76140" y="64550"/>
                </a:lnTo>
                <a:lnTo>
                  <a:pt x="76140" y="64540"/>
                </a:lnTo>
                <a:lnTo>
                  <a:pt x="76140" y="64530"/>
                </a:lnTo>
                <a:lnTo>
                  <a:pt x="76150" y="64530"/>
                </a:lnTo>
                <a:lnTo>
                  <a:pt x="76150" y="64520"/>
                </a:lnTo>
                <a:lnTo>
                  <a:pt x="76150" y="64510"/>
                </a:lnTo>
                <a:lnTo>
                  <a:pt x="76160" y="64510"/>
                </a:lnTo>
                <a:lnTo>
                  <a:pt x="76170" y="64510"/>
                </a:lnTo>
                <a:lnTo>
                  <a:pt x="76170" y="64500"/>
                </a:lnTo>
                <a:lnTo>
                  <a:pt x="76180" y="64500"/>
                </a:lnTo>
                <a:lnTo>
                  <a:pt x="76180" y="64490"/>
                </a:lnTo>
                <a:lnTo>
                  <a:pt x="76180" y="64480"/>
                </a:lnTo>
                <a:lnTo>
                  <a:pt x="76190" y="64480"/>
                </a:lnTo>
                <a:lnTo>
                  <a:pt x="76190" y="64470"/>
                </a:lnTo>
                <a:lnTo>
                  <a:pt x="76200" y="64470"/>
                </a:lnTo>
                <a:lnTo>
                  <a:pt x="76200" y="64460"/>
                </a:lnTo>
                <a:lnTo>
                  <a:pt x="76210" y="64460"/>
                </a:lnTo>
                <a:lnTo>
                  <a:pt x="76220" y="64460"/>
                </a:lnTo>
                <a:lnTo>
                  <a:pt x="76220" y="64450"/>
                </a:lnTo>
                <a:lnTo>
                  <a:pt x="76230" y="64450"/>
                </a:lnTo>
                <a:lnTo>
                  <a:pt x="76230" y="64440"/>
                </a:lnTo>
                <a:lnTo>
                  <a:pt x="76240" y="64440"/>
                </a:lnTo>
                <a:lnTo>
                  <a:pt x="76250" y="64440"/>
                </a:lnTo>
                <a:lnTo>
                  <a:pt x="76250" y="64430"/>
                </a:lnTo>
                <a:lnTo>
                  <a:pt x="76260" y="64430"/>
                </a:lnTo>
                <a:lnTo>
                  <a:pt x="76260" y="64420"/>
                </a:lnTo>
                <a:lnTo>
                  <a:pt x="76270" y="64420"/>
                </a:lnTo>
                <a:lnTo>
                  <a:pt x="76270" y="64410"/>
                </a:lnTo>
                <a:lnTo>
                  <a:pt x="76280" y="64410"/>
                </a:lnTo>
                <a:lnTo>
                  <a:pt x="76290" y="64410"/>
                </a:lnTo>
                <a:lnTo>
                  <a:pt x="76290" y="64400"/>
                </a:lnTo>
                <a:lnTo>
                  <a:pt x="76300" y="64400"/>
                </a:lnTo>
                <a:lnTo>
                  <a:pt x="76310" y="64400"/>
                </a:lnTo>
                <a:lnTo>
                  <a:pt x="76310" y="64390"/>
                </a:lnTo>
                <a:lnTo>
                  <a:pt x="76320" y="64390"/>
                </a:lnTo>
                <a:lnTo>
                  <a:pt x="76320" y="64380"/>
                </a:lnTo>
                <a:lnTo>
                  <a:pt x="76330" y="64380"/>
                </a:lnTo>
                <a:lnTo>
                  <a:pt x="76330" y="64370"/>
                </a:lnTo>
                <a:lnTo>
                  <a:pt x="76340" y="64370"/>
                </a:lnTo>
                <a:lnTo>
                  <a:pt x="76350" y="64370"/>
                </a:lnTo>
                <a:lnTo>
                  <a:pt x="76350" y="64360"/>
                </a:lnTo>
                <a:lnTo>
                  <a:pt x="76360" y="64360"/>
                </a:lnTo>
                <a:lnTo>
                  <a:pt x="76360" y="64350"/>
                </a:lnTo>
                <a:lnTo>
                  <a:pt x="76380" y="64350"/>
                </a:lnTo>
                <a:lnTo>
                  <a:pt x="76390" y="64350"/>
                </a:lnTo>
                <a:lnTo>
                  <a:pt x="76390" y="64340"/>
                </a:lnTo>
                <a:lnTo>
                  <a:pt x="76400" y="64340"/>
                </a:lnTo>
                <a:lnTo>
                  <a:pt x="76410" y="64340"/>
                </a:lnTo>
                <a:lnTo>
                  <a:pt x="76410" y="64330"/>
                </a:lnTo>
                <a:lnTo>
                  <a:pt x="76420" y="64330"/>
                </a:lnTo>
                <a:lnTo>
                  <a:pt x="76430" y="64330"/>
                </a:lnTo>
                <a:lnTo>
                  <a:pt x="76430" y="64320"/>
                </a:lnTo>
                <a:lnTo>
                  <a:pt x="76440" y="64320"/>
                </a:lnTo>
                <a:lnTo>
                  <a:pt x="76450" y="64320"/>
                </a:lnTo>
                <a:lnTo>
                  <a:pt x="76460" y="64320"/>
                </a:lnTo>
                <a:lnTo>
                  <a:pt x="76460" y="64310"/>
                </a:lnTo>
                <a:lnTo>
                  <a:pt x="76470" y="64310"/>
                </a:lnTo>
                <a:lnTo>
                  <a:pt x="76480" y="64310"/>
                </a:lnTo>
                <a:lnTo>
                  <a:pt x="76480" y="64300"/>
                </a:lnTo>
                <a:lnTo>
                  <a:pt x="76490" y="64300"/>
                </a:lnTo>
                <a:lnTo>
                  <a:pt x="76490" y="64290"/>
                </a:lnTo>
                <a:lnTo>
                  <a:pt x="76500" y="64290"/>
                </a:lnTo>
                <a:lnTo>
                  <a:pt x="76510" y="64290"/>
                </a:lnTo>
                <a:lnTo>
                  <a:pt x="76510" y="64280"/>
                </a:lnTo>
                <a:lnTo>
                  <a:pt x="76520" y="64280"/>
                </a:lnTo>
                <a:lnTo>
                  <a:pt x="76530" y="64280"/>
                </a:lnTo>
                <a:lnTo>
                  <a:pt x="76530" y="64270"/>
                </a:lnTo>
                <a:lnTo>
                  <a:pt x="76540" y="64270"/>
                </a:lnTo>
                <a:lnTo>
                  <a:pt x="76540" y="64260"/>
                </a:lnTo>
                <a:lnTo>
                  <a:pt x="76550" y="64260"/>
                </a:lnTo>
                <a:lnTo>
                  <a:pt x="76560" y="64260"/>
                </a:lnTo>
                <a:lnTo>
                  <a:pt x="76560" y="64250"/>
                </a:lnTo>
                <a:lnTo>
                  <a:pt x="76570" y="64250"/>
                </a:lnTo>
                <a:lnTo>
                  <a:pt x="76570" y="64240"/>
                </a:lnTo>
                <a:lnTo>
                  <a:pt x="76580" y="64240"/>
                </a:lnTo>
                <a:lnTo>
                  <a:pt x="76580" y="64230"/>
                </a:lnTo>
                <a:lnTo>
                  <a:pt x="76590" y="64230"/>
                </a:lnTo>
                <a:lnTo>
                  <a:pt x="76600" y="64230"/>
                </a:lnTo>
                <a:lnTo>
                  <a:pt x="76600" y="64220"/>
                </a:lnTo>
                <a:lnTo>
                  <a:pt x="76610" y="64220"/>
                </a:lnTo>
                <a:lnTo>
                  <a:pt x="76610" y="64210"/>
                </a:lnTo>
                <a:lnTo>
                  <a:pt x="76620" y="64210"/>
                </a:lnTo>
                <a:lnTo>
                  <a:pt x="76630" y="64210"/>
                </a:lnTo>
                <a:lnTo>
                  <a:pt x="76630" y="64200"/>
                </a:lnTo>
                <a:lnTo>
                  <a:pt x="76640" y="64200"/>
                </a:lnTo>
                <a:lnTo>
                  <a:pt x="76640" y="64190"/>
                </a:lnTo>
                <a:lnTo>
                  <a:pt x="76650" y="64190"/>
                </a:lnTo>
                <a:lnTo>
                  <a:pt x="76650" y="64180"/>
                </a:lnTo>
                <a:lnTo>
                  <a:pt x="76650" y="64170"/>
                </a:lnTo>
                <a:lnTo>
                  <a:pt x="76660" y="64170"/>
                </a:lnTo>
                <a:lnTo>
                  <a:pt x="76670" y="64170"/>
                </a:lnTo>
                <a:lnTo>
                  <a:pt x="76670" y="64160"/>
                </a:lnTo>
                <a:lnTo>
                  <a:pt x="76680" y="64160"/>
                </a:lnTo>
                <a:lnTo>
                  <a:pt x="76680" y="64150"/>
                </a:lnTo>
                <a:lnTo>
                  <a:pt x="76690" y="64150"/>
                </a:lnTo>
                <a:lnTo>
                  <a:pt x="76690" y="64140"/>
                </a:lnTo>
                <a:lnTo>
                  <a:pt x="76690" y="64130"/>
                </a:lnTo>
                <a:lnTo>
                  <a:pt x="76700" y="64130"/>
                </a:lnTo>
                <a:lnTo>
                  <a:pt x="76700" y="64120"/>
                </a:lnTo>
                <a:lnTo>
                  <a:pt x="76710" y="64120"/>
                </a:lnTo>
                <a:lnTo>
                  <a:pt x="76710" y="64110"/>
                </a:lnTo>
                <a:lnTo>
                  <a:pt x="76720" y="64110"/>
                </a:lnTo>
                <a:lnTo>
                  <a:pt x="76720" y="64100"/>
                </a:lnTo>
                <a:lnTo>
                  <a:pt x="76730" y="64100"/>
                </a:lnTo>
                <a:lnTo>
                  <a:pt x="76730" y="64090"/>
                </a:lnTo>
                <a:lnTo>
                  <a:pt x="76740" y="64090"/>
                </a:lnTo>
                <a:lnTo>
                  <a:pt x="76740" y="64080"/>
                </a:lnTo>
                <a:lnTo>
                  <a:pt x="76750" y="64080"/>
                </a:lnTo>
                <a:lnTo>
                  <a:pt x="76750" y="64060"/>
                </a:lnTo>
                <a:lnTo>
                  <a:pt x="76760" y="64060"/>
                </a:lnTo>
                <a:lnTo>
                  <a:pt x="76760" y="64050"/>
                </a:lnTo>
                <a:lnTo>
                  <a:pt x="76770" y="64050"/>
                </a:lnTo>
                <a:lnTo>
                  <a:pt x="76770" y="64040"/>
                </a:lnTo>
                <a:lnTo>
                  <a:pt x="76770" y="64030"/>
                </a:lnTo>
                <a:lnTo>
                  <a:pt x="76770" y="64020"/>
                </a:lnTo>
                <a:lnTo>
                  <a:pt x="76780" y="64020"/>
                </a:lnTo>
                <a:lnTo>
                  <a:pt x="76780" y="64010"/>
                </a:lnTo>
                <a:lnTo>
                  <a:pt x="76790" y="64010"/>
                </a:lnTo>
                <a:lnTo>
                  <a:pt x="76790" y="64000"/>
                </a:lnTo>
                <a:lnTo>
                  <a:pt x="76790" y="63970"/>
                </a:lnTo>
                <a:lnTo>
                  <a:pt x="76800" y="63970"/>
                </a:lnTo>
                <a:lnTo>
                  <a:pt x="76800" y="63960"/>
                </a:lnTo>
                <a:lnTo>
                  <a:pt x="76810" y="63960"/>
                </a:lnTo>
                <a:lnTo>
                  <a:pt x="76810" y="63950"/>
                </a:lnTo>
                <a:lnTo>
                  <a:pt x="76820" y="63950"/>
                </a:lnTo>
                <a:lnTo>
                  <a:pt x="76820" y="63940"/>
                </a:lnTo>
                <a:lnTo>
                  <a:pt x="76820" y="63930"/>
                </a:lnTo>
                <a:lnTo>
                  <a:pt x="76830" y="63930"/>
                </a:lnTo>
                <a:lnTo>
                  <a:pt x="76830" y="63920"/>
                </a:lnTo>
                <a:lnTo>
                  <a:pt x="76840" y="63920"/>
                </a:lnTo>
                <a:lnTo>
                  <a:pt x="76840" y="63910"/>
                </a:lnTo>
                <a:lnTo>
                  <a:pt x="76850" y="63910"/>
                </a:lnTo>
                <a:lnTo>
                  <a:pt x="76850" y="63900"/>
                </a:lnTo>
                <a:lnTo>
                  <a:pt x="76850" y="63890"/>
                </a:lnTo>
                <a:lnTo>
                  <a:pt x="76860" y="63890"/>
                </a:lnTo>
                <a:lnTo>
                  <a:pt x="76860" y="63880"/>
                </a:lnTo>
                <a:lnTo>
                  <a:pt x="76870" y="63880"/>
                </a:lnTo>
                <a:lnTo>
                  <a:pt x="76870" y="63860"/>
                </a:lnTo>
                <a:lnTo>
                  <a:pt x="76880" y="63860"/>
                </a:lnTo>
                <a:lnTo>
                  <a:pt x="76880" y="63850"/>
                </a:lnTo>
                <a:lnTo>
                  <a:pt x="76890" y="63850"/>
                </a:lnTo>
                <a:lnTo>
                  <a:pt x="76890" y="63840"/>
                </a:lnTo>
                <a:lnTo>
                  <a:pt x="76900" y="63840"/>
                </a:lnTo>
                <a:lnTo>
                  <a:pt x="76900" y="63830"/>
                </a:lnTo>
                <a:lnTo>
                  <a:pt x="76900" y="63820"/>
                </a:lnTo>
                <a:lnTo>
                  <a:pt x="76900" y="63810"/>
                </a:lnTo>
                <a:lnTo>
                  <a:pt x="76910" y="63810"/>
                </a:lnTo>
                <a:lnTo>
                  <a:pt x="76910" y="63800"/>
                </a:lnTo>
                <a:lnTo>
                  <a:pt x="76910" y="63790"/>
                </a:lnTo>
                <a:lnTo>
                  <a:pt x="76920" y="63790"/>
                </a:lnTo>
                <a:lnTo>
                  <a:pt x="76920" y="63780"/>
                </a:lnTo>
                <a:lnTo>
                  <a:pt x="76920" y="63770"/>
                </a:lnTo>
                <a:lnTo>
                  <a:pt x="76930" y="63770"/>
                </a:lnTo>
                <a:lnTo>
                  <a:pt x="76930" y="63750"/>
                </a:lnTo>
                <a:lnTo>
                  <a:pt x="76930" y="63740"/>
                </a:lnTo>
                <a:lnTo>
                  <a:pt x="76930" y="63730"/>
                </a:lnTo>
                <a:lnTo>
                  <a:pt x="76940" y="63730"/>
                </a:lnTo>
                <a:lnTo>
                  <a:pt x="76940" y="63720"/>
                </a:lnTo>
                <a:lnTo>
                  <a:pt x="76940" y="63700"/>
                </a:lnTo>
                <a:lnTo>
                  <a:pt x="76950" y="63700"/>
                </a:lnTo>
                <a:lnTo>
                  <a:pt x="76950" y="63680"/>
                </a:lnTo>
                <a:lnTo>
                  <a:pt x="76950" y="63670"/>
                </a:lnTo>
                <a:lnTo>
                  <a:pt x="76960" y="63670"/>
                </a:lnTo>
                <a:lnTo>
                  <a:pt x="76960" y="63660"/>
                </a:lnTo>
                <a:lnTo>
                  <a:pt x="76960" y="63650"/>
                </a:lnTo>
                <a:lnTo>
                  <a:pt x="76960" y="63640"/>
                </a:lnTo>
                <a:lnTo>
                  <a:pt x="76970" y="63640"/>
                </a:lnTo>
                <a:lnTo>
                  <a:pt x="76970" y="63630"/>
                </a:lnTo>
                <a:lnTo>
                  <a:pt x="76970" y="63620"/>
                </a:lnTo>
                <a:lnTo>
                  <a:pt x="76980" y="63620"/>
                </a:lnTo>
                <a:lnTo>
                  <a:pt x="76980" y="63610"/>
                </a:lnTo>
                <a:lnTo>
                  <a:pt x="76990" y="63610"/>
                </a:lnTo>
                <a:lnTo>
                  <a:pt x="76990" y="63600"/>
                </a:lnTo>
                <a:lnTo>
                  <a:pt x="77000" y="63600"/>
                </a:lnTo>
                <a:lnTo>
                  <a:pt x="77000" y="63590"/>
                </a:lnTo>
                <a:lnTo>
                  <a:pt x="77000" y="63580"/>
                </a:lnTo>
                <a:lnTo>
                  <a:pt x="77000" y="63570"/>
                </a:lnTo>
                <a:lnTo>
                  <a:pt x="77030" y="63570"/>
                </a:lnTo>
                <a:close/>
                <a:moveTo>
                  <a:pt x="78040" y="63530"/>
                </a:moveTo>
                <a:lnTo>
                  <a:pt x="78040" y="63540"/>
                </a:lnTo>
                <a:lnTo>
                  <a:pt x="78040" y="63550"/>
                </a:lnTo>
                <a:lnTo>
                  <a:pt x="78050" y="63550"/>
                </a:lnTo>
                <a:lnTo>
                  <a:pt x="78050" y="63560"/>
                </a:lnTo>
                <a:lnTo>
                  <a:pt x="78050" y="63570"/>
                </a:lnTo>
                <a:lnTo>
                  <a:pt x="78050" y="63580"/>
                </a:lnTo>
                <a:lnTo>
                  <a:pt x="78060" y="63580"/>
                </a:lnTo>
                <a:lnTo>
                  <a:pt x="78060" y="63590"/>
                </a:lnTo>
                <a:lnTo>
                  <a:pt x="78070" y="63590"/>
                </a:lnTo>
                <a:lnTo>
                  <a:pt x="78070" y="63600"/>
                </a:lnTo>
                <a:lnTo>
                  <a:pt x="78080" y="63600"/>
                </a:lnTo>
                <a:lnTo>
                  <a:pt x="78080" y="63610"/>
                </a:lnTo>
                <a:lnTo>
                  <a:pt x="78080" y="63620"/>
                </a:lnTo>
                <a:lnTo>
                  <a:pt x="78080" y="63630"/>
                </a:lnTo>
                <a:lnTo>
                  <a:pt x="78080" y="63640"/>
                </a:lnTo>
                <a:lnTo>
                  <a:pt x="78070" y="63640"/>
                </a:lnTo>
                <a:lnTo>
                  <a:pt x="78060" y="63640"/>
                </a:lnTo>
                <a:lnTo>
                  <a:pt x="78060" y="63650"/>
                </a:lnTo>
                <a:lnTo>
                  <a:pt x="78050" y="63650"/>
                </a:lnTo>
                <a:lnTo>
                  <a:pt x="78040" y="63650"/>
                </a:lnTo>
                <a:lnTo>
                  <a:pt x="78030" y="63650"/>
                </a:lnTo>
                <a:lnTo>
                  <a:pt x="78030" y="63660"/>
                </a:lnTo>
                <a:lnTo>
                  <a:pt x="78020" y="63660"/>
                </a:lnTo>
                <a:lnTo>
                  <a:pt x="78020" y="63650"/>
                </a:lnTo>
                <a:lnTo>
                  <a:pt x="78010" y="63650"/>
                </a:lnTo>
                <a:lnTo>
                  <a:pt x="78000" y="63650"/>
                </a:lnTo>
                <a:lnTo>
                  <a:pt x="78000" y="63640"/>
                </a:lnTo>
                <a:lnTo>
                  <a:pt x="78000" y="63630"/>
                </a:lnTo>
                <a:lnTo>
                  <a:pt x="78010" y="63630"/>
                </a:lnTo>
                <a:lnTo>
                  <a:pt x="78010" y="63620"/>
                </a:lnTo>
                <a:lnTo>
                  <a:pt x="78020" y="63620"/>
                </a:lnTo>
                <a:lnTo>
                  <a:pt x="78020" y="63600"/>
                </a:lnTo>
                <a:lnTo>
                  <a:pt x="78010" y="63600"/>
                </a:lnTo>
                <a:lnTo>
                  <a:pt x="78010" y="63590"/>
                </a:lnTo>
                <a:lnTo>
                  <a:pt x="78020" y="63590"/>
                </a:lnTo>
                <a:lnTo>
                  <a:pt x="78030" y="63590"/>
                </a:lnTo>
                <a:lnTo>
                  <a:pt x="78030" y="63580"/>
                </a:lnTo>
                <a:lnTo>
                  <a:pt x="78040" y="63580"/>
                </a:lnTo>
                <a:lnTo>
                  <a:pt x="78040" y="63570"/>
                </a:lnTo>
                <a:lnTo>
                  <a:pt x="78030" y="63570"/>
                </a:lnTo>
                <a:lnTo>
                  <a:pt x="78030" y="63560"/>
                </a:lnTo>
                <a:lnTo>
                  <a:pt x="78030" y="63550"/>
                </a:lnTo>
                <a:lnTo>
                  <a:pt x="78020" y="63550"/>
                </a:lnTo>
                <a:lnTo>
                  <a:pt x="78020" y="63530"/>
                </a:lnTo>
                <a:lnTo>
                  <a:pt x="78030" y="63530"/>
                </a:lnTo>
                <a:lnTo>
                  <a:pt x="78040" y="63530"/>
                </a:lnTo>
                <a:close/>
                <a:moveTo>
                  <a:pt x="76990" y="63510"/>
                </a:moveTo>
                <a:lnTo>
                  <a:pt x="77000" y="63510"/>
                </a:lnTo>
                <a:lnTo>
                  <a:pt x="77000" y="63520"/>
                </a:lnTo>
                <a:lnTo>
                  <a:pt x="77010" y="63520"/>
                </a:lnTo>
                <a:lnTo>
                  <a:pt x="77020" y="63520"/>
                </a:lnTo>
                <a:lnTo>
                  <a:pt x="77020" y="63530"/>
                </a:lnTo>
                <a:lnTo>
                  <a:pt x="77010" y="63530"/>
                </a:lnTo>
                <a:lnTo>
                  <a:pt x="77010" y="63540"/>
                </a:lnTo>
                <a:lnTo>
                  <a:pt x="77000" y="63540"/>
                </a:lnTo>
                <a:lnTo>
                  <a:pt x="77000" y="63550"/>
                </a:lnTo>
                <a:lnTo>
                  <a:pt x="76990" y="63550"/>
                </a:lnTo>
                <a:lnTo>
                  <a:pt x="76970" y="63550"/>
                </a:lnTo>
                <a:lnTo>
                  <a:pt x="76970" y="63530"/>
                </a:lnTo>
                <a:lnTo>
                  <a:pt x="76980" y="63530"/>
                </a:lnTo>
                <a:lnTo>
                  <a:pt x="76980" y="63520"/>
                </a:lnTo>
                <a:lnTo>
                  <a:pt x="76990" y="63520"/>
                </a:lnTo>
                <a:lnTo>
                  <a:pt x="76990" y="63510"/>
                </a:lnTo>
                <a:close/>
                <a:moveTo>
                  <a:pt x="77110" y="63470"/>
                </a:moveTo>
                <a:lnTo>
                  <a:pt x="77120" y="63470"/>
                </a:lnTo>
                <a:lnTo>
                  <a:pt x="77120" y="63480"/>
                </a:lnTo>
                <a:lnTo>
                  <a:pt x="77130" y="63480"/>
                </a:lnTo>
                <a:lnTo>
                  <a:pt x="77130" y="63490"/>
                </a:lnTo>
                <a:lnTo>
                  <a:pt x="77140" y="63490"/>
                </a:lnTo>
                <a:lnTo>
                  <a:pt x="77140" y="63500"/>
                </a:lnTo>
                <a:lnTo>
                  <a:pt x="77130" y="63500"/>
                </a:lnTo>
                <a:lnTo>
                  <a:pt x="77130" y="63510"/>
                </a:lnTo>
                <a:lnTo>
                  <a:pt x="77120" y="63510"/>
                </a:lnTo>
                <a:lnTo>
                  <a:pt x="77120" y="63500"/>
                </a:lnTo>
                <a:lnTo>
                  <a:pt x="77110" y="63500"/>
                </a:lnTo>
                <a:lnTo>
                  <a:pt x="77110" y="63490"/>
                </a:lnTo>
                <a:lnTo>
                  <a:pt x="77100" y="63490"/>
                </a:lnTo>
                <a:lnTo>
                  <a:pt x="77100" y="63480"/>
                </a:lnTo>
                <a:lnTo>
                  <a:pt x="77100" y="63470"/>
                </a:lnTo>
                <a:lnTo>
                  <a:pt x="77110" y="63470"/>
                </a:lnTo>
                <a:close/>
                <a:moveTo>
                  <a:pt x="77980" y="63430"/>
                </a:moveTo>
                <a:lnTo>
                  <a:pt x="77980" y="63440"/>
                </a:lnTo>
                <a:lnTo>
                  <a:pt x="77990" y="63440"/>
                </a:lnTo>
                <a:lnTo>
                  <a:pt x="77990" y="63450"/>
                </a:lnTo>
                <a:lnTo>
                  <a:pt x="77990" y="63460"/>
                </a:lnTo>
                <a:lnTo>
                  <a:pt x="78000" y="63460"/>
                </a:lnTo>
                <a:lnTo>
                  <a:pt x="78000" y="63470"/>
                </a:lnTo>
                <a:lnTo>
                  <a:pt x="78010" y="63470"/>
                </a:lnTo>
                <a:lnTo>
                  <a:pt x="78010" y="63480"/>
                </a:lnTo>
                <a:lnTo>
                  <a:pt x="78020" y="63480"/>
                </a:lnTo>
                <a:lnTo>
                  <a:pt x="78020" y="63490"/>
                </a:lnTo>
                <a:lnTo>
                  <a:pt x="78030" y="63490"/>
                </a:lnTo>
                <a:lnTo>
                  <a:pt x="78030" y="63520"/>
                </a:lnTo>
                <a:lnTo>
                  <a:pt x="78020" y="63520"/>
                </a:lnTo>
                <a:lnTo>
                  <a:pt x="78010" y="63520"/>
                </a:lnTo>
                <a:lnTo>
                  <a:pt x="78010" y="63510"/>
                </a:lnTo>
                <a:lnTo>
                  <a:pt x="78000" y="63510"/>
                </a:lnTo>
                <a:lnTo>
                  <a:pt x="77990" y="63510"/>
                </a:lnTo>
                <a:lnTo>
                  <a:pt x="77990" y="63500"/>
                </a:lnTo>
                <a:lnTo>
                  <a:pt x="77990" y="63490"/>
                </a:lnTo>
                <a:lnTo>
                  <a:pt x="77980" y="63490"/>
                </a:lnTo>
                <a:lnTo>
                  <a:pt x="77980" y="63480"/>
                </a:lnTo>
                <a:lnTo>
                  <a:pt x="77980" y="63470"/>
                </a:lnTo>
                <a:lnTo>
                  <a:pt x="77970" y="63470"/>
                </a:lnTo>
                <a:lnTo>
                  <a:pt x="77960" y="63470"/>
                </a:lnTo>
                <a:lnTo>
                  <a:pt x="77960" y="63460"/>
                </a:lnTo>
                <a:lnTo>
                  <a:pt x="77960" y="63440"/>
                </a:lnTo>
                <a:lnTo>
                  <a:pt x="77970" y="63440"/>
                </a:lnTo>
                <a:lnTo>
                  <a:pt x="77970" y="63430"/>
                </a:lnTo>
                <a:lnTo>
                  <a:pt x="77980" y="63430"/>
                </a:lnTo>
                <a:close/>
                <a:moveTo>
                  <a:pt x="77040" y="63400"/>
                </a:moveTo>
                <a:lnTo>
                  <a:pt x="77040" y="63410"/>
                </a:lnTo>
                <a:lnTo>
                  <a:pt x="77050" y="63410"/>
                </a:lnTo>
                <a:lnTo>
                  <a:pt x="77050" y="63430"/>
                </a:lnTo>
                <a:lnTo>
                  <a:pt x="77050" y="63450"/>
                </a:lnTo>
                <a:lnTo>
                  <a:pt x="77060" y="63450"/>
                </a:lnTo>
                <a:lnTo>
                  <a:pt x="77060" y="63460"/>
                </a:lnTo>
                <a:lnTo>
                  <a:pt x="77060" y="63470"/>
                </a:lnTo>
                <a:lnTo>
                  <a:pt x="77050" y="63470"/>
                </a:lnTo>
                <a:lnTo>
                  <a:pt x="77050" y="63480"/>
                </a:lnTo>
                <a:lnTo>
                  <a:pt x="77040" y="63480"/>
                </a:lnTo>
                <a:lnTo>
                  <a:pt x="77030" y="63480"/>
                </a:lnTo>
                <a:lnTo>
                  <a:pt x="77030" y="63490"/>
                </a:lnTo>
                <a:lnTo>
                  <a:pt x="77010" y="63490"/>
                </a:lnTo>
                <a:lnTo>
                  <a:pt x="77010" y="63480"/>
                </a:lnTo>
                <a:lnTo>
                  <a:pt x="77000" y="63480"/>
                </a:lnTo>
                <a:lnTo>
                  <a:pt x="77000" y="63460"/>
                </a:lnTo>
                <a:lnTo>
                  <a:pt x="77000" y="63440"/>
                </a:lnTo>
                <a:lnTo>
                  <a:pt x="77000" y="63430"/>
                </a:lnTo>
                <a:lnTo>
                  <a:pt x="77010" y="63430"/>
                </a:lnTo>
                <a:lnTo>
                  <a:pt x="77020" y="63430"/>
                </a:lnTo>
                <a:lnTo>
                  <a:pt x="77020" y="63420"/>
                </a:lnTo>
                <a:lnTo>
                  <a:pt x="77020" y="63410"/>
                </a:lnTo>
                <a:lnTo>
                  <a:pt x="77030" y="63410"/>
                </a:lnTo>
                <a:lnTo>
                  <a:pt x="77030" y="63400"/>
                </a:lnTo>
                <a:lnTo>
                  <a:pt x="77040" y="63400"/>
                </a:lnTo>
                <a:close/>
                <a:moveTo>
                  <a:pt x="76640" y="61410"/>
                </a:moveTo>
                <a:lnTo>
                  <a:pt x="76650" y="61410"/>
                </a:lnTo>
                <a:lnTo>
                  <a:pt x="76660" y="61410"/>
                </a:lnTo>
                <a:lnTo>
                  <a:pt x="76660" y="61420"/>
                </a:lnTo>
                <a:lnTo>
                  <a:pt x="76710" y="61420"/>
                </a:lnTo>
                <a:lnTo>
                  <a:pt x="76730" y="61420"/>
                </a:lnTo>
                <a:lnTo>
                  <a:pt x="76800" y="61420"/>
                </a:lnTo>
                <a:lnTo>
                  <a:pt x="76800" y="61430"/>
                </a:lnTo>
                <a:lnTo>
                  <a:pt x="76810" y="61430"/>
                </a:lnTo>
                <a:lnTo>
                  <a:pt x="76820" y="61430"/>
                </a:lnTo>
                <a:lnTo>
                  <a:pt x="76820" y="61440"/>
                </a:lnTo>
                <a:lnTo>
                  <a:pt x="76830" y="61440"/>
                </a:lnTo>
                <a:lnTo>
                  <a:pt x="76830" y="61450"/>
                </a:lnTo>
                <a:lnTo>
                  <a:pt x="76840" y="61450"/>
                </a:lnTo>
                <a:lnTo>
                  <a:pt x="76850" y="61450"/>
                </a:lnTo>
                <a:lnTo>
                  <a:pt x="76850" y="61460"/>
                </a:lnTo>
                <a:lnTo>
                  <a:pt x="76860" y="61460"/>
                </a:lnTo>
                <a:lnTo>
                  <a:pt x="76870" y="61460"/>
                </a:lnTo>
                <a:lnTo>
                  <a:pt x="76870" y="61470"/>
                </a:lnTo>
                <a:lnTo>
                  <a:pt x="76880" y="61470"/>
                </a:lnTo>
                <a:lnTo>
                  <a:pt x="76890" y="61470"/>
                </a:lnTo>
                <a:lnTo>
                  <a:pt x="76890" y="61480"/>
                </a:lnTo>
                <a:lnTo>
                  <a:pt x="76900" y="61480"/>
                </a:lnTo>
                <a:lnTo>
                  <a:pt x="76900" y="61490"/>
                </a:lnTo>
                <a:lnTo>
                  <a:pt x="76910" y="61490"/>
                </a:lnTo>
                <a:lnTo>
                  <a:pt x="76910" y="61500"/>
                </a:lnTo>
                <a:lnTo>
                  <a:pt x="76920" y="61500"/>
                </a:lnTo>
                <a:lnTo>
                  <a:pt x="76920" y="61510"/>
                </a:lnTo>
                <a:lnTo>
                  <a:pt x="76930" y="61510"/>
                </a:lnTo>
                <a:lnTo>
                  <a:pt x="76930" y="61520"/>
                </a:lnTo>
                <a:lnTo>
                  <a:pt x="76940" y="61520"/>
                </a:lnTo>
                <a:lnTo>
                  <a:pt x="76940" y="61530"/>
                </a:lnTo>
                <a:lnTo>
                  <a:pt x="76950" y="61530"/>
                </a:lnTo>
                <a:lnTo>
                  <a:pt x="76950" y="61540"/>
                </a:lnTo>
                <a:lnTo>
                  <a:pt x="76960" y="61540"/>
                </a:lnTo>
                <a:lnTo>
                  <a:pt x="76960" y="61550"/>
                </a:lnTo>
                <a:lnTo>
                  <a:pt x="76970" y="61550"/>
                </a:lnTo>
                <a:lnTo>
                  <a:pt x="76980" y="61550"/>
                </a:lnTo>
                <a:lnTo>
                  <a:pt x="76980" y="61560"/>
                </a:lnTo>
                <a:lnTo>
                  <a:pt x="76980" y="61570"/>
                </a:lnTo>
                <a:lnTo>
                  <a:pt x="76990" y="61570"/>
                </a:lnTo>
                <a:lnTo>
                  <a:pt x="77000" y="61570"/>
                </a:lnTo>
                <a:lnTo>
                  <a:pt x="77000" y="61580"/>
                </a:lnTo>
                <a:lnTo>
                  <a:pt x="77010" y="61580"/>
                </a:lnTo>
                <a:lnTo>
                  <a:pt x="77020" y="61580"/>
                </a:lnTo>
                <a:lnTo>
                  <a:pt x="77020" y="61590"/>
                </a:lnTo>
                <a:lnTo>
                  <a:pt x="77030" y="61590"/>
                </a:lnTo>
                <a:lnTo>
                  <a:pt x="77040" y="61590"/>
                </a:lnTo>
                <a:lnTo>
                  <a:pt x="77050" y="61590"/>
                </a:lnTo>
                <a:lnTo>
                  <a:pt x="77050" y="61600"/>
                </a:lnTo>
                <a:lnTo>
                  <a:pt x="77060" y="61600"/>
                </a:lnTo>
                <a:lnTo>
                  <a:pt x="77060" y="61610"/>
                </a:lnTo>
                <a:lnTo>
                  <a:pt x="77070" y="61610"/>
                </a:lnTo>
                <a:lnTo>
                  <a:pt x="77080" y="61610"/>
                </a:lnTo>
                <a:lnTo>
                  <a:pt x="77090" y="61610"/>
                </a:lnTo>
                <a:lnTo>
                  <a:pt x="77090" y="61620"/>
                </a:lnTo>
                <a:lnTo>
                  <a:pt x="77100" y="61620"/>
                </a:lnTo>
                <a:lnTo>
                  <a:pt x="77110" y="61620"/>
                </a:lnTo>
                <a:lnTo>
                  <a:pt x="77110" y="61630"/>
                </a:lnTo>
                <a:lnTo>
                  <a:pt x="77120" y="61630"/>
                </a:lnTo>
                <a:lnTo>
                  <a:pt x="77130" y="61630"/>
                </a:lnTo>
                <a:lnTo>
                  <a:pt x="77130" y="61640"/>
                </a:lnTo>
                <a:lnTo>
                  <a:pt x="77140" y="61640"/>
                </a:lnTo>
                <a:lnTo>
                  <a:pt x="77140" y="61650"/>
                </a:lnTo>
                <a:lnTo>
                  <a:pt x="77150" y="61650"/>
                </a:lnTo>
                <a:lnTo>
                  <a:pt x="77160" y="61650"/>
                </a:lnTo>
                <a:lnTo>
                  <a:pt x="77160" y="61660"/>
                </a:lnTo>
                <a:lnTo>
                  <a:pt x="77170" y="61660"/>
                </a:lnTo>
                <a:lnTo>
                  <a:pt x="77170" y="61670"/>
                </a:lnTo>
                <a:lnTo>
                  <a:pt x="77180" y="61670"/>
                </a:lnTo>
                <a:lnTo>
                  <a:pt x="77180" y="61680"/>
                </a:lnTo>
                <a:lnTo>
                  <a:pt x="77190" y="61680"/>
                </a:lnTo>
                <a:lnTo>
                  <a:pt x="77200" y="61680"/>
                </a:lnTo>
                <a:lnTo>
                  <a:pt x="77200" y="61690"/>
                </a:lnTo>
                <a:lnTo>
                  <a:pt x="77210" y="61690"/>
                </a:lnTo>
                <a:lnTo>
                  <a:pt x="77250" y="61690"/>
                </a:lnTo>
                <a:lnTo>
                  <a:pt x="77260" y="61690"/>
                </a:lnTo>
                <a:lnTo>
                  <a:pt x="77270" y="61690"/>
                </a:lnTo>
                <a:lnTo>
                  <a:pt x="77270" y="61700"/>
                </a:lnTo>
                <a:lnTo>
                  <a:pt x="77280" y="61700"/>
                </a:lnTo>
                <a:lnTo>
                  <a:pt x="77280" y="61710"/>
                </a:lnTo>
                <a:lnTo>
                  <a:pt x="77290" y="61710"/>
                </a:lnTo>
                <a:lnTo>
                  <a:pt x="77290" y="61700"/>
                </a:lnTo>
                <a:lnTo>
                  <a:pt x="77310" y="61700"/>
                </a:lnTo>
                <a:lnTo>
                  <a:pt x="77310" y="61690"/>
                </a:lnTo>
                <a:lnTo>
                  <a:pt x="77330" y="61690"/>
                </a:lnTo>
                <a:lnTo>
                  <a:pt x="77340" y="61690"/>
                </a:lnTo>
                <a:lnTo>
                  <a:pt x="77350" y="61690"/>
                </a:lnTo>
                <a:lnTo>
                  <a:pt x="77350" y="61680"/>
                </a:lnTo>
                <a:lnTo>
                  <a:pt x="77350" y="61670"/>
                </a:lnTo>
                <a:lnTo>
                  <a:pt x="77360" y="61670"/>
                </a:lnTo>
                <a:lnTo>
                  <a:pt x="77360" y="61680"/>
                </a:lnTo>
                <a:lnTo>
                  <a:pt x="77370" y="61680"/>
                </a:lnTo>
                <a:lnTo>
                  <a:pt x="77380" y="61680"/>
                </a:lnTo>
                <a:lnTo>
                  <a:pt x="77380" y="61690"/>
                </a:lnTo>
                <a:lnTo>
                  <a:pt x="77390" y="61690"/>
                </a:lnTo>
                <a:lnTo>
                  <a:pt x="77390" y="61700"/>
                </a:lnTo>
                <a:lnTo>
                  <a:pt x="77400" y="61700"/>
                </a:lnTo>
                <a:lnTo>
                  <a:pt x="77410" y="61700"/>
                </a:lnTo>
                <a:lnTo>
                  <a:pt x="77410" y="61710"/>
                </a:lnTo>
                <a:lnTo>
                  <a:pt x="77420" y="61710"/>
                </a:lnTo>
                <a:lnTo>
                  <a:pt x="77430" y="61710"/>
                </a:lnTo>
                <a:lnTo>
                  <a:pt x="77430" y="61720"/>
                </a:lnTo>
                <a:lnTo>
                  <a:pt x="77430" y="61730"/>
                </a:lnTo>
                <a:lnTo>
                  <a:pt x="77440" y="61730"/>
                </a:lnTo>
                <a:lnTo>
                  <a:pt x="77450" y="61730"/>
                </a:lnTo>
                <a:lnTo>
                  <a:pt x="77450" y="61740"/>
                </a:lnTo>
                <a:lnTo>
                  <a:pt x="77450" y="61750"/>
                </a:lnTo>
                <a:lnTo>
                  <a:pt x="77460" y="61750"/>
                </a:lnTo>
                <a:lnTo>
                  <a:pt x="77460" y="61760"/>
                </a:lnTo>
                <a:lnTo>
                  <a:pt x="77470" y="61760"/>
                </a:lnTo>
                <a:lnTo>
                  <a:pt x="77470" y="61770"/>
                </a:lnTo>
                <a:lnTo>
                  <a:pt x="77480" y="61770"/>
                </a:lnTo>
                <a:lnTo>
                  <a:pt x="77490" y="61770"/>
                </a:lnTo>
                <a:lnTo>
                  <a:pt x="77500" y="61770"/>
                </a:lnTo>
                <a:lnTo>
                  <a:pt x="77500" y="61780"/>
                </a:lnTo>
                <a:lnTo>
                  <a:pt x="77510" y="61780"/>
                </a:lnTo>
                <a:lnTo>
                  <a:pt x="77520" y="61780"/>
                </a:lnTo>
                <a:lnTo>
                  <a:pt x="77520" y="61790"/>
                </a:lnTo>
                <a:lnTo>
                  <a:pt x="77530" y="61790"/>
                </a:lnTo>
                <a:lnTo>
                  <a:pt x="77580" y="61790"/>
                </a:lnTo>
                <a:lnTo>
                  <a:pt x="77590" y="61790"/>
                </a:lnTo>
                <a:lnTo>
                  <a:pt x="77590" y="61780"/>
                </a:lnTo>
                <a:lnTo>
                  <a:pt x="77640" y="61780"/>
                </a:lnTo>
                <a:lnTo>
                  <a:pt x="77640" y="61790"/>
                </a:lnTo>
                <a:lnTo>
                  <a:pt x="77650" y="61790"/>
                </a:lnTo>
                <a:lnTo>
                  <a:pt x="77670" y="61790"/>
                </a:lnTo>
                <a:lnTo>
                  <a:pt x="77670" y="61800"/>
                </a:lnTo>
                <a:lnTo>
                  <a:pt x="77680" y="61800"/>
                </a:lnTo>
                <a:lnTo>
                  <a:pt x="77680" y="61810"/>
                </a:lnTo>
                <a:lnTo>
                  <a:pt x="77690" y="61810"/>
                </a:lnTo>
                <a:lnTo>
                  <a:pt x="77700" y="61810"/>
                </a:lnTo>
                <a:lnTo>
                  <a:pt x="77700" y="61820"/>
                </a:lnTo>
                <a:lnTo>
                  <a:pt x="77710" y="61820"/>
                </a:lnTo>
                <a:lnTo>
                  <a:pt x="77720" y="61820"/>
                </a:lnTo>
                <a:lnTo>
                  <a:pt x="77720" y="61830"/>
                </a:lnTo>
                <a:lnTo>
                  <a:pt x="77730" y="61830"/>
                </a:lnTo>
                <a:lnTo>
                  <a:pt x="77730" y="61840"/>
                </a:lnTo>
                <a:lnTo>
                  <a:pt x="77740" y="61840"/>
                </a:lnTo>
                <a:lnTo>
                  <a:pt x="77740" y="61850"/>
                </a:lnTo>
                <a:lnTo>
                  <a:pt x="77740" y="61860"/>
                </a:lnTo>
                <a:lnTo>
                  <a:pt x="77750" y="61860"/>
                </a:lnTo>
                <a:lnTo>
                  <a:pt x="77760" y="61860"/>
                </a:lnTo>
                <a:lnTo>
                  <a:pt x="77760" y="61870"/>
                </a:lnTo>
                <a:lnTo>
                  <a:pt x="77770" y="61870"/>
                </a:lnTo>
                <a:lnTo>
                  <a:pt x="77770" y="61880"/>
                </a:lnTo>
                <a:lnTo>
                  <a:pt x="77780" y="61880"/>
                </a:lnTo>
                <a:lnTo>
                  <a:pt x="77780" y="61900"/>
                </a:lnTo>
                <a:lnTo>
                  <a:pt x="77770" y="61900"/>
                </a:lnTo>
                <a:lnTo>
                  <a:pt x="77770" y="61910"/>
                </a:lnTo>
                <a:lnTo>
                  <a:pt x="77760" y="61910"/>
                </a:lnTo>
                <a:lnTo>
                  <a:pt x="77760" y="61920"/>
                </a:lnTo>
                <a:lnTo>
                  <a:pt x="77760" y="61930"/>
                </a:lnTo>
                <a:lnTo>
                  <a:pt x="77770" y="61930"/>
                </a:lnTo>
                <a:lnTo>
                  <a:pt x="77780" y="61930"/>
                </a:lnTo>
                <a:lnTo>
                  <a:pt x="77790" y="61930"/>
                </a:lnTo>
                <a:lnTo>
                  <a:pt x="77790" y="61940"/>
                </a:lnTo>
                <a:lnTo>
                  <a:pt x="77810" y="61940"/>
                </a:lnTo>
                <a:lnTo>
                  <a:pt x="77820" y="61940"/>
                </a:lnTo>
                <a:lnTo>
                  <a:pt x="77840" y="61940"/>
                </a:lnTo>
                <a:lnTo>
                  <a:pt x="77840" y="61950"/>
                </a:lnTo>
                <a:lnTo>
                  <a:pt x="77840" y="61960"/>
                </a:lnTo>
                <a:lnTo>
                  <a:pt x="77850" y="61960"/>
                </a:lnTo>
                <a:lnTo>
                  <a:pt x="77850" y="61970"/>
                </a:lnTo>
                <a:lnTo>
                  <a:pt x="77860" y="61970"/>
                </a:lnTo>
                <a:lnTo>
                  <a:pt x="77860" y="61980"/>
                </a:lnTo>
                <a:lnTo>
                  <a:pt x="77860" y="61990"/>
                </a:lnTo>
                <a:lnTo>
                  <a:pt x="77870" y="61990"/>
                </a:lnTo>
                <a:lnTo>
                  <a:pt x="77870" y="62000"/>
                </a:lnTo>
                <a:lnTo>
                  <a:pt x="77870" y="62010"/>
                </a:lnTo>
                <a:lnTo>
                  <a:pt x="77870" y="62020"/>
                </a:lnTo>
                <a:lnTo>
                  <a:pt x="77880" y="62020"/>
                </a:lnTo>
                <a:lnTo>
                  <a:pt x="77890" y="62020"/>
                </a:lnTo>
                <a:lnTo>
                  <a:pt x="77890" y="62030"/>
                </a:lnTo>
                <a:lnTo>
                  <a:pt x="77890" y="62040"/>
                </a:lnTo>
                <a:lnTo>
                  <a:pt x="77900" y="62040"/>
                </a:lnTo>
                <a:lnTo>
                  <a:pt x="77900" y="62050"/>
                </a:lnTo>
                <a:lnTo>
                  <a:pt x="77900" y="62060"/>
                </a:lnTo>
                <a:lnTo>
                  <a:pt x="77910" y="62060"/>
                </a:lnTo>
                <a:lnTo>
                  <a:pt x="77910" y="62070"/>
                </a:lnTo>
                <a:lnTo>
                  <a:pt x="77920" y="62070"/>
                </a:lnTo>
                <a:lnTo>
                  <a:pt x="77920" y="62080"/>
                </a:lnTo>
                <a:lnTo>
                  <a:pt x="77930" y="62080"/>
                </a:lnTo>
                <a:lnTo>
                  <a:pt x="77930" y="62090"/>
                </a:lnTo>
                <a:lnTo>
                  <a:pt x="77930" y="62100"/>
                </a:lnTo>
                <a:lnTo>
                  <a:pt x="77940" y="62100"/>
                </a:lnTo>
                <a:lnTo>
                  <a:pt x="77940" y="62110"/>
                </a:lnTo>
                <a:lnTo>
                  <a:pt x="77950" y="62110"/>
                </a:lnTo>
                <a:lnTo>
                  <a:pt x="77950" y="62120"/>
                </a:lnTo>
                <a:lnTo>
                  <a:pt x="77950" y="62130"/>
                </a:lnTo>
                <a:lnTo>
                  <a:pt x="77960" y="62130"/>
                </a:lnTo>
                <a:lnTo>
                  <a:pt x="77960" y="62140"/>
                </a:lnTo>
                <a:lnTo>
                  <a:pt x="77970" y="62140"/>
                </a:lnTo>
                <a:lnTo>
                  <a:pt x="77970" y="62150"/>
                </a:lnTo>
                <a:lnTo>
                  <a:pt x="77970" y="62160"/>
                </a:lnTo>
                <a:lnTo>
                  <a:pt x="77980" y="62160"/>
                </a:lnTo>
                <a:lnTo>
                  <a:pt x="77980" y="62170"/>
                </a:lnTo>
                <a:lnTo>
                  <a:pt x="77990" y="62170"/>
                </a:lnTo>
                <a:lnTo>
                  <a:pt x="77990" y="62180"/>
                </a:lnTo>
                <a:lnTo>
                  <a:pt x="77990" y="62190"/>
                </a:lnTo>
                <a:lnTo>
                  <a:pt x="78000" y="62190"/>
                </a:lnTo>
                <a:lnTo>
                  <a:pt x="78000" y="62200"/>
                </a:lnTo>
                <a:lnTo>
                  <a:pt x="78010" y="62200"/>
                </a:lnTo>
                <a:lnTo>
                  <a:pt x="78010" y="62210"/>
                </a:lnTo>
                <a:lnTo>
                  <a:pt x="78020" y="62210"/>
                </a:lnTo>
                <a:lnTo>
                  <a:pt x="78020" y="62220"/>
                </a:lnTo>
                <a:lnTo>
                  <a:pt x="78020" y="62230"/>
                </a:lnTo>
                <a:lnTo>
                  <a:pt x="78030" y="62230"/>
                </a:lnTo>
                <a:lnTo>
                  <a:pt x="78030" y="62240"/>
                </a:lnTo>
                <a:lnTo>
                  <a:pt x="78040" y="62240"/>
                </a:lnTo>
                <a:lnTo>
                  <a:pt x="78040" y="62250"/>
                </a:lnTo>
                <a:lnTo>
                  <a:pt x="78050" y="62250"/>
                </a:lnTo>
                <a:lnTo>
                  <a:pt x="78050" y="62260"/>
                </a:lnTo>
                <a:lnTo>
                  <a:pt x="78050" y="62270"/>
                </a:lnTo>
                <a:lnTo>
                  <a:pt x="78060" y="62270"/>
                </a:lnTo>
                <a:lnTo>
                  <a:pt x="78060" y="62290"/>
                </a:lnTo>
                <a:lnTo>
                  <a:pt x="78060" y="62300"/>
                </a:lnTo>
                <a:lnTo>
                  <a:pt x="78050" y="62300"/>
                </a:lnTo>
                <a:lnTo>
                  <a:pt x="78030" y="62300"/>
                </a:lnTo>
                <a:lnTo>
                  <a:pt x="78030" y="62310"/>
                </a:lnTo>
                <a:lnTo>
                  <a:pt x="78030" y="62320"/>
                </a:lnTo>
                <a:lnTo>
                  <a:pt x="78030" y="62340"/>
                </a:lnTo>
                <a:lnTo>
                  <a:pt x="78040" y="62340"/>
                </a:lnTo>
                <a:lnTo>
                  <a:pt x="78040" y="62350"/>
                </a:lnTo>
                <a:lnTo>
                  <a:pt x="78040" y="62360"/>
                </a:lnTo>
                <a:lnTo>
                  <a:pt x="78040" y="62370"/>
                </a:lnTo>
                <a:lnTo>
                  <a:pt x="78050" y="62370"/>
                </a:lnTo>
                <a:lnTo>
                  <a:pt x="78050" y="62380"/>
                </a:lnTo>
                <a:lnTo>
                  <a:pt x="78060" y="62380"/>
                </a:lnTo>
                <a:lnTo>
                  <a:pt x="78060" y="62390"/>
                </a:lnTo>
                <a:lnTo>
                  <a:pt x="78060" y="62400"/>
                </a:lnTo>
                <a:lnTo>
                  <a:pt x="78070" y="62400"/>
                </a:lnTo>
                <a:lnTo>
                  <a:pt x="78070" y="62410"/>
                </a:lnTo>
                <a:lnTo>
                  <a:pt x="78070" y="62420"/>
                </a:lnTo>
                <a:lnTo>
                  <a:pt x="78080" y="62420"/>
                </a:lnTo>
                <a:lnTo>
                  <a:pt x="78080" y="62430"/>
                </a:lnTo>
                <a:lnTo>
                  <a:pt x="78090" y="62430"/>
                </a:lnTo>
                <a:lnTo>
                  <a:pt x="78090" y="62440"/>
                </a:lnTo>
                <a:lnTo>
                  <a:pt x="78100" y="62440"/>
                </a:lnTo>
                <a:lnTo>
                  <a:pt x="78100" y="62450"/>
                </a:lnTo>
                <a:lnTo>
                  <a:pt x="78110" y="62450"/>
                </a:lnTo>
                <a:lnTo>
                  <a:pt x="78110" y="62460"/>
                </a:lnTo>
                <a:lnTo>
                  <a:pt x="78120" y="62460"/>
                </a:lnTo>
                <a:lnTo>
                  <a:pt x="78120" y="62470"/>
                </a:lnTo>
                <a:lnTo>
                  <a:pt x="78120" y="62480"/>
                </a:lnTo>
                <a:lnTo>
                  <a:pt x="78130" y="62480"/>
                </a:lnTo>
                <a:lnTo>
                  <a:pt x="78130" y="62490"/>
                </a:lnTo>
                <a:lnTo>
                  <a:pt x="78140" y="62490"/>
                </a:lnTo>
                <a:lnTo>
                  <a:pt x="78150" y="62490"/>
                </a:lnTo>
                <a:lnTo>
                  <a:pt x="78150" y="62500"/>
                </a:lnTo>
                <a:lnTo>
                  <a:pt x="78160" y="62500"/>
                </a:lnTo>
                <a:lnTo>
                  <a:pt x="78160" y="62510"/>
                </a:lnTo>
                <a:lnTo>
                  <a:pt x="78170" y="62510"/>
                </a:lnTo>
                <a:lnTo>
                  <a:pt x="78170" y="62520"/>
                </a:lnTo>
                <a:lnTo>
                  <a:pt x="78180" y="62520"/>
                </a:lnTo>
                <a:lnTo>
                  <a:pt x="78190" y="62520"/>
                </a:lnTo>
                <a:lnTo>
                  <a:pt x="78200" y="62520"/>
                </a:lnTo>
                <a:lnTo>
                  <a:pt x="78210" y="62520"/>
                </a:lnTo>
                <a:lnTo>
                  <a:pt x="78210" y="62530"/>
                </a:lnTo>
                <a:lnTo>
                  <a:pt x="78230" y="62530"/>
                </a:lnTo>
                <a:lnTo>
                  <a:pt x="78230" y="62540"/>
                </a:lnTo>
                <a:lnTo>
                  <a:pt x="78240" y="62540"/>
                </a:lnTo>
                <a:lnTo>
                  <a:pt x="78250" y="62540"/>
                </a:lnTo>
                <a:lnTo>
                  <a:pt x="78250" y="62550"/>
                </a:lnTo>
                <a:lnTo>
                  <a:pt x="78260" y="62550"/>
                </a:lnTo>
                <a:lnTo>
                  <a:pt x="78260" y="62540"/>
                </a:lnTo>
                <a:lnTo>
                  <a:pt x="78270" y="62540"/>
                </a:lnTo>
                <a:lnTo>
                  <a:pt x="78280" y="62540"/>
                </a:lnTo>
                <a:lnTo>
                  <a:pt x="78290" y="62540"/>
                </a:lnTo>
                <a:lnTo>
                  <a:pt x="78310" y="62540"/>
                </a:lnTo>
                <a:lnTo>
                  <a:pt x="78310" y="62530"/>
                </a:lnTo>
                <a:lnTo>
                  <a:pt x="78320" y="62530"/>
                </a:lnTo>
                <a:lnTo>
                  <a:pt x="78320" y="62520"/>
                </a:lnTo>
                <a:lnTo>
                  <a:pt x="78330" y="62520"/>
                </a:lnTo>
                <a:lnTo>
                  <a:pt x="78330" y="62510"/>
                </a:lnTo>
                <a:lnTo>
                  <a:pt x="78330" y="62500"/>
                </a:lnTo>
                <a:lnTo>
                  <a:pt x="78330" y="62490"/>
                </a:lnTo>
                <a:lnTo>
                  <a:pt x="78320" y="62490"/>
                </a:lnTo>
                <a:lnTo>
                  <a:pt x="78320" y="62480"/>
                </a:lnTo>
                <a:lnTo>
                  <a:pt x="78320" y="62450"/>
                </a:lnTo>
                <a:lnTo>
                  <a:pt x="78320" y="62440"/>
                </a:lnTo>
                <a:lnTo>
                  <a:pt x="78330" y="62440"/>
                </a:lnTo>
                <a:lnTo>
                  <a:pt x="78340" y="62440"/>
                </a:lnTo>
                <a:lnTo>
                  <a:pt x="78340" y="62450"/>
                </a:lnTo>
                <a:lnTo>
                  <a:pt x="78360" y="62450"/>
                </a:lnTo>
                <a:lnTo>
                  <a:pt x="78370" y="62450"/>
                </a:lnTo>
                <a:lnTo>
                  <a:pt x="78370" y="62460"/>
                </a:lnTo>
                <a:lnTo>
                  <a:pt x="78380" y="62460"/>
                </a:lnTo>
                <a:lnTo>
                  <a:pt x="78380" y="62480"/>
                </a:lnTo>
                <a:lnTo>
                  <a:pt x="78370" y="62480"/>
                </a:lnTo>
                <a:lnTo>
                  <a:pt x="78370" y="62490"/>
                </a:lnTo>
                <a:lnTo>
                  <a:pt x="78380" y="62490"/>
                </a:lnTo>
                <a:lnTo>
                  <a:pt x="78380" y="62500"/>
                </a:lnTo>
                <a:lnTo>
                  <a:pt x="78390" y="62500"/>
                </a:lnTo>
                <a:lnTo>
                  <a:pt x="78390" y="62510"/>
                </a:lnTo>
                <a:lnTo>
                  <a:pt x="78400" y="62510"/>
                </a:lnTo>
                <a:lnTo>
                  <a:pt x="78400" y="62520"/>
                </a:lnTo>
                <a:lnTo>
                  <a:pt x="78410" y="62520"/>
                </a:lnTo>
                <a:lnTo>
                  <a:pt x="78410" y="62510"/>
                </a:lnTo>
                <a:lnTo>
                  <a:pt x="78410" y="62490"/>
                </a:lnTo>
                <a:lnTo>
                  <a:pt x="78420" y="62490"/>
                </a:lnTo>
                <a:lnTo>
                  <a:pt x="78420" y="62480"/>
                </a:lnTo>
                <a:lnTo>
                  <a:pt x="78430" y="62480"/>
                </a:lnTo>
                <a:lnTo>
                  <a:pt x="78440" y="62480"/>
                </a:lnTo>
                <a:lnTo>
                  <a:pt x="78450" y="62480"/>
                </a:lnTo>
                <a:lnTo>
                  <a:pt x="78450" y="62490"/>
                </a:lnTo>
                <a:lnTo>
                  <a:pt x="78450" y="62500"/>
                </a:lnTo>
                <a:lnTo>
                  <a:pt x="78440" y="62500"/>
                </a:lnTo>
                <a:lnTo>
                  <a:pt x="78440" y="62510"/>
                </a:lnTo>
                <a:lnTo>
                  <a:pt x="78450" y="62510"/>
                </a:lnTo>
                <a:lnTo>
                  <a:pt x="78450" y="62520"/>
                </a:lnTo>
                <a:lnTo>
                  <a:pt x="78460" y="62520"/>
                </a:lnTo>
                <a:lnTo>
                  <a:pt x="78470" y="62520"/>
                </a:lnTo>
                <a:lnTo>
                  <a:pt x="78470" y="62530"/>
                </a:lnTo>
                <a:lnTo>
                  <a:pt x="78510" y="62530"/>
                </a:lnTo>
                <a:lnTo>
                  <a:pt x="78510" y="62520"/>
                </a:lnTo>
                <a:lnTo>
                  <a:pt x="78520" y="62520"/>
                </a:lnTo>
                <a:lnTo>
                  <a:pt x="78520" y="62530"/>
                </a:lnTo>
                <a:lnTo>
                  <a:pt x="78530" y="62530"/>
                </a:lnTo>
                <a:lnTo>
                  <a:pt x="78530" y="62520"/>
                </a:lnTo>
                <a:lnTo>
                  <a:pt x="78550" y="62520"/>
                </a:lnTo>
                <a:lnTo>
                  <a:pt x="78550" y="62530"/>
                </a:lnTo>
                <a:lnTo>
                  <a:pt x="78550" y="62540"/>
                </a:lnTo>
                <a:lnTo>
                  <a:pt x="78560" y="62540"/>
                </a:lnTo>
                <a:lnTo>
                  <a:pt x="78560" y="62550"/>
                </a:lnTo>
                <a:lnTo>
                  <a:pt x="78560" y="62560"/>
                </a:lnTo>
                <a:lnTo>
                  <a:pt x="78550" y="62560"/>
                </a:lnTo>
                <a:lnTo>
                  <a:pt x="78550" y="62570"/>
                </a:lnTo>
                <a:lnTo>
                  <a:pt x="78560" y="62570"/>
                </a:lnTo>
                <a:lnTo>
                  <a:pt x="78560" y="62580"/>
                </a:lnTo>
                <a:lnTo>
                  <a:pt x="78570" y="62580"/>
                </a:lnTo>
                <a:lnTo>
                  <a:pt x="78570" y="62590"/>
                </a:lnTo>
                <a:lnTo>
                  <a:pt x="78570" y="62600"/>
                </a:lnTo>
                <a:lnTo>
                  <a:pt x="78580" y="62600"/>
                </a:lnTo>
                <a:lnTo>
                  <a:pt x="78580" y="62610"/>
                </a:lnTo>
                <a:lnTo>
                  <a:pt x="78590" y="62610"/>
                </a:lnTo>
                <a:lnTo>
                  <a:pt x="78590" y="62630"/>
                </a:lnTo>
                <a:lnTo>
                  <a:pt x="78580" y="62630"/>
                </a:lnTo>
                <a:lnTo>
                  <a:pt x="78570" y="62630"/>
                </a:lnTo>
                <a:lnTo>
                  <a:pt x="78570" y="62640"/>
                </a:lnTo>
                <a:lnTo>
                  <a:pt x="78560" y="62640"/>
                </a:lnTo>
                <a:lnTo>
                  <a:pt x="78560" y="62650"/>
                </a:lnTo>
                <a:lnTo>
                  <a:pt x="78560" y="62670"/>
                </a:lnTo>
                <a:lnTo>
                  <a:pt x="78570" y="62670"/>
                </a:lnTo>
                <a:lnTo>
                  <a:pt x="78570" y="62680"/>
                </a:lnTo>
                <a:lnTo>
                  <a:pt x="78580" y="62680"/>
                </a:lnTo>
                <a:lnTo>
                  <a:pt x="78580" y="62690"/>
                </a:lnTo>
                <a:lnTo>
                  <a:pt x="78580" y="62700"/>
                </a:lnTo>
                <a:lnTo>
                  <a:pt x="78590" y="62700"/>
                </a:lnTo>
                <a:lnTo>
                  <a:pt x="78590" y="62710"/>
                </a:lnTo>
                <a:lnTo>
                  <a:pt x="78600" y="62710"/>
                </a:lnTo>
                <a:lnTo>
                  <a:pt x="78600" y="62720"/>
                </a:lnTo>
                <a:lnTo>
                  <a:pt x="78610" y="62720"/>
                </a:lnTo>
                <a:lnTo>
                  <a:pt x="78620" y="62720"/>
                </a:lnTo>
                <a:lnTo>
                  <a:pt x="78620" y="62730"/>
                </a:lnTo>
                <a:lnTo>
                  <a:pt x="78630" y="62730"/>
                </a:lnTo>
                <a:lnTo>
                  <a:pt x="78640" y="62730"/>
                </a:lnTo>
                <a:lnTo>
                  <a:pt x="78640" y="62740"/>
                </a:lnTo>
                <a:lnTo>
                  <a:pt x="78650" y="62740"/>
                </a:lnTo>
                <a:lnTo>
                  <a:pt x="78660" y="62740"/>
                </a:lnTo>
                <a:lnTo>
                  <a:pt x="78660" y="62750"/>
                </a:lnTo>
                <a:lnTo>
                  <a:pt x="78670" y="62750"/>
                </a:lnTo>
                <a:lnTo>
                  <a:pt x="78670" y="62760"/>
                </a:lnTo>
                <a:lnTo>
                  <a:pt x="78680" y="62760"/>
                </a:lnTo>
                <a:lnTo>
                  <a:pt x="78680" y="62770"/>
                </a:lnTo>
                <a:lnTo>
                  <a:pt x="78690" y="62770"/>
                </a:lnTo>
                <a:lnTo>
                  <a:pt x="78700" y="62770"/>
                </a:lnTo>
                <a:lnTo>
                  <a:pt x="78700" y="62780"/>
                </a:lnTo>
                <a:lnTo>
                  <a:pt x="78700" y="62790"/>
                </a:lnTo>
                <a:lnTo>
                  <a:pt x="78710" y="62790"/>
                </a:lnTo>
                <a:lnTo>
                  <a:pt x="78720" y="62790"/>
                </a:lnTo>
                <a:lnTo>
                  <a:pt x="78720" y="62800"/>
                </a:lnTo>
                <a:lnTo>
                  <a:pt x="78730" y="62800"/>
                </a:lnTo>
                <a:lnTo>
                  <a:pt x="78730" y="62810"/>
                </a:lnTo>
                <a:lnTo>
                  <a:pt x="78770" y="62810"/>
                </a:lnTo>
                <a:lnTo>
                  <a:pt x="78770" y="62800"/>
                </a:lnTo>
                <a:lnTo>
                  <a:pt x="78770" y="62810"/>
                </a:lnTo>
                <a:lnTo>
                  <a:pt x="78790" y="62810"/>
                </a:lnTo>
                <a:lnTo>
                  <a:pt x="78800" y="62810"/>
                </a:lnTo>
                <a:lnTo>
                  <a:pt x="78800" y="62800"/>
                </a:lnTo>
                <a:lnTo>
                  <a:pt x="78810" y="62800"/>
                </a:lnTo>
                <a:lnTo>
                  <a:pt x="78820" y="62800"/>
                </a:lnTo>
                <a:lnTo>
                  <a:pt x="78820" y="62790"/>
                </a:lnTo>
                <a:lnTo>
                  <a:pt x="78830" y="62790"/>
                </a:lnTo>
                <a:lnTo>
                  <a:pt x="78830" y="62780"/>
                </a:lnTo>
                <a:lnTo>
                  <a:pt x="78840" y="62780"/>
                </a:lnTo>
                <a:lnTo>
                  <a:pt x="78840" y="62770"/>
                </a:lnTo>
                <a:lnTo>
                  <a:pt x="78850" y="62770"/>
                </a:lnTo>
                <a:lnTo>
                  <a:pt x="78850" y="62760"/>
                </a:lnTo>
                <a:lnTo>
                  <a:pt x="78840" y="62760"/>
                </a:lnTo>
                <a:lnTo>
                  <a:pt x="78840" y="62740"/>
                </a:lnTo>
                <a:lnTo>
                  <a:pt x="78840" y="62730"/>
                </a:lnTo>
                <a:lnTo>
                  <a:pt x="78850" y="62730"/>
                </a:lnTo>
                <a:lnTo>
                  <a:pt x="78850" y="62700"/>
                </a:lnTo>
                <a:lnTo>
                  <a:pt x="78840" y="62700"/>
                </a:lnTo>
                <a:lnTo>
                  <a:pt x="78840" y="62690"/>
                </a:lnTo>
                <a:lnTo>
                  <a:pt x="78830" y="62690"/>
                </a:lnTo>
                <a:lnTo>
                  <a:pt x="78830" y="62680"/>
                </a:lnTo>
                <a:lnTo>
                  <a:pt x="78820" y="62680"/>
                </a:lnTo>
                <a:lnTo>
                  <a:pt x="78820" y="62670"/>
                </a:lnTo>
                <a:lnTo>
                  <a:pt x="78820" y="62660"/>
                </a:lnTo>
                <a:lnTo>
                  <a:pt x="78830" y="62660"/>
                </a:lnTo>
                <a:lnTo>
                  <a:pt x="78830" y="62650"/>
                </a:lnTo>
                <a:lnTo>
                  <a:pt x="78840" y="62650"/>
                </a:lnTo>
                <a:lnTo>
                  <a:pt x="78840" y="62660"/>
                </a:lnTo>
                <a:lnTo>
                  <a:pt x="78850" y="62660"/>
                </a:lnTo>
                <a:lnTo>
                  <a:pt x="78860" y="62660"/>
                </a:lnTo>
                <a:lnTo>
                  <a:pt x="78860" y="62670"/>
                </a:lnTo>
                <a:lnTo>
                  <a:pt x="78870" y="62670"/>
                </a:lnTo>
                <a:lnTo>
                  <a:pt x="78880" y="62670"/>
                </a:lnTo>
                <a:lnTo>
                  <a:pt x="78880" y="62680"/>
                </a:lnTo>
                <a:lnTo>
                  <a:pt x="78910" y="62680"/>
                </a:lnTo>
                <a:lnTo>
                  <a:pt x="78920" y="62680"/>
                </a:lnTo>
                <a:lnTo>
                  <a:pt x="78950" y="62680"/>
                </a:lnTo>
                <a:lnTo>
                  <a:pt x="78970" y="62680"/>
                </a:lnTo>
                <a:lnTo>
                  <a:pt x="78980" y="62680"/>
                </a:lnTo>
                <a:lnTo>
                  <a:pt x="79030" y="62680"/>
                </a:lnTo>
                <a:lnTo>
                  <a:pt x="79030" y="62690"/>
                </a:lnTo>
                <a:lnTo>
                  <a:pt x="79040" y="62690"/>
                </a:lnTo>
                <a:lnTo>
                  <a:pt x="79050" y="62690"/>
                </a:lnTo>
                <a:lnTo>
                  <a:pt x="79060" y="62690"/>
                </a:lnTo>
                <a:lnTo>
                  <a:pt x="79060" y="62680"/>
                </a:lnTo>
                <a:lnTo>
                  <a:pt x="79080" y="62680"/>
                </a:lnTo>
                <a:lnTo>
                  <a:pt x="79080" y="62700"/>
                </a:lnTo>
                <a:lnTo>
                  <a:pt x="79080" y="62720"/>
                </a:lnTo>
                <a:lnTo>
                  <a:pt x="79070" y="62720"/>
                </a:lnTo>
                <a:lnTo>
                  <a:pt x="79060" y="62720"/>
                </a:lnTo>
                <a:lnTo>
                  <a:pt x="79060" y="62730"/>
                </a:lnTo>
                <a:lnTo>
                  <a:pt x="79050" y="62730"/>
                </a:lnTo>
                <a:lnTo>
                  <a:pt x="79050" y="62770"/>
                </a:lnTo>
                <a:lnTo>
                  <a:pt x="79060" y="62770"/>
                </a:lnTo>
                <a:lnTo>
                  <a:pt x="79060" y="62780"/>
                </a:lnTo>
                <a:lnTo>
                  <a:pt x="79060" y="62790"/>
                </a:lnTo>
                <a:lnTo>
                  <a:pt x="79070" y="62790"/>
                </a:lnTo>
                <a:lnTo>
                  <a:pt x="79080" y="62790"/>
                </a:lnTo>
                <a:lnTo>
                  <a:pt x="79090" y="62790"/>
                </a:lnTo>
                <a:lnTo>
                  <a:pt x="79090" y="62780"/>
                </a:lnTo>
                <a:lnTo>
                  <a:pt x="79100" y="62780"/>
                </a:lnTo>
                <a:lnTo>
                  <a:pt x="79100" y="62770"/>
                </a:lnTo>
                <a:lnTo>
                  <a:pt x="79110" y="62770"/>
                </a:lnTo>
                <a:lnTo>
                  <a:pt x="79110" y="62760"/>
                </a:lnTo>
                <a:lnTo>
                  <a:pt x="79120" y="62760"/>
                </a:lnTo>
                <a:lnTo>
                  <a:pt x="79120" y="62750"/>
                </a:lnTo>
                <a:lnTo>
                  <a:pt x="79120" y="62740"/>
                </a:lnTo>
                <a:lnTo>
                  <a:pt x="79130" y="62740"/>
                </a:lnTo>
                <a:lnTo>
                  <a:pt x="79130" y="62730"/>
                </a:lnTo>
                <a:lnTo>
                  <a:pt x="79140" y="62730"/>
                </a:lnTo>
                <a:lnTo>
                  <a:pt x="79140" y="62720"/>
                </a:lnTo>
                <a:lnTo>
                  <a:pt x="79150" y="62720"/>
                </a:lnTo>
                <a:lnTo>
                  <a:pt x="79150" y="62710"/>
                </a:lnTo>
                <a:lnTo>
                  <a:pt x="79150" y="62700"/>
                </a:lnTo>
                <a:lnTo>
                  <a:pt x="79160" y="62700"/>
                </a:lnTo>
                <a:lnTo>
                  <a:pt x="79160" y="62690"/>
                </a:lnTo>
                <a:lnTo>
                  <a:pt x="79160" y="62680"/>
                </a:lnTo>
                <a:lnTo>
                  <a:pt x="79170" y="62680"/>
                </a:lnTo>
                <a:lnTo>
                  <a:pt x="79170" y="62670"/>
                </a:lnTo>
                <a:lnTo>
                  <a:pt x="79170" y="62660"/>
                </a:lnTo>
                <a:lnTo>
                  <a:pt x="79180" y="62660"/>
                </a:lnTo>
                <a:lnTo>
                  <a:pt x="79170" y="62660"/>
                </a:lnTo>
                <a:lnTo>
                  <a:pt x="79170" y="62650"/>
                </a:lnTo>
                <a:lnTo>
                  <a:pt x="79170" y="62640"/>
                </a:lnTo>
                <a:lnTo>
                  <a:pt x="79160" y="62640"/>
                </a:lnTo>
                <a:lnTo>
                  <a:pt x="79160" y="62630"/>
                </a:lnTo>
                <a:lnTo>
                  <a:pt x="79160" y="62610"/>
                </a:lnTo>
                <a:lnTo>
                  <a:pt x="79160" y="62600"/>
                </a:lnTo>
                <a:lnTo>
                  <a:pt x="79170" y="62600"/>
                </a:lnTo>
                <a:lnTo>
                  <a:pt x="79180" y="62600"/>
                </a:lnTo>
                <a:lnTo>
                  <a:pt x="79190" y="62600"/>
                </a:lnTo>
                <a:lnTo>
                  <a:pt x="79200" y="62600"/>
                </a:lnTo>
                <a:lnTo>
                  <a:pt x="79200" y="62610"/>
                </a:lnTo>
                <a:lnTo>
                  <a:pt x="79220" y="62610"/>
                </a:lnTo>
                <a:lnTo>
                  <a:pt x="79230" y="62610"/>
                </a:lnTo>
                <a:lnTo>
                  <a:pt x="79240" y="62610"/>
                </a:lnTo>
                <a:lnTo>
                  <a:pt x="79250" y="62610"/>
                </a:lnTo>
                <a:lnTo>
                  <a:pt x="79250" y="62600"/>
                </a:lnTo>
                <a:lnTo>
                  <a:pt x="79260" y="62600"/>
                </a:lnTo>
                <a:lnTo>
                  <a:pt x="79270" y="62600"/>
                </a:lnTo>
                <a:lnTo>
                  <a:pt x="79280" y="62600"/>
                </a:lnTo>
                <a:lnTo>
                  <a:pt x="79280" y="62610"/>
                </a:lnTo>
                <a:lnTo>
                  <a:pt x="79290" y="62610"/>
                </a:lnTo>
                <a:lnTo>
                  <a:pt x="79300" y="62610"/>
                </a:lnTo>
                <a:lnTo>
                  <a:pt x="79310" y="62610"/>
                </a:lnTo>
                <a:lnTo>
                  <a:pt x="79310" y="62620"/>
                </a:lnTo>
                <a:lnTo>
                  <a:pt x="79320" y="62620"/>
                </a:lnTo>
                <a:lnTo>
                  <a:pt x="79330" y="62620"/>
                </a:lnTo>
                <a:lnTo>
                  <a:pt x="79350" y="62620"/>
                </a:lnTo>
                <a:lnTo>
                  <a:pt x="79350" y="62630"/>
                </a:lnTo>
                <a:lnTo>
                  <a:pt x="79360" y="62630"/>
                </a:lnTo>
                <a:lnTo>
                  <a:pt x="79370" y="62630"/>
                </a:lnTo>
                <a:lnTo>
                  <a:pt x="79400" y="62630"/>
                </a:lnTo>
                <a:lnTo>
                  <a:pt x="79450" y="62630"/>
                </a:lnTo>
                <a:lnTo>
                  <a:pt x="79460" y="62630"/>
                </a:lnTo>
                <a:lnTo>
                  <a:pt x="79470" y="62630"/>
                </a:lnTo>
                <a:lnTo>
                  <a:pt x="79470" y="62620"/>
                </a:lnTo>
                <a:lnTo>
                  <a:pt x="79480" y="62620"/>
                </a:lnTo>
                <a:lnTo>
                  <a:pt x="79510" y="62620"/>
                </a:lnTo>
                <a:lnTo>
                  <a:pt x="79520" y="62620"/>
                </a:lnTo>
                <a:lnTo>
                  <a:pt x="79530" y="62620"/>
                </a:lnTo>
                <a:lnTo>
                  <a:pt x="79540" y="62620"/>
                </a:lnTo>
                <a:lnTo>
                  <a:pt x="79540" y="62630"/>
                </a:lnTo>
                <a:lnTo>
                  <a:pt x="79540" y="62640"/>
                </a:lnTo>
                <a:lnTo>
                  <a:pt x="79550" y="62640"/>
                </a:lnTo>
                <a:lnTo>
                  <a:pt x="79550" y="62650"/>
                </a:lnTo>
                <a:lnTo>
                  <a:pt x="79550" y="62660"/>
                </a:lnTo>
                <a:lnTo>
                  <a:pt x="79560" y="62660"/>
                </a:lnTo>
                <a:lnTo>
                  <a:pt x="79560" y="62670"/>
                </a:lnTo>
                <a:lnTo>
                  <a:pt x="79570" y="62670"/>
                </a:lnTo>
                <a:lnTo>
                  <a:pt x="79570" y="62680"/>
                </a:lnTo>
                <a:lnTo>
                  <a:pt x="79580" y="62680"/>
                </a:lnTo>
                <a:lnTo>
                  <a:pt x="79580" y="62690"/>
                </a:lnTo>
                <a:lnTo>
                  <a:pt x="79590" y="62690"/>
                </a:lnTo>
                <a:lnTo>
                  <a:pt x="79590" y="62700"/>
                </a:lnTo>
                <a:lnTo>
                  <a:pt x="79600" y="62700"/>
                </a:lnTo>
                <a:lnTo>
                  <a:pt x="79600" y="62710"/>
                </a:lnTo>
                <a:lnTo>
                  <a:pt x="79610" y="62710"/>
                </a:lnTo>
                <a:lnTo>
                  <a:pt x="79610" y="62720"/>
                </a:lnTo>
                <a:lnTo>
                  <a:pt x="79610" y="62730"/>
                </a:lnTo>
                <a:lnTo>
                  <a:pt x="79620" y="62730"/>
                </a:lnTo>
                <a:lnTo>
                  <a:pt x="79630" y="62730"/>
                </a:lnTo>
                <a:lnTo>
                  <a:pt x="79630" y="62740"/>
                </a:lnTo>
                <a:lnTo>
                  <a:pt x="79640" y="62740"/>
                </a:lnTo>
                <a:lnTo>
                  <a:pt x="79640" y="62750"/>
                </a:lnTo>
                <a:lnTo>
                  <a:pt x="79650" y="62750"/>
                </a:lnTo>
                <a:lnTo>
                  <a:pt x="79660" y="62750"/>
                </a:lnTo>
                <a:lnTo>
                  <a:pt x="79680" y="62750"/>
                </a:lnTo>
                <a:lnTo>
                  <a:pt x="79680" y="62760"/>
                </a:lnTo>
                <a:lnTo>
                  <a:pt x="79680" y="62750"/>
                </a:lnTo>
                <a:lnTo>
                  <a:pt x="79680" y="62760"/>
                </a:lnTo>
                <a:lnTo>
                  <a:pt x="79690" y="62760"/>
                </a:lnTo>
                <a:lnTo>
                  <a:pt x="79700" y="62760"/>
                </a:lnTo>
                <a:lnTo>
                  <a:pt x="79700" y="62770"/>
                </a:lnTo>
                <a:lnTo>
                  <a:pt x="79720" y="62770"/>
                </a:lnTo>
                <a:lnTo>
                  <a:pt x="79730" y="62770"/>
                </a:lnTo>
                <a:lnTo>
                  <a:pt x="79730" y="62780"/>
                </a:lnTo>
                <a:lnTo>
                  <a:pt x="79750" y="62780"/>
                </a:lnTo>
                <a:lnTo>
                  <a:pt x="79760" y="62780"/>
                </a:lnTo>
                <a:lnTo>
                  <a:pt x="79760" y="62790"/>
                </a:lnTo>
                <a:lnTo>
                  <a:pt x="79770" y="62790"/>
                </a:lnTo>
                <a:lnTo>
                  <a:pt x="79780" y="62790"/>
                </a:lnTo>
                <a:lnTo>
                  <a:pt x="79780" y="62800"/>
                </a:lnTo>
                <a:lnTo>
                  <a:pt x="79790" y="62800"/>
                </a:lnTo>
                <a:lnTo>
                  <a:pt x="79800" y="62800"/>
                </a:lnTo>
                <a:lnTo>
                  <a:pt x="79800" y="62810"/>
                </a:lnTo>
                <a:lnTo>
                  <a:pt x="79810" y="62810"/>
                </a:lnTo>
                <a:lnTo>
                  <a:pt x="79810" y="62820"/>
                </a:lnTo>
                <a:lnTo>
                  <a:pt x="79820" y="62820"/>
                </a:lnTo>
                <a:lnTo>
                  <a:pt x="79820" y="62830"/>
                </a:lnTo>
                <a:lnTo>
                  <a:pt x="79830" y="62830"/>
                </a:lnTo>
                <a:lnTo>
                  <a:pt x="79840" y="62830"/>
                </a:lnTo>
                <a:lnTo>
                  <a:pt x="79840" y="62840"/>
                </a:lnTo>
                <a:lnTo>
                  <a:pt x="79850" y="62840"/>
                </a:lnTo>
                <a:lnTo>
                  <a:pt x="79860" y="62840"/>
                </a:lnTo>
                <a:lnTo>
                  <a:pt x="79870" y="62840"/>
                </a:lnTo>
                <a:lnTo>
                  <a:pt x="79870" y="62850"/>
                </a:lnTo>
                <a:lnTo>
                  <a:pt x="79880" y="62850"/>
                </a:lnTo>
                <a:lnTo>
                  <a:pt x="79900" y="62850"/>
                </a:lnTo>
                <a:lnTo>
                  <a:pt x="79900" y="62860"/>
                </a:lnTo>
                <a:lnTo>
                  <a:pt x="79910" y="62860"/>
                </a:lnTo>
                <a:lnTo>
                  <a:pt x="79940" y="62860"/>
                </a:lnTo>
                <a:lnTo>
                  <a:pt x="79940" y="62850"/>
                </a:lnTo>
                <a:lnTo>
                  <a:pt x="79950" y="62850"/>
                </a:lnTo>
                <a:lnTo>
                  <a:pt x="79960" y="62850"/>
                </a:lnTo>
                <a:lnTo>
                  <a:pt x="79970" y="62850"/>
                </a:lnTo>
                <a:lnTo>
                  <a:pt x="79970" y="62860"/>
                </a:lnTo>
                <a:lnTo>
                  <a:pt x="79980" y="62860"/>
                </a:lnTo>
                <a:lnTo>
                  <a:pt x="80000" y="62860"/>
                </a:lnTo>
                <a:lnTo>
                  <a:pt x="80010" y="62860"/>
                </a:lnTo>
                <a:lnTo>
                  <a:pt x="80020" y="62860"/>
                </a:lnTo>
                <a:lnTo>
                  <a:pt x="80020" y="62870"/>
                </a:lnTo>
                <a:lnTo>
                  <a:pt x="80030" y="62870"/>
                </a:lnTo>
                <a:lnTo>
                  <a:pt x="80040" y="62870"/>
                </a:lnTo>
                <a:lnTo>
                  <a:pt x="80040" y="62880"/>
                </a:lnTo>
                <a:lnTo>
                  <a:pt x="80060" y="62880"/>
                </a:lnTo>
                <a:lnTo>
                  <a:pt x="80080" y="62880"/>
                </a:lnTo>
                <a:lnTo>
                  <a:pt x="80100" y="62880"/>
                </a:lnTo>
                <a:lnTo>
                  <a:pt x="80120" y="62880"/>
                </a:lnTo>
                <a:lnTo>
                  <a:pt x="80120" y="62890"/>
                </a:lnTo>
                <a:lnTo>
                  <a:pt x="80130" y="62890"/>
                </a:lnTo>
                <a:lnTo>
                  <a:pt x="80180" y="62890"/>
                </a:lnTo>
                <a:lnTo>
                  <a:pt x="80180" y="62900"/>
                </a:lnTo>
                <a:lnTo>
                  <a:pt x="80190" y="62900"/>
                </a:lnTo>
                <a:lnTo>
                  <a:pt x="80220" y="62900"/>
                </a:lnTo>
                <a:lnTo>
                  <a:pt x="80230" y="62900"/>
                </a:lnTo>
                <a:lnTo>
                  <a:pt x="80230" y="62910"/>
                </a:lnTo>
                <a:lnTo>
                  <a:pt x="80240" y="62910"/>
                </a:lnTo>
                <a:lnTo>
                  <a:pt x="80260" y="62910"/>
                </a:lnTo>
                <a:lnTo>
                  <a:pt x="80270" y="62910"/>
                </a:lnTo>
                <a:lnTo>
                  <a:pt x="80270" y="62920"/>
                </a:lnTo>
                <a:lnTo>
                  <a:pt x="80270" y="62910"/>
                </a:lnTo>
                <a:lnTo>
                  <a:pt x="80280" y="62910"/>
                </a:lnTo>
                <a:lnTo>
                  <a:pt x="80280" y="62920"/>
                </a:lnTo>
                <a:lnTo>
                  <a:pt x="80290" y="62920"/>
                </a:lnTo>
                <a:lnTo>
                  <a:pt x="80290" y="62910"/>
                </a:lnTo>
                <a:lnTo>
                  <a:pt x="80330" y="62910"/>
                </a:lnTo>
                <a:lnTo>
                  <a:pt x="80330" y="62930"/>
                </a:lnTo>
                <a:lnTo>
                  <a:pt x="80320" y="62930"/>
                </a:lnTo>
                <a:lnTo>
                  <a:pt x="80310" y="62930"/>
                </a:lnTo>
                <a:lnTo>
                  <a:pt x="80310" y="62940"/>
                </a:lnTo>
                <a:lnTo>
                  <a:pt x="80300" y="62940"/>
                </a:lnTo>
                <a:lnTo>
                  <a:pt x="80260" y="62940"/>
                </a:lnTo>
                <a:lnTo>
                  <a:pt x="80250" y="62940"/>
                </a:lnTo>
                <a:lnTo>
                  <a:pt x="80250" y="62950"/>
                </a:lnTo>
                <a:lnTo>
                  <a:pt x="80240" y="62950"/>
                </a:lnTo>
                <a:lnTo>
                  <a:pt x="80240" y="62960"/>
                </a:lnTo>
                <a:lnTo>
                  <a:pt x="80210" y="62960"/>
                </a:lnTo>
                <a:lnTo>
                  <a:pt x="80200" y="62960"/>
                </a:lnTo>
                <a:lnTo>
                  <a:pt x="80200" y="62970"/>
                </a:lnTo>
                <a:lnTo>
                  <a:pt x="80190" y="62970"/>
                </a:lnTo>
                <a:lnTo>
                  <a:pt x="80180" y="62970"/>
                </a:lnTo>
                <a:lnTo>
                  <a:pt x="80180" y="62980"/>
                </a:lnTo>
                <a:lnTo>
                  <a:pt x="80170" y="62980"/>
                </a:lnTo>
                <a:lnTo>
                  <a:pt x="80170" y="62990"/>
                </a:lnTo>
                <a:lnTo>
                  <a:pt x="80160" y="62990"/>
                </a:lnTo>
                <a:lnTo>
                  <a:pt x="80160" y="63000"/>
                </a:lnTo>
                <a:lnTo>
                  <a:pt x="80130" y="63000"/>
                </a:lnTo>
                <a:lnTo>
                  <a:pt x="80120" y="63000"/>
                </a:lnTo>
                <a:lnTo>
                  <a:pt x="80120" y="62990"/>
                </a:lnTo>
                <a:lnTo>
                  <a:pt x="80110" y="62990"/>
                </a:lnTo>
                <a:lnTo>
                  <a:pt x="80080" y="62990"/>
                </a:lnTo>
                <a:lnTo>
                  <a:pt x="80080" y="63000"/>
                </a:lnTo>
                <a:lnTo>
                  <a:pt x="80070" y="63000"/>
                </a:lnTo>
                <a:lnTo>
                  <a:pt x="80060" y="63000"/>
                </a:lnTo>
                <a:lnTo>
                  <a:pt x="80060" y="63010"/>
                </a:lnTo>
                <a:lnTo>
                  <a:pt x="80050" y="63010"/>
                </a:lnTo>
                <a:lnTo>
                  <a:pt x="80050" y="63020"/>
                </a:lnTo>
                <a:lnTo>
                  <a:pt x="80040" y="63020"/>
                </a:lnTo>
                <a:lnTo>
                  <a:pt x="80040" y="63030"/>
                </a:lnTo>
                <a:lnTo>
                  <a:pt x="80030" y="63030"/>
                </a:lnTo>
                <a:lnTo>
                  <a:pt x="80020" y="63030"/>
                </a:lnTo>
                <a:lnTo>
                  <a:pt x="80020" y="63040"/>
                </a:lnTo>
                <a:lnTo>
                  <a:pt x="80010" y="63040"/>
                </a:lnTo>
                <a:lnTo>
                  <a:pt x="80000" y="63040"/>
                </a:lnTo>
                <a:lnTo>
                  <a:pt x="80000" y="63050"/>
                </a:lnTo>
                <a:lnTo>
                  <a:pt x="79970" y="63050"/>
                </a:lnTo>
                <a:lnTo>
                  <a:pt x="79970" y="63060"/>
                </a:lnTo>
                <a:lnTo>
                  <a:pt x="79960" y="63060"/>
                </a:lnTo>
                <a:lnTo>
                  <a:pt x="79950" y="63060"/>
                </a:lnTo>
                <a:lnTo>
                  <a:pt x="79950" y="63070"/>
                </a:lnTo>
                <a:lnTo>
                  <a:pt x="79940" y="63070"/>
                </a:lnTo>
                <a:lnTo>
                  <a:pt x="79940" y="63080"/>
                </a:lnTo>
                <a:lnTo>
                  <a:pt x="79930" y="63080"/>
                </a:lnTo>
                <a:lnTo>
                  <a:pt x="79930" y="63100"/>
                </a:lnTo>
                <a:lnTo>
                  <a:pt x="79930" y="63110"/>
                </a:lnTo>
                <a:lnTo>
                  <a:pt x="79920" y="63110"/>
                </a:lnTo>
                <a:lnTo>
                  <a:pt x="79920" y="63120"/>
                </a:lnTo>
                <a:lnTo>
                  <a:pt x="79910" y="63120"/>
                </a:lnTo>
                <a:lnTo>
                  <a:pt x="79900" y="63120"/>
                </a:lnTo>
                <a:lnTo>
                  <a:pt x="79890" y="63120"/>
                </a:lnTo>
                <a:lnTo>
                  <a:pt x="79880" y="63120"/>
                </a:lnTo>
                <a:lnTo>
                  <a:pt x="79880" y="63130"/>
                </a:lnTo>
                <a:lnTo>
                  <a:pt x="79880" y="63150"/>
                </a:lnTo>
                <a:lnTo>
                  <a:pt x="79880" y="63160"/>
                </a:lnTo>
                <a:lnTo>
                  <a:pt x="79870" y="63160"/>
                </a:lnTo>
                <a:lnTo>
                  <a:pt x="79870" y="63170"/>
                </a:lnTo>
                <a:lnTo>
                  <a:pt x="79860" y="63170"/>
                </a:lnTo>
                <a:lnTo>
                  <a:pt x="79860" y="63180"/>
                </a:lnTo>
                <a:lnTo>
                  <a:pt x="79860" y="63190"/>
                </a:lnTo>
                <a:lnTo>
                  <a:pt x="79850" y="63190"/>
                </a:lnTo>
                <a:lnTo>
                  <a:pt x="79850" y="63200"/>
                </a:lnTo>
                <a:lnTo>
                  <a:pt x="79850" y="63210"/>
                </a:lnTo>
                <a:lnTo>
                  <a:pt x="79840" y="63210"/>
                </a:lnTo>
                <a:lnTo>
                  <a:pt x="79840" y="63220"/>
                </a:lnTo>
                <a:lnTo>
                  <a:pt x="79840" y="63230"/>
                </a:lnTo>
                <a:lnTo>
                  <a:pt x="79830" y="63230"/>
                </a:lnTo>
                <a:lnTo>
                  <a:pt x="79830" y="63240"/>
                </a:lnTo>
                <a:lnTo>
                  <a:pt x="79820" y="63240"/>
                </a:lnTo>
                <a:lnTo>
                  <a:pt x="79820" y="63250"/>
                </a:lnTo>
                <a:lnTo>
                  <a:pt x="79820" y="63260"/>
                </a:lnTo>
                <a:lnTo>
                  <a:pt x="79820" y="63270"/>
                </a:lnTo>
                <a:lnTo>
                  <a:pt x="79810" y="63270"/>
                </a:lnTo>
                <a:lnTo>
                  <a:pt x="79810" y="63280"/>
                </a:lnTo>
                <a:lnTo>
                  <a:pt x="79810" y="63290"/>
                </a:lnTo>
                <a:lnTo>
                  <a:pt x="79810" y="63310"/>
                </a:lnTo>
                <a:lnTo>
                  <a:pt x="79800" y="63310"/>
                </a:lnTo>
                <a:lnTo>
                  <a:pt x="79800" y="63320"/>
                </a:lnTo>
                <a:lnTo>
                  <a:pt x="79790" y="63320"/>
                </a:lnTo>
                <a:lnTo>
                  <a:pt x="79790" y="63330"/>
                </a:lnTo>
                <a:lnTo>
                  <a:pt x="79780" y="63330"/>
                </a:lnTo>
                <a:lnTo>
                  <a:pt x="79780" y="63340"/>
                </a:lnTo>
                <a:lnTo>
                  <a:pt x="79770" y="63340"/>
                </a:lnTo>
                <a:lnTo>
                  <a:pt x="79740" y="63340"/>
                </a:lnTo>
                <a:lnTo>
                  <a:pt x="79720" y="63340"/>
                </a:lnTo>
                <a:lnTo>
                  <a:pt x="79720" y="63350"/>
                </a:lnTo>
                <a:lnTo>
                  <a:pt x="79700" y="63350"/>
                </a:lnTo>
                <a:lnTo>
                  <a:pt x="79700" y="63340"/>
                </a:lnTo>
                <a:lnTo>
                  <a:pt x="79690" y="63340"/>
                </a:lnTo>
                <a:lnTo>
                  <a:pt x="79670" y="63340"/>
                </a:lnTo>
                <a:lnTo>
                  <a:pt x="79670" y="63350"/>
                </a:lnTo>
                <a:lnTo>
                  <a:pt x="79660" y="63350"/>
                </a:lnTo>
                <a:lnTo>
                  <a:pt x="79650" y="63350"/>
                </a:lnTo>
                <a:lnTo>
                  <a:pt x="79650" y="63360"/>
                </a:lnTo>
                <a:lnTo>
                  <a:pt x="79640" y="63360"/>
                </a:lnTo>
                <a:lnTo>
                  <a:pt x="79630" y="63360"/>
                </a:lnTo>
                <a:lnTo>
                  <a:pt x="79630" y="63370"/>
                </a:lnTo>
                <a:lnTo>
                  <a:pt x="79630" y="63380"/>
                </a:lnTo>
                <a:lnTo>
                  <a:pt x="79630" y="63390"/>
                </a:lnTo>
                <a:lnTo>
                  <a:pt x="79620" y="63390"/>
                </a:lnTo>
                <a:lnTo>
                  <a:pt x="79620" y="63400"/>
                </a:lnTo>
                <a:lnTo>
                  <a:pt x="79610" y="63400"/>
                </a:lnTo>
                <a:lnTo>
                  <a:pt x="79600" y="63400"/>
                </a:lnTo>
                <a:lnTo>
                  <a:pt x="79600" y="63410"/>
                </a:lnTo>
                <a:lnTo>
                  <a:pt x="79600" y="63420"/>
                </a:lnTo>
                <a:lnTo>
                  <a:pt x="79590" y="63420"/>
                </a:lnTo>
                <a:lnTo>
                  <a:pt x="79580" y="63420"/>
                </a:lnTo>
                <a:lnTo>
                  <a:pt x="79580" y="63430"/>
                </a:lnTo>
                <a:lnTo>
                  <a:pt x="79570" y="63430"/>
                </a:lnTo>
                <a:lnTo>
                  <a:pt x="79570" y="63440"/>
                </a:lnTo>
                <a:lnTo>
                  <a:pt x="79560" y="63440"/>
                </a:lnTo>
                <a:lnTo>
                  <a:pt x="79550" y="63440"/>
                </a:lnTo>
                <a:lnTo>
                  <a:pt x="79550" y="63450"/>
                </a:lnTo>
                <a:lnTo>
                  <a:pt x="79550" y="63460"/>
                </a:lnTo>
                <a:lnTo>
                  <a:pt x="79540" y="63460"/>
                </a:lnTo>
                <a:lnTo>
                  <a:pt x="79540" y="63470"/>
                </a:lnTo>
                <a:lnTo>
                  <a:pt x="79530" y="63470"/>
                </a:lnTo>
                <a:lnTo>
                  <a:pt x="79520" y="63470"/>
                </a:lnTo>
                <a:lnTo>
                  <a:pt x="79520" y="63480"/>
                </a:lnTo>
                <a:lnTo>
                  <a:pt x="79510" y="63480"/>
                </a:lnTo>
                <a:lnTo>
                  <a:pt x="79510" y="63490"/>
                </a:lnTo>
                <a:lnTo>
                  <a:pt x="79500" y="63490"/>
                </a:lnTo>
                <a:lnTo>
                  <a:pt x="79500" y="63500"/>
                </a:lnTo>
                <a:lnTo>
                  <a:pt x="79500" y="63510"/>
                </a:lnTo>
                <a:lnTo>
                  <a:pt x="79490" y="63510"/>
                </a:lnTo>
                <a:lnTo>
                  <a:pt x="79490" y="63520"/>
                </a:lnTo>
                <a:lnTo>
                  <a:pt x="79480" y="63520"/>
                </a:lnTo>
                <a:lnTo>
                  <a:pt x="79480" y="63530"/>
                </a:lnTo>
                <a:lnTo>
                  <a:pt x="79480" y="63540"/>
                </a:lnTo>
                <a:lnTo>
                  <a:pt x="79470" y="63540"/>
                </a:lnTo>
                <a:lnTo>
                  <a:pt x="79470" y="63570"/>
                </a:lnTo>
                <a:lnTo>
                  <a:pt x="79470" y="63580"/>
                </a:lnTo>
                <a:lnTo>
                  <a:pt x="79460" y="63580"/>
                </a:lnTo>
                <a:lnTo>
                  <a:pt x="79460" y="63590"/>
                </a:lnTo>
                <a:lnTo>
                  <a:pt x="79450" y="63590"/>
                </a:lnTo>
                <a:lnTo>
                  <a:pt x="79440" y="63590"/>
                </a:lnTo>
                <a:lnTo>
                  <a:pt x="79440" y="63600"/>
                </a:lnTo>
                <a:lnTo>
                  <a:pt x="79430" y="63600"/>
                </a:lnTo>
                <a:lnTo>
                  <a:pt x="79430" y="63610"/>
                </a:lnTo>
                <a:lnTo>
                  <a:pt x="79410" y="63610"/>
                </a:lnTo>
                <a:lnTo>
                  <a:pt x="79400" y="63610"/>
                </a:lnTo>
                <a:lnTo>
                  <a:pt x="79370" y="63610"/>
                </a:lnTo>
                <a:lnTo>
                  <a:pt x="79370" y="63620"/>
                </a:lnTo>
                <a:lnTo>
                  <a:pt x="79360" y="63620"/>
                </a:lnTo>
                <a:lnTo>
                  <a:pt x="79350" y="63620"/>
                </a:lnTo>
                <a:lnTo>
                  <a:pt x="79350" y="63630"/>
                </a:lnTo>
                <a:lnTo>
                  <a:pt x="79340" y="63630"/>
                </a:lnTo>
                <a:lnTo>
                  <a:pt x="79340" y="63620"/>
                </a:lnTo>
                <a:lnTo>
                  <a:pt x="79330" y="63620"/>
                </a:lnTo>
                <a:lnTo>
                  <a:pt x="79330" y="63630"/>
                </a:lnTo>
                <a:lnTo>
                  <a:pt x="79320" y="63630"/>
                </a:lnTo>
                <a:lnTo>
                  <a:pt x="79300" y="63630"/>
                </a:lnTo>
                <a:lnTo>
                  <a:pt x="79300" y="63640"/>
                </a:lnTo>
                <a:lnTo>
                  <a:pt x="79280" y="63640"/>
                </a:lnTo>
                <a:lnTo>
                  <a:pt x="79250" y="63640"/>
                </a:lnTo>
                <a:lnTo>
                  <a:pt x="79250" y="63650"/>
                </a:lnTo>
                <a:lnTo>
                  <a:pt x="79250" y="63660"/>
                </a:lnTo>
                <a:lnTo>
                  <a:pt x="79240" y="63660"/>
                </a:lnTo>
                <a:lnTo>
                  <a:pt x="79240" y="63670"/>
                </a:lnTo>
                <a:lnTo>
                  <a:pt x="79220" y="63670"/>
                </a:lnTo>
                <a:lnTo>
                  <a:pt x="79210" y="63670"/>
                </a:lnTo>
                <a:lnTo>
                  <a:pt x="79210" y="63660"/>
                </a:lnTo>
                <a:lnTo>
                  <a:pt x="79200" y="63660"/>
                </a:lnTo>
                <a:lnTo>
                  <a:pt x="79190" y="63660"/>
                </a:lnTo>
                <a:lnTo>
                  <a:pt x="79180" y="63660"/>
                </a:lnTo>
                <a:lnTo>
                  <a:pt x="79180" y="63650"/>
                </a:lnTo>
                <a:lnTo>
                  <a:pt x="79170" y="63650"/>
                </a:lnTo>
                <a:lnTo>
                  <a:pt x="79160" y="63650"/>
                </a:lnTo>
                <a:lnTo>
                  <a:pt x="79160" y="63640"/>
                </a:lnTo>
                <a:lnTo>
                  <a:pt x="79150" y="63640"/>
                </a:lnTo>
                <a:lnTo>
                  <a:pt x="79140" y="63640"/>
                </a:lnTo>
                <a:lnTo>
                  <a:pt x="79140" y="63630"/>
                </a:lnTo>
                <a:lnTo>
                  <a:pt x="79130" y="63630"/>
                </a:lnTo>
                <a:lnTo>
                  <a:pt x="79130" y="63620"/>
                </a:lnTo>
                <a:lnTo>
                  <a:pt x="79140" y="63620"/>
                </a:lnTo>
                <a:lnTo>
                  <a:pt x="79150" y="63620"/>
                </a:lnTo>
                <a:lnTo>
                  <a:pt x="79150" y="63610"/>
                </a:lnTo>
                <a:lnTo>
                  <a:pt x="79160" y="63610"/>
                </a:lnTo>
                <a:lnTo>
                  <a:pt x="79160" y="63590"/>
                </a:lnTo>
                <a:lnTo>
                  <a:pt x="79150" y="63590"/>
                </a:lnTo>
                <a:lnTo>
                  <a:pt x="79150" y="63580"/>
                </a:lnTo>
                <a:lnTo>
                  <a:pt x="79160" y="63580"/>
                </a:lnTo>
                <a:lnTo>
                  <a:pt x="79160" y="63570"/>
                </a:lnTo>
                <a:lnTo>
                  <a:pt x="79160" y="63550"/>
                </a:lnTo>
                <a:lnTo>
                  <a:pt x="79160" y="63540"/>
                </a:lnTo>
                <a:lnTo>
                  <a:pt x="79150" y="63540"/>
                </a:lnTo>
                <a:lnTo>
                  <a:pt x="79150" y="63530"/>
                </a:lnTo>
                <a:lnTo>
                  <a:pt x="79160" y="63530"/>
                </a:lnTo>
                <a:lnTo>
                  <a:pt x="79160" y="63510"/>
                </a:lnTo>
                <a:lnTo>
                  <a:pt x="79160" y="63500"/>
                </a:lnTo>
                <a:lnTo>
                  <a:pt x="79150" y="63500"/>
                </a:lnTo>
                <a:lnTo>
                  <a:pt x="79150" y="63490"/>
                </a:lnTo>
                <a:lnTo>
                  <a:pt x="79160" y="63490"/>
                </a:lnTo>
                <a:lnTo>
                  <a:pt x="79160" y="63480"/>
                </a:lnTo>
                <a:lnTo>
                  <a:pt x="79160" y="63470"/>
                </a:lnTo>
                <a:lnTo>
                  <a:pt x="79130" y="63470"/>
                </a:lnTo>
                <a:lnTo>
                  <a:pt x="79130" y="63460"/>
                </a:lnTo>
                <a:lnTo>
                  <a:pt x="79120" y="63460"/>
                </a:lnTo>
                <a:lnTo>
                  <a:pt x="79120" y="63450"/>
                </a:lnTo>
                <a:lnTo>
                  <a:pt x="79110" y="63450"/>
                </a:lnTo>
                <a:lnTo>
                  <a:pt x="79110" y="63440"/>
                </a:lnTo>
                <a:lnTo>
                  <a:pt x="79100" y="63440"/>
                </a:lnTo>
                <a:lnTo>
                  <a:pt x="79070" y="63440"/>
                </a:lnTo>
                <a:lnTo>
                  <a:pt x="79070" y="63430"/>
                </a:lnTo>
                <a:lnTo>
                  <a:pt x="79060" y="63430"/>
                </a:lnTo>
                <a:lnTo>
                  <a:pt x="79040" y="63430"/>
                </a:lnTo>
                <a:lnTo>
                  <a:pt x="79030" y="63430"/>
                </a:lnTo>
                <a:lnTo>
                  <a:pt x="79030" y="63420"/>
                </a:lnTo>
                <a:lnTo>
                  <a:pt x="79030" y="63410"/>
                </a:lnTo>
                <a:lnTo>
                  <a:pt x="79040" y="63410"/>
                </a:lnTo>
                <a:lnTo>
                  <a:pt x="79040" y="63400"/>
                </a:lnTo>
                <a:lnTo>
                  <a:pt x="79050" y="63400"/>
                </a:lnTo>
                <a:lnTo>
                  <a:pt x="79050" y="63390"/>
                </a:lnTo>
                <a:lnTo>
                  <a:pt x="79060" y="63390"/>
                </a:lnTo>
                <a:lnTo>
                  <a:pt x="79060" y="63380"/>
                </a:lnTo>
                <a:lnTo>
                  <a:pt x="79070" y="63380"/>
                </a:lnTo>
                <a:lnTo>
                  <a:pt x="79070" y="63360"/>
                </a:lnTo>
                <a:lnTo>
                  <a:pt x="79070" y="63350"/>
                </a:lnTo>
                <a:lnTo>
                  <a:pt x="79080" y="63350"/>
                </a:lnTo>
                <a:lnTo>
                  <a:pt x="79080" y="63340"/>
                </a:lnTo>
                <a:lnTo>
                  <a:pt x="79080" y="63310"/>
                </a:lnTo>
                <a:lnTo>
                  <a:pt x="79080" y="63300"/>
                </a:lnTo>
                <a:lnTo>
                  <a:pt x="79080" y="63290"/>
                </a:lnTo>
                <a:lnTo>
                  <a:pt x="79070" y="63290"/>
                </a:lnTo>
                <a:lnTo>
                  <a:pt x="79070" y="63280"/>
                </a:lnTo>
                <a:lnTo>
                  <a:pt x="79050" y="63280"/>
                </a:lnTo>
                <a:lnTo>
                  <a:pt x="79040" y="63280"/>
                </a:lnTo>
                <a:lnTo>
                  <a:pt x="79040" y="63290"/>
                </a:lnTo>
                <a:lnTo>
                  <a:pt x="79030" y="63290"/>
                </a:lnTo>
                <a:lnTo>
                  <a:pt x="79030" y="63300"/>
                </a:lnTo>
                <a:lnTo>
                  <a:pt x="79020" y="63300"/>
                </a:lnTo>
                <a:lnTo>
                  <a:pt x="79020" y="63310"/>
                </a:lnTo>
                <a:lnTo>
                  <a:pt x="79010" y="63310"/>
                </a:lnTo>
                <a:lnTo>
                  <a:pt x="79000" y="63310"/>
                </a:lnTo>
                <a:lnTo>
                  <a:pt x="79000" y="63320"/>
                </a:lnTo>
                <a:lnTo>
                  <a:pt x="78990" y="63320"/>
                </a:lnTo>
                <a:lnTo>
                  <a:pt x="78990" y="63330"/>
                </a:lnTo>
                <a:lnTo>
                  <a:pt x="78980" y="63330"/>
                </a:lnTo>
                <a:lnTo>
                  <a:pt x="78970" y="63330"/>
                </a:lnTo>
                <a:lnTo>
                  <a:pt x="78970" y="63340"/>
                </a:lnTo>
                <a:lnTo>
                  <a:pt x="78960" y="63340"/>
                </a:lnTo>
                <a:lnTo>
                  <a:pt x="78960" y="63350"/>
                </a:lnTo>
                <a:lnTo>
                  <a:pt x="78950" y="63350"/>
                </a:lnTo>
                <a:lnTo>
                  <a:pt x="78950" y="63360"/>
                </a:lnTo>
                <a:lnTo>
                  <a:pt x="78940" y="63360"/>
                </a:lnTo>
                <a:lnTo>
                  <a:pt x="78940" y="63370"/>
                </a:lnTo>
                <a:lnTo>
                  <a:pt x="78930" y="63370"/>
                </a:lnTo>
                <a:lnTo>
                  <a:pt x="78930" y="63380"/>
                </a:lnTo>
                <a:lnTo>
                  <a:pt x="78920" y="63380"/>
                </a:lnTo>
                <a:lnTo>
                  <a:pt x="78920" y="63390"/>
                </a:lnTo>
                <a:lnTo>
                  <a:pt x="78910" y="63390"/>
                </a:lnTo>
                <a:lnTo>
                  <a:pt x="78900" y="63390"/>
                </a:lnTo>
                <a:lnTo>
                  <a:pt x="78900" y="63400"/>
                </a:lnTo>
                <a:lnTo>
                  <a:pt x="78890" y="63400"/>
                </a:lnTo>
                <a:lnTo>
                  <a:pt x="78890" y="63410"/>
                </a:lnTo>
                <a:lnTo>
                  <a:pt x="78880" y="63410"/>
                </a:lnTo>
                <a:lnTo>
                  <a:pt x="78880" y="63420"/>
                </a:lnTo>
                <a:lnTo>
                  <a:pt x="78880" y="63430"/>
                </a:lnTo>
                <a:lnTo>
                  <a:pt x="78870" y="63430"/>
                </a:lnTo>
                <a:lnTo>
                  <a:pt x="78880" y="63430"/>
                </a:lnTo>
                <a:lnTo>
                  <a:pt x="78860" y="63430"/>
                </a:lnTo>
                <a:lnTo>
                  <a:pt x="78860" y="63440"/>
                </a:lnTo>
                <a:lnTo>
                  <a:pt x="78860" y="63450"/>
                </a:lnTo>
                <a:lnTo>
                  <a:pt x="78840" y="63450"/>
                </a:lnTo>
                <a:lnTo>
                  <a:pt x="78830" y="63450"/>
                </a:lnTo>
                <a:lnTo>
                  <a:pt x="78800" y="63450"/>
                </a:lnTo>
                <a:lnTo>
                  <a:pt x="78800" y="63440"/>
                </a:lnTo>
                <a:lnTo>
                  <a:pt x="78800" y="63430"/>
                </a:lnTo>
                <a:lnTo>
                  <a:pt x="78800" y="63420"/>
                </a:lnTo>
                <a:lnTo>
                  <a:pt x="78810" y="63420"/>
                </a:lnTo>
                <a:lnTo>
                  <a:pt x="78800" y="63420"/>
                </a:lnTo>
                <a:lnTo>
                  <a:pt x="78780" y="63420"/>
                </a:lnTo>
                <a:lnTo>
                  <a:pt x="78780" y="63430"/>
                </a:lnTo>
                <a:lnTo>
                  <a:pt x="78760" y="63430"/>
                </a:lnTo>
                <a:lnTo>
                  <a:pt x="78760" y="63440"/>
                </a:lnTo>
                <a:lnTo>
                  <a:pt x="78750" y="63440"/>
                </a:lnTo>
                <a:lnTo>
                  <a:pt x="78740" y="63440"/>
                </a:lnTo>
                <a:lnTo>
                  <a:pt x="78720" y="63440"/>
                </a:lnTo>
                <a:lnTo>
                  <a:pt x="78720" y="63450"/>
                </a:lnTo>
                <a:lnTo>
                  <a:pt x="78710" y="63450"/>
                </a:lnTo>
                <a:lnTo>
                  <a:pt x="78700" y="63450"/>
                </a:lnTo>
                <a:lnTo>
                  <a:pt x="78700" y="63460"/>
                </a:lnTo>
                <a:lnTo>
                  <a:pt x="78690" y="63460"/>
                </a:lnTo>
                <a:lnTo>
                  <a:pt x="78680" y="63460"/>
                </a:lnTo>
                <a:lnTo>
                  <a:pt x="78680" y="63470"/>
                </a:lnTo>
                <a:lnTo>
                  <a:pt x="78670" y="63470"/>
                </a:lnTo>
                <a:lnTo>
                  <a:pt x="78660" y="63470"/>
                </a:lnTo>
                <a:lnTo>
                  <a:pt x="78660" y="63480"/>
                </a:lnTo>
                <a:lnTo>
                  <a:pt x="78650" y="63480"/>
                </a:lnTo>
                <a:lnTo>
                  <a:pt x="78650" y="63490"/>
                </a:lnTo>
                <a:lnTo>
                  <a:pt x="78640" y="63490"/>
                </a:lnTo>
                <a:lnTo>
                  <a:pt x="78640" y="63510"/>
                </a:lnTo>
                <a:lnTo>
                  <a:pt x="78630" y="63510"/>
                </a:lnTo>
                <a:lnTo>
                  <a:pt x="78630" y="63520"/>
                </a:lnTo>
                <a:lnTo>
                  <a:pt x="78620" y="63520"/>
                </a:lnTo>
                <a:lnTo>
                  <a:pt x="78620" y="63530"/>
                </a:lnTo>
                <a:lnTo>
                  <a:pt x="78590" y="63530"/>
                </a:lnTo>
                <a:lnTo>
                  <a:pt x="78570" y="63530"/>
                </a:lnTo>
                <a:lnTo>
                  <a:pt x="78570" y="63540"/>
                </a:lnTo>
                <a:lnTo>
                  <a:pt x="78560" y="63540"/>
                </a:lnTo>
                <a:lnTo>
                  <a:pt x="78540" y="63540"/>
                </a:lnTo>
                <a:lnTo>
                  <a:pt x="78540" y="63550"/>
                </a:lnTo>
                <a:lnTo>
                  <a:pt x="78530" y="63550"/>
                </a:lnTo>
                <a:lnTo>
                  <a:pt x="78520" y="63550"/>
                </a:lnTo>
                <a:lnTo>
                  <a:pt x="78500" y="63550"/>
                </a:lnTo>
                <a:lnTo>
                  <a:pt x="78500" y="63560"/>
                </a:lnTo>
                <a:lnTo>
                  <a:pt x="78480" y="63560"/>
                </a:lnTo>
                <a:lnTo>
                  <a:pt x="78480" y="63550"/>
                </a:lnTo>
                <a:lnTo>
                  <a:pt x="78470" y="63550"/>
                </a:lnTo>
                <a:lnTo>
                  <a:pt x="78470" y="63560"/>
                </a:lnTo>
                <a:lnTo>
                  <a:pt x="78470" y="63550"/>
                </a:lnTo>
                <a:lnTo>
                  <a:pt x="78460" y="63550"/>
                </a:lnTo>
                <a:lnTo>
                  <a:pt x="78460" y="63540"/>
                </a:lnTo>
                <a:lnTo>
                  <a:pt x="78450" y="63540"/>
                </a:lnTo>
                <a:lnTo>
                  <a:pt x="78440" y="63540"/>
                </a:lnTo>
                <a:lnTo>
                  <a:pt x="78430" y="63540"/>
                </a:lnTo>
                <a:lnTo>
                  <a:pt x="78420" y="63540"/>
                </a:lnTo>
                <a:lnTo>
                  <a:pt x="78420" y="63550"/>
                </a:lnTo>
                <a:lnTo>
                  <a:pt x="78420" y="63580"/>
                </a:lnTo>
                <a:lnTo>
                  <a:pt x="78430" y="63580"/>
                </a:lnTo>
                <a:lnTo>
                  <a:pt x="78430" y="63590"/>
                </a:lnTo>
                <a:lnTo>
                  <a:pt x="78440" y="63590"/>
                </a:lnTo>
                <a:lnTo>
                  <a:pt x="78440" y="63600"/>
                </a:lnTo>
                <a:lnTo>
                  <a:pt x="78430" y="63600"/>
                </a:lnTo>
                <a:lnTo>
                  <a:pt x="78420" y="63600"/>
                </a:lnTo>
                <a:lnTo>
                  <a:pt x="78420" y="63610"/>
                </a:lnTo>
                <a:lnTo>
                  <a:pt x="78410" y="63610"/>
                </a:lnTo>
                <a:lnTo>
                  <a:pt x="78410" y="63620"/>
                </a:lnTo>
                <a:lnTo>
                  <a:pt x="78400" y="63620"/>
                </a:lnTo>
                <a:lnTo>
                  <a:pt x="78390" y="63620"/>
                </a:lnTo>
                <a:lnTo>
                  <a:pt x="78390" y="63630"/>
                </a:lnTo>
                <a:lnTo>
                  <a:pt x="78380" y="63630"/>
                </a:lnTo>
                <a:lnTo>
                  <a:pt x="78380" y="63620"/>
                </a:lnTo>
                <a:lnTo>
                  <a:pt x="78370" y="63620"/>
                </a:lnTo>
                <a:lnTo>
                  <a:pt x="78370" y="63630"/>
                </a:lnTo>
                <a:lnTo>
                  <a:pt x="78350" y="63630"/>
                </a:lnTo>
                <a:lnTo>
                  <a:pt x="78350" y="63620"/>
                </a:lnTo>
                <a:lnTo>
                  <a:pt x="78340" y="63620"/>
                </a:lnTo>
                <a:lnTo>
                  <a:pt x="78340" y="63610"/>
                </a:lnTo>
                <a:lnTo>
                  <a:pt x="78330" y="63610"/>
                </a:lnTo>
                <a:lnTo>
                  <a:pt x="78320" y="63610"/>
                </a:lnTo>
                <a:lnTo>
                  <a:pt x="78320" y="63600"/>
                </a:lnTo>
                <a:lnTo>
                  <a:pt x="78310" y="63600"/>
                </a:lnTo>
                <a:lnTo>
                  <a:pt x="78310" y="63590"/>
                </a:lnTo>
                <a:lnTo>
                  <a:pt x="78300" y="63590"/>
                </a:lnTo>
                <a:lnTo>
                  <a:pt x="78300" y="63580"/>
                </a:lnTo>
                <a:lnTo>
                  <a:pt x="78300" y="63570"/>
                </a:lnTo>
                <a:lnTo>
                  <a:pt x="78310" y="63570"/>
                </a:lnTo>
                <a:lnTo>
                  <a:pt x="78310" y="63560"/>
                </a:lnTo>
                <a:lnTo>
                  <a:pt x="78320" y="63560"/>
                </a:lnTo>
                <a:lnTo>
                  <a:pt x="78330" y="63560"/>
                </a:lnTo>
                <a:lnTo>
                  <a:pt x="78330" y="63550"/>
                </a:lnTo>
                <a:lnTo>
                  <a:pt x="78340" y="63550"/>
                </a:lnTo>
                <a:lnTo>
                  <a:pt x="78340" y="63540"/>
                </a:lnTo>
                <a:lnTo>
                  <a:pt x="78350" y="63540"/>
                </a:lnTo>
                <a:lnTo>
                  <a:pt x="78350" y="63530"/>
                </a:lnTo>
                <a:lnTo>
                  <a:pt x="78350" y="63520"/>
                </a:lnTo>
                <a:lnTo>
                  <a:pt x="78360" y="63520"/>
                </a:lnTo>
                <a:lnTo>
                  <a:pt x="78360" y="63510"/>
                </a:lnTo>
                <a:lnTo>
                  <a:pt x="78360" y="63520"/>
                </a:lnTo>
                <a:lnTo>
                  <a:pt x="78370" y="63520"/>
                </a:lnTo>
                <a:lnTo>
                  <a:pt x="78370" y="63510"/>
                </a:lnTo>
                <a:lnTo>
                  <a:pt x="78380" y="63510"/>
                </a:lnTo>
                <a:lnTo>
                  <a:pt x="78380" y="63500"/>
                </a:lnTo>
                <a:lnTo>
                  <a:pt x="78380" y="63490"/>
                </a:lnTo>
                <a:lnTo>
                  <a:pt x="78390" y="63490"/>
                </a:lnTo>
                <a:lnTo>
                  <a:pt x="78390" y="63480"/>
                </a:lnTo>
                <a:lnTo>
                  <a:pt x="78390" y="63470"/>
                </a:lnTo>
                <a:lnTo>
                  <a:pt x="78390" y="63460"/>
                </a:lnTo>
                <a:lnTo>
                  <a:pt x="78380" y="63460"/>
                </a:lnTo>
                <a:lnTo>
                  <a:pt x="78380" y="63450"/>
                </a:lnTo>
                <a:lnTo>
                  <a:pt x="78380" y="63440"/>
                </a:lnTo>
                <a:lnTo>
                  <a:pt x="78380" y="63430"/>
                </a:lnTo>
                <a:lnTo>
                  <a:pt x="78370" y="63430"/>
                </a:lnTo>
                <a:lnTo>
                  <a:pt x="78370" y="63410"/>
                </a:lnTo>
                <a:lnTo>
                  <a:pt x="78360" y="63410"/>
                </a:lnTo>
                <a:lnTo>
                  <a:pt x="78360" y="63420"/>
                </a:lnTo>
                <a:lnTo>
                  <a:pt x="78360" y="63460"/>
                </a:lnTo>
                <a:lnTo>
                  <a:pt x="78350" y="63460"/>
                </a:lnTo>
                <a:lnTo>
                  <a:pt x="78350" y="63470"/>
                </a:lnTo>
                <a:lnTo>
                  <a:pt x="78340" y="63470"/>
                </a:lnTo>
                <a:lnTo>
                  <a:pt x="78340" y="63480"/>
                </a:lnTo>
                <a:lnTo>
                  <a:pt x="78340" y="63490"/>
                </a:lnTo>
                <a:lnTo>
                  <a:pt x="78330" y="63490"/>
                </a:lnTo>
                <a:lnTo>
                  <a:pt x="78330" y="63500"/>
                </a:lnTo>
                <a:lnTo>
                  <a:pt x="78320" y="63500"/>
                </a:lnTo>
                <a:lnTo>
                  <a:pt x="78320" y="63510"/>
                </a:lnTo>
                <a:lnTo>
                  <a:pt x="78310" y="63510"/>
                </a:lnTo>
                <a:lnTo>
                  <a:pt x="78310" y="63480"/>
                </a:lnTo>
                <a:lnTo>
                  <a:pt x="78300" y="63480"/>
                </a:lnTo>
                <a:lnTo>
                  <a:pt x="78300" y="63460"/>
                </a:lnTo>
                <a:lnTo>
                  <a:pt x="78310" y="63460"/>
                </a:lnTo>
                <a:lnTo>
                  <a:pt x="78320" y="63460"/>
                </a:lnTo>
                <a:lnTo>
                  <a:pt x="78320" y="63450"/>
                </a:lnTo>
                <a:lnTo>
                  <a:pt x="78320" y="63440"/>
                </a:lnTo>
                <a:lnTo>
                  <a:pt x="78320" y="63430"/>
                </a:lnTo>
                <a:lnTo>
                  <a:pt x="78330" y="63430"/>
                </a:lnTo>
                <a:lnTo>
                  <a:pt x="78330" y="63420"/>
                </a:lnTo>
                <a:lnTo>
                  <a:pt x="78320" y="63420"/>
                </a:lnTo>
                <a:lnTo>
                  <a:pt x="78320" y="63410"/>
                </a:lnTo>
                <a:lnTo>
                  <a:pt x="78310" y="63410"/>
                </a:lnTo>
                <a:lnTo>
                  <a:pt x="78300" y="63410"/>
                </a:lnTo>
                <a:lnTo>
                  <a:pt x="78300" y="63400"/>
                </a:lnTo>
                <a:lnTo>
                  <a:pt x="78290" y="63400"/>
                </a:lnTo>
                <a:lnTo>
                  <a:pt x="78290" y="63390"/>
                </a:lnTo>
                <a:lnTo>
                  <a:pt x="78280" y="63390"/>
                </a:lnTo>
                <a:lnTo>
                  <a:pt x="78280" y="63380"/>
                </a:lnTo>
                <a:lnTo>
                  <a:pt x="78270" y="63380"/>
                </a:lnTo>
                <a:lnTo>
                  <a:pt x="78270" y="63390"/>
                </a:lnTo>
                <a:lnTo>
                  <a:pt x="78260" y="63390"/>
                </a:lnTo>
                <a:lnTo>
                  <a:pt x="78260" y="63400"/>
                </a:lnTo>
                <a:lnTo>
                  <a:pt x="78250" y="63400"/>
                </a:lnTo>
                <a:lnTo>
                  <a:pt x="78240" y="63400"/>
                </a:lnTo>
                <a:lnTo>
                  <a:pt x="78240" y="63410"/>
                </a:lnTo>
                <a:lnTo>
                  <a:pt x="78230" y="63410"/>
                </a:lnTo>
                <a:lnTo>
                  <a:pt x="78220" y="63410"/>
                </a:lnTo>
                <a:lnTo>
                  <a:pt x="78220" y="63420"/>
                </a:lnTo>
                <a:lnTo>
                  <a:pt x="78210" y="63420"/>
                </a:lnTo>
                <a:lnTo>
                  <a:pt x="78210" y="63430"/>
                </a:lnTo>
                <a:lnTo>
                  <a:pt x="78200" y="63430"/>
                </a:lnTo>
                <a:lnTo>
                  <a:pt x="78200" y="63440"/>
                </a:lnTo>
                <a:lnTo>
                  <a:pt x="78190" y="63440"/>
                </a:lnTo>
                <a:lnTo>
                  <a:pt x="78190" y="63450"/>
                </a:lnTo>
                <a:lnTo>
                  <a:pt x="78180" y="63450"/>
                </a:lnTo>
                <a:lnTo>
                  <a:pt x="78170" y="63450"/>
                </a:lnTo>
                <a:lnTo>
                  <a:pt x="78170" y="63460"/>
                </a:lnTo>
                <a:lnTo>
                  <a:pt x="78150" y="63460"/>
                </a:lnTo>
                <a:lnTo>
                  <a:pt x="78150" y="63450"/>
                </a:lnTo>
                <a:lnTo>
                  <a:pt x="78140" y="63450"/>
                </a:lnTo>
                <a:lnTo>
                  <a:pt x="78140" y="63440"/>
                </a:lnTo>
                <a:lnTo>
                  <a:pt x="78130" y="63440"/>
                </a:lnTo>
                <a:lnTo>
                  <a:pt x="78130" y="63430"/>
                </a:lnTo>
                <a:lnTo>
                  <a:pt x="78120" y="63430"/>
                </a:lnTo>
                <a:lnTo>
                  <a:pt x="78120" y="63420"/>
                </a:lnTo>
                <a:lnTo>
                  <a:pt x="78130" y="63420"/>
                </a:lnTo>
                <a:lnTo>
                  <a:pt x="78130" y="63410"/>
                </a:lnTo>
                <a:lnTo>
                  <a:pt x="78130" y="63390"/>
                </a:lnTo>
                <a:lnTo>
                  <a:pt x="78140" y="63390"/>
                </a:lnTo>
                <a:lnTo>
                  <a:pt x="78140" y="63380"/>
                </a:lnTo>
                <a:lnTo>
                  <a:pt x="78150" y="63380"/>
                </a:lnTo>
                <a:lnTo>
                  <a:pt x="78150" y="63390"/>
                </a:lnTo>
                <a:lnTo>
                  <a:pt x="78160" y="63390"/>
                </a:lnTo>
                <a:lnTo>
                  <a:pt x="78150" y="63390"/>
                </a:lnTo>
                <a:lnTo>
                  <a:pt x="78150" y="63400"/>
                </a:lnTo>
                <a:lnTo>
                  <a:pt x="78150" y="63410"/>
                </a:lnTo>
                <a:lnTo>
                  <a:pt x="78140" y="63410"/>
                </a:lnTo>
                <a:lnTo>
                  <a:pt x="78150" y="63410"/>
                </a:lnTo>
                <a:lnTo>
                  <a:pt x="78140" y="63410"/>
                </a:lnTo>
                <a:lnTo>
                  <a:pt x="78140" y="63420"/>
                </a:lnTo>
                <a:lnTo>
                  <a:pt x="78150" y="63420"/>
                </a:lnTo>
                <a:lnTo>
                  <a:pt x="78160" y="63420"/>
                </a:lnTo>
                <a:lnTo>
                  <a:pt x="78170" y="63420"/>
                </a:lnTo>
                <a:lnTo>
                  <a:pt x="78170" y="63410"/>
                </a:lnTo>
                <a:lnTo>
                  <a:pt x="78180" y="63410"/>
                </a:lnTo>
                <a:lnTo>
                  <a:pt x="78180" y="63400"/>
                </a:lnTo>
                <a:lnTo>
                  <a:pt x="78200" y="63400"/>
                </a:lnTo>
                <a:lnTo>
                  <a:pt x="78200" y="63390"/>
                </a:lnTo>
                <a:lnTo>
                  <a:pt x="78210" y="63390"/>
                </a:lnTo>
                <a:lnTo>
                  <a:pt x="78210" y="63380"/>
                </a:lnTo>
                <a:lnTo>
                  <a:pt x="78210" y="63370"/>
                </a:lnTo>
                <a:lnTo>
                  <a:pt x="78220" y="63370"/>
                </a:lnTo>
                <a:lnTo>
                  <a:pt x="78220" y="63360"/>
                </a:lnTo>
                <a:lnTo>
                  <a:pt x="78230" y="63360"/>
                </a:lnTo>
                <a:lnTo>
                  <a:pt x="78240" y="63360"/>
                </a:lnTo>
                <a:lnTo>
                  <a:pt x="78240" y="63350"/>
                </a:lnTo>
                <a:lnTo>
                  <a:pt x="78230" y="63350"/>
                </a:lnTo>
                <a:lnTo>
                  <a:pt x="78240" y="63350"/>
                </a:lnTo>
                <a:lnTo>
                  <a:pt x="78240" y="63340"/>
                </a:lnTo>
                <a:lnTo>
                  <a:pt x="78230" y="63340"/>
                </a:lnTo>
                <a:lnTo>
                  <a:pt x="78230" y="63330"/>
                </a:lnTo>
                <a:lnTo>
                  <a:pt x="78220" y="63330"/>
                </a:lnTo>
                <a:lnTo>
                  <a:pt x="78210" y="63330"/>
                </a:lnTo>
                <a:lnTo>
                  <a:pt x="78210" y="63320"/>
                </a:lnTo>
                <a:lnTo>
                  <a:pt x="78210" y="63330"/>
                </a:lnTo>
                <a:lnTo>
                  <a:pt x="78200" y="63330"/>
                </a:lnTo>
                <a:lnTo>
                  <a:pt x="78200" y="63340"/>
                </a:lnTo>
                <a:lnTo>
                  <a:pt x="78190" y="63340"/>
                </a:lnTo>
                <a:lnTo>
                  <a:pt x="78190" y="63350"/>
                </a:lnTo>
                <a:lnTo>
                  <a:pt x="78180" y="63350"/>
                </a:lnTo>
                <a:lnTo>
                  <a:pt x="78180" y="63360"/>
                </a:lnTo>
                <a:lnTo>
                  <a:pt x="78180" y="63370"/>
                </a:lnTo>
                <a:lnTo>
                  <a:pt x="78170" y="63370"/>
                </a:lnTo>
                <a:lnTo>
                  <a:pt x="78150" y="63370"/>
                </a:lnTo>
                <a:lnTo>
                  <a:pt x="78150" y="63360"/>
                </a:lnTo>
                <a:lnTo>
                  <a:pt x="78150" y="63350"/>
                </a:lnTo>
                <a:lnTo>
                  <a:pt x="78130" y="63350"/>
                </a:lnTo>
                <a:lnTo>
                  <a:pt x="78090" y="63350"/>
                </a:lnTo>
                <a:lnTo>
                  <a:pt x="78090" y="63360"/>
                </a:lnTo>
                <a:lnTo>
                  <a:pt x="78070" y="63360"/>
                </a:lnTo>
                <a:lnTo>
                  <a:pt x="78070" y="63350"/>
                </a:lnTo>
                <a:lnTo>
                  <a:pt x="78060" y="63350"/>
                </a:lnTo>
                <a:lnTo>
                  <a:pt x="78050" y="63350"/>
                </a:lnTo>
                <a:lnTo>
                  <a:pt x="78040" y="63350"/>
                </a:lnTo>
                <a:lnTo>
                  <a:pt x="78030" y="63350"/>
                </a:lnTo>
                <a:lnTo>
                  <a:pt x="78020" y="63350"/>
                </a:lnTo>
                <a:lnTo>
                  <a:pt x="78010" y="63350"/>
                </a:lnTo>
                <a:lnTo>
                  <a:pt x="77990" y="63350"/>
                </a:lnTo>
                <a:lnTo>
                  <a:pt x="77990" y="63340"/>
                </a:lnTo>
                <a:lnTo>
                  <a:pt x="77980" y="63340"/>
                </a:lnTo>
                <a:lnTo>
                  <a:pt x="77980" y="63330"/>
                </a:lnTo>
                <a:lnTo>
                  <a:pt x="77970" y="63330"/>
                </a:lnTo>
                <a:lnTo>
                  <a:pt x="77970" y="63320"/>
                </a:lnTo>
                <a:lnTo>
                  <a:pt x="77960" y="63320"/>
                </a:lnTo>
                <a:lnTo>
                  <a:pt x="77960" y="63310"/>
                </a:lnTo>
                <a:lnTo>
                  <a:pt x="77960" y="63290"/>
                </a:lnTo>
                <a:lnTo>
                  <a:pt x="77960" y="63280"/>
                </a:lnTo>
                <a:lnTo>
                  <a:pt x="77950" y="63280"/>
                </a:lnTo>
                <a:lnTo>
                  <a:pt x="77950" y="63270"/>
                </a:lnTo>
                <a:lnTo>
                  <a:pt x="77950" y="63260"/>
                </a:lnTo>
                <a:lnTo>
                  <a:pt x="77940" y="63260"/>
                </a:lnTo>
                <a:lnTo>
                  <a:pt x="77940" y="63250"/>
                </a:lnTo>
                <a:lnTo>
                  <a:pt x="77940" y="63240"/>
                </a:lnTo>
                <a:lnTo>
                  <a:pt x="77930" y="63240"/>
                </a:lnTo>
                <a:lnTo>
                  <a:pt x="77930" y="63230"/>
                </a:lnTo>
                <a:lnTo>
                  <a:pt x="77930" y="63210"/>
                </a:lnTo>
                <a:lnTo>
                  <a:pt x="77920" y="63210"/>
                </a:lnTo>
                <a:lnTo>
                  <a:pt x="77920" y="63200"/>
                </a:lnTo>
                <a:lnTo>
                  <a:pt x="77920" y="63170"/>
                </a:lnTo>
                <a:lnTo>
                  <a:pt x="77910" y="63170"/>
                </a:lnTo>
                <a:lnTo>
                  <a:pt x="77910" y="63160"/>
                </a:lnTo>
                <a:lnTo>
                  <a:pt x="77900" y="63160"/>
                </a:lnTo>
                <a:lnTo>
                  <a:pt x="77890" y="63160"/>
                </a:lnTo>
                <a:lnTo>
                  <a:pt x="77890" y="63180"/>
                </a:lnTo>
                <a:lnTo>
                  <a:pt x="77900" y="63180"/>
                </a:lnTo>
                <a:lnTo>
                  <a:pt x="77900" y="63190"/>
                </a:lnTo>
                <a:lnTo>
                  <a:pt x="77900" y="63210"/>
                </a:lnTo>
                <a:lnTo>
                  <a:pt x="77900" y="63240"/>
                </a:lnTo>
                <a:lnTo>
                  <a:pt x="77890" y="63240"/>
                </a:lnTo>
                <a:lnTo>
                  <a:pt x="77880" y="63240"/>
                </a:lnTo>
                <a:lnTo>
                  <a:pt x="77880" y="63230"/>
                </a:lnTo>
                <a:lnTo>
                  <a:pt x="77880" y="63220"/>
                </a:lnTo>
                <a:lnTo>
                  <a:pt x="77870" y="63220"/>
                </a:lnTo>
                <a:lnTo>
                  <a:pt x="77880" y="63220"/>
                </a:lnTo>
                <a:lnTo>
                  <a:pt x="77870" y="63220"/>
                </a:lnTo>
                <a:lnTo>
                  <a:pt x="77870" y="63190"/>
                </a:lnTo>
                <a:lnTo>
                  <a:pt x="77870" y="63180"/>
                </a:lnTo>
                <a:lnTo>
                  <a:pt x="77870" y="63150"/>
                </a:lnTo>
                <a:lnTo>
                  <a:pt x="77870" y="63140"/>
                </a:lnTo>
                <a:lnTo>
                  <a:pt x="77870" y="63130"/>
                </a:lnTo>
                <a:lnTo>
                  <a:pt x="77860" y="63130"/>
                </a:lnTo>
                <a:lnTo>
                  <a:pt x="77860" y="63140"/>
                </a:lnTo>
                <a:lnTo>
                  <a:pt x="77850" y="63140"/>
                </a:lnTo>
                <a:lnTo>
                  <a:pt x="77850" y="63150"/>
                </a:lnTo>
                <a:lnTo>
                  <a:pt x="77850" y="63160"/>
                </a:lnTo>
                <a:lnTo>
                  <a:pt x="77840" y="63160"/>
                </a:lnTo>
                <a:lnTo>
                  <a:pt x="77840" y="63170"/>
                </a:lnTo>
                <a:lnTo>
                  <a:pt x="77840" y="63180"/>
                </a:lnTo>
                <a:lnTo>
                  <a:pt x="77850" y="63180"/>
                </a:lnTo>
                <a:lnTo>
                  <a:pt x="77850" y="63210"/>
                </a:lnTo>
                <a:lnTo>
                  <a:pt x="77840" y="63210"/>
                </a:lnTo>
                <a:lnTo>
                  <a:pt x="77840" y="63220"/>
                </a:lnTo>
                <a:lnTo>
                  <a:pt x="77830" y="63220"/>
                </a:lnTo>
                <a:lnTo>
                  <a:pt x="77820" y="63220"/>
                </a:lnTo>
                <a:lnTo>
                  <a:pt x="77820" y="63210"/>
                </a:lnTo>
                <a:lnTo>
                  <a:pt x="77820" y="63230"/>
                </a:lnTo>
                <a:lnTo>
                  <a:pt x="77810" y="63230"/>
                </a:lnTo>
                <a:lnTo>
                  <a:pt x="77810" y="63240"/>
                </a:lnTo>
                <a:lnTo>
                  <a:pt x="77810" y="63250"/>
                </a:lnTo>
                <a:lnTo>
                  <a:pt x="77800" y="63250"/>
                </a:lnTo>
                <a:lnTo>
                  <a:pt x="77800" y="63270"/>
                </a:lnTo>
                <a:lnTo>
                  <a:pt x="77800" y="63290"/>
                </a:lnTo>
                <a:lnTo>
                  <a:pt x="77800" y="63310"/>
                </a:lnTo>
                <a:lnTo>
                  <a:pt x="77790" y="63310"/>
                </a:lnTo>
                <a:lnTo>
                  <a:pt x="77790" y="63340"/>
                </a:lnTo>
                <a:lnTo>
                  <a:pt x="77790" y="63350"/>
                </a:lnTo>
                <a:lnTo>
                  <a:pt x="77780" y="63350"/>
                </a:lnTo>
                <a:lnTo>
                  <a:pt x="77780" y="63360"/>
                </a:lnTo>
                <a:lnTo>
                  <a:pt x="77750" y="63360"/>
                </a:lnTo>
                <a:lnTo>
                  <a:pt x="77750" y="63350"/>
                </a:lnTo>
                <a:lnTo>
                  <a:pt x="77750" y="63340"/>
                </a:lnTo>
                <a:lnTo>
                  <a:pt x="77740" y="63340"/>
                </a:lnTo>
                <a:lnTo>
                  <a:pt x="77740" y="63330"/>
                </a:lnTo>
                <a:lnTo>
                  <a:pt x="77730" y="63330"/>
                </a:lnTo>
                <a:lnTo>
                  <a:pt x="77730" y="63320"/>
                </a:lnTo>
                <a:lnTo>
                  <a:pt x="77720" y="63320"/>
                </a:lnTo>
                <a:lnTo>
                  <a:pt x="77720" y="63310"/>
                </a:lnTo>
                <a:lnTo>
                  <a:pt x="77710" y="63310"/>
                </a:lnTo>
                <a:lnTo>
                  <a:pt x="77700" y="63310"/>
                </a:lnTo>
                <a:lnTo>
                  <a:pt x="77700" y="63300"/>
                </a:lnTo>
                <a:lnTo>
                  <a:pt x="77690" y="63300"/>
                </a:lnTo>
                <a:lnTo>
                  <a:pt x="77690" y="63290"/>
                </a:lnTo>
                <a:lnTo>
                  <a:pt x="77680" y="63290"/>
                </a:lnTo>
                <a:lnTo>
                  <a:pt x="77680" y="63280"/>
                </a:lnTo>
                <a:lnTo>
                  <a:pt x="77690" y="63280"/>
                </a:lnTo>
                <a:lnTo>
                  <a:pt x="77700" y="63280"/>
                </a:lnTo>
                <a:lnTo>
                  <a:pt x="77700" y="63270"/>
                </a:lnTo>
                <a:lnTo>
                  <a:pt x="77710" y="63270"/>
                </a:lnTo>
                <a:lnTo>
                  <a:pt x="77720" y="63270"/>
                </a:lnTo>
                <a:lnTo>
                  <a:pt x="77720" y="63260"/>
                </a:lnTo>
                <a:lnTo>
                  <a:pt x="77740" y="63260"/>
                </a:lnTo>
                <a:lnTo>
                  <a:pt x="77750" y="63260"/>
                </a:lnTo>
                <a:lnTo>
                  <a:pt x="77750" y="63270"/>
                </a:lnTo>
                <a:lnTo>
                  <a:pt x="77760" y="63270"/>
                </a:lnTo>
                <a:lnTo>
                  <a:pt x="77760" y="63250"/>
                </a:lnTo>
                <a:lnTo>
                  <a:pt x="77760" y="63240"/>
                </a:lnTo>
                <a:lnTo>
                  <a:pt x="77770" y="63240"/>
                </a:lnTo>
                <a:lnTo>
                  <a:pt x="77770" y="63230"/>
                </a:lnTo>
                <a:lnTo>
                  <a:pt x="77770" y="63220"/>
                </a:lnTo>
                <a:lnTo>
                  <a:pt x="77770" y="63210"/>
                </a:lnTo>
                <a:lnTo>
                  <a:pt x="77770" y="63200"/>
                </a:lnTo>
                <a:lnTo>
                  <a:pt x="77760" y="63200"/>
                </a:lnTo>
                <a:lnTo>
                  <a:pt x="77760" y="63180"/>
                </a:lnTo>
                <a:lnTo>
                  <a:pt x="77760" y="63140"/>
                </a:lnTo>
                <a:lnTo>
                  <a:pt x="77760" y="63130"/>
                </a:lnTo>
                <a:lnTo>
                  <a:pt x="77730" y="63130"/>
                </a:lnTo>
                <a:lnTo>
                  <a:pt x="77730" y="63140"/>
                </a:lnTo>
                <a:lnTo>
                  <a:pt x="77700" y="63140"/>
                </a:lnTo>
                <a:lnTo>
                  <a:pt x="77690" y="63140"/>
                </a:lnTo>
                <a:lnTo>
                  <a:pt x="77690" y="63150"/>
                </a:lnTo>
                <a:lnTo>
                  <a:pt x="77690" y="63140"/>
                </a:lnTo>
                <a:lnTo>
                  <a:pt x="77690" y="63130"/>
                </a:lnTo>
                <a:lnTo>
                  <a:pt x="77690" y="63120"/>
                </a:lnTo>
                <a:lnTo>
                  <a:pt x="77710" y="63120"/>
                </a:lnTo>
                <a:lnTo>
                  <a:pt x="77720" y="63120"/>
                </a:lnTo>
                <a:lnTo>
                  <a:pt x="77720" y="63110"/>
                </a:lnTo>
                <a:lnTo>
                  <a:pt x="77730" y="63110"/>
                </a:lnTo>
                <a:lnTo>
                  <a:pt x="77730" y="63090"/>
                </a:lnTo>
                <a:lnTo>
                  <a:pt x="77720" y="63090"/>
                </a:lnTo>
                <a:lnTo>
                  <a:pt x="77720" y="63080"/>
                </a:lnTo>
                <a:lnTo>
                  <a:pt x="77710" y="63080"/>
                </a:lnTo>
                <a:lnTo>
                  <a:pt x="77710" y="63070"/>
                </a:lnTo>
                <a:lnTo>
                  <a:pt x="77710" y="63060"/>
                </a:lnTo>
                <a:lnTo>
                  <a:pt x="77700" y="63060"/>
                </a:lnTo>
                <a:lnTo>
                  <a:pt x="77700" y="63050"/>
                </a:lnTo>
                <a:lnTo>
                  <a:pt x="77700" y="63060"/>
                </a:lnTo>
                <a:lnTo>
                  <a:pt x="77690" y="63060"/>
                </a:lnTo>
                <a:lnTo>
                  <a:pt x="77700" y="63060"/>
                </a:lnTo>
                <a:lnTo>
                  <a:pt x="77690" y="63060"/>
                </a:lnTo>
                <a:lnTo>
                  <a:pt x="77690" y="63080"/>
                </a:lnTo>
                <a:lnTo>
                  <a:pt x="77690" y="63090"/>
                </a:lnTo>
                <a:lnTo>
                  <a:pt x="77680" y="63090"/>
                </a:lnTo>
                <a:lnTo>
                  <a:pt x="77680" y="63080"/>
                </a:lnTo>
                <a:lnTo>
                  <a:pt x="77670" y="63080"/>
                </a:lnTo>
                <a:lnTo>
                  <a:pt x="77650" y="63080"/>
                </a:lnTo>
                <a:lnTo>
                  <a:pt x="77650" y="63070"/>
                </a:lnTo>
                <a:lnTo>
                  <a:pt x="77640" y="63070"/>
                </a:lnTo>
                <a:lnTo>
                  <a:pt x="77640" y="63060"/>
                </a:lnTo>
                <a:lnTo>
                  <a:pt x="77640" y="63050"/>
                </a:lnTo>
                <a:lnTo>
                  <a:pt x="77630" y="63050"/>
                </a:lnTo>
                <a:lnTo>
                  <a:pt x="77630" y="63040"/>
                </a:lnTo>
                <a:lnTo>
                  <a:pt x="77620" y="63040"/>
                </a:lnTo>
                <a:lnTo>
                  <a:pt x="77620" y="63050"/>
                </a:lnTo>
                <a:lnTo>
                  <a:pt x="77620" y="63040"/>
                </a:lnTo>
                <a:lnTo>
                  <a:pt x="77610" y="63040"/>
                </a:lnTo>
                <a:lnTo>
                  <a:pt x="77610" y="63050"/>
                </a:lnTo>
                <a:lnTo>
                  <a:pt x="77600" y="63050"/>
                </a:lnTo>
                <a:lnTo>
                  <a:pt x="77600" y="63040"/>
                </a:lnTo>
                <a:lnTo>
                  <a:pt x="77590" y="63040"/>
                </a:lnTo>
                <a:lnTo>
                  <a:pt x="77590" y="63050"/>
                </a:lnTo>
                <a:lnTo>
                  <a:pt x="77590" y="63060"/>
                </a:lnTo>
                <a:lnTo>
                  <a:pt x="77590" y="63070"/>
                </a:lnTo>
                <a:lnTo>
                  <a:pt x="77590" y="63080"/>
                </a:lnTo>
                <a:lnTo>
                  <a:pt x="77600" y="63080"/>
                </a:lnTo>
                <a:lnTo>
                  <a:pt x="77600" y="63090"/>
                </a:lnTo>
                <a:lnTo>
                  <a:pt x="77600" y="63100"/>
                </a:lnTo>
                <a:lnTo>
                  <a:pt x="77600" y="63120"/>
                </a:lnTo>
                <a:lnTo>
                  <a:pt x="77610" y="63120"/>
                </a:lnTo>
                <a:lnTo>
                  <a:pt x="77600" y="63120"/>
                </a:lnTo>
                <a:lnTo>
                  <a:pt x="77600" y="63130"/>
                </a:lnTo>
                <a:lnTo>
                  <a:pt x="77590" y="63130"/>
                </a:lnTo>
                <a:lnTo>
                  <a:pt x="77590" y="63140"/>
                </a:lnTo>
                <a:lnTo>
                  <a:pt x="77590" y="63150"/>
                </a:lnTo>
                <a:lnTo>
                  <a:pt x="77580" y="63150"/>
                </a:lnTo>
                <a:lnTo>
                  <a:pt x="77580" y="63160"/>
                </a:lnTo>
                <a:lnTo>
                  <a:pt x="77570" y="63160"/>
                </a:lnTo>
                <a:lnTo>
                  <a:pt x="77570" y="63170"/>
                </a:lnTo>
                <a:lnTo>
                  <a:pt x="77560" y="63170"/>
                </a:lnTo>
                <a:lnTo>
                  <a:pt x="77560" y="63180"/>
                </a:lnTo>
                <a:lnTo>
                  <a:pt x="77550" y="63180"/>
                </a:lnTo>
                <a:lnTo>
                  <a:pt x="77550" y="63190"/>
                </a:lnTo>
                <a:lnTo>
                  <a:pt x="77540" y="63190"/>
                </a:lnTo>
                <a:lnTo>
                  <a:pt x="77530" y="63190"/>
                </a:lnTo>
                <a:lnTo>
                  <a:pt x="77530" y="63200"/>
                </a:lnTo>
                <a:lnTo>
                  <a:pt x="77510" y="63200"/>
                </a:lnTo>
                <a:lnTo>
                  <a:pt x="77510" y="63210"/>
                </a:lnTo>
                <a:lnTo>
                  <a:pt x="77500" y="63210"/>
                </a:lnTo>
                <a:lnTo>
                  <a:pt x="77500" y="63200"/>
                </a:lnTo>
                <a:lnTo>
                  <a:pt x="77500" y="63180"/>
                </a:lnTo>
                <a:lnTo>
                  <a:pt x="77500" y="63160"/>
                </a:lnTo>
                <a:lnTo>
                  <a:pt x="77500" y="63150"/>
                </a:lnTo>
                <a:lnTo>
                  <a:pt x="77510" y="63150"/>
                </a:lnTo>
                <a:lnTo>
                  <a:pt x="77510" y="63140"/>
                </a:lnTo>
                <a:lnTo>
                  <a:pt x="77510" y="63130"/>
                </a:lnTo>
                <a:lnTo>
                  <a:pt x="77520" y="63130"/>
                </a:lnTo>
                <a:lnTo>
                  <a:pt x="77520" y="63080"/>
                </a:lnTo>
                <a:lnTo>
                  <a:pt x="77520" y="63060"/>
                </a:lnTo>
                <a:lnTo>
                  <a:pt x="77520" y="63050"/>
                </a:lnTo>
                <a:lnTo>
                  <a:pt x="77520" y="63010"/>
                </a:lnTo>
                <a:lnTo>
                  <a:pt x="77520" y="62990"/>
                </a:lnTo>
                <a:lnTo>
                  <a:pt x="77530" y="62990"/>
                </a:lnTo>
                <a:lnTo>
                  <a:pt x="77530" y="63000"/>
                </a:lnTo>
                <a:lnTo>
                  <a:pt x="77540" y="63000"/>
                </a:lnTo>
                <a:lnTo>
                  <a:pt x="77540" y="62990"/>
                </a:lnTo>
                <a:lnTo>
                  <a:pt x="77550" y="62990"/>
                </a:lnTo>
                <a:lnTo>
                  <a:pt x="77550" y="62980"/>
                </a:lnTo>
                <a:lnTo>
                  <a:pt x="77560" y="62980"/>
                </a:lnTo>
                <a:lnTo>
                  <a:pt x="77560" y="62970"/>
                </a:lnTo>
                <a:lnTo>
                  <a:pt x="77560" y="62960"/>
                </a:lnTo>
                <a:lnTo>
                  <a:pt x="77570" y="62960"/>
                </a:lnTo>
                <a:lnTo>
                  <a:pt x="77570" y="62950"/>
                </a:lnTo>
                <a:lnTo>
                  <a:pt x="77570" y="62940"/>
                </a:lnTo>
                <a:lnTo>
                  <a:pt x="77570" y="62930"/>
                </a:lnTo>
                <a:lnTo>
                  <a:pt x="77580" y="62930"/>
                </a:lnTo>
                <a:lnTo>
                  <a:pt x="77580" y="62910"/>
                </a:lnTo>
                <a:lnTo>
                  <a:pt x="77570" y="62910"/>
                </a:lnTo>
                <a:lnTo>
                  <a:pt x="77560" y="62910"/>
                </a:lnTo>
                <a:lnTo>
                  <a:pt x="77560" y="62900"/>
                </a:lnTo>
                <a:lnTo>
                  <a:pt x="77560" y="62890"/>
                </a:lnTo>
                <a:lnTo>
                  <a:pt x="77550" y="62890"/>
                </a:lnTo>
                <a:lnTo>
                  <a:pt x="77550" y="62880"/>
                </a:lnTo>
                <a:lnTo>
                  <a:pt x="77540" y="62880"/>
                </a:lnTo>
                <a:lnTo>
                  <a:pt x="77540" y="62870"/>
                </a:lnTo>
                <a:lnTo>
                  <a:pt x="77530" y="62870"/>
                </a:lnTo>
                <a:lnTo>
                  <a:pt x="77530" y="62860"/>
                </a:lnTo>
                <a:lnTo>
                  <a:pt x="77520" y="62860"/>
                </a:lnTo>
                <a:lnTo>
                  <a:pt x="77520" y="62870"/>
                </a:lnTo>
                <a:lnTo>
                  <a:pt x="77530" y="62870"/>
                </a:lnTo>
                <a:lnTo>
                  <a:pt x="77530" y="62880"/>
                </a:lnTo>
                <a:lnTo>
                  <a:pt x="77540" y="62880"/>
                </a:lnTo>
                <a:lnTo>
                  <a:pt x="77540" y="62890"/>
                </a:lnTo>
                <a:lnTo>
                  <a:pt x="77540" y="62900"/>
                </a:lnTo>
                <a:lnTo>
                  <a:pt x="77550" y="62900"/>
                </a:lnTo>
                <a:lnTo>
                  <a:pt x="77550" y="62910"/>
                </a:lnTo>
                <a:lnTo>
                  <a:pt x="77560" y="62910"/>
                </a:lnTo>
                <a:lnTo>
                  <a:pt x="77560" y="62920"/>
                </a:lnTo>
                <a:lnTo>
                  <a:pt x="77560" y="62930"/>
                </a:lnTo>
                <a:lnTo>
                  <a:pt x="77560" y="62940"/>
                </a:lnTo>
                <a:lnTo>
                  <a:pt x="77550" y="62940"/>
                </a:lnTo>
                <a:lnTo>
                  <a:pt x="77550" y="62950"/>
                </a:lnTo>
                <a:lnTo>
                  <a:pt x="77550" y="62960"/>
                </a:lnTo>
                <a:lnTo>
                  <a:pt x="77540" y="62960"/>
                </a:lnTo>
                <a:lnTo>
                  <a:pt x="77540" y="62970"/>
                </a:lnTo>
                <a:lnTo>
                  <a:pt x="77540" y="62980"/>
                </a:lnTo>
                <a:lnTo>
                  <a:pt x="77530" y="62980"/>
                </a:lnTo>
                <a:lnTo>
                  <a:pt x="77520" y="62980"/>
                </a:lnTo>
                <a:lnTo>
                  <a:pt x="77520" y="62990"/>
                </a:lnTo>
                <a:lnTo>
                  <a:pt x="77500" y="62990"/>
                </a:lnTo>
                <a:lnTo>
                  <a:pt x="77490" y="62990"/>
                </a:lnTo>
                <a:lnTo>
                  <a:pt x="77480" y="62990"/>
                </a:lnTo>
                <a:lnTo>
                  <a:pt x="77480" y="63000"/>
                </a:lnTo>
                <a:lnTo>
                  <a:pt x="77470" y="63000"/>
                </a:lnTo>
                <a:lnTo>
                  <a:pt x="77470" y="63020"/>
                </a:lnTo>
                <a:lnTo>
                  <a:pt x="77480" y="63020"/>
                </a:lnTo>
                <a:lnTo>
                  <a:pt x="77480" y="63060"/>
                </a:lnTo>
                <a:lnTo>
                  <a:pt x="77470" y="63060"/>
                </a:lnTo>
                <a:lnTo>
                  <a:pt x="77450" y="63060"/>
                </a:lnTo>
                <a:lnTo>
                  <a:pt x="77440" y="63060"/>
                </a:lnTo>
                <a:lnTo>
                  <a:pt x="77440" y="63080"/>
                </a:lnTo>
                <a:lnTo>
                  <a:pt x="77440" y="63090"/>
                </a:lnTo>
                <a:lnTo>
                  <a:pt x="77440" y="63100"/>
                </a:lnTo>
                <a:lnTo>
                  <a:pt x="77430" y="63100"/>
                </a:lnTo>
                <a:lnTo>
                  <a:pt x="77430" y="63090"/>
                </a:lnTo>
                <a:lnTo>
                  <a:pt x="77420" y="63090"/>
                </a:lnTo>
                <a:lnTo>
                  <a:pt x="77420" y="63080"/>
                </a:lnTo>
                <a:lnTo>
                  <a:pt x="77410" y="63080"/>
                </a:lnTo>
                <a:lnTo>
                  <a:pt x="77400" y="63080"/>
                </a:lnTo>
                <a:lnTo>
                  <a:pt x="77390" y="63080"/>
                </a:lnTo>
                <a:lnTo>
                  <a:pt x="77390" y="63090"/>
                </a:lnTo>
                <a:lnTo>
                  <a:pt x="77360" y="63090"/>
                </a:lnTo>
                <a:lnTo>
                  <a:pt x="77350" y="63090"/>
                </a:lnTo>
                <a:lnTo>
                  <a:pt x="77350" y="63100"/>
                </a:lnTo>
                <a:lnTo>
                  <a:pt x="77350" y="63120"/>
                </a:lnTo>
                <a:lnTo>
                  <a:pt x="77340" y="63120"/>
                </a:lnTo>
                <a:lnTo>
                  <a:pt x="77330" y="63120"/>
                </a:lnTo>
                <a:lnTo>
                  <a:pt x="77330" y="63130"/>
                </a:lnTo>
                <a:lnTo>
                  <a:pt x="77320" y="63130"/>
                </a:lnTo>
                <a:lnTo>
                  <a:pt x="77320" y="63140"/>
                </a:lnTo>
                <a:lnTo>
                  <a:pt x="77320" y="63150"/>
                </a:lnTo>
                <a:lnTo>
                  <a:pt x="77310" y="63150"/>
                </a:lnTo>
                <a:lnTo>
                  <a:pt x="77310" y="63160"/>
                </a:lnTo>
                <a:lnTo>
                  <a:pt x="77310" y="63180"/>
                </a:lnTo>
                <a:lnTo>
                  <a:pt x="77310" y="63190"/>
                </a:lnTo>
                <a:lnTo>
                  <a:pt x="77310" y="63200"/>
                </a:lnTo>
                <a:lnTo>
                  <a:pt x="77300" y="63200"/>
                </a:lnTo>
                <a:lnTo>
                  <a:pt x="77300" y="63210"/>
                </a:lnTo>
                <a:lnTo>
                  <a:pt x="77290" y="63210"/>
                </a:lnTo>
                <a:lnTo>
                  <a:pt x="77290" y="63220"/>
                </a:lnTo>
                <a:lnTo>
                  <a:pt x="77280" y="63220"/>
                </a:lnTo>
                <a:lnTo>
                  <a:pt x="77280" y="63230"/>
                </a:lnTo>
                <a:lnTo>
                  <a:pt x="77280" y="63240"/>
                </a:lnTo>
                <a:lnTo>
                  <a:pt x="77270" y="63240"/>
                </a:lnTo>
                <a:lnTo>
                  <a:pt x="77270" y="63250"/>
                </a:lnTo>
                <a:lnTo>
                  <a:pt x="77260" y="63250"/>
                </a:lnTo>
                <a:lnTo>
                  <a:pt x="77260" y="63260"/>
                </a:lnTo>
                <a:lnTo>
                  <a:pt x="77260" y="63270"/>
                </a:lnTo>
                <a:lnTo>
                  <a:pt x="77250" y="63270"/>
                </a:lnTo>
                <a:lnTo>
                  <a:pt x="77250" y="63280"/>
                </a:lnTo>
                <a:lnTo>
                  <a:pt x="77240" y="63280"/>
                </a:lnTo>
                <a:lnTo>
                  <a:pt x="77240" y="63290"/>
                </a:lnTo>
                <a:lnTo>
                  <a:pt x="77230" y="63290"/>
                </a:lnTo>
                <a:lnTo>
                  <a:pt x="77220" y="63290"/>
                </a:lnTo>
                <a:lnTo>
                  <a:pt x="77220" y="63300"/>
                </a:lnTo>
                <a:lnTo>
                  <a:pt x="77210" y="63300"/>
                </a:lnTo>
                <a:lnTo>
                  <a:pt x="77200" y="63300"/>
                </a:lnTo>
                <a:lnTo>
                  <a:pt x="77200" y="63310"/>
                </a:lnTo>
                <a:lnTo>
                  <a:pt x="77190" y="63310"/>
                </a:lnTo>
                <a:lnTo>
                  <a:pt x="77180" y="63310"/>
                </a:lnTo>
                <a:lnTo>
                  <a:pt x="77180" y="63300"/>
                </a:lnTo>
                <a:lnTo>
                  <a:pt x="77170" y="63300"/>
                </a:lnTo>
                <a:lnTo>
                  <a:pt x="77150" y="63300"/>
                </a:lnTo>
                <a:lnTo>
                  <a:pt x="77150" y="63310"/>
                </a:lnTo>
                <a:lnTo>
                  <a:pt x="77130" y="63310"/>
                </a:lnTo>
                <a:lnTo>
                  <a:pt x="77130" y="63300"/>
                </a:lnTo>
                <a:lnTo>
                  <a:pt x="77120" y="63300"/>
                </a:lnTo>
                <a:lnTo>
                  <a:pt x="77110" y="63300"/>
                </a:lnTo>
                <a:lnTo>
                  <a:pt x="77110" y="63310"/>
                </a:lnTo>
                <a:lnTo>
                  <a:pt x="77090" y="63310"/>
                </a:lnTo>
                <a:lnTo>
                  <a:pt x="77090" y="63300"/>
                </a:lnTo>
                <a:lnTo>
                  <a:pt x="77080" y="63300"/>
                </a:lnTo>
                <a:lnTo>
                  <a:pt x="77080" y="63310"/>
                </a:lnTo>
                <a:lnTo>
                  <a:pt x="77090" y="63310"/>
                </a:lnTo>
                <a:lnTo>
                  <a:pt x="77090" y="63320"/>
                </a:lnTo>
                <a:lnTo>
                  <a:pt x="77100" y="63320"/>
                </a:lnTo>
                <a:lnTo>
                  <a:pt x="77100" y="63330"/>
                </a:lnTo>
                <a:lnTo>
                  <a:pt x="77090" y="63330"/>
                </a:lnTo>
                <a:lnTo>
                  <a:pt x="77080" y="63330"/>
                </a:lnTo>
                <a:lnTo>
                  <a:pt x="77070" y="63330"/>
                </a:lnTo>
                <a:lnTo>
                  <a:pt x="77070" y="63340"/>
                </a:lnTo>
                <a:lnTo>
                  <a:pt x="77060" y="63340"/>
                </a:lnTo>
                <a:lnTo>
                  <a:pt x="77060" y="63330"/>
                </a:lnTo>
                <a:lnTo>
                  <a:pt x="77050" y="63330"/>
                </a:lnTo>
                <a:lnTo>
                  <a:pt x="77050" y="63340"/>
                </a:lnTo>
                <a:lnTo>
                  <a:pt x="77030" y="63340"/>
                </a:lnTo>
                <a:lnTo>
                  <a:pt x="77030" y="63330"/>
                </a:lnTo>
                <a:lnTo>
                  <a:pt x="77020" y="63330"/>
                </a:lnTo>
                <a:lnTo>
                  <a:pt x="77020" y="63320"/>
                </a:lnTo>
                <a:lnTo>
                  <a:pt x="77010" y="63320"/>
                </a:lnTo>
                <a:lnTo>
                  <a:pt x="77010" y="63310"/>
                </a:lnTo>
                <a:lnTo>
                  <a:pt x="77000" y="63310"/>
                </a:lnTo>
                <a:lnTo>
                  <a:pt x="77000" y="63300"/>
                </a:lnTo>
                <a:lnTo>
                  <a:pt x="76990" y="63300"/>
                </a:lnTo>
                <a:lnTo>
                  <a:pt x="76990" y="63280"/>
                </a:lnTo>
                <a:lnTo>
                  <a:pt x="76990" y="63270"/>
                </a:lnTo>
                <a:lnTo>
                  <a:pt x="76990" y="63260"/>
                </a:lnTo>
                <a:lnTo>
                  <a:pt x="76980" y="63260"/>
                </a:lnTo>
                <a:lnTo>
                  <a:pt x="76980" y="63250"/>
                </a:lnTo>
                <a:lnTo>
                  <a:pt x="76990" y="63250"/>
                </a:lnTo>
                <a:lnTo>
                  <a:pt x="76990" y="63240"/>
                </a:lnTo>
                <a:lnTo>
                  <a:pt x="76990" y="63220"/>
                </a:lnTo>
                <a:lnTo>
                  <a:pt x="76990" y="63190"/>
                </a:lnTo>
                <a:lnTo>
                  <a:pt x="77000" y="63190"/>
                </a:lnTo>
                <a:lnTo>
                  <a:pt x="77000" y="63180"/>
                </a:lnTo>
                <a:lnTo>
                  <a:pt x="77000" y="63170"/>
                </a:lnTo>
                <a:lnTo>
                  <a:pt x="77000" y="63160"/>
                </a:lnTo>
                <a:lnTo>
                  <a:pt x="77010" y="63160"/>
                </a:lnTo>
                <a:lnTo>
                  <a:pt x="77010" y="63140"/>
                </a:lnTo>
                <a:lnTo>
                  <a:pt x="77010" y="63130"/>
                </a:lnTo>
                <a:lnTo>
                  <a:pt x="77010" y="63110"/>
                </a:lnTo>
                <a:lnTo>
                  <a:pt x="77020" y="63110"/>
                </a:lnTo>
                <a:lnTo>
                  <a:pt x="77020" y="63100"/>
                </a:lnTo>
                <a:lnTo>
                  <a:pt x="77020" y="63080"/>
                </a:lnTo>
                <a:lnTo>
                  <a:pt x="77030" y="63080"/>
                </a:lnTo>
                <a:lnTo>
                  <a:pt x="77030" y="63040"/>
                </a:lnTo>
                <a:lnTo>
                  <a:pt x="77030" y="63030"/>
                </a:lnTo>
                <a:lnTo>
                  <a:pt x="77030" y="63020"/>
                </a:lnTo>
                <a:lnTo>
                  <a:pt x="77040" y="63020"/>
                </a:lnTo>
                <a:lnTo>
                  <a:pt x="77040" y="63000"/>
                </a:lnTo>
                <a:lnTo>
                  <a:pt x="77040" y="62990"/>
                </a:lnTo>
                <a:lnTo>
                  <a:pt x="77040" y="62970"/>
                </a:lnTo>
                <a:lnTo>
                  <a:pt x="77050" y="62970"/>
                </a:lnTo>
                <a:lnTo>
                  <a:pt x="77050" y="62930"/>
                </a:lnTo>
                <a:lnTo>
                  <a:pt x="77050" y="62920"/>
                </a:lnTo>
                <a:lnTo>
                  <a:pt x="77050" y="62910"/>
                </a:lnTo>
                <a:lnTo>
                  <a:pt x="77050" y="62900"/>
                </a:lnTo>
                <a:lnTo>
                  <a:pt x="77050" y="62890"/>
                </a:lnTo>
                <a:lnTo>
                  <a:pt x="77050" y="62850"/>
                </a:lnTo>
                <a:lnTo>
                  <a:pt x="77040" y="62850"/>
                </a:lnTo>
                <a:lnTo>
                  <a:pt x="77040" y="62820"/>
                </a:lnTo>
                <a:lnTo>
                  <a:pt x="77050" y="62820"/>
                </a:lnTo>
                <a:lnTo>
                  <a:pt x="77040" y="62820"/>
                </a:lnTo>
                <a:lnTo>
                  <a:pt x="77040" y="62790"/>
                </a:lnTo>
                <a:lnTo>
                  <a:pt x="77040" y="62770"/>
                </a:lnTo>
                <a:lnTo>
                  <a:pt x="77040" y="62760"/>
                </a:lnTo>
                <a:lnTo>
                  <a:pt x="77040" y="62750"/>
                </a:lnTo>
                <a:lnTo>
                  <a:pt x="77030" y="62750"/>
                </a:lnTo>
                <a:lnTo>
                  <a:pt x="77030" y="62740"/>
                </a:lnTo>
                <a:lnTo>
                  <a:pt x="77030" y="62730"/>
                </a:lnTo>
                <a:lnTo>
                  <a:pt x="77030" y="62720"/>
                </a:lnTo>
                <a:lnTo>
                  <a:pt x="77020" y="62720"/>
                </a:lnTo>
                <a:lnTo>
                  <a:pt x="77020" y="62710"/>
                </a:lnTo>
                <a:lnTo>
                  <a:pt x="77020" y="62700"/>
                </a:lnTo>
                <a:lnTo>
                  <a:pt x="77020" y="62690"/>
                </a:lnTo>
                <a:lnTo>
                  <a:pt x="77010" y="62690"/>
                </a:lnTo>
                <a:lnTo>
                  <a:pt x="77010" y="62680"/>
                </a:lnTo>
                <a:lnTo>
                  <a:pt x="77010" y="62670"/>
                </a:lnTo>
                <a:lnTo>
                  <a:pt x="77000" y="62670"/>
                </a:lnTo>
                <a:lnTo>
                  <a:pt x="77000" y="62660"/>
                </a:lnTo>
                <a:lnTo>
                  <a:pt x="77000" y="62650"/>
                </a:lnTo>
                <a:lnTo>
                  <a:pt x="76990" y="62650"/>
                </a:lnTo>
                <a:lnTo>
                  <a:pt x="76990" y="62640"/>
                </a:lnTo>
                <a:lnTo>
                  <a:pt x="76990" y="62630"/>
                </a:lnTo>
                <a:lnTo>
                  <a:pt x="76980" y="62630"/>
                </a:lnTo>
                <a:lnTo>
                  <a:pt x="76980" y="62620"/>
                </a:lnTo>
                <a:lnTo>
                  <a:pt x="76980" y="62610"/>
                </a:lnTo>
                <a:lnTo>
                  <a:pt x="76970" y="62610"/>
                </a:lnTo>
                <a:lnTo>
                  <a:pt x="76970" y="62600"/>
                </a:lnTo>
                <a:lnTo>
                  <a:pt x="76970" y="62590"/>
                </a:lnTo>
                <a:lnTo>
                  <a:pt x="76960" y="62590"/>
                </a:lnTo>
                <a:lnTo>
                  <a:pt x="76960" y="62580"/>
                </a:lnTo>
                <a:lnTo>
                  <a:pt x="76950" y="62580"/>
                </a:lnTo>
                <a:lnTo>
                  <a:pt x="76950" y="62570"/>
                </a:lnTo>
                <a:lnTo>
                  <a:pt x="76940" y="62570"/>
                </a:lnTo>
                <a:lnTo>
                  <a:pt x="76940" y="62560"/>
                </a:lnTo>
                <a:lnTo>
                  <a:pt x="76940" y="62550"/>
                </a:lnTo>
                <a:lnTo>
                  <a:pt x="76930" y="62550"/>
                </a:lnTo>
                <a:lnTo>
                  <a:pt x="76930" y="62540"/>
                </a:lnTo>
                <a:lnTo>
                  <a:pt x="76920" y="62540"/>
                </a:lnTo>
                <a:lnTo>
                  <a:pt x="76920" y="62530"/>
                </a:lnTo>
                <a:lnTo>
                  <a:pt x="76920" y="62520"/>
                </a:lnTo>
                <a:lnTo>
                  <a:pt x="76910" y="62520"/>
                </a:lnTo>
                <a:lnTo>
                  <a:pt x="76910" y="62510"/>
                </a:lnTo>
                <a:lnTo>
                  <a:pt x="76900" y="62510"/>
                </a:lnTo>
                <a:lnTo>
                  <a:pt x="76900" y="62500"/>
                </a:lnTo>
                <a:lnTo>
                  <a:pt x="76900" y="62490"/>
                </a:lnTo>
                <a:lnTo>
                  <a:pt x="76890" y="62490"/>
                </a:lnTo>
                <a:lnTo>
                  <a:pt x="76890" y="62480"/>
                </a:lnTo>
                <a:lnTo>
                  <a:pt x="76880" y="62480"/>
                </a:lnTo>
                <a:lnTo>
                  <a:pt x="76880" y="62470"/>
                </a:lnTo>
                <a:lnTo>
                  <a:pt x="76880" y="62460"/>
                </a:lnTo>
                <a:lnTo>
                  <a:pt x="76870" y="62460"/>
                </a:lnTo>
                <a:lnTo>
                  <a:pt x="76870" y="62450"/>
                </a:lnTo>
                <a:lnTo>
                  <a:pt x="76870" y="62440"/>
                </a:lnTo>
                <a:lnTo>
                  <a:pt x="76860" y="62440"/>
                </a:lnTo>
                <a:lnTo>
                  <a:pt x="76860" y="62430"/>
                </a:lnTo>
                <a:lnTo>
                  <a:pt x="76850" y="62430"/>
                </a:lnTo>
                <a:lnTo>
                  <a:pt x="76850" y="62420"/>
                </a:lnTo>
                <a:lnTo>
                  <a:pt x="76850" y="62410"/>
                </a:lnTo>
                <a:lnTo>
                  <a:pt x="76850" y="62400"/>
                </a:lnTo>
                <a:lnTo>
                  <a:pt x="76840" y="62400"/>
                </a:lnTo>
                <a:lnTo>
                  <a:pt x="76840" y="62390"/>
                </a:lnTo>
                <a:lnTo>
                  <a:pt x="76830" y="62390"/>
                </a:lnTo>
                <a:lnTo>
                  <a:pt x="76830" y="62380"/>
                </a:lnTo>
                <a:lnTo>
                  <a:pt x="76820" y="62380"/>
                </a:lnTo>
                <a:lnTo>
                  <a:pt x="76820" y="62370"/>
                </a:lnTo>
                <a:lnTo>
                  <a:pt x="76820" y="62360"/>
                </a:lnTo>
                <a:lnTo>
                  <a:pt x="76810" y="62360"/>
                </a:lnTo>
                <a:lnTo>
                  <a:pt x="76810" y="62350"/>
                </a:lnTo>
                <a:lnTo>
                  <a:pt x="76800" y="62350"/>
                </a:lnTo>
                <a:lnTo>
                  <a:pt x="76790" y="62350"/>
                </a:lnTo>
                <a:lnTo>
                  <a:pt x="76790" y="62340"/>
                </a:lnTo>
                <a:lnTo>
                  <a:pt x="76780" y="62340"/>
                </a:lnTo>
                <a:lnTo>
                  <a:pt x="76770" y="62340"/>
                </a:lnTo>
                <a:lnTo>
                  <a:pt x="76770" y="62330"/>
                </a:lnTo>
                <a:lnTo>
                  <a:pt x="76760" y="62330"/>
                </a:lnTo>
                <a:lnTo>
                  <a:pt x="76750" y="62330"/>
                </a:lnTo>
                <a:lnTo>
                  <a:pt x="76750" y="62320"/>
                </a:lnTo>
                <a:lnTo>
                  <a:pt x="76740" y="62320"/>
                </a:lnTo>
                <a:lnTo>
                  <a:pt x="76730" y="62320"/>
                </a:lnTo>
                <a:lnTo>
                  <a:pt x="76720" y="62320"/>
                </a:lnTo>
                <a:lnTo>
                  <a:pt x="76720" y="62310"/>
                </a:lnTo>
                <a:lnTo>
                  <a:pt x="76710" y="62310"/>
                </a:lnTo>
                <a:lnTo>
                  <a:pt x="76700" y="62310"/>
                </a:lnTo>
                <a:lnTo>
                  <a:pt x="76690" y="62310"/>
                </a:lnTo>
                <a:lnTo>
                  <a:pt x="76690" y="62300"/>
                </a:lnTo>
                <a:lnTo>
                  <a:pt x="76680" y="62300"/>
                </a:lnTo>
                <a:lnTo>
                  <a:pt x="76670" y="62300"/>
                </a:lnTo>
                <a:lnTo>
                  <a:pt x="76670" y="62290"/>
                </a:lnTo>
                <a:lnTo>
                  <a:pt x="76660" y="62290"/>
                </a:lnTo>
                <a:lnTo>
                  <a:pt x="76650" y="62290"/>
                </a:lnTo>
                <a:lnTo>
                  <a:pt x="76650" y="62280"/>
                </a:lnTo>
                <a:lnTo>
                  <a:pt x="76640" y="62280"/>
                </a:lnTo>
                <a:lnTo>
                  <a:pt x="76640" y="62270"/>
                </a:lnTo>
                <a:lnTo>
                  <a:pt x="76630" y="62270"/>
                </a:lnTo>
                <a:lnTo>
                  <a:pt x="76630" y="62260"/>
                </a:lnTo>
                <a:lnTo>
                  <a:pt x="76630" y="62250"/>
                </a:lnTo>
                <a:lnTo>
                  <a:pt x="76620" y="62250"/>
                </a:lnTo>
                <a:lnTo>
                  <a:pt x="76620" y="62240"/>
                </a:lnTo>
                <a:lnTo>
                  <a:pt x="76610" y="62240"/>
                </a:lnTo>
                <a:lnTo>
                  <a:pt x="76610" y="62230"/>
                </a:lnTo>
                <a:lnTo>
                  <a:pt x="76600" y="62230"/>
                </a:lnTo>
                <a:lnTo>
                  <a:pt x="76600" y="62220"/>
                </a:lnTo>
                <a:lnTo>
                  <a:pt x="76590" y="62220"/>
                </a:lnTo>
                <a:lnTo>
                  <a:pt x="76590" y="62210"/>
                </a:lnTo>
                <a:lnTo>
                  <a:pt x="76590" y="62200"/>
                </a:lnTo>
                <a:lnTo>
                  <a:pt x="76580" y="62200"/>
                </a:lnTo>
                <a:lnTo>
                  <a:pt x="76580" y="62190"/>
                </a:lnTo>
                <a:lnTo>
                  <a:pt x="76570" y="62190"/>
                </a:lnTo>
                <a:lnTo>
                  <a:pt x="76570" y="62180"/>
                </a:lnTo>
                <a:lnTo>
                  <a:pt x="76560" y="62180"/>
                </a:lnTo>
                <a:lnTo>
                  <a:pt x="76560" y="62170"/>
                </a:lnTo>
                <a:lnTo>
                  <a:pt x="76550" y="62170"/>
                </a:lnTo>
                <a:lnTo>
                  <a:pt x="76550" y="62160"/>
                </a:lnTo>
                <a:lnTo>
                  <a:pt x="76550" y="62150"/>
                </a:lnTo>
                <a:lnTo>
                  <a:pt x="76540" y="62150"/>
                </a:lnTo>
                <a:lnTo>
                  <a:pt x="76540" y="62140"/>
                </a:lnTo>
                <a:lnTo>
                  <a:pt x="76530" y="62140"/>
                </a:lnTo>
                <a:lnTo>
                  <a:pt x="76520" y="62140"/>
                </a:lnTo>
                <a:lnTo>
                  <a:pt x="76520" y="62130"/>
                </a:lnTo>
                <a:lnTo>
                  <a:pt x="76510" y="62130"/>
                </a:lnTo>
                <a:lnTo>
                  <a:pt x="76510" y="62120"/>
                </a:lnTo>
                <a:lnTo>
                  <a:pt x="76510" y="62110"/>
                </a:lnTo>
                <a:lnTo>
                  <a:pt x="76500" y="62110"/>
                </a:lnTo>
                <a:lnTo>
                  <a:pt x="76500" y="62100"/>
                </a:lnTo>
                <a:lnTo>
                  <a:pt x="76500" y="62090"/>
                </a:lnTo>
                <a:lnTo>
                  <a:pt x="76490" y="62090"/>
                </a:lnTo>
                <a:lnTo>
                  <a:pt x="76490" y="62080"/>
                </a:lnTo>
                <a:lnTo>
                  <a:pt x="76490" y="62070"/>
                </a:lnTo>
                <a:lnTo>
                  <a:pt x="76480" y="62070"/>
                </a:lnTo>
                <a:lnTo>
                  <a:pt x="76480" y="62060"/>
                </a:lnTo>
                <a:lnTo>
                  <a:pt x="76480" y="62050"/>
                </a:lnTo>
                <a:lnTo>
                  <a:pt x="76470" y="62050"/>
                </a:lnTo>
                <a:lnTo>
                  <a:pt x="76470" y="62030"/>
                </a:lnTo>
                <a:lnTo>
                  <a:pt x="76460" y="62030"/>
                </a:lnTo>
                <a:lnTo>
                  <a:pt x="76460" y="62020"/>
                </a:lnTo>
                <a:lnTo>
                  <a:pt x="76460" y="62010"/>
                </a:lnTo>
                <a:lnTo>
                  <a:pt x="76460" y="62000"/>
                </a:lnTo>
                <a:lnTo>
                  <a:pt x="76450" y="62000"/>
                </a:lnTo>
                <a:lnTo>
                  <a:pt x="76450" y="61990"/>
                </a:lnTo>
                <a:lnTo>
                  <a:pt x="76450" y="61980"/>
                </a:lnTo>
                <a:lnTo>
                  <a:pt x="76440" y="61980"/>
                </a:lnTo>
                <a:lnTo>
                  <a:pt x="76440" y="61970"/>
                </a:lnTo>
                <a:lnTo>
                  <a:pt x="76440" y="61950"/>
                </a:lnTo>
                <a:lnTo>
                  <a:pt x="76440" y="61940"/>
                </a:lnTo>
                <a:lnTo>
                  <a:pt x="76430" y="61940"/>
                </a:lnTo>
                <a:lnTo>
                  <a:pt x="76430" y="61920"/>
                </a:lnTo>
                <a:lnTo>
                  <a:pt x="76430" y="61910"/>
                </a:lnTo>
                <a:lnTo>
                  <a:pt x="76430" y="61900"/>
                </a:lnTo>
                <a:lnTo>
                  <a:pt x="76420" y="61900"/>
                </a:lnTo>
                <a:lnTo>
                  <a:pt x="76420" y="61890"/>
                </a:lnTo>
                <a:lnTo>
                  <a:pt x="76420" y="61880"/>
                </a:lnTo>
                <a:lnTo>
                  <a:pt x="76410" y="61880"/>
                </a:lnTo>
                <a:lnTo>
                  <a:pt x="76410" y="61870"/>
                </a:lnTo>
                <a:lnTo>
                  <a:pt x="76400" y="61870"/>
                </a:lnTo>
                <a:lnTo>
                  <a:pt x="76400" y="61860"/>
                </a:lnTo>
                <a:lnTo>
                  <a:pt x="76390" y="61860"/>
                </a:lnTo>
                <a:lnTo>
                  <a:pt x="76380" y="61860"/>
                </a:lnTo>
                <a:lnTo>
                  <a:pt x="76380" y="61850"/>
                </a:lnTo>
                <a:lnTo>
                  <a:pt x="76380" y="61840"/>
                </a:lnTo>
                <a:lnTo>
                  <a:pt x="76380" y="61830"/>
                </a:lnTo>
                <a:lnTo>
                  <a:pt x="76370" y="61830"/>
                </a:lnTo>
                <a:lnTo>
                  <a:pt x="76370" y="61820"/>
                </a:lnTo>
                <a:lnTo>
                  <a:pt x="76380" y="61820"/>
                </a:lnTo>
                <a:lnTo>
                  <a:pt x="76380" y="61810"/>
                </a:lnTo>
                <a:lnTo>
                  <a:pt x="76380" y="61800"/>
                </a:lnTo>
                <a:lnTo>
                  <a:pt x="76380" y="61790"/>
                </a:lnTo>
                <a:lnTo>
                  <a:pt x="76390" y="61790"/>
                </a:lnTo>
                <a:lnTo>
                  <a:pt x="76390" y="61780"/>
                </a:lnTo>
                <a:lnTo>
                  <a:pt x="76380" y="61780"/>
                </a:lnTo>
                <a:lnTo>
                  <a:pt x="76390" y="61780"/>
                </a:lnTo>
                <a:lnTo>
                  <a:pt x="76390" y="61770"/>
                </a:lnTo>
                <a:lnTo>
                  <a:pt x="76380" y="61770"/>
                </a:lnTo>
                <a:lnTo>
                  <a:pt x="76380" y="61760"/>
                </a:lnTo>
                <a:lnTo>
                  <a:pt x="76380" y="61750"/>
                </a:lnTo>
                <a:lnTo>
                  <a:pt x="76370" y="61750"/>
                </a:lnTo>
                <a:lnTo>
                  <a:pt x="76370" y="61740"/>
                </a:lnTo>
                <a:lnTo>
                  <a:pt x="76370" y="61730"/>
                </a:lnTo>
                <a:lnTo>
                  <a:pt x="76370" y="61720"/>
                </a:lnTo>
                <a:lnTo>
                  <a:pt x="76360" y="61720"/>
                </a:lnTo>
                <a:lnTo>
                  <a:pt x="76360" y="61710"/>
                </a:lnTo>
                <a:lnTo>
                  <a:pt x="76360" y="61660"/>
                </a:lnTo>
                <a:lnTo>
                  <a:pt x="76350" y="61660"/>
                </a:lnTo>
                <a:lnTo>
                  <a:pt x="76350" y="61640"/>
                </a:lnTo>
                <a:lnTo>
                  <a:pt x="76350" y="61630"/>
                </a:lnTo>
                <a:lnTo>
                  <a:pt x="76340" y="61630"/>
                </a:lnTo>
                <a:lnTo>
                  <a:pt x="76340" y="61620"/>
                </a:lnTo>
                <a:lnTo>
                  <a:pt x="76340" y="61610"/>
                </a:lnTo>
                <a:lnTo>
                  <a:pt x="76330" y="61610"/>
                </a:lnTo>
                <a:lnTo>
                  <a:pt x="76330" y="61590"/>
                </a:lnTo>
                <a:lnTo>
                  <a:pt x="76330" y="61580"/>
                </a:lnTo>
                <a:lnTo>
                  <a:pt x="76320" y="61580"/>
                </a:lnTo>
                <a:lnTo>
                  <a:pt x="76320" y="61570"/>
                </a:lnTo>
                <a:lnTo>
                  <a:pt x="76320" y="61560"/>
                </a:lnTo>
                <a:lnTo>
                  <a:pt x="76310" y="61560"/>
                </a:lnTo>
                <a:lnTo>
                  <a:pt x="76310" y="61550"/>
                </a:lnTo>
                <a:lnTo>
                  <a:pt x="76300" y="61550"/>
                </a:lnTo>
                <a:lnTo>
                  <a:pt x="76290" y="61550"/>
                </a:lnTo>
                <a:lnTo>
                  <a:pt x="76290" y="61540"/>
                </a:lnTo>
                <a:lnTo>
                  <a:pt x="76280" y="61540"/>
                </a:lnTo>
                <a:lnTo>
                  <a:pt x="76280" y="61530"/>
                </a:lnTo>
                <a:lnTo>
                  <a:pt x="76280" y="61510"/>
                </a:lnTo>
                <a:lnTo>
                  <a:pt x="76280" y="61490"/>
                </a:lnTo>
                <a:lnTo>
                  <a:pt x="76290" y="61490"/>
                </a:lnTo>
                <a:lnTo>
                  <a:pt x="76290" y="61480"/>
                </a:lnTo>
                <a:lnTo>
                  <a:pt x="76300" y="61480"/>
                </a:lnTo>
                <a:lnTo>
                  <a:pt x="76300" y="61470"/>
                </a:lnTo>
                <a:lnTo>
                  <a:pt x="76310" y="61470"/>
                </a:lnTo>
                <a:lnTo>
                  <a:pt x="76310" y="61460"/>
                </a:lnTo>
                <a:lnTo>
                  <a:pt x="76320" y="61460"/>
                </a:lnTo>
                <a:lnTo>
                  <a:pt x="76320" y="61470"/>
                </a:lnTo>
                <a:lnTo>
                  <a:pt x="76340" y="61470"/>
                </a:lnTo>
                <a:lnTo>
                  <a:pt x="76340" y="61460"/>
                </a:lnTo>
                <a:lnTo>
                  <a:pt x="76350" y="61460"/>
                </a:lnTo>
                <a:lnTo>
                  <a:pt x="76400" y="61460"/>
                </a:lnTo>
                <a:lnTo>
                  <a:pt x="76420" y="61460"/>
                </a:lnTo>
                <a:lnTo>
                  <a:pt x="76450" y="61460"/>
                </a:lnTo>
                <a:lnTo>
                  <a:pt x="76480" y="61460"/>
                </a:lnTo>
                <a:lnTo>
                  <a:pt x="76500" y="61460"/>
                </a:lnTo>
                <a:lnTo>
                  <a:pt x="76500" y="61450"/>
                </a:lnTo>
                <a:lnTo>
                  <a:pt x="76560" y="61450"/>
                </a:lnTo>
                <a:lnTo>
                  <a:pt x="76580" y="61450"/>
                </a:lnTo>
                <a:lnTo>
                  <a:pt x="76590" y="61450"/>
                </a:lnTo>
                <a:lnTo>
                  <a:pt x="76590" y="61440"/>
                </a:lnTo>
                <a:lnTo>
                  <a:pt x="76590" y="61430"/>
                </a:lnTo>
                <a:lnTo>
                  <a:pt x="76600" y="61430"/>
                </a:lnTo>
                <a:lnTo>
                  <a:pt x="76600" y="61420"/>
                </a:lnTo>
                <a:lnTo>
                  <a:pt x="76610" y="61420"/>
                </a:lnTo>
                <a:lnTo>
                  <a:pt x="76610" y="61410"/>
                </a:lnTo>
                <a:lnTo>
                  <a:pt x="76620" y="61410"/>
                </a:lnTo>
                <a:lnTo>
                  <a:pt x="76630" y="61410"/>
                </a:lnTo>
                <a:lnTo>
                  <a:pt x="76640" y="61410"/>
                </a:lnTo>
                <a:close/>
                <a:moveTo>
                  <a:pt x="76160" y="61290"/>
                </a:moveTo>
                <a:lnTo>
                  <a:pt x="76160" y="61300"/>
                </a:lnTo>
                <a:lnTo>
                  <a:pt x="76170" y="61300"/>
                </a:lnTo>
                <a:lnTo>
                  <a:pt x="76170" y="61320"/>
                </a:lnTo>
                <a:lnTo>
                  <a:pt x="76170" y="61330"/>
                </a:lnTo>
                <a:lnTo>
                  <a:pt x="76160" y="61330"/>
                </a:lnTo>
                <a:lnTo>
                  <a:pt x="76160" y="61320"/>
                </a:lnTo>
                <a:lnTo>
                  <a:pt x="76150" y="61320"/>
                </a:lnTo>
                <a:lnTo>
                  <a:pt x="76150" y="61310"/>
                </a:lnTo>
                <a:lnTo>
                  <a:pt x="76150" y="61300"/>
                </a:lnTo>
                <a:lnTo>
                  <a:pt x="76140" y="61300"/>
                </a:lnTo>
                <a:lnTo>
                  <a:pt x="76140" y="61290"/>
                </a:lnTo>
                <a:lnTo>
                  <a:pt x="76150" y="61290"/>
                </a:lnTo>
                <a:lnTo>
                  <a:pt x="76160" y="61290"/>
                </a:lnTo>
                <a:close/>
                <a:moveTo>
                  <a:pt x="80380" y="59350"/>
                </a:moveTo>
                <a:lnTo>
                  <a:pt x="80370" y="59350"/>
                </a:lnTo>
                <a:lnTo>
                  <a:pt x="80370" y="59340"/>
                </a:lnTo>
                <a:lnTo>
                  <a:pt x="80380" y="59340"/>
                </a:lnTo>
                <a:lnTo>
                  <a:pt x="80380" y="59350"/>
                </a:lnTo>
                <a:close/>
                <a:moveTo>
                  <a:pt x="83360" y="58590"/>
                </a:moveTo>
                <a:lnTo>
                  <a:pt x="83350" y="58590"/>
                </a:lnTo>
                <a:lnTo>
                  <a:pt x="83350" y="58580"/>
                </a:lnTo>
                <a:lnTo>
                  <a:pt x="83350" y="58570"/>
                </a:lnTo>
                <a:lnTo>
                  <a:pt x="83360" y="58570"/>
                </a:lnTo>
                <a:lnTo>
                  <a:pt x="83360" y="58550"/>
                </a:lnTo>
                <a:lnTo>
                  <a:pt x="83370" y="58550"/>
                </a:lnTo>
                <a:lnTo>
                  <a:pt x="83370" y="58540"/>
                </a:lnTo>
                <a:lnTo>
                  <a:pt x="83380" y="58540"/>
                </a:lnTo>
                <a:lnTo>
                  <a:pt x="83380" y="58530"/>
                </a:lnTo>
                <a:lnTo>
                  <a:pt x="83410" y="58530"/>
                </a:lnTo>
                <a:lnTo>
                  <a:pt x="83410" y="58550"/>
                </a:lnTo>
                <a:lnTo>
                  <a:pt x="83400" y="58550"/>
                </a:lnTo>
                <a:lnTo>
                  <a:pt x="83400" y="58560"/>
                </a:lnTo>
                <a:lnTo>
                  <a:pt x="83390" y="58560"/>
                </a:lnTo>
                <a:lnTo>
                  <a:pt x="83390" y="58570"/>
                </a:lnTo>
                <a:lnTo>
                  <a:pt x="83380" y="58570"/>
                </a:lnTo>
                <a:lnTo>
                  <a:pt x="83380" y="58580"/>
                </a:lnTo>
                <a:lnTo>
                  <a:pt x="83370" y="58580"/>
                </a:lnTo>
                <a:lnTo>
                  <a:pt x="83370" y="58590"/>
                </a:lnTo>
                <a:lnTo>
                  <a:pt x="83360" y="58590"/>
                </a:lnTo>
                <a:close/>
                <a:moveTo>
                  <a:pt x="85020" y="58290"/>
                </a:moveTo>
                <a:lnTo>
                  <a:pt x="85020" y="58300"/>
                </a:lnTo>
                <a:lnTo>
                  <a:pt x="85030" y="58300"/>
                </a:lnTo>
                <a:lnTo>
                  <a:pt x="85030" y="58310"/>
                </a:lnTo>
                <a:lnTo>
                  <a:pt x="85040" y="58310"/>
                </a:lnTo>
                <a:lnTo>
                  <a:pt x="85050" y="58310"/>
                </a:lnTo>
                <a:lnTo>
                  <a:pt x="85050" y="58320"/>
                </a:lnTo>
                <a:lnTo>
                  <a:pt x="85050" y="58340"/>
                </a:lnTo>
                <a:lnTo>
                  <a:pt x="85050" y="58350"/>
                </a:lnTo>
                <a:lnTo>
                  <a:pt x="85040" y="58350"/>
                </a:lnTo>
                <a:lnTo>
                  <a:pt x="85030" y="58350"/>
                </a:lnTo>
                <a:lnTo>
                  <a:pt x="85030" y="58340"/>
                </a:lnTo>
                <a:lnTo>
                  <a:pt x="85020" y="58340"/>
                </a:lnTo>
                <a:lnTo>
                  <a:pt x="85020" y="58330"/>
                </a:lnTo>
                <a:lnTo>
                  <a:pt x="85010" y="58330"/>
                </a:lnTo>
                <a:lnTo>
                  <a:pt x="85010" y="58320"/>
                </a:lnTo>
                <a:lnTo>
                  <a:pt x="85010" y="58310"/>
                </a:lnTo>
                <a:lnTo>
                  <a:pt x="85000" y="58310"/>
                </a:lnTo>
                <a:lnTo>
                  <a:pt x="85000" y="58300"/>
                </a:lnTo>
                <a:lnTo>
                  <a:pt x="85000" y="58290"/>
                </a:lnTo>
                <a:lnTo>
                  <a:pt x="85020" y="58290"/>
                </a:lnTo>
                <a:close/>
                <a:moveTo>
                  <a:pt x="84500" y="58200"/>
                </a:moveTo>
                <a:lnTo>
                  <a:pt x="84500" y="58210"/>
                </a:lnTo>
                <a:lnTo>
                  <a:pt x="84510" y="58210"/>
                </a:lnTo>
                <a:lnTo>
                  <a:pt x="84530" y="58210"/>
                </a:lnTo>
                <a:lnTo>
                  <a:pt x="84530" y="58220"/>
                </a:lnTo>
                <a:lnTo>
                  <a:pt x="84540" y="58220"/>
                </a:lnTo>
                <a:lnTo>
                  <a:pt x="84540" y="58230"/>
                </a:lnTo>
                <a:lnTo>
                  <a:pt x="84560" y="58230"/>
                </a:lnTo>
                <a:lnTo>
                  <a:pt x="84560" y="58220"/>
                </a:lnTo>
                <a:lnTo>
                  <a:pt x="84570" y="58220"/>
                </a:lnTo>
                <a:lnTo>
                  <a:pt x="84580" y="58220"/>
                </a:lnTo>
                <a:lnTo>
                  <a:pt x="84590" y="58220"/>
                </a:lnTo>
                <a:lnTo>
                  <a:pt x="84600" y="58220"/>
                </a:lnTo>
                <a:lnTo>
                  <a:pt x="84610" y="58220"/>
                </a:lnTo>
                <a:lnTo>
                  <a:pt x="84610" y="58230"/>
                </a:lnTo>
                <a:lnTo>
                  <a:pt x="84620" y="58230"/>
                </a:lnTo>
                <a:lnTo>
                  <a:pt x="84620" y="58240"/>
                </a:lnTo>
                <a:lnTo>
                  <a:pt x="84630" y="58240"/>
                </a:lnTo>
                <a:lnTo>
                  <a:pt x="84630" y="58250"/>
                </a:lnTo>
                <a:lnTo>
                  <a:pt x="84630" y="58260"/>
                </a:lnTo>
                <a:lnTo>
                  <a:pt x="84630" y="58270"/>
                </a:lnTo>
                <a:lnTo>
                  <a:pt x="84620" y="58270"/>
                </a:lnTo>
                <a:lnTo>
                  <a:pt x="84610" y="58270"/>
                </a:lnTo>
                <a:lnTo>
                  <a:pt x="84590" y="58270"/>
                </a:lnTo>
                <a:lnTo>
                  <a:pt x="84580" y="58270"/>
                </a:lnTo>
                <a:lnTo>
                  <a:pt x="84580" y="58280"/>
                </a:lnTo>
                <a:lnTo>
                  <a:pt x="84570" y="58280"/>
                </a:lnTo>
                <a:lnTo>
                  <a:pt x="84560" y="58280"/>
                </a:lnTo>
                <a:lnTo>
                  <a:pt x="84560" y="58290"/>
                </a:lnTo>
                <a:lnTo>
                  <a:pt x="84550" y="58290"/>
                </a:lnTo>
                <a:lnTo>
                  <a:pt x="84530" y="58290"/>
                </a:lnTo>
                <a:lnTo>
                  <a:pt x="84520" y="58290"/>
                </a:lnTo>
                <a:lnTo>
                  <a:pt x="84520" y="58280"/>
                </a:lnTo>
                <a:lnTo>
                  <a:pt x="84510" y="58280"/>
                </a:lnTo>
                <a:lnTo>
                  <a:pt x="84500" y="58280"/>
                </a:lnTo>
                <a:lnTo>
                  <a:pt x="84490" y="58280"/>
                </a:lnTo>
                <a:lnTo>
                  <a:pt x="84490" y="58270"/>
                </a:lnTo>
                <a:lnTo>
                  <a:pt x="84480" y="58270"/>
                </a:lnTo>
                <a:lnTo>
                  <a:pt x="84480" y="58260"/>
                </a:lnTo>
                <a:lnTo>
                  <a:pt x="84470" y="58260"/>
                </a:lnTo>
                <a:lnTo>
                  <a:pt x="84450" y="58260"/>
                </a:lnTo>
                <a:lnTo>
                  <a:pt x="84440" y="58260"/>
                </a:lnTo>
                <a:lnTo>
                  <a:pt x="84430" y="58260"/>
                </a:lnTo>
                <a:lnTo>
                  <a:pt x="84430" y="58240"/>
                </a:lnTo>
                <a:lnTo>
                  <a:pt x="84440" y="58240"/>
                </a:lnTo>
                <a:lnTo>
                  <a:pt x="84440" y="58230"/>
                </a:lnTo>
                <a:lnTo>
                  <a:pt x="84450" y="58230"/>
                </a:lnTo>
                <a:lnTo>
                  <a:pt x="84460" y="58230"/>
                </a:lnTo>
                <a:lnTo>
                  <a:pt x="84460" y="58220"/>
                </a:lnTo>
                <a:lnTo>
                  <a:pt x="84470" y="58220"/>
                </a:lnTo>
                <a:lnTo>
                  <a:pt x="84470" y="58210"/>
                </a:lnTo>
                <a:lnTo>
                  <a:pt x="84480" y="58210"/>
                </a:lnTo>
                <a:lnTo>
                  <a:pt x="84480" y="58200"/>
                </a:lnTo>
                <a:lnTo>
                  <a:pt x="84500" y="58200"/>
                </a:lnTo>
                <a:close/>
                <a:moveTo>
                  <a:pt x="83720" y="58030"/>
                </a:moveTo>
                <a:lnTo>
                  <a:pt x="83730" y="58030"/>
                </a:lnTo>
                <a:lnTo>
                  <a:pt x="83730" y="58040"/>
                </a:lnTo>
                <a:lnTo>
                  <a:pt x="83740" y="58040"/>
                </a:lnTo>
                <a:lnTo>
                  <a:pt x="83740" y="58050"/>
                </a:lnTo>
                <a:lnTo>
                  <a:pt x="83750" y="58050"/>
                </a:lnTo>
                <a:lnTo>
                  <a:pt x="83770" y="58050"/>
                </a:lnTo>
                <a:lnTo>
                  <a:pt x="83770" y="58060"/>
                </a:lnTo>
                <a:lnTo>
                  <a:pt x="83800" y="58060"/>
                </a:lnTo>
                <a:lnTo>
                  <a:pt x="83800" y="58070"/>
                </a:lnTo>
                <a:lnTo>
                  <a:pt x="83810" y="58070"/>
                </a:lnTo>
                <a:lnTo>
                  <a:pt x="83810" y="58080"/>
                </a:lnTo>
                <a:lnTo>
                  <a:pt x="83820" y="58080"/>
                </a:lnTo>
                <a:lnTo>
                  <a:pt x="83840" y="58080"/>
                </a:lnTo>
                <a:lnTo>
                  <a:pt x="83840" y="58090"/>
                </a:lnTo>
                <a:lnTo>
                  <a:pt x="83850" y="58090"/>
                </a:lnTo>
                <a:lnTo>
                  <a:pt x="83860" y="58090"/>
                </a:lnTo>
                <a:lnTo>
                  <a:pt x="83860" y="58080"/>
                </a:lnTo>
                <a:lnTo>
                  <a:pt x="83870" y="58080"/>
                </a:lnTo>
                <a:lnTo>
                  <a:pt x="83870" y="58090"/>
                </a:lnTo>
                <a:lnTo>
                  <a:pt x="83880" y="58090"/>
                </a:lnTo>
                <a:lnTo>
                  <a:pt x="83890" y="58090"/>
                </a:lnTo>
                <a:lnTo>
                  <a:pt x="83890" y="58100"/>
                </a:lnTo>
                <a:lnTo>
                  <a:pt x="83900" y="58100"/>
                </a:lnTo>
                <a:lnTo>
                  <a:pt x="83900" y="58090"/>
                </a:lnTo>
                <a:lnTo>
                  <a:pt x="83910" y="58090"/>
                </a:lnTo>
                <a:lnTo>
                  <a:pt x="83910" y="58100"/>
                </a:lnTo>
                <a:lnTo>
                  <a:pt x="83920" y="58100"/>
                </a:lnTo>
                <a:lnTo>
                  <a:pt x="83930" y="58100"/>
                </a:lnTo>
                <a:lnTo>
                  <a:pt x="83930" y="58090"/>
                </a:lnTo>
                <a:lnTo>
                  <a:pt x="83940" y="58090"/>
                </a:lnTo>
                <a:lnTo>
                  <a:pt x="83960" y="58090"/>
                </a:lnTo>
                <a:lnTo>
                  <a:pt x="83960" y="58080"/>
                </a:lnTo>
                <a:lnTo>
                  <a:pt x="83970" y="58080"/>
                </a:lnTo>
                <a:lnTo>
                  <a:pt x="83970" y="58060"/>
                </a:lnTo>
                <a:lnTo>
                  <a:pt x="83980" y="58060"/>
                </a:lnTo>
                <a:lnTo>
                  <a:pt x="83980" y="58070"/>
                </a:lnTo>
                <a:lnTo>
                  <a:pt x="83990" y="58070"/>
                </a:lnTo>
                <a:lnTo>
                  <a:pt x="83990" y="58080"/>
                </a:lnTo>
                <a:lnTo>
                  <a:pt x="84000" y="58080"/>
                </a:lnTo>
                <a:lnTo>
                  <a:pt x="84000" y="58100"/>
                </a:lnTo>
                <a:lnTo>
                  <a:pt x="83990" y="58100"/>
                </a:lnTo>
                <a:lnTo>
                  <a:pt x="84000" y="58100"/>
                </a:lnTo>
                <a:lnTo>
                  <a:pt x="84000" y="58110"/>
                </a:lnTo>
                <a:lnTo>
                  <a:pt x="84010" y="58110"/>
                </a:lnTo>
                <a:lnTo>
                  <a:pt x="84010" y="58120"/>
                </a:lnTo>
                <a:lnTo>
                  <a:pt x="84020" y="58120"/>
                </a:lnTo>
                <a:lnTo>
                  <a:pt x="84020" y="58130"/>
                </a:lnTo>
                <a:lnTo>
                  <a:pt x="84030" y="58130"/>
                </a:lnTo>
                <a:lnTo>
                  <a:pt x="84040" y="58130"/>
                </a:lnTo>
                <a:lnTo>
                  <a:pt x="84040" y="58140"/>
                </a:lnTo>
                <a:lnTo>
                  <a:pt x="84050" y="58140"/>
                </a:lnTo>
                <a:lnTo>
                  <a:pt x="84050" y="58150"/>
                </a:lnTo>
                <a:lnTo>
                  <a:pt x="84060" y="58150"/>
                </a:lnTo>
                <a:lnTo>
                  <a:pt x="84080" y="58150"/>
                </a:lnTo>
                <a:lnTo>
                  <a:pt x="84090" y="58150"/>
                </a:lnTo>
                <a:lnTo>
                  <a:pt x="84100" y="58150"/>
                </a:lnTo>
                <a:lnTo>
                  <a:pt x="84110" y="58150"/>
                </a:lnTo>
                <a:lnTo>
                  <a:pt x="84110" y="58160"/>
                </a:lnTo>
                <a:lnTo>
                  <a:pt x="84120" y="58160"/>
                </a:lnTo>
                <a:lnTo>
                  <a:pt x="84130" y="58160"/>
                </a:lnTo>
                <a:lnTo>
                  <a:pt x="84130" y="58150"/>
                </a:lnTo>
                <a:lnTo>
                  <a:pt x="84140" y="58150"/>
                </a:lnTo>
                <a:lnTo>
                  <a:pt x="84140" y="58140"/>
                </a:lnTo>
                <a:lnTo>
                  <a:pt x="84150" y="58140"/>
                </a:lnTo>
                <a:lnTo>
                  <a:pt x="84160" y="58140"/>
                </a:lnTo>
                <a:lnTo>
                  <a:pt x="84160" y="58150"/>
                </a:lnTo>
                <a:lnTo>
                  <a:pt x="84170" y="58150"/>
                </a:lnTo>
                <a:lnTo>
                  <a:pt x="84180" y="58150"/>
                </a:lnTo>
                <a:lnTo>
                  <a:pt x="84180" y="58140"/>
                </a:lnTo>
                <a:lnTo>
                  <a:pt x="84180" y="58150"/>
                </a:lnTo>
                <a:lnTo>
                  <a:pt x="84190" y="58150"/>
                </a:lnTo>
                <a:lnTo>
                  <a:pt x="84200" y="58150"/>
                </a:lnTo>
                <a:lnTo>
                  <a:pt x="84210" y="58150"/>
                </a:lnTo>
                <a:lnTo>
                  <a:pt x="84210" y="58160"/>
                </a:lnTo>
                <a:lnTo>
                  <a:pt x="84220" y="58160"/>
                </a:lnTo>
                <a:lnTo>
                  <a:pt x="84220" y="58170"/>
                </a:lnTo>
                <a:lnTo>
                  <a:pt x="84230" y="58170"/>
                </a:lnTo>
                <a:lnTo>
                  <a:pt x="84230" y="58180"/>
                </a:lnTo>
                <a:lnTo>
                  <a:pt x="84240" y="58180"/>
                </a:lnTo>
                <a:lnTo>
                  <a:pt x="84240" y="58190"/>
                </a:lnTo>
                <a:lnTo>
                  <a:pt x="84240" y="58200"/>
                </a:lnTo>
                <a:lnTo>
                  <a:pt x="84250" y="58200"/>
                </a:lnTo>
                <a:lnTo>
                  <a:pt x="84270" y="58200"/>
                </a:lnTo>
                <a:lnTo>
                  <a:pt x="84270" y="58210"/>
                </a:lnTo>
                <a:lnTo>
                  <a:pt x="84280" y="58210"/>
                </a:lnTo>
                <a:lnTo>
                  <a:pt x="84290" y="58210"/>
                </a:lnTo>
                <a:lnTo>
                  <a:pt x="84290" y="58220"/>
                </a:lnTo>
                <a:lnTo>
                  <a:pt x="84300" y="58220"/>
                </a:lnTo>
                <a:lnTo>
                  <a:pt x="84310" y="58220"/>
                </a:lnTo>
                <a:lnTo>
                  <a:pt x="84310" y="58230"/>
                </a:lnTo>
                <a:lnTo>
                  <a:pt x="84310" y="58240"/>
                </a:lnTo>
                <a:lnTo>
                  <a:pt x="84300" y="58240"/>
                </a:lnTo>
                <a:lnTo>
                  <a:pt x="84300" y="58250"/>
                </a:lnTo>
                <a:lnTo>
                  <a:pt x="84300" y="58260"/>
                </a:lnTo>
                <a:lnTo>
                  <a:pt x="84290" y="58260"/>
                </a:lnTo>
                <a:lnTo>
                  <a:pt x="84290" y="58270"/>
                </a:lnTo>
                <a:lnTo>
                  <a:pt x="84280" y="58270"/>
                </a:lnTo>
                <a:lnTo>
                  <a:pt x="84260" y="58270"/>
                </a:lnTo>
                <a:lnTo>
                  <a:pt x="84260" y="58280"/>
                </a:lnTo>
                <a:lnTo>
                  <a:pt x="84260" y="58270"/>
                </a:lnTo>
                <a:lnTo>
                  <a:pt x="84240" y="58270"/>
                </a:lnTo>
                <a:lnTo>
                  <a:pt x="84200" y="58270"/>
                </a:lnTo>
                <a:lnTo>
                  <a:pt x="84190" y="58270"/>
                </a:lnTo>
                <a:lnTo>
                  <a:pt x="84170" y="58270"/>
                </a:lnTo>
                <a:lnTo>
                  <a:pt x="84160" y="58270"/>
                </a:lnTo>
                <a:lnTo>
                  <a:pt x="84150" y="58270"/>
                </a:lnTo>
                <a:lnTo>
                  <a:pt x="84140" y="58270"/>
                </a:lnTo>
                <a:lnTo>
                  <a:pt x="84120" y="58270"/>
                </a:lnTo>
                <a:lnTo>
                  <a:pt x="84120" y="58260"/>
                </a:lnTo>
                <a:lnTo>
                  <a:pt x="84110" y="58260"/>
                </a:lnTo>
                <a:lnTo>
                  <a:pt x="84100" y="58260"/>
                </a:lnTo>
                <a:lnTo>
                  <a:pt x="84090" y="58260"/>
                </a:lnTo>
                <a:lnTo>
                  <a:pt x="84090" y="58250"/>
                </a:lnTo>
                <a:lnTo>
                  <a:pt x="84090" y="58260"/>
                </a:lnTo>
                <a:lnTo>
                  <a:pt x="84080" y="58260"/>
                </a:lnTo>
                <a:lnTo>
                  <a:pt x="84080" y="58250"/>
                </a:lnTo>
                <a:lnTo>
                  <a:pt x="84070" y="58250"/>
                </a:lnTo>
                <a:lnTo>
                  <a:pt x="84070" y="58260"/>
                </a:lnTo>
                <a:lnTo>
                  <a:pt x="84050" y="58260"/>
                </a:lnTo>
                <a:lnTo>
                  <a:pt x="84050" y="58250"/>
                </a:lnTo>
                <a:lnTo>
                  <a:pt x="84050" y="58260"/>
                </a:lnTo>
                <a:lnTo>
                  <a:pt x="84040" y="58260"/>
                </a:lnTo>
                <a:lnTo>
                  <a:pt x="84030" y="58260"/>
                </a:lnTo>
                <a:lnTo>
                  <a:pt x="84000" y="58260"/>
                </a:lnTo>
                <a:lnTo>
                  <a:pt x="84000" y="58270"/>
                </a:lnTo>
                <a:lnTo>
                  <a:pt x="83950" y="58270"/>
                </a:lnTo>
                <a:lnTo>
                  <a:pt x="83940" y="58270"/>
                </a:lnTo>
                <a:lnTo>
                  <a:pt x="83920" y="58270"/>
                </a:lnTo>
                <a:lnTo>
                  <a:pt x="83920" y="58280"/>
                </a:lnTo>
                <a:lnTo>
                  <a:pt x="83910" y="58280"/>
                </a:lnTo>
                <a:lnTo>
                  <a:pt x="83900" y="58280"/>
                </a:lnTo>
                <a:lnTo>
                  <a:pt x="83890" y="58280"/>
                </a:lnTo>
                <a:lnTo>
                  <a:pt x="83870" y="58280"/>
                </a:lnTo>
                <a:lnTo>
                  <a:pt x="83860" y="58280"/>
                </a:lnTo>
                <a:lnTo>
                  <a:pt x="83850" y="58280"/>
                </a:lnTo>
                <a:lnTo>
                  <a:pt x="83850" y="58290"/>
                </a:lnTo>
                <a:lnTo>
                  <a:pt x="83840" y="58290"/>
                </a:lnTo>
                <a:lnTo>
                  <a:pt x="83820" y="58290"/>
                </a:lnTo>
                <a:lnTo>
                  <a:pt x="83800" y="58290"/>
                </a:lnTo>
                <a:lnTo>
                  <a:pt x="83790" y="58290"/>
                </a:lnTo>
                <a:lnTo>
                  <a:pt x="83780" y="58290"/>
                </a:lnTo>
                <a:lnTo>
                  <a:pt x="83780" y="58300"/>
                </a:lnTo>
                <a:lnTo>
                  <a:pt x="83770" y="58300"/>
                </a:lnTo>
                <a:lnTo>
                  <a:pt x="83770" y="58290"/>
                </a:lnTo>
                <a:lnTo>
                  <a:pt x="83750" y="58290"/>
                </a:lnTo>
                <a:lnTo>
                  <a:pt x="83750" y="58300"/>
                </a:lnTo>
                <a:lnTo>
                  <a:pt x="83740" y="58300"/>
                </a:lnTo>
                <a:lnTo>
                  <a:pt x="83730" y="58300"/>
                </a:lnTo>
                <a:lnTo>
                  <a:pt x="83730" y="58310"/>
                </a:lnTo>
                <a:lnTo>
                  <a:pt x="83720" y="58310"/>
                </a:lnTo>
                <a:lnTo>
                  <a:pt x="83710" y="58310"/>
                </a:lnTo>
                <a:lnTo>
                  <a:pt x="83710" y="58320"/>
                </a:lnTo>
                <a:lnTo>
                  <a:pt x="83700" y="58320"/>
                </a:lnTo>
                <a:lnTo>
                  <a:pt x="83690" y="58320"/>
                </a:lnTo>
                <a:lnTo>
                  <a:pt x="83690" y="58330"/>
                </a:lnTo>
                <a:lnTo>
                  <a:pt x="83680" y="58330"/>
                </a:lnTo>
                <a:lnTo>
                  <a:pt x="83680" y="58340"/>
                </a:lnTo>
                <a:lnTo>
                  <a:pt x="83670" y="58340"/>
                </a:lnTo>
                <a:lnTo>
                  <a:pt x="83660" y="58340"/>
                </a:lnTo>
                <a:lnTo>
                  <a:pt x="83660" y="58350"/>
                </a:lnTo>
                <a:lnTo>
                  <a:pt x="83650" y="58350"/>
                </a:lnTo>
                <a:lnTo>
                  <a:pt x="83650" y="58360"/>
                </a:lnTo>
                <a:lnTo>
                  <a:pt x="83640" y="58360"/>
                </a:lnTo>
                <a:lnTo>
                  <a:pt x="83630" y="58360"/>
                </a:lnTo>
                <a:lnTo>
                  <a:pt x="83630" y="58370"/>
                </a:lnTo>
                <a:lnTo>
                  <a:pt x="83620" y="58370"/>
                </a:lnTo>
                <a:lnTo>
                  <a:pt x="83620" y="58380"/>
                </a:lnTo>
                <a:lnTo>
                  <a:pt x="83610" y="58380"/>
                </a:lnTo>
                <a:lnTo>
                  <a:pt x="83610" y="58390"/>
                </a:lnTo>
                <a:lnTo>
                  <a:pt x="83600" y="58390"/>
                </a:lnTo>
                <a:lnTo>
                  <a:pt x="83600" y="58400"/>
                </a:lnTo>
                <a:lnTo>
                  <a:pt x="83590" y="58400"/>
                </a:lnTo>
                <a:lnTo>
                  <a:pt x="83570" y="58400"/>
                </a:lnTo>
                <a:lnTo>
                  <a:pt x="83570" y="58410"/>
                </a:lnTo>
                <a:lnTo>
                  <a:pt x="83560" y="58410"/>
                </a:lnTo>
                <a:lnTo>
                  <a:pt x="83560" y="58420"/>
                </a:lnTo>
                <a:lnTo>
                  <a:pt x="83550" y="58420"/>
                </a:lnTo>
                <a:lnTo>
                  <a:pt x="83550" y="58430"/>
                </a:lnTo>
                <a:lnTo>
                  <a:pt x="83540" y="58430"/>
                </a:lnTo>
                <a:lnTo>
                  <a:pt x="83540" y="58440"/>
                </a:lnTo>
                <a:lnTo>
                  <a:pt x="83530" y="58440"/>
                </a:lnTo>
                <a:lnTo>
                  <a:pt x="83530" y="58450"/>
                </a:lnTo>
                <a:lnTo>
                  <a:pt x="83520" y="58450"/>
                </a:lnTo>
                <a:lnTo>
                  <a:pt x="83520" y="58460"/>
                </a:lnTo>
                <a:lnTo>
                  <a:pt x="83510" y="58460"/>
                </a:lnTo>
                <a:lnTo>
                  <a:pt x="83510" y="58470"/>
                </a:lnTo>
                <a:lnTo>
                  <a:pt x="83500" y="58470"/>
                </a:lnTo>
                <a:lnTo>
                  <a:pt x="83500" y="58480"/>
                </a:lnTo>
                <a:lnTo>
                  <a:pt x="83490" y="58480"/>
                </a:lnTo>
                <a:lnTo>
                  <a:pt x="83480" y="58480"/>
                </a:lnTo>
                <a:lnTo>
                  <a:pt x="83480" y="58470"/>
                </a:lnTo>
                <a:lnTo>
                  <a:pt x="83480" y="58460"/>
                </a:lnTo>
                <a:lnTo>
                  <a:pt x="83480" y="58450"/>
                </a:lnTo>
                <a:lnTo>
                  <a:pt x="83470" y="58450"/>
                </a:lnTo>
                <a:lnTo>
                  <a:pt x="83460" y="58450"/>
                </a:lnTo>
                <a:lnTo>
                  <a:pt x="83450" y="58450"/>
                </a:lnTo>
                <a:lnTo>
                  <a:pt x="83450" y="58460"/>
                </a:lnTo>
                <a:lnTo>
                  <a:pt x="83440" y="58460"/>
                </a:lnTo>
                <a:lnTo>
                  <a:pt x="83420" y="58460"/>
                </a:lnTo>
                <a:lnTo>
                  <a:pt x="83420" y="58470"/>
                </a:lnTo>
                <a:lnTo>
                  <a:pt x="83400" y="58470"/>
                </a:lnTo>
                <a:lnTo>
                  <a:pt x="83400" y="58460"/>
                </a:lnTo>
                <a:lnTo>
                  <a:pt x="83390" y="58460"/>
                </a:lnTo>
                <a:lnTo>
                  <a:pt x="83390" y="58470"/>
                </a:lnTo>
                <a:lnTo>
                  <a:pt x="83380" y="58470"/>
                </a:lnTo>
                <a:lnTo>
                  <a:pt x="83370" y="58470"/>
                </a:lnTo>
                <a:lnTo>
                  <a:pt x="83360" y="58470"/>
                </a:lnTo>
                <a:lnTo>
                  <a:pt x="83360" y="58480"/>
                </a:lnTo>
                <a:lnTo>
                  <a:pt x="83360" y="58490"/>
                </a:lnTo>
                <a:lnTo>
                  <a:pt x="83350" y="58490"/>
                </a:lnTo>
                <a:lnTo>
                  <a:pt x="83350" y="58500"/>
                </a:lnTo>
                <a:lnTo>
                  <a:pt x="83340" y="58500"/>
                </a:lnTo>
                <a:lnTo>
                  <a:pt x="83330" y="58500"/>
                </a:lnTo>
                <a:lnTo>
                  <a:pt x="83330" y="58510"/>
                </a:lnTo>
                <a:lnTo>
                  <a:pt x="83310" y="58510"/>
                </a:lnTo>
                <a:lnTo>
                  <a:pt x="83300" y="58510"/>
                </a:lnTo>
                <a:lnTo>
                  <a:pt x="83300" y="58490"/>
                </a:lnTo>
                <a:lnTo>
                  <a:pt x="83310" y="58490"/>
                </a:lnTo>
                <a:lnTo>
                  <a:pt x="83310" y="58480"/>
                </a:lnTo>
                <a:lnTo>
                  <a:pt x="83300" y="58480"/>
                </a:lnTo>
                <a:lnTo>
                  <a:pt x="83300" y="58470"/>
                </a:lnTo>
                <a:lnTo>
                  <a:pt x="83300" y="58450"/>
                </a:lnTo>
                <a:lnTo>
                  <a:pt x="83290" y="58450"/>
                </a:lnTo>
                <a:lnTo>
                  <a:pt x="83290" y="58440"/>
                </a:lnTo>
                <a:lnTo>
                  <a:pt x="83290" y="58430"/>
                </a:lnTo>
                <a:lnTo>
                  <a:pt x="83280" y="58430"/>
                </a:lnTo>
                <a:lnTo>
                  <a:pt x="83290" y="58430"/>
                </a:lnTo>
                <a:lnTo>
                  <a:pt x="83280" y="58430"/>
                </a:lnTo>
                <a:lnTo>
                  <a:pt x="83280" y="58420"/>
                </a:lnTo>
                <a:lnTo>
                  <a:pt x="83280" y="58410"/>
                </a:lnTo>
                <a:lnTo>
                  <a:pt x="83270" y="58410"/>
                </a:lnTo>
                <a:lnTo>
                  <a:pt x="83270" y="58400"/>
                </a:lnTo>
                <a:lnTo>
                  <a:pt x="83260" y="58400"/>
                </a:lnTo>
                <a:lnTo>
                  <a:pt x="83250" y="58400"/>
                </a:lnTo>
                <a:lnTo>
                  <a:pt x="83240" y="58400"/>
                </a:lnTo>
                <a:lnTo>
                  <a:pt x="83230" y="58400"/>
                </a:lnTo>
                <a:lnTo>
                  <a:pt x="83220" y="58400"/>
                </a:lnTo>
                <a:lnTo>
                  <a:pt x="83210" y="58400"/>
                </a:lnTo>
                <a:lnTo>
                  <a:pt x="83190" y="58400"/>
                </a:lnTo>
                <a:lnTo>
                  <a:pt x="83190" y="58410"/>
                </a:lnTo>
                <a:lnTo>
                  <a:pt x="83170" y="58410"/>
                </a:lnTo>
                <a:lnTo>
                  <a:pt x="83160" y="58410"/>
                </a:lnTo>
                <a:lnTo>
                  <a:pt x="83150" y="58410"/>
                </a:lnTo>
                <a:lnTo>
                  <a:pt x="83150" y="58420"/>
                </a:lnTo>
                <a:lnTo>
                  <a:pt x="83140" y="58420"/>
                </a:lnTo>
                <a:lnTo>
                  <a:pt x="83130" y="58420"/>
                </a:lnTo>
                <a:lnTo>
                  <a:pt x="83130" y="58430"/>
                </a:lnTo>
                <a:lnTo>
                  <a:pt x="83120" y="58430"/>
                </a:lnTo>
                <a:lnTo>
                  <a:pt x="83120" y="58440"/>
                </a:lnTo>
                <a:lnTo>
                  <a:pt x="83110" y="58440"/>
                </a:lnTo>
                <a:lnTo>
                  <a:pt x="83090" y="58440"/>
                </a:lnTo>
                <a:lnTo>
                  <a:pt x="83090" y="58450"/>
                </a:lnTo>
                <a:lnTo>
                  <a:pt x="83080" y="58450"/>
                </a:lnTo>
                <a:lnTo>
                  <a:pt x="83080" y="58460"/>
                </a:lnTo>
                <a:lnTo>
                  <a:pt x="83070" y="58460"/>
                </a:lnTo>
                <a:lnTo>
                  <a:pt x="83070" y="58470"/>
                </a:lnTo>
                <a:lnTo>
                  <a:pt x="83060" y="58470"/>
                </a:lnTo>
                <a:lnTo>
                  <a:pt x="83050" y="58470"/>
                </a:lnTo>
                <a:lnTo>
                  <a:pt x="83050" y="58480"/>
                </a:lnTo>
                <a:lnTo>
                  <a:pt x="83050" y="58490"/>
                </a:lnTo>
                <a:lnTo>
                  <a:pt x="83040" y="58490"/>
                </a:lnTo>
                <a:lnTo>
                  <a:pt x="83030" y="58490"/>
                </a:lnTo>
                <a:lnTo>
                  <a:pt x="83030" y="58500"/>
                </a:lnTo>
                <a:lnTo>
                  <a:pt x="83010" y="58500"/>
                </a:lnTo>
                <a:lnTo>
                  <a:pt x="82990" y="58500"/>
                </a:lnTo>
                <a:lnTo>
                  <a:pt x="82990" y="58490"/>
                </a:lnTo>
                <a:lnTo>
                  <a:pt x="82980" y="58490"/>
                </a:lnTo>
                <a:lnTo>
                  <a:pt x="82970" y="58490"/>
                </a:lnTo>
                <a:lnTo>
                  <a:pt x="82970" y="58480"/>
                </a:lnTo>
                <a:lnTo>
                  <a:pt x="82960" y="58480"/>
                </a:lnTo>
                <a:lnTo>
                  <a:pt x="82960" y="58470"/>
                </a:lnTo>
                <a:lnTo>
                  <a:pt x="82950" y="58470"/>
                </a:lnTo>
                <a:lnTo>
                  <a:pt x="82950" y="58460"/>
                </a:lnTo>
                <a:lnTo>
                  <a:pt x="82940" y="58460"/>
                </a:lnTo>
                <a:lnTo>
                  <a:pt x="82940" y="58450"/>
                </a:lnTo>
                <a:lnTo>
                  <a:pt x="82930" y="58450"/>
                </a:lnTo>
                <a:lnTo>
                  <a:pt x="82930" y="58440"/>
                </a:lnTo>
                <a:lnTo>
                  <a:pt x="82920" y="58440"/>
                </a:lnTo>
                <a:lnTo>
                  <a:pt x="82920" y="58430"/>
                </a:lnTo>
                <a:lnTo>
                  <a:pt x="82910" y="58430"/>
                </a:lnTo>
                <a:lnTo>
                  <a:pt x="82900" y="58430"/>
                </a:lnTo>
                <a:lnTo>
                  <a:pt x="82900" y="58420"/>
                </a:lnTo>
                <a:lnTo>
                  <a:pt x="82890" y="58420"/>
                </a:lnTo>
                <a:lnTo>
                  <a:pt x="82880" y="58420"/>
                </a:lnTo>
                <a:lnTo>
                  <a:pt x="82880" y="58410"/>
                </a:lnTo>
                <a:lnTo>
                  <a:pt x="82870" y="58410"/>
                </a:lnTo>
                <a:lnTo>
                  <a:pt x="82860" y="58410"/>
                </a:lnTo>
                <a:lnTo>
                  <a:pt x="82860" y="58400"/>
                </a:lnTo>
                <a:lnTo>
                  <a:pt x="82850" y="58400"/>
                </a:lnTo>
                <a:lnTo>
                  <a:pt x="82850" y="58390"/>
                </a:lnTo>
                <a:lnTo>
                  <a:pt x="82840" y="58390"/>
                </a:lnTo>
                <a:lnTo>
                  <a:pt x="82840" y="58380"/>
                </a:lnTo>
                <a:lnTo>
                  <a:pt x="82830" y="58380"/>
                </a:lnTo>
                <a:lnTo>
                  <a:pt x="82820" y="58380"/>
                </a:lnTo>
                <a:lnTo>
                  <a:pt x="82820" y="58370"/>
                </a:lnTo>
                <a:lnTo>
                  <a:pt x="82810" y="58370"/>
                </a:lnTo>
                <a:lnTo>
                  <a:pt x="82810" y="58360"/>
                </a:lnTo>
                <a:lnTo>
                  <a:pt x="82800" y="58360"/>
                </a:lnTo>
                <a:lnTo>
                  <a:pt x="82800" y="58350"/>
                </a:lnTo>
                <a:lnTo>
                  <a:pt x="82790" y="58350"/>
                </a:lnTo>
                <a:lnTo>
                  <a:pt x="82790" y="58340"/>
                </a:lnTo>
                <a:lnTo>
                  <a:pt x="82780" y="58340"/>
                </a:lnTo>
                <a:lnTo>
                  <a:pt x="82780" y="58330"/>
                </a:lnTo>
                <a:lnTo>
                  <a:pt x="82770" y="58330"/>
                </a:lnTo>
                <a:lnTo>
                  <a:pt x="82750" y="58330"/>
                </a:lnTo>
                <a:lnTo>
                  <a:pt x="82750" y="58320"/>
                </a:lnTo>
                <a:lnTo>
                  <a:pt x="82730" y="58320"/>
                </a:lnTo>
                <a:lnTo>
                  <a:pt x="82720" y="58320"/>
                </a:lnTo>
                <a:lnTo>
                  <a:pt x="82720" y="58310"/>
                </a:lnTo>
                <a:lnTo>
                  <a:pt x="82710" y="58310"/>
                </a:lnTo>
                <a:lnTo>
                  <a:pt x="82700" y="58310"/>
                </a:lnTo>
                <a:lnTo>
                  <a:pt x="82700" y="58300"/>
                </a:lnTo>
                <a:lnTo>
                  <a:pt x="82700" y="58290"/>
                </a:lnTo>
                <a:lnTo>
                  <a:pt x="82690" y="58290"/>
                </a:lnTo>
                <a:lnTo>
                  <a:pt x="82680" y="58290"/>
                </a:lnTo>
                <a:lnTo>
                  <a:pt x="82680" y="58280"/>
                </a:lnTo>
                <a:lnTo>
                  <a:pt x="82670" y="58280"/>
                </a:lnTo>
                <a:lnTo>
                  <a:pt x="82670" y="58270"/>
                </a:lnTo>
                <a:lnTo>
                  <a:pt x="82660" y="58270"/>
                </a:lnTo>
                <a:lnTo>
                  <a:pt x="82640" y="58270"/>
                </a:lnTo>
                <a:lnTo>
                  <a:pt x="82640" y="58260"/>
                </a:lnTo>
                <a:lnTo>
                  <a:pt x="82630" y="58260"/>
                </a:lnTo>
                <a:lnTo>
                  <a:pt x="82630" y="58250"/>
                </a:lnTo>
                <a:lnTo>
                  <a:pt x="82620" y="58250"/>
                </a:lnTo>
                <a:lnTo>
                  <a:pt x="82600" y="58250"/>
                </a:lnTo>
                <a:lnTo>
                  <a:pt x="82600" y="58240"/>
                </a:lnTo>
                <a:lnTo>
                  <a:pt x="82570" y="58240"/>
                </a:lnTo>
                <a:lnTo>
                  <a:pt x="82550" y="58240"/>
                </a:lnTo>
                <a:lnTo>
                  <a:pt x="82550" y="58230"/>
                </a:lnTo>
                <a:lnTo>
                  <a:pt x="82530" y="58230"/>
                </a:lnTo>
                <a:lnTo>
                  <a:pt x="82520" y="58230"/>
                </a:lnTo>
                <a:lnTo>
                  <a:pt x="82520" y="58220"/>
                </a:lnTo>
                <a:lnTo>
                  <a:pt x="82510" y="58220"/>
                </a:lnTo>
                <a:lnTo>
                  <a:pt x="82510" y="58210"/>
                </a:lnTo>
                <a:lnTo>
                  <a:pt x="82500" y="58210"/>
                </a:lnTo>
                <a:lnTo>
                  <a:pt x="82490" y="58210"/>
                </a:lnTo>
                <a:lnTo>
                  <a:pt x="82490" y="58200"/>
                </a:lnTo>
                <a:lnTo>
                  <a:pt x="82480" y="58200"/>
                </a:lnTo>
                <a:lnTo>
                  <a:pt x="82470" y="58200"/>
                </a:lnTo>
                <a:lnTo>
                  <a:pt x="82470" y="58210"/>
                </a:lnTo>
                <a:lnTo>
                  <a:pt x="82460" y="58210"/>
                </a:lnTo>
                <a:lnTo>
                  <a:pt x="82460" y="58200"/>
                </a:lnTo>
                <a:lnTo>
                  <a:pt x="82450" y="58200"/>
                </a:lnTo>
                <a:lnTo>
                  <a:pt x="82450" y="58180"/>
                </a:lnTo>
                <a:lnTo>
                  <a:pt x="82460" y="58180"/>
                </a:lnTo>
                <a:lnTo>
                  <a:pt x="82470" y="58180"/>
                </a:lnTo>
                <a:lnTo>
                  <a:pt x="82480" y="58180"/>
                </a:lnTo>
                <a:lnTo>
                  <a:pt x="82490" y="58180"/>
                </a:lnTo>
                <a:lnTo>
                  <a:pt x="82490" y="58170"/>
                </a:lnTo>
                <a:lnTo>
                  <a:pt x="82500" y="58170"/>
                </a:lnTo>
                <a:lnTo>
                  <a:pt x="82510" y="58170"/>
                </a:lnTo>
                <a:lnTo>
                  <a:pt x="82510" y="58160"/>
                </a:lnTo>
                <a:lnTo>
                  <a:pt x="82520" y="58160"/>
                </a:lnTo>
                <a:lnTo>
                  <a:pt x="82540" y="58160"/>
                </a:lnTo>
                <a:lnTo>
                  <a:pt x="82550" y="58160"/>
                </a:lnTo>
                <a:lnTo>
                  <a:pt x="82550" y="58150"/>
                </a:lnTo>
                <a:lnTo>
                  <a:pt x="82560" y="58150"/>
                </a:lnTo>
                <a:lnTo>
                  <a:pt x="82560" y="58140"/>
                </a:lnTo>
                <a:lnTo>
                  <a:pt x="82570" y="58140"/>
                </a:lnTo>
                <a:lnTo>
                  <a:pt x="82570" y="58130"/>
                </a:lnTo>
                <a:lnTo>
                  <a:pt x="82580" y="58130"/>
                </a:lnTo>
                <a:lnTo>
                  <a:pt x="82580" y="58120"/>
                </a:lnTo>
                <a:lnTo>
                  <a:pt x="82590" y="58120"/>
                </a:lnTo>
                <a:lnTo>
                  <a:pt x="82610" y="58120"/>
                </a:lnTo>
                <a:lnTo>
                  <a:pt x="82620" y="58120"/>
                </a:lnTo>
                <a:lnTo>
                  <a:pt x="82640" y="58120"/>
                </a:lnTo>
                <a:lnTo>
                  <a:pt x="82650" y="58120"/>
                </a:lnTo>
                <a:lnTo>
                  <a:pt x="82690" y="58120"/>
                </a:lnTo>
                <a:lnTo>
                  <a:pt x="82690" y="58110"/>
                </a:lnTo>
                <a:lnTo>
                  <a:pt x="82700" y="58110"/>
                </a:lnTo>
                <a:lnTo>
                  <a:pt x="82710" y="58110"/>
                </a:lnTo>
                <a:lnTo>
                  <a:pt x="82720" y="58110"/>
                </a:lnTo>
                <a:lnTo>
                  <a:pt x="82730" y="58110"/>
                </a:lnTo>
                <a:lnTo>
                  <a:pt x="82730" y="58100"/>
                </a:lnTo>
                <a:lnTo>
                  <a:pt x="82740" y="58100"/>
                </a:lnTo>
                <a:lnTo>
                  <a:pt x="82740" y="58090"/>
                </a:lnTo>
                <a:lnTo>
                  <a:pt x="82750" y="58090"/>
                </a:lnTo>
                <a:lnTo>
                  <a:pt x="82770" y="58090"/>
                </a:lnTo>
                <a:lnTo>
                  <a:pt x="82790" y="58090"/>
                </a:lnTo>
                <a:lnTo>
                  <a:pt x="82800" y="58090"/>
                </a:lnTo>
                <a:lnTo>
                  <a:pt x="82800" y="58100"/>
                </a:lnTo>
                <a:lnTo>
                  <a:pt x="82820" y="58100"/>
                </a:lnTo>
                <a:lnTo>
                  <a:pt x="82840" y="58100"/>
                </a:lnTo>
                <a:lnTo>
                  <a:pt x="82840" y="58090"/>
                </a:lnTo>
                <a:lnTo>
                  <a:pt x="82850" y="58090"/>
                </a:lnTo>
                <a:lnTo>
                  <a:pt x="82860" y="58090"/>
                </a:lnTo>
                <a:lnTo>
                  <a:pt x="82860" y="58080"/>
                </a:lnTo>
                <a:lnTo>
                  <a:pt x="82860" y="58090"/>
                </a:lnTo>
                <a:lnTo>
                  <a:pt x="82870" y="58090"/>
                </a:lnTo>
                <a:lnTo>
                  <a:pt x="82870" y="58080"/>
                </a:lnTo>
                <a:lnTo>
                  <a:pt x="82880" y="58080"/>
                </a:lnTo>
                <a:lnTo>
                  <a:pt x="82880" y="58090"/>
                </a:lnTo>
                <a:lnTo>
                  <a:pt x="82890" y="58090"/>
                </a:lnTo>
                <a:lnTo>
                  <a:pt x="82900" y="58090"/>
                </a:lnTo>
                <a:lnTo>
                  <a:pt x="82910" y="58090"/>
                </a:lnTo>
                <a:lnTo>
                  <a:pt x="82910" y="58080"/>
                </a:lnTo>
                <a:lnTo>
                  <a:pt x="82950" y="58080"/>
                </a:lnTo>
                <a:lnTo>
                  <a:pt x="82960" y="58080"/>
                </a:lnTo>
                <a:lnTo>
                  <a:pt x="82970" y="58080"/>
                </a:lnTo>
                <a:lnTo>
                  <a:pt x="82970" y="58090"/>
                </a:lnTo>
                <a:lnTo>
                  <a:pt x="82980" y="58090"/>
                </a:lnTo>
                <a:lnTo>
                  <a:pt x="82990" y="58090"/>
                </a:lnTo>
                <a:lnTo>
                  <a:pt x="82990" y="58080"/>
                </a:lnTo>
                <a:lnTo>
                  <a:pt x="83000" y="58080"/>
                </a:lnTo>
                <a:lnTo>
                  <a:pt x="83010" y="58080"/>
                </a:lnTo>
                <a:lnTo>
                  <a:pt x="83020" y="58080"/>
                </a:lnTo>
                <a:lnTo>
                  <a:pt x="83030" y="58080"/>
                </a:lnTo>
                <a:lnTo>
                  <a:pt x="83050" y="58080"/>
                </a:lnTo>
                <a:lnTo>
                  <a:pt x="83060" y="58080"/>
                </a:lnTo>
                <a:lnTo>
                  <a:pt x="83060" y="58070"/>
                </a:lnTo>
                <a:lnTo>
                  <a:pt x="83070" y="58070"/>
                </a:lnTo>
                <a:lnTo>
                  <a:pt x="83070" y="58060"/>
                </a:lnTo>
                <a:lnTo>
                  <a:pt x="83090" y="58060"/>
                </a:lnTo>
                <a:lnTo>
                  <a:pt x="83090" y="58070"/>
                </a:lnTo>
                <a:lnTo>
                  <a:pt x="83100" y="58070"/>
                </a:lnTo>
                <a:lnTo>
                  <a:pt x="83100" y="58060"/>
                </a:lnTo>
                <a:lnTo>
                  <a:pt x="83110" y="58060"/>
                </a:lnTo>
                <a:lnTo>
                  <a:pt x="83110" y="58070"/>
                </a:lnTo>
                <a:lnTo>
                  <a:pt x="83110" y="58060"/>
                </a:lnTo>
                <a:lnTo>
                  <a:pt x="83120" y="58060"/>
                </a:lnTo>
                <a:lnTo>
                  <a:pt x="83120" y="58070"/>
                </a:lnTo>
                <a:lnTo>
                  <a:pt x="83120" y="58080"/>
                </a:lnTo>
                <a:lnTo>
                  <a:pt x="83130" y="58080"/>
                </a:lnTo>
                <a:lnTo>
                  <a:pt x="83140" y="58080"/>
                </a:lnTo>
                <a:lnTo>
                  <a:pt x="83160" y="58080"/>
                </a:lnTo>
                <a:lnTo>
                  <a:pt x="83170" y="58080"/>
                </a:lnTo>
                <a:lnTo>
                  <a:pt x="83180" y="58080"/>
                </a:lnTo>
                <a:lnTo>
                  <a:pt x="83190" y="58080"/>
                </a:lnTo>
                <a:lnTo>
                  <a:pt x="83210" y="58080"/>
                </a:lnTo>
                <a:lnTo>
                  <a:pt x="83220" y="58080"/>
                </a:lnTo>
                <a:lnTo>
                  <a:pt x="83250" y="58080"/>
                </a:lnTo>
                <a:lnTo>
                  <a:pt x="83250" y="58090"/>
                </a:lnTo>
                <a:lnTo>
                  <a:pt x="83270" y="58090"/>
                </a:lnTo>
                <a:lnTo>
                  <a:pt x="83280" y="58090"/>
                </a:lnTo>
                <a:lnTo>
                  <a:pt x="83280" y="58100"/>
                </a:lnTo>
                <a:lnTo>
                  <a:pt x="83300" y="58100"/>
                </a:lnTo>
                <a:lnTo>
                  <a:pt x="83300" y="58090"/>
                </a:lnTo>
                <a:lnTo>
                  <a:pt x="83320" y="58090"/>
                </a:lnTo>
                <a:lnTo>
                  <a:pt x="83320" y="58100"/>
                </a:lnTo>
                <a:lnTo>
                  <a:pt x="83330" y="58100"/>
                </a:lnTo>
                <a:lnTo>
                  <a:pt x="83350" y="58100"/>
                </a:lnTo>
                <a:lnTo>
                  <a:pt x="83360" y="58100"/>
                </a:lnTo>
                <a:lnTo>
                  <a:pt x="83360" y="58110"/>
                </a:lnTo>
                <a:lnTo>
                  <a:pt x="83370" y="58110"/>
                </a:lnTo>
                <a:lnTo>
                  <a:pt x="83380" y="58110"/>
                </a:lnTo>
                <a:lnTo>
                  <a:pt x="83390" y="58110"/>
                </a:lnTo>
                <a:lnTo>
                  <a:pt x="83400" y="58110"/>
                </a:lnTo>
                <a:lnTo>
                  <a:pt x="83400" y="58120"/>
                </a:lnTo>
                <a:lnTo>
                  <a:pt x="83410" y="58120"/>
                </a:lnTo>
                <a:lnTo>
                  <a:pt x="83430" y="58120"/>
                </a:lnTo>
                <a:lnTo>
                  <a:pt x="83430" y="58110"/>
                </a:lnTo>
                <a:lnTo>
                  <a:pt x="83440" y="58110"/>
                </a:lnTo>
                <a:lnTo>
                  <a:pt x="83440" y="58120"/>
                </a:lnTo>
                <a:lnTo>
                  <a:pt x="83450" y="58120"/>
                </a:lnTo>
                <a:lnTo>
                  <a:pt x="83490" y="58120"/>
                </a:lnTo>
                <a:lnTo>
                  <a:pt x="83500" y="58120"/>
                </a:lnTo>
                <a:lnTo>
                  <a:pt x="83500" y="58110"/>
                </a:lnTo>
                <a:lnTo>
                  <a:pt x="83510" y="58110"/>
                </a:lnTo>
                <a:lnTo>
                  <a:pt x="83510" y="58100"/>
                </a:lnTo>
                <a:lnTo>
                  <a:pt x="83520" y="58100"/>
                </a:lnTo>
                <a:lnTo>
                  <a:pt x="83530" y="58100"/>
                </a:lnTo>
                <a:lnTo>
                  <a:pt x="83540" y="58100"/>
                </a:lnTo>
                <a:lnTo>
                  <a:pt x="83550" y="58100"/>
                </a:lnTo>
                <a:lnTo>
                  <a:pt x="83550" y="58090"/>
                </a:lnTo>
                <a:lnTo>
                  <a:pt x="83560" y="58090"/>
                </a:lnTo>
                <a:lnTo>
                  <a:pt x="83560" y="58080"/>
                </a:lnTo>
                <a:lnTo>
                  <a:pt x="83570" y="58080"/>
                </a:lnTo>
                <a:lnTo>
                  <a:pt x="83610" y="58080"/>
                </a:lnTo>
                <a:lnTo>
                  <a:pt x="83630" y="58080"/>
                </a:lnTo>
                <a:lnTo>
                  <a:pt x="83630" y="58070"/>
                </a:lnTo>
                <a:lnTo>
                  <a:pt x="83680" y="58070"/>
                </a:lnTo>
                <a:lnTo>
                  <a:pt x="83680" y="58080"/>
                </a:lnTo>
                <a:lnTo>
                  <a:pt x="83690" y="58080"/>
                </a:lnTo>
                <a:lnTo>
                  <a:pt x="83690" y="58070"/>
                </a:lnTo>
                <a:lnTo>
                  <a:pt x="83700" y="58070"/>
                </a:lnTo>
                <a:lnTo>
                  <a:pt x="83700" y="58060"/>
                </a:lnTo>
                <a:lnTo>
                  <a:pt x="83710" y="58060"/>
                </a:lnTo>
                <a:lnTo>
                  <a:pt x="83720" y="58060"/>
                </a:lnTo>
                <a:lnTo>
                  <a:pt x="83720" y="58040"/>
                </a:lnTo>
                <a:lnTo>
                  <a:pt x="83710" y="58040"/>
                </a:lnTo>
                <a:lnTo>
                  <a:pt x="83710" y="58030"/>
                </a:lnTo>
                <a:lnTo>
                  <a:pt x="83720" y="58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