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City of Freeport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City of Freeport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25460" y="14330"/>
                </a:moveTo>
                <a:lnTo>
                  <a:pt x="25460" y="14270"/>
                </a:lnTo>
                <a:lnTo>
                  <a:pt x="25500" y="14120"/>
                </a:lnTo>
                <a:lnTo>
                  <a:pt x="25580" y="13990"/>
                </a:lnTo>
                <a:lnTo>
                  <a:pt x="25690" y="13890"/>
                </a:lnTo>
                <a:lnTo>
                  <a:pt x="25850" y="13790"/>
                </a:lnTo>
                <a:lnTo>
                  <a:pt x="26070" y="13680"/>
                </a:lnTo>
                <a:lnTo>
                  <a:pt x="26210" y="13630"/>
                </a:lnTo>
                <a:lnTo>
                  <a:pt x="26370" y="13650"/>
                </a:lnTo>
                <a:lnTo>
                  <a:pt x="26490" y="13690"/>
                </a:lnTo>
                <a:lnTo>
                  <a:pt x="26620" y="13740"/>
                </a:lnTo>
                <a:lnTo>
                  <a:pt x="26610" y="13740"/>
                </a:lnTo>
                <a:lnTo>
                  <a:pt x="26610" y="13750"/>
                </a:lnTo>
                <a:lnTo>
                  <a:pt x="26600" y="13750"/>
                </a:lnTo>
                <a:lnTo>
                  <a:pt x="26600" y="13760"/>
                </a:lnTo>
                <a:lnTo>
                  <a:pt x="26590" y="13760"/>
                </a:lnTo>
                <a:lnTo>
                  <a:pt x="26590" y="13770"/>
                </a:lnTo>
                <a:lnTo>
                  <a:pt x="26580" y="13770"/>
                </a:lnTo>
                <a:lnTo>
                  <a:pt x="26570" y="13770"/>
                </a:lnTo>
                <a:lnTo>
                  <a:pt x="26570" y="13780"/>
                </a:lnTo>
                <a:lnTo>
                  <a:pt x="26560" y="13780"/>
                </a:lnTo>
                <a:lnTo>
                  <a:pt x="26560" y="13790"/>
                </a:lnTo>
                <a:lnTo>
                  <a:pt x="26550" y="13790"/>
                </a:lnTo>
                <a:lnTo>
                  <a:pt x="26540" y="13790"/>
                </a:lnTo>
                <a:lnTo>
                  <a:pt x="26540" y="13800"/>
                </a:lnTo>
                <a:lnTo>
                  <a:pt x="26530" y="13800"/>
                </a:lnTo>
                <a:lnTo>
                  <a:pt x="26530" y="13810"/>
                </a:lnTo>
                <a:lnTo>
                  <a:pt x="26520" y="13810"/>
                </a:lnTo>
                <a:lnTo>
                  <a:pt x="26520" y="13820"/>
                </a:lnTo>
                <a:lnTo>
                  <a:pt x="26510" y="13820"/>
                </a:lnTo>
                <a:lnTo>
                  <a:pt x="26500" y="13820"/>
                </a:lnTo>
                <a:lnTo>
                  <a:pt x="26500" y="13830"/>
                </a:lnTo>
                <a:lnTo>
                  <a:pt x="26490" y="13830"/>
                </a:lnTo>
                <a:lnTo>
                  <a:pt x="26490" y="13840"/>
                </a:lnTo>
                <a:lnTo>
                  <a:pt x="26480" y="13840"/>
                </a:lnTo>
                <a:lnTo>
                  <a:pt x="26470" y="13840"/>
                </a:lnTo>
                <a:lnTo>
                  <a:pt x="26470" y="13850"/>
                </a:lnTo>
                <a:lnTo>
                  <a:pt x="26470" y="13860"/>
                </a:lnTo>
                <a:lnTo>
                  <a:pt x="26460" y="13860"/>
                </a:lnTo>
                <a:lnTo>
                  <a:pt x="26450" y="13860"/>
                </a:lnTo>
                <a:lnTo>
                  <a:pt x="26450" y="13870"/>
                </a:lnTo>
                <a:lnTo>
                  <a:pt x="26440" y="13870"/>
                </a:lnTo>
                <a:lnTo>
                  <a:pt x="26440" y="13880"/>
                </a:lnTo>
                <a:lnTo>
                  <a:pt x="26430" y="13880"/>
                </a:lnTo>
                <a:lnTo>
                  <a:pt x="26420" y="13880"/>
                </a:lnTo>
                <a:lnTo>
                  <a:pt x="26420" y="13890"/>
                </a:lnTo>
                <a:lnTo>
                  <a:pt x="26410" y="13890"/>
                </a:lnTo>
                <a:lnTo>
                  <a:pt x="26410" y="13900"/>
                </a:lnTo>
                <a:lnTo>
                  <a:pt x="26410" y="13910"/>
                </a:lnTo>
                <a:lnTo>
                  <a:pt x="26400" y="13910"/>
                </a:lnTo>
                <a:lnTo>
                  <a:pt x="26390" y="13910"/>
                </a:lnTo>
                <a:lnTo>
                  <a:pt x="26390" y="13900"/>
                </a:lnTo>
                <a:lnTo>
                  <a:pt x="26380" y="13900"/>
                </a:lnTo>
                <a:lnTo>
                  <a:pt x="26370" y="13900"/>
                </a:lnTo>
                <a:lnTo>
                  <a:pt x="26360" y="13900"/>
                </a:lnTo>
                <a:lnTo>
                  <a:pt x="26360" y="13910"/>
                </a:lnTo>
                <a:lnTo>
                  <a:pt x="26350" y="13910"/>
                </a:lnTo>
                <a:lnTo>
                  <a:pt x="26350" y="13920"/>
                </a:lnTo>
                <a:lnTo>
                  <a:pt x="26340" y="13920"/>
                </a:lnTo>
                <a:lnTo>
                  <a:pt x="26330" y="13920"/>
                </a:lnTo>
                <a:lnTo>
                  <a:pt x="26330" y="13930"/>
                </a:lnTo>
                <a:lnTo>
                  <a:pt x="26310" y="13930"/>
                </a:lnTo>
                <a:lnTo>
                  <a:pt x="26310" y="13940"/>
                </a:lnTo>
                <a:lnTo>
                  <a:pt x="26300" y="13940"/>
                </a:lnTo>
                <a:lnTo>
                  <a:pt x="26290" y="13940"/>
                </a:lnTo>
                <a:lnTo>
                  <a:pt x="26280" y="13940"/>
                </a:lnTo>
                <a:lnTo>
                  <a:pt x="26280" y="13950"/>
                </a:lnTo>
                <a:lnTo>
                  <a:pt x="26270" y="13950"/>
                </a:lnTo>
                <a:lnTo>
                  <a:pt x="26270" y="13960"/>
                </a:lnTo>
                <a:lnTo>
                  <a:pt x="26260" y="13960"/>
                </a:lnTo>
                <a:lnTo>
                  <a:pt x="26260" y="13970"/>
                </a:lnTo>
                <a:lnTo>
                  <a:pt x="26250" y="13970"/>
                </a:lnTo>
                <a:lnTo>
                  <a:pt x="26250" y="13980"/>
                </a:lnTo>
                <a:lnTo>
                  <a:pt x="26240" y="13980"/>
                </a:lnTo>
                <a:lnTo>
                  <a:pt x="26240" y="13990"/>
                </a:lnTo>
                <a:lnTo>
                  <a:pt x="26240" y="14000"/>
                </a:lnTo>
                <a:lnTo>
                  <a:pt x="26230" y="14000"/>
                </a:lnTo>
                <a:lnTo>
                  <a:pt x="26220" y="14000"/>
                </a:lnTo>
                <a:lnTo>
                  <a:pt x="26210" y="14000"/>
                </a:lnTo>
                <a:lnTo>
                  <a:pt x="26210" y="14010"/>
                </a:lnTo>
                <a:lnTo>
                  <a:pt x="26160" y="14010"/>
                </a:lnTo>
                <a:lnTo>
                  <a:pt x="26150" y="14010"/>
                </a:lnTo>
                <a:lnTo>
                  <a:pt x="26150" y="14020"/>
                </a:lnTo>
                <a:lnTo>
                  <a:pt x="26140" y="14020"/>
                </a:lnTo>
                <a:lnTo>
                  <a:pt x="26130" y="14020"/>
                </a:lnTo>
                <a:lnTo>
                  <a:pt x="26130" y="14030"/>
                </a:lnTo>
                <a:lnTo>
                  <a:pt x="26120" y="14030"/>
                </a:lnTo>
                <a:lnTo>
                  <a:pt x="26120" y="14040"/>
                </a:lnTo>
                <a:lnTo>
                  <a:pt x="26110" y="14040"/>
                </a:lnTo>
                <a:lnTo>
                  <a:pt x="26110" y="14050"/>
                </a:lnTo>
                <a:lnTo>
                  <a:pt x="26100" y="14050"/>
                </a:lnTo>
                <a:lnTo>
                  <a:pt x="26090" y="14050"/>
                </a:lnTo>
                <a:lnTo>
                  <a:pt x="26090" y="14060"/>
                </a:lnTo>
                <a:lnTo>
                  <a:pt x="26090" y="14080"/>
                </a:lnTo>
                <a:lnTo>
                  <a:pt x="26080" y="14080"/>
                </a:lnTo>
                <a:lnTo>
                  <a:pt x="26050" y="14080"/>
                </a:lnTo>
                <a:lnTo>
                  <a:pt x="26040" y="14080"/>
                </a:lnTo>
                <a:lnTo>
                  <a:pt x="26040" y="14090"/>
                </a:lnTo>
                <a:lnTo>
                  <a:pt x="26030" y="14090"/>
                </a:lnTo>
                <a:lnTo>
                  <a:pt x="26020" y="14090"/>
                </a:lnTo>
                <a:lnTo>
                  <a:pt x="26020" y="14100"/>
                </a:lnTo>
                <a:lnTo>
                  <a:pt x="26010" y="14100"/>
                </a:lnTo>
                <a:lnTo>
                  <a:pt x="26010" y="14110"/>
                </a:lnTo>
                <a:lnTo>
                  <a:pt x="26000" y="14110"/>
                </a:lnTo>
                <a:lnTo>
                  <a:pt x="26000" y="14120"/>
                </a:lnTo>
                <a:lnTo>
                  <a:pt x="25990" y="14120"/>
                </a:lnTo>
                <a:lnTo>
                  <a:pt x="25990" y="14130"/>
                </a:lnTo>
                <a:lnTo>
                  <a:pt x="25980" y="14130"/>
                </a:lnTo>
                <a:lnTo>
                  <a:pt x="25980" y="14140"/>
                </a:lnTo>
                <a:lnTo>
                  <a:pt x="25970" y="14140"/>
                </a:lnTo>
                <a:lnTo>
                  <a:pt x="25970" y="14150"/>
                </a:lnTo>
                <a:lnTo>
                  <a:pt x="25960" y="14150"/>
                </a:lnTo>
                <a:lnTo>
                  <a:pt x="25960" y="14160"/>
                </a:lnTo>
                <a:lnTo>
                  <a:pt x="25950" y="14160"/>
                </a:lnTo>
                <a:lnTo>
                  <a:pt x="25940" y="14160"/>
                </a:lnTo>
                <a:lnTo>
                  <a:pt x="25940" y="14170"/>
                </a:lnTo>
                <a:lnTo>
                  <a:pt x="25930" y="14170"/>
                </a:lnTo>
                <a:lnTo>
                  <a:pt x="25930" y="14180"/>
                </a:lnTo>
                <a:lnTo>
                  <a:pt x="25920" y="14180"/>
                </a:lnTo>
                <a:lnTo>
                  <a:pt x="25920" y="14190"/>
                </a:lnTo>
                <a:lnTo>
                  <a:pt x="25910" y="14190"/>
                </a:lnTo>
                <a:lnTo>
                  <a:pt x="25910" y="14200"/>
                </a:lnTo>
                <a:lnTo>
                  <a:pt x="25900" y="14200"/>
                </a:lnTo>
                <a:lnTo>
                  <a:pt x="25890" y="14200"/>
                </a:lnTo>
                <a:lnTo>
                  <a:pt x="25890" y="14210"/>
                </a:lnTo>
                <a:lnTo>
                  <a:pt x="25880" y="14210"/>
                </a:lnTo>
                <a:lnTo>
                  <a:pt x="25870" y="14210"/>
                </a:lnTo>
                <a:lnTo>
                  <a:pt x="25870" y="14220"/>
                </a:lnTo>
                <a:lnTo>
                  <a:pt x="25860" y="14220"/>
                </a:lnTo>
                <a:lnTo>
                  <a:pt x="25850" y="14220"/>
                </a:lnTo>
                <a:lnTo>
                  <a:pt x="25850" y="14230"/>
                </a:lnTo>
                <a:lnTo>
                  <a:pt x="25840" y="14230"/>
                </a:lnTo>
                <a:lnTo>
                  <a:pt x="25840" y="14240"/>
                </a:lnTo>
                <a:lnTo>
                  <a:pt x="25830" y="14240"/>
                </a:lnTo>
                <a:lnTo>
                  <a:pt x="25820" y="14240"/>
                </a:lnTo>
                <a:lnTo>
                  <a:pt x="25820" y="14250"/>
                </a:lnTo>
                <a:lnTo>
                  <a:pt x="25810" y="14250"/>
                </a:lnTo>
                <a:lnTo>
                  <a:pt x="25810" y="14260"/>
                </a:lnTo>
                <a:lnTo>
                  <a:pt x="25810" y="14270"/>
                </a:lnTo>
                <a:lnTo>
                  <a:pt x="25800" y="14270"/>
                </a:lnTo>
                <a:lnTo>
                  <a:pt x="25790" y="14270"/>
                </a:lnTo>
                <a:lnTo>
                  <a:pt x="25790" y="14260"/>
                </a:lnTo>
                <a:lnTo>
                  <a:pt x="25770" y="14260"/>
                </a:lnTo>
                <a:lnTo>
                  <a:pt x="25770" y="14250"/>
                </a:lnTo>
                <a:lnTo>
                  <a:pt x="25760" y="14250"/>
                </a:lnTo>
                <a:lnTo>
                  <a:pt x="25760" y="14240"/>
                </a:lnTo>
                <a:lnTo>
                  <a:pt x="25740" y="14240"/>
                </a:lnTo>
                <a:lnTo>
                  <a:pt x="25720" y="14240"/>
                </a:lnTo>
                <a:lnTo>
                  <a:pt x="25720" y="14250"/>
                </a:lnTo>
                <a:lnTo>
                  <a:pt x="25710" y="14250"/>
                </a:lnTo>
                <a:lnTo>
                  <a:pt x="25700" y="14250"/>
                </a:lnTo>
                <a:lnTo>
                  <a:pt x="25690" y="14250"/>
                </a:lnTo>
                <a:lnTo>
                  <a:pt x="25690" y="14260"/>
                </a:lnTo>
                <a:lnTo>
                  <a:pt x="25670" y="14260"/>
                </a:lnTo>
                <a:lnTo>
                  <a:pt x="25660" y="14260"/>
                </a:lnTo>
                <a:lnTo>
                  <a:pt x="25650" y="14260"/>
                </a:lnTo>
                <a:lnTo>
                  <a:pt x="25650" y="14270"/>
                </a:lnTo>
                <a:lnTo>
                  <a:pt x="25640" y="14270"/>
                </a:lnTo>
                <a:lnTo>
                  <a:pt x="25620" y="14270"/>
                </a:lnTo>
                <a:lnTo>
                  <a:pt x="25620" y="14280"/>
                </a:lnTo>
                <a:lnTo>
                  <a:pt x="25610" y="14280"/>
                </a:lnTo>
                <a:lnTo>
                  <a:pt x="25590" y="14280"/>
                </a:lnTo>
                <a:lnTo>
                  <a:pt x="25590" y="14290"/>
                </a:lnTo>
                <a:lnTo>
                  <a:pt x="25580" y="14290"/>
                </a:lnTo>
                <a:lnTo>
                  <a:pt x="25570" y="14290"/>
                </a:lnTo>
                <a:lnTo>
                  <a:pt x="25560" y="14290"/>
                </a:lnTo>
                <a:lnTo>
                  <a:pt x="25560" y="14300"/>
                </a:lnTo>
                <a:lnTo>
                  <a:pt x="25550" y="14300"/>
                </a:lnTo>
                <a:lnTo>
                  <a:pt x="25540" y="14300"/>
                </a:lnTo>
                <a:lnTo>
                  <a:pt x="25530" y="14300"/>
                </a:lnTo>
                <a:lnTo>
                  <a:pt x="25530" y="14310"/>
                </a:lnTo>
                <a:lnTo>
                  <a:pt x="25510" y="14310"/>
                </a:lnTo>
                <a:lnTo>
                  <a:pt x="25500" y="14310"/>
                </a:lnTo>
                <a:lnTo>
                  <a:pt x="25500" y="14320"/>
                </a:lnTo>
                <a:lnTo>
                  <a:pt x="25490" y="14320"/>
                </a:lnTo>
                <a:lnTo>
                  <a:pt x="25480" y="14320"/>
                </a:lnTo>
                <a:lnTo>
                  <a:pt x="25470" y="14320"/>
                </a:lnTo>
                <a:lnTo>
                  <a:pt x="25470" y="14330"/>
                </a:lnTo>
                <a:lnTo>
                  <a:pt x="25460" y="14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