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Central Eleuthera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Central Eleuthera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55660" y="32360"/>
                </a:moveTo>
                <a:lnTo>
                  <a:pt x="55660" y="32370"/>
                </a:lnTo>
                <a:lnTo>
                  <a:pt x="55670" y="32370"/>
                </a:lnTo>
                <a:lnTo>
                  <a:pt x="55670" y="32380"/>
                </a:lnTo>
                <a:lnTo>
                  <a:pt x="55680" y="32380"/>
                </a:lnTo>
                <a:lnTo>
                  <a:pt x="55680" y="32390"/>
                </a:lnTo>
                <a:lnTo>
                  <a:pt x="55680" y="32400"/>
                </a:lnTo>
                <a:lnTo>
                  <a:pt x="55670" y="32400"/>
                </a:lnTo>
                <a:lnTo>
                  <a:pt x="55670" y="32390"/>
                </a:lnTo>
                <a:lnTo>
                  <a:pt x="55660" y="32390"/>
                </a:lnTo>
                <a:lnTo>
                  <a:pt x="55660" y="32380"/>
                </a:lnTo>
                <a:lnTo>
                  <a:pt x="55660" y="32370"/>
                </a:lnTo>
                <a:lnTo>
                  <a:pt x="55650" y="32370"/>
                </a:lnTo>
                <a:lnTo>
                  <a:pt x="55650" y="32360"/>
                </a:lnTo>
                <a:lnTo>
                  <a:pt x="55660" y="32360"/>
                </a:lnTo>
                <a:close/>
                <a:moveTo>
                  <a:pt x="54730" y="31830"/>
                </a:moveTo>
                <a:lnTo>
                  <a:pt x="54740" y="31830"/>
                </a:lnTo>
                <a:lnTo>
                  <a:pt x="54740" y="31850"/>
                </a:lnTo>
                <a:lnTo>
                  <a:pt x="54730" y="31850"/>
                </a:lnTo>
                <a:lnTo>
                  <a:pt x="54730" y="31860"/>
                </a:lnTo>
                <a:lnTo>
                  <a:pt x="54720" y="31860"/>
                </a:lnTo>
                <a:lnTo>
                  <a:pt x="54720" y="31850"/>
                </a:lnTo>
                <a:lnTo>
                  <a:pt x="54700" y="31850"/>
                </a:lnTo>
                <a:lnTo>
                  <a:pt x="54700" y="31840"/>
                </a:lnTo>
                <a:lnTo>
                  <a:pt x="54710" y="31840"/>
                </a:lnTo>
                <a:lnTo>
                  <a:pt x="54710" y="31830"/>
                </a:lnTo>
                <a:lnTo>
                  <a:pt x="54730" y="31830"/>
                </a:lnTo>
                <a:close/>
                <a:moveTo>
                  <a:pt x="55550" y="31770"/>
                </a:moveTo>
                <a:lnTo>
                  <a:pt x="55550" y="31780"/>
                </a:lnTo>
                <a:lnTo>
                  <a:pt x="55560" y="31780"/>
                </a:lnTo>
                <a:lnTo>
                  <a:pt x="55560" y="31790"/>
                </a:lnTo>
                <a:lnTo>
                  <a:pt x="55560" y="31800"/>
                </a:lnTo>
                <a:lnTo>
                  <a:pt x="55560" y="31810"/>
                </a:lnTo>
                <a:lnTo>
                  <a:pt x="55550" y="31810"/>
                </a:lnTo>
                <a:lnTo>
                  <a:pt x="55530" y="31810"/>
                </a:lnTo>
                <a:lnTo>
                  <a:pt x="55530" y="31800"/>
                </a:lnTo>
                <a:lnTo>
                  <a:pt x="55520" y="31800"/>
                </a:lnTo>
                <a:lnTo>
                  <a:pt x="55520" y="31770"/>
                </a:lnTo>
                <a:lnTo>
                  <a:pt x="55530" y="31770"/>
                </a:lnTo>
                <a:lnTo>
                  <a:pt x="55550" y="31770"/>
                </a:lnTo>
                <a:close/>
                <a:moveTo>
                  <a:pt x="55330" y="33800"/>
                </a:moveTo>
                <a:lnTo>
                  <a:pt x="55290" y="33800"/>
                </a:lnTo>
                <a:lnTo>
                  <a:pt x="55210" y="33770"/>
                </a:lnTo>
                <a:lnTo>
                  <a:pt x="55170" y="33760"/>
                </a:lnTo>
                <a:lnTo>
                  <a:pt x="55170" y="33750"/>
                </a:lnTo>
                <a:lnTo>
                  <a:pt x="55180" y="33750"/>
                </a:lnTo>
                <a:lnTo>
                  <a:pt x="55180" y="33740"/>
                </a:lnTo>
                <a:lnTo>
                  <a:pt x="55190" y="33740"/>
                </a:lnTo>
                <a:lnTo>
                  <a:pt x="55190" y="33730"/>
                </a:lnTo>
                <a:lnTo>
                  <a:pt x="55200" y="33730"/>
                </a:lnTo>
                <a:lnTo>
                  <a:pt x="55200" y="33720"/>
                </a:lnTo>
                <a:lnTo>
                  <a:pt x="55210" y="33720"/>
                </a:lnTo>
                <a:lnTo>
                  <a:pt x="55210" y="33710"/>
                </a:lnTo>
                <a:lnTo>
                  <a:pt x="55210" y="33700"/>
                </a:lnTo>
                <a:lnTo>
                  <a:pt x="55220" y="33700"/>
                </a:lnTo>
                <a:lnTo>
                  <a:pt x="55220" y="33690"/>
                </a:lnTo>
                <a:lnTo>
                  <a:pt x="55230" y="33690"/>
                </a:lnTo>
                <a:lnTo>
                  <a:pt x="55230" y="33680"/>
                </a:lnTo>
                <a:lnTo>
                  <a:pt x="55230" y="33670"/>
                </a:lnTo>
                <a:lnTo>
                  <a:pt x="55240" y="33670"/>
                </a:lnTo>
                <a:lnTo>
                  <a:pt x="55240" y="33660"/>
                </a:lnTo>
                <a:lnTo>
                  <a:pt x="55240" y="33650"/>
                </a:lnTo>
                <a:lnTo>
                  <a:pt x="55250" y="33650"/>
                </a:lnTo>
                <a:lnTo>
                  <a:pt x="55250" y="33640"/>
                </a:lnTo>
                <a:lnTo>
                  <a:pt x="55250" y="33610"/>
                </a:lnTo>
                <a:lnTo>
                  <a:pt x="55250" y="33600"/>
                </a:lnTo>
                <a:lnTo>
                  <a:pt x="55260" y="33600"/>
                </a:lnTo>
                <a:lnTo>
                  <a:pt x="55260" y="33580"/>
                </a:lnTo>
                <a:lnTo>
                  <a:pt x="55260" y="33560"/>
                </a:lnTo>
                <a:lnTo>
                  <a:pt x="55270" y="33560"/>
                </a:lnTo>
                <a:lnTo>
                  <a:pt x="55270" y="33550"/>
                </a:lnTo>
                <a:lnTo>
                  <a:pt x="55270" y="33520"/>
                </a:lnTo>
                <a:lnTo>
                  <a:pt x="55280" y="33520"/>
                </a:lnTo>
                <a:lnTo>
                  <a:pt x="55280" y="33510"/>
                </a:lnTo>
                <a:lnTo>
                  <a:pt x="55280" y="33500"/>
                </a:lnTo>
                <a:lnTo>
                  <a:pt x="55280" y="33480"/>
                </a:lnTo>
                <a:lnTo>
                  <a:pt x="55280" y="33440"/>
                </a:lnTo>
                <a:lnTo>
                  <a:pt x="55290" y="33440"/>
                </a:lnTo>
                <a:lnTo>
                  <a:pt x="55290" y="33410"/>
                </a:lnTo>
                <a:lnTo>
                  <a:pt x="55280" y="33410"/>
                </a:lnTo>
                <a:lnTo>
                  <a:pt x="55280" y="33400"/>
                </a:lnTo>
                <a:lnTo>
                  <a:pt x="55280" y="33390"/>
                </a:lnTo>
                <a:lnTo>
                  <a:pt x="55290" y="33390"/>
                </a:lnTo>
                <a:lnTo>
                  <a:pt x="55290" y="33380"/>
                </a:lnTo>
                <a:lnTo>
                  <a:pt x="55290" y="33360"/>
                </a:lnTo>
                <a:lnTo>
                  <a:pt x="55290" y="33350"/>
                </a:lnTo>
                <a:lnTo>
                  <a:pt x="55300" y="33350"/>
                </a:lnTo>
                <a:lnTo>
                  <a:pt x="55300" y="33310"/>
                </a:lnTo>
                <a:lnTo>
                  <a:pt x="55290" y="33310"/>
                </a:lnTo>
                <a:lnTo>
                  <a:pt x="55290" y="33290"/>
                </a:lnTo>
                <a:lnTo>
                  <a:pt x="55300" y="33290"/>
                </a:lnTo>
                <a:lnTo>
                  <a:pt x="55300" y="33260"/>
                </a:lnTo>
                <a:lnTo>
                  <a:pt x="55300" y="33250"/>
                </a:lnTo>
                <a:lnTo>
                  <a:pt x="55300" y="33200"/>
                </a:lnTo>
                <a:lnTo>
                  <a:pt x="55300" y="33190"/>
                </a:lnTo>
                <a:lnTo>
                  <a:pt x="55300" y="33180"/>
                </a:lnTo>
                <a:lnTo>
                  <a:pt x="55300" y="33140"/>
                </a:lnTo>
                <a:lnTo>
                  <a:pt x="55310" y="33140"/>
                </a:lnTo>
                <a:lnTo>
                  <a:pt x="55310" y="33120"/>
                </a:lnTo>
                <a:lnTo>
                  <a:pt x="55300" y="33120"/>
                </a:lnTo>
                <a:lnTo>
                  <a:pt x="55310" y="33120"/>
                </a:lnTo>
                <a:lnTo>
                  <a:pt x="55300" y="33120"/>
                </a:lnTo>
                <a:lnTo>
                  <a:pt x="55300" y="33110"/>
                </a:lnTo>
                <a:lnTo>
                  <a:pt x="55300" y="33100"/>
                </a:lnTo>
                <a:lnTo>
                  <a:pt x="55300" y="33080"/>
                </a:lnTo>
                <a:lnTo>
                  <a:pt x="55300" y="33070"/>
                </a:lnTo>
                <a:lnTo>
                  <a:pt x="55300" y="33060"/>
                </a:lnTo>
                <a:lnTo>
                  <a:pt x="55300" y="33020"/>
                </a:lnTo>
                <a:lnTo>
                  <a:pt x="55300" y="33010"/>
                </a:lnTo>
                <a:lnTo>
                  <a:pt x="55290" y="33010"/>
                </a:lnTo>
                <a:lnTo>
                  <a:pt x="55300" y="33010"/>
                </a:lnTo>
                <a:lnTo>
                  <a:pt x="55300" y="33000"/>
                </a:lnTo>
                <a:lnTo>
                  <a:pt x="55300" y="32980"/>
                </a:lnTo>
                <a:lnTo>
                  <a:pt x="55300" y="32950"/>
                </a:lnTo>
                <a:lnTo>
                  <a:pt x="55300" y="32930"/>
                </a:lnTo>
                <a:lnTo>
                  <a:pt x="55300" y="32910"/>
                </a:lnTo>
                <a:lnTo>
                  <a:pt x="55300" y="32900"/>
                </a:lnTo>
                <a:lnTo>
                  <a:pt x="55300" y="32860"/>
                </a:lnTo>
                <a:lnTo>
                  <a:pt x="55300" y="32830"/>
                </a:lnTo>
                <a:lnTo>
                  <a:pt x="55300" y="32820"/>
                </a:lnTo>
                <a:lnTo>
                  <a:pt x="55300" y="32810"/>
                </a:lnTo>
                <a:lnTo>
                  <a:pt x="55300" y="32790"/>
                </a:lnTo>
                <a:lnTo>
                  <a:pt x="55300" y="32780"/>
                </a:lnTo>
                <a:lnTo>
                  <a:pt x="55300" y="32760"/>
                </a:lnTo>
                <a:lnTo>
                  <a:pt x="55300" y="32730"/>
                </a:lnTo>
                <a:lnTo>
                  <a:pt x="55300" y="32700"/>
                </a:lnTo>
                <a:lnTo>
                  <a:pt x="55310" y="32700"/>
                </a:lnTo>
                <a:lnTo>
                  <a:pt x="55310" y="32660"/>
                </a:lnTo>
                <a:lnTo>
                  <a:pt x="55310" y="32650"/>
                </a:lnTo>
                <a:lnTo>
                  <a:pt x="55300" y="32650"/>
                </a:lnTo>
                <a:lnTo>
                  <a:pt x="55300" y="32640"/>
                </a:lnTo>
                <a:lnTo>
                  <a:pt x="55300" y="32610"/>
                </a:lnTo>
                <a:lnTo>
                  <a:pt x="55300" y="32600"/>
                </a:lnTo>
                <a:lnTo>
                  <a:pt x="55310" y="32600"/>
                </a:lnTo>
                <a:lnTo>
                  <a:pt x="55310" y="32580"/>
                </a:lnTo>
                <a:lnTo>
                  <a:pt x="55300" y="32580"/>
                </a:lnTo>
                <a:lnTo>
                  <a:pt x="55300" y="32560"/>
                </a:lnTo>
                <a:lnTo>
                  <a:pt x="55310" y="32560"/>
                </a:lnTo>
                <a:lnTo>
                  <a:pt x="55310" y="32540"/>
                </a:lnTo>
                <a:lnTo>
                  <a:pt x="55300" y="32540"/>
                </a:lnTo>
                <a:lnTo>
                  <a:pt x="55300" y="32520"/>
                </a:lnTo>
                <a:lnTo>
                  <a:pt x="55300" y="32510"/>
                </a:lnTo>
                <a:lnTo>
                  <a:pt x="55300" y="32490"/>
                </a:lnTo>
                <a:lnTo>
                  <a:pt x="55300" y="32480"/>
                </a:lnTo>
                <a:lnTo>
                  <a:pt x="55300" y="32470"/>
                </a:lnTo>
                <a:lnTo>
                  <a:pt x="55290" y="32470"/>
                </a:lnTo>
                <a:lnTo>
                  <a:pt x="55290" y="32460"/>
                </a:lnTo>
                <a:lnTo>
                  <a:pt x="55290" y="32450"/>
                </a:lnTo>
                <a:lnTo>
                  <a:pt x="55260" y="32450"/>
                </a:lnTo>
                <a:lnTo>
                  <a:pt x="55260" y="32440"/>
                </a:lnTo>
                <a:lnTo>
                  <a:pt x="55260" y="32430"/>
                </a:lnTo>
                <a:lnTo>
                  <a:pt x="55250" y="32430"/>
                </a:lnTo>
                <a:lnTo>
                  <a:pt x="55250" y="32420"/>
                </a:lnTo>
                <a:lnTo>
                  <a:pt x="55240" y="32420"/>
                </a:lnTo>
                <a:lnTo>
                  <a:pt x="55240" y="32410"/>
                </a:lnTo>
                <a:lnTo>
                  <a:pt x="55230" y="32410"/>
                </a:lnTo>
                <a:lnTo>
                  <a:pt x="55230" y="32400"/>
                </a:lnTo>
                <a:lnTo>
                  <a:pt x="55230" y="32390"/>
                </a:lnTo>
                <a:lnTo>
                  <a:pt x="55230" y="32380"/>
                </a:lnTo>
                <a:lnTo>
                  <a:pt x="55230" y="32370"/>
                </a:lnTo>
                <a:lnTo>
                  <a:pt x="55230" y="32360"/>
                </a:lnTo>
                <a:lnTo>
                  <a:pt x="55230" y="32350"/>
                </a:lnTo>
                <a:lnTo>
                  <a:pt x="55220" y="32350"/>
                </a:lnTo>
                <a:lnTo>
                  <a:pt x="55220" y="32340"/>
                </a:lnTo>
                <a:lnTo>
                  <a:pt x="55210" y="32340"/>
                </a:lnTo>
                <a:lnTo>
                  <a:pt x="55200" y="32340"/>
                </a:lnTo>
                <a:lnTo>
                  <a:pt x="55190" y="32340"/>
                </a:lnTo>
                <a:lnTo>
                  <a:pt x="55190" y="32330"/>
                </a:lnTo>
                <a:lnTo>
                  <a:pt x="55180" y="32330"/>
                </a:lnTo>
                <a:lnTo>
                  <a:pt x="55180" y="32320"/>
                </a:lnTo>
                <a:lnTo>
                  <a:pt x="55170" y="32320"/>
                </a:lnTo>
                <a:lnTo>
                  <a:pt x="55170" y="32330"/>
                </a:lnTo>
                <a:lnTo>
                  <a:pt x="55160" y="32330"/>
                </a:lnTo>
                <a:lnTo>
                  <a:pt x="55150" y="32330"/>
                </a:lnTo>
                <a:lnTo>
                  <a:pt x="55150" y="32340"/>
                </a:lnTo>
                <a:lnTo>
                  <a:pt x="55140" y="32340"/>
                </a:lnTo>
                <a:lnTo>
                  <a:pt x="55140" y="32330"/>
                </a:lnTo>
                <a:lnTo>
                  <a:pt x="55130" y="32330"/>
                </a:lnTo>
                <a:lnTo>
                  <a:pt x="55120" y="32330"/>
                </a:lnTo>
                <a:lnTo>
                  <a:pt x="55110" y="32330"/>
                </a:lnTo>
                <a:lnTo>
                  <a:pt x="55110" y="32320"/>
                </a:lnTo>
                <a:lnTo>
                  <a:pt x="55110" y="32310"/>
                </a:lnTo>
                <a:lnTo>
                  <a:pt x="55110" y="32300"/>
                </a:lnTo>
                <a:lnTo>
                  <a:pt x="55110" y="32280"/>
                </a:lnTo>
                <a:lnTo>
                  <a:pt x="55120" y="32280"/>
                </a:lnTo>
                <a:lnTo>
                  <a:pt x="55120" y="32270"/>
                </a:lnTo>
                <a:lnTo>
                  <a:pt x="55130" y="32270"/>
                </a:lnTo>
                <a:lnTo>
                  <a:pt x="55130" y="32260"/>
                </a:lnTo>
                <a:lnTo>
                  <a:pt x="55140" y="32260"/>
                </a:lnTo>
                <a:lnTo>
                  <a:pt x="55140" y="32250"/>
                </a:lnTo>
                <a:lnTo>
                  <a:pt x="55140" y="32210"/>
                </a:lnTo>
                <a:lnTo>
                  <a:pt x="55150" y="32210"/>
                </a:lnTo>
                <a:lnTo>
                  <a:pt x="55150" y="32200"/>
                </a:lnTo>
                <a:lnTo>
                  <a:pt x="55160" y="32200"/>
                </a:lnTo>
                <a:lnTo>
                  <a:pt x="55170" y="32200"/>
                </a:lnTo>
                <a:lnTo>
                  <a:pt x="55170" y="32190"/>
                </a:lnTo>
                <a:lnTo>
                  <a:pt x="55180" y="32190"/>
                </a:lnTo>
                <a:lnTo>
                  <a:pt x="55180" y="32180"/>
                </a:lnTo>
                <a:lnTo>
                  <a:pt x="55180" y="32150"/>
                </a:lnTo>
                <a:lnTo>
                  <a:pt x="55180" y="32140"/>
                </a:lnTo>
                <a:lnTo>
                  <a:pt x="55180" y="32110"/>
                </a:lnTo>
                <a:lnTo>
                  <a:pt x="55170" y="32110"/>
                </a:lnTo>
                <a:lnTo>
                  <a:pt x="55170" y="32100"/>
                </a:lnTo>
                <a:lnTo>
                  <a:pt x="55160" y="32100"/>
                </a:lnTo>
                <a:lnTo>
                  <a:pt x="55160" y="32090"/>
                </a:lnTo>
                <a:lnTo>
                  <a:pt x="55150" y="32090"/>
                </a:lnTo>
                <a:lnTo>
                  <a:pt x="55150" y="32080"/>
                </a:lnTo>
                <a:lnTo>
                  <a:pt x="55140" y="32080"/>
                </a:lnTo>
                <a:lnTo>
                  <a:pt x="55140" y="32070"/>
                </a:lnTo>
                <a:lnTo>
                  <a:pt x="55130" y="32070"/>
                </a:lnTo>
                <a:lnTo>
                  <a:pt x="55130" y="32060"/>
                </a:lnTo>
                <a:lnTo>
                  <a:pt x="55110" y="32060"/>
                </a:lnTo>
                <a:lnTo>
                  <a:pt x="55110" y="32050"/>
                </a:lnTo>
                <a:lnTo>
                  <a:pt x="55100" y="32050"/>
                </a:lnTo>
                <a:lnTo>
                  <a:pt x="55090" y="32050"/>
                </a:lnTo>
                <a:lnTo>
                  <a:pt x="55090" y="32040"/>
                </a:lnTo>
                <a:lnTo>
                  <a:pt x="55080" y="32040"/>
                </a:lnTo>
                <a:lnTo>
                  <a:pt x="55080" y="32020"/>
                </a:lnTo>
                <a:lnTo>
                  <a:pt x="55080" y="32010"/>
                </a:lnTo>
                <a:lnTo>
                  <a:pt x="55070" y="32010"/>
                </a:lnTo>
                <a:lnTo>
                  <a:pt x="55070" y="32000"/>
                </a:lnTo>
                <a:lnTo>
                  <a:pt x="55060" y="32000"/>
                </a:lnTo>
                <a:lnTo>
                  <a:pt x="55060" y="31990"/>
                </a:lnTo>
                <a:lnTo>
                  <a:pt x="55050" y="31990"/>
                </a:lnTo>
                <a:lnTo>
                  <a:pt x="55050" y="31980"/>
                </a:lnTo>
                <a:lnTo>
                  <a:pt x="55040" y="31980"/>
                </a:lnTo>
                <a:lnTo>
                  <a:pt x="55030" y="31980"/>
                </a:lnTo>
                <a:lnTo>
                  <a:pt x="55020" y="31980"/>
                </a:lnTo>
                <a:lnTo>
                  <a:pt x="55020" y="31970"/>
                </a:lnTo>
                <a:lnTo>
                  <a:pt x="55010" y="31970"/>
                </a:lnTo>
                <a:lnTo>
                  <a:pt x="55010" y="31960"/>
                </a:lnTo>
                <a:lnTo>
                  <a:pt x="55000" y="31960"/>
                </a:lnTo>
                <a:lnTo>
                  <a:pt x="55000" y="31950"/>
                </a:lnTo>
                <a:lnTo>
                  <a:pt x="55000" y="31940"/>
                </a:lnTo>
                <a:lnTo>
                  <a:pt x="54990" y="31940"/>
                </a:lnTo>
                <a:lnTo>
                  <a:pt x="54990" y="31930"/>
                </a:lnTo>
                <a:lnTo>
                  <a:pt x="54980" y="31930"/>
                </a:lnTo>
                <a:lnTo>
                  <a:pt x="54970" y="31930"/>
                </a:lnTo>
                <a:lnTo>
                  <a:pt x="54970" y="31920"/>
                </a:lnTo>
                <a:lnTo>
                  <a:pt x="54970" y="31900"/>
                </a:lnTo>
                <a:lnTo>
                  <a:pt x="54970" y="31890"/>
                </a:lnTo>
                <a:lnTo>
                  <a:pt x="54970" y="31880"/>
                </a:lnTo>
                <a:lnTo>
                  <a:pt x="54970" y="31870"/>
                </a:lnTo>
                <a:lnTo>
                  <a:pt x="54960" y="31870"/>
                </a:lnTo>
                <a:lnTo>
                  <a:pt x="54950" y="31870"/>
                </a:lnTo>
                <a:lnTo>
                  <a:pt x="54950" y="31860"/>
                </a:lnTo>
                <a:lnTo>
                  <a:pt x="54950" y="31850"/>
                </a:lnTo>
                <a:lnTo>
                  <a:pt x="54940" y="31850"/>
                </a:lnTo>
                <a:lnTo>
                  <a:pt x="54930" y="31850"/>
                </a:lnTo>
                <a:lnTo>
                  <a:pt x="54930" y="31840"/>
                </a:lnTo>
                <a:lnTo>
                  <a:pt x="54920" y="31840"/>
                </a:lnTo>
                <a:lnTo>
                  <a:pt x="54920" y="31830"/>
                </a:lnTo>
                <a:lnTo>
                  <a:pt x="54910" y="31830"/>
                </a:lnTo>
                <a:lnTo>
                  <a:pt x="54900" y="31830"/>
                </a:lnTo>
                <a:lnTo>
                  <a:pt x="54900" y="31820"/>
                </a:lnTo>
                <a:lnTo>
                  <a:pt x="54890" y="31820"/>
                </a:lnTo>
                <a:lnTo>
                  <a:pt x="54890" y="31810"/>
                </a:lnTo>
                <a:lnTo>
                  <a:pt x="54880" y="31810"/>
                </a:lnTo>
                <a:lnTo>
                  <a:pt x="54880" y="31800"/>
                </a:lnTo>
                <a:lnTo>
                  <a:pt x="54860" y="31800"/>
                </a:lnTo>
                <a:lnTo>
                  <a:pt x="54850" y="31800"/>
                </a:lnTo>
                <a:lnTo>
                  <a:pt x="54840" y="31800"/>
                </a:lnTo>
                <a:lnTo>
                  <a:pt x="54840" y="31790"/>
                </a:lnTo>
                <a:lnTo>
                  <a:pt x="54830" y="31790"/>
                </a:lnTo>
                <a:lnTo>
                  <a:pt x="54830" y="31780"/>
                </a:lnTo>
                <a:lnTo>
                  <a:pt x="54820" y="31780"/>
                </a:lnTo>
                <a:lnTo>
                  <a:pt x="54810" y="31780"/>
                </a:lnTo>
                <a:lnTo>
                  <a:pt x="54800" y="31780"/>
                </a:lnTo>
                <a:lnTo>
                  <a:pt x="54790" y="31780"/>
                </a:lnTo>
                <a:lnTo>
                  <a:pt x="54780" y="31780"/>
                </a:lnTo>
                <a:lnTo>
                  <a:pt x="54780" y="31790"/>
                </a:lnTo>
                <a:lnTo>
                  <a:pt x="54770" y="31790"/>
                </a:lnTo>
                <a:lnTo>
                  <a:pt x="54760" y="31790"/>
                </a:lnTo>
                <a:lnTo>
                  <a:pt x="54750" y="31790"/>
                </a:lnTo>
                <a:lnTo>
                  <a:pt x="54750" y="31780"/>
                </a:lnTo>
                <a:lnTo>
                  <a:pt x="54750" y="31770"/>
                </a:lnTo>
                <a:lnTo>
                  <a:pt x="54740" y="31770"/>
                </a:lnTo>
                <a:lnTo>
                  <a:pt x="54740" y="31760"/>
                </a:lnTo>
                <a:lnTo>
                  <a:pt x="54730" y="31760"/>
                </a:lnTo>
                <a:lnTo>
                  <a:pt x="54720" y="31760"/>
                </a:lnTo>
                <a:lnTo>
                  <a:pt x="54720" y="31750"/>
                </a:lnTo>
                <a:lnTo>
                  <a:pt x="54720" y="31740"/>
                </a:lnTo>
                <a:lnTo>
                  <a:pt x="54710" y="31740"/>
                </a:lnTo>
                <a:lnTo>
                  <a:pt x="54690" y="31740"/>
                </a:lnTo>
                <a:lnTo>
                  <a:pt x="54670" y="31740"/>
                </a:lnTo>
                <a:lnTo>
                  <a:pt x="54660" y="31740"/>
                </a:lnTo>
                <a:lnTo>
                  <a:pt x="54640" y="31740"/>
                </a:lnTo>
                <a:lnTo>
                  <a:pt x="54630" y="31740"/>
                </a:lnTo>
                <a:lnTo>
                  <a:pt x="54620" y="31740"/>
                </a:lnTo>
                <a:lnTo>
                  <a:pt x="54620" y="31730"/>
                </a:lnTo>
                <a:lnTo>
                  <a:pt x="54610" y="31730"/>
                </a:lnTo>
                <a:lnTo>
                  <a:pt x="54600" y="31730"/>
                </a:lnTo>
                <a:lnTo>
                  <a:pt x="54600" y="31720"/>
                </a:lnTo>
                <a:lnTo>
                  <a:pt x="54600" y="31710"/>
                </a:lnTo>
                <a:lnTo>
                  <a:pt x="54590" y="31710"/>
                </a:lnTo>
                <a:lnTo>
                  <a:pt x="54570" y="31710"/>
                </a:lnTo>
                <a:lnTo>
                  <a:pt x="54570" y="31700"/>
                </a:lnTo>
                <a:lnTo>
                  <a:pt x="54550" y="31700"/>
                </a:lnTo>
                <a:lnTo>
                  <a:pt x="54540" y="31700"/>
                </a:lnTo>
                <a:lnTo>
                  <a:pt x="54530" y="31700"/>
                </a:lnTo>
                <a:lnTo>
                  <a:pt x="54530" y="31690"/>
                </a:lnTo>
                <a:lnTo>
                  <a:pt x="54520" y="31690"/>
                </a:lnTo>
                <a:lnTo>
                  <a:pt x="54520" y="31680"/>
                </a:lnTo>
                <a:lnTo>
                  <a:pt x="54510" y="31680"/>
                </a:lnTo>
                <a:lnTo>
                  <a:pt x="54500" y="31680"/>
                </a:lnTo>
                <a:lnTo>
                  <a:pt x="54500" y="31670"/>
                </a:lnTo>
                <a:lnTo>
                  <a:pt x="54500" y="31660"/>
                </a:lnTo>
                <a:lnTo>
                  <a:pt x="54490" y="31660"/>
                </a:lnTo>
                <a:lnTo>
                  <a:pt x="54480" y="31660"/>
                </a:lnTo>
                <a:lnTo>
                  <a:pt x="54480" y="31650"/>
                </a:lnTo>
                <a:lnTo>
                  <a:pt x="54470" y="31650"/>
                </a:lnTo>
                <a:lnTo>
                  <a:pt x="54470" y="31640"/>
                </a:lnTo>
                <a:lnTo>
                  <a:pt x="54470" y="31630"/>
                </a:lnTo>
                <a:lnTo>
                  <a:pt x="54460" y="31630"/>
                </a:lnTo>
                <a:lnTo>
                  <a:pt x="54460" y="31620"/>
                </a:lnTo>
                <a:lnTo>
                  <a:pt x="54450" y="31620"/>
                </a:lnTo>
                <a:lnTo>
                  <a:pt x="54450" y="31610"/>
                </a:lnTo>
                <a:lnTo>
                  <a:pt x="54440" y="31610"/>
                </a:lnTo>
                <a:lnTo>
                  <a:pt x="54440" y="31600"/>
                </a:lnTo>
                <a:lnTo>
                  <a:pt x="54430" y="31600"/>
                </a:lnTo>
                <a:lnTo>
                  <a:pt x="54430" y="31590"/>
                </a:lnTo>
                <a:lnTo>
                  <a:pt x="54410" y="31590"/>
                </a:lnTo>
                <a:lnTo>
                  <a:pt x="54410" y="31600"/>
                </a:lnTo>
                <a:lnTo>
                  <a:pt x="54390" y="31600"/>
                </a:lnTo>
                <a:lnTo>
                  <a:pt x="54390" y="31590"/>
                </a:lnTo>
                <a:lnTo>
                  <a:pt x="54380" y="31590"/>
                </a:lnTo>
                <a:lnTo>
                  <a:pt x="54370" y="31590"/>
                </a:lnTo>
                <a:lnTo>
                  <a:pt x="54360" y="31590"/>
                </a:lnTo>
                <a:lnTo>
                  <a:pt x="54360" y="31580"/>
                </a:lnTo>
                <a:lnTo>
                  <a:pt x="54360" y="31570"/>
                </a:lnTo>
                <a:lnTo>
                  <a:pt x="54350" y="31570"/>
                </a:lnTo>
                <a:lnTo>
                  <a:pt x="54350" y="31560"/>
                </a:lnTo>
                <a:lnTo>
                  <a:pt x="54340" y="31560"/>
                </a:lnTo>
                <a:lnTo>
                  <a:pt x="54340" y="31550"/>
                </a:lnTo>
                <a:lnTo>
                  <a:pt x="54340" y="31540"/>
                </a:lnTo>
                <a:lnTo>
                  <a:pt x="54340" y="31530"/>
                </a:lnTo>
                <a:lnTo>
                  <a:pt x="54340" y="31520"/>
                </a:lnTo>
                <a:lnTo>
                  <a:pt x="54350" y="31520"/>
                </a:lnTo>
                <a:lnTo>
                  <a:pt x="54350" y="31500"/>
                </a:lnTo>
                <a:lnTo>
                  <a:pt x="54340" y="31500"/>
                </a:lnTo>
                <a:lnTo>
                  <a:pt x="54340" y="31480"/>
                </a:lnTo>
                <a:lnTo>
                  <a:pt x="54340" y="31470"/>
                </a:lnTo>
                <a:lnTo>
                  <a:pt x="54330" y="31470"/>
                </a:lnTo>
                <a:lnTo>
                  <a:pt x="54330" y="31460"/>
                </a:lnTo>
                <a:lnTo>
                  <a:pt x="54330" y="31450"/>
                </a:lnTo>
                <a:lnTo>
                  <a:pt x="54320" y="31450"/>
                </a:lnTo>
                <a:lnTo>
                  <a:pt x="54320" y="31440"/>
                </a:lnTo>
                <a:lnTo>
                  <a:pt x="54320" y="31430"/>
                </a:lnTo>
                <a:lnTo>
                  <a:pt x="54310" y="31430"/>
                </a:lnTo>
                <a:lnTo>
                  <a:pt x="54300" y="31430"/>
                </a:lnTo>
                <a:lnTo>
                  <a:pt x="54300" y="31420"/>
                </a:lnTo>
                <a:lnTo>
                  <a:pt x="54280" y="31420"/>
                </a:lnTo>
                <a:lnTo>
                  <a:pt x="54260" y="31420"/>
                </a:lnTo>
                <a:lnTo>
                  <a:pt x="54260" y="31410"/>
                </a:lnTo>
                <a:lnTo>
                  <a:pt x="54250" y="31410"/>
                </a:lnTo>
                <a:lnTo>
                  <a:pt x="54250" y="31400"/>
                </a:lnTo>
                <a:lnTo>
                  <a:pt x="54250" y="31390"/>
                </a:lnTo>
                <a:lnTo>
                  <a:pt x="54240" y="31390"/>
                </a:lnTo>
                <a:lnTo>
                  <a:pt x="54240" y="31380"/>
                </a:lnTo>
                <a:lnTo>
                  <a:pt x="54230" y="31380"/>
                </a:lnTo>
                <a:lnTo>
                  <a:pt x="54230" y="31370"/>
                </a:lnTo>
                <a:lnTo>
                  <a:pt x="54220" y="31370"/>
                </a:lnTo>
                <a:lnTo>
                  <a:pt x="54220" y="31360"/>
                </a:lnTo>
                <a:lnTo>
                  <a:pt x="54210" y="31360"/>
                </a:lnTo>
                <a:lnTo>
                  <a:pt x="54200" y="31360"/>
                </a:lnTo>
                <a:lnTo>
                  <a:pt x="54200" y="31350"/>
                </a:lnTo>
                <a:lnTo>
                  <a:pt x="54200" y="31340"/>
                </a:lnTo>
                <a:lnTo>
                  <a:pt x="54190" y="31340"/>
                </a:lnTo>
                <a:lnTo>
                  <a:pt x="54180" y="31340"/>
                </a:lnTo>
                <a:lnTo>
                  <a:pt x="54180" y="31330"/>
                </a:lnTo>
                <a:lnTo>
                  <a:pt x="54170" y="31330"/>
                </a:lnTo>
                <a:lnTo>
                  <a:pt x="54170" y="31320"/>
                </a:lnTo>
                <a:lnTo>
                  <a:pt x="54180" y="31320"/>
                </a:lnTo>
                <a:lnTo>
                  <a:pt x="54180" y="31310"/>
                </a:lnTo>
                <a:lnTo>
                  <a:pt x="54180" y="31290"/>
                </a:lnTo>
                <a:lnTo>
                  <a:pt x="54180" y="31280"/>
                </a:lnTo>
                <a:lnTo>
                  <a:pt x="54170" y="31280"/>
                </a:lnTo>
                <a:lnTo>
                  <a:pt x="54170" y="31270"/>
                </a:lnTo>
                <a:lnTo>
                  <a:pt x="54160" y="31270"/>
                </a:lnTo>
                <a:lnTo>
                  <a:pt x="54160" y="31260"/>
                </a:lnTo>
                <a:lnTo>
                  <a:pt x="54150" y="31260"/>
                </a:lnTo>
                <a:lnTo>
                  <a:pt x="54140" y="31260"/>
                </a:lnTo>
                <a:lnTo>
                  <a:pt x="54140" y="31250"/>
                </a:lnTo>
                <a:lnTo>
                  <a:pt x="54120" y="31250"/>
                </a:lnTo>
                <a:lnTo>
                  <a:pt x="54120" y="31240"/>
                </a:lnTo>
                <a:lnTo>
                  <a:pt x="54110" y="31240"/>
                </a:lnTo>
                <a:lnTo>
                  <a:pt x="54100" y="31240"/>
                </a:lnTo>
                <a:lnTo>
                  <a:pt x="54090" y="31240"/>
                </a:lnTo>
                <a:lnTo>
                  <a:pt x="54090" y="31230"/>
                </a:lnTo>
                <a:lnTo>
                  <a:pt x="54080" y="31230"/>
                </a:lnTo>
                <a:lnTo>
                  <a:pt x="54070" y="31230"/>
                </a:lnTo>
                <a:lnTo>
                  <a:pt x="54060" y="31230"/>
                </a:lnTo>
                <a:lnTo>
                  <a:pt x="54060" y="31240"/>
                </a:lnTo>
                <a:lnTo>
                  <a:pt x="54070" y="31240"/>
                </a:lnTo>
                <a:lnTo>
                  <a:pt x="54060" y="31240"/>
                </a:lnTo>
                <a:lnTo>
                  <a:pt x="54060" y="31250"/>
                </a:lnTo>
                <a:lnTo>
                  <a:pt x="54050" y="31250"/>
                </a:lnTo>
                <a:lnTo>
                  <a:pt x="54040" y="31250"/>
                </a:lnTo>
                <a:lnTo>
                  <a:pt x="54040" y="31240"/>
                </a:lnTo>
                <a:lnTo>
                  <a:pt x="54030" y="31240"/>
                </a:lnTo>
                <a:lnTo>
                  <a:pt x="54030" y="31230"/>
                </a:lnTo>
                <a:lnTo>
                  <a:pt x="54020" y="31230"/>
                </a:lnTo>
                <a:lnTo>
                  <a:pt x="54010" y="31230"/>
                </a:lnTo>
                <a:lnTo>
                  <a:pt x="54010" y="31220"/>
                </a:lnTo>
                <a:lnTo>
                  <a:pt x="54000" y="31220"/>
                </a:lnTo>
                <a:lnTo>
                  <a:pt x="54000" y="31210"/>
                </a:lnTo>
                <a:lnTo>
                  <a:pt x="54000" y="31200"/>
                </a:lnTo>
                <a:lnTo>
                  <a:pt x="54000" y="31190"/>
                </a:lnTo>
                <a:lnTo>
                  <a:pt x="54010" y="31190"/>
                </a:lnTo>
                <a:lnTo>
                  <a:pt x="54020" y="31190"/>
                </a:lnTo>
                <a:lnTo>
                  <a:pt x="54020" y="31200"/>
                </a:lnTo>
                <a:lnTo>
                  <a:pt x="54030" y="31200"/>
                </a:lnTo>
                <a:lnTo>
                  <a:pt x="54040" y="31200"/>
                </a:lnTo>
                <a:lnTo>
                  <a:pt x="54040" y="31210"/>
                </a:lnTo>
                <a:lnTo>
                  <a:pt x="54050" y="31210"/>
                </a:lnTo>
                <a:lnTo>
                  <a:pt x="54050" y="31220"/>
                </a:lnTo>
                <a:lnTo>
                  <a:pt x="54070" y="31220"/>
                </a:lnTo>
                <a:lnTo>
                  <a:pt x="54070" y="31210"/>
                </a:lnTo>
                <a:lnTo>
                  <a:pt x="54070" y="31200"/>
                </a:lnTo>
                <a:lnTo>
                  <a:pt x="54080" y="31200"/>
                </a:lnTo>
                <a:lnTo>
                  <a:pt x="54080" y="31190"/>
                </a:lnTo>
                <a:lnTo>
                  <a:pt x="54090" y="31190"/>
                </a:lnTo>
                <a:lnTo>
                  <a:pt x="54090" y="31180"/>
                </a:lnTo>
                <a:lnTo>
                  <a:pt x="54090" y="31170"/>
                </a:lnTo>
                <a:lnTo>
                  <a:pt x="54090" y="31160"/>
                </a:lnTo>
                <a:lnTo>
                  <a:pt x="54080" y="31160"/>
                </a:lnTo>
                <a:lnTo>
                  <a:pt x="54080" y="31150"/>
                </a:lnTo>
                <a:lnTo>
                  <a:pt x="54070" y="31150"/>
                </a:lnTo>
                <a:lnTo>
                  <a:pt x="54070" y="31140"/>
                </a:lnTo>
                <a:lnTo>
                  <a:pt x="54080" y="31140"/>
                </a:lnTo>
                <a:lnTo>
                  <a:pt x="54080" y="31130"/>
                </a:lnTo>
                <a:lnTo>
                  <a:pt x="54070" y="31130"/>
                </a:lnTo>
                <a:lnTo>
                  <a:pt x="54070" y="31110"/>
                </a:lnTo>
                <a:lnTo>
                  <a:pt x="54060" y="31110"/>
                </a:lnTo>
                <a:lnTo>
                  <a:pt x="54060" y="31100"/>
                </a:lnTo>
                <a:lnTo>
                  <a:pt x="54050" y="31100"/>
                </a:lnTo>
                <a:lnTo>
                  <a:pt x="54050" y="31090"/>
                </a:lnTo>
                <a:lnTo>
                  <a:pt x="54070" y="31040"/>
                </a:lnTo>
                <a:lnTo>
                  <a:pt x="54080" y="30980"/>
                </a:lnTo>
                <a:lnTo>
                  <a:pt x="54090" y="30940"/>
                </a:lnTo>
                <a:lnTo>
                  <a:pt x="54090" y="30930"/>
                </a:lnTo>
                <a:lnTo>
                  <a:pt x="54100" y="30930"/>
                </a:lnTo>
                <a:lnTo>
                  <a:pt x="54110" y="30930"/>
                </a:lnTo>
                <a:lnTo>
                  <a:pt x="54110" y="30940"/>
                </a:lnTo>
                <a:lnTo>
                  <a:pt x="54120" y="30940"/>
                </a:lnTo>
                <a:lnTo>
                  <a:pt x="54120" y="30950"/>
                </a:lnTo>
                <a:lnTo>
                  <a:pt x="54120" y="30960"/>
                </a:lnTo>
                <a:lnTo>
                  <a:pt x="54130" y="30960"/>
                </a:lnTo>
                <a:lnTo>
                  <a:pt x="54130" y="30970"/>
                </a:lnTo>
                <a:lnTo>
                  <a:pt x="54130" y="30980"/>
                </a:lnTo>
                <a:lnTo>
                  <a:pt x="54140" y="30980"/>
                </a:lnTo>
                <a:lnTo>
                  <a:pt x="54140" y="30990"/>
                </a:lnTo>
                <a:lnTo>
                  <a:pt x="54170" y="30990"/>
                </a:lnTo>
                <a:lnTo>
                  <a:pt x="54170" y="30980"/>
                </a:lnTo>
                <a:lnTo>
                  <a:pt x="54170" y="30970"/>
                </a:lnTo>
                <a:lnTo>
                  <a:pt x="54190" y="30970"/>
                </a:lnTo>
                <a:lnTo>
                  <a:pt x="54190" y="30980"/>
                </a:lnTo>
                <a:lnTo>
                  <a:pt x="54190" y="30990"/>
                </a:lnTo>
                <a:lnTo>
                  <a:pt x="54190" y="31000"/>
                </a:lnTo>
                <a:lnTo>
                  <a:pt x="54180" y="31000"/>
                </a:lnTo>
                <a:lnTo>
                  <a:pt x="54180" y="31010"/>
                </a:lnTo>
                <a:lnTo>
                  <a:pt x="54170" y="31010"/>
                </a:lnTo>
                <a:lnTo>
                  <a:pt x="54170" y="31020"/>
                </a:lnTo>
                <a:lnTo>
                  <a:pt x="54170" y="31040"/>
                </a:lnTo>
                <a:lnTo>
                  <a:pt x="54180" y="31040"/>
                </a:lnTo>
                <a:lnTo>
                  <a:pt x="54180" y="31050"/>
                </a:lnTo>
                <a:lnTo>
                  <a:pt x="54190" y="31050"/>
                </a:lnTo>
                <a:lnTo>
                  <a:pt x="54190" y="31060"/>
                </a:lnTo>
                <a:lnTo>
                  <a:pt x="54200" y="31060"/>
                </a:lnTo>
                <a:lnTo>
                  <a:pt x="54200" y="31070"/>
                </a:lnTo>
                <a:lnTo>
                  <a:pt x="54210" y="31070"/>
                </a:lnTo>
                <a:lnTo>
                  <a:pt x="54210" y="31080"/>
                </a:lnTo>
                <a:lnTo>
                  <a:pt x="54220" y="31080"/>
                </a:lnTo>
                <a:lnTo>
                  <a:pt x="54230" y="31080"/>
                </a:lnTo>
                <a:lnTo>
                  <a:pt x="54230" y="31090"/>
                </a:lnTo>
                <a:lnTo>
                  <a:pt x="54230" y="31100"/>
                </a:lnTo>
                <a:lnTo>
                  <a:pt x="54240" y="31100"/>
                </a:lnTo>
                <a:lnTo>
                  <a:pt x="54250" y="31100"/>
                </a:lnTo>
                <a:lnTo>
                  <a:pt x="54250" y="31110"/>
                </a:lnTo>
                <a:lnTo>
                  <a:pt x="54260" y="31110"/>
                </a:lnTo>
                <a:lnTo>
                  <a:pt x="54260" y="31120"/>
                </a:lnTo>
                <a:lnTo>
                  <a:pt x="54260" y="31130"/>
                </a:lnTo>
                <a:lnTo>
                  <a:pt x="54270" y="31130"/>
                </a:lnTo>
                <a:lnTo>
                  <a:pt x="54280" y="31130"/>
                </a:lnTo>
                <a:lnTo>
                  <a:pt x="54280" y="31140"/>
                </a:lnTo>
                <a:lnTo>
                  <a:pt x="54290" y="31140"/>
                </a:lnTo>
                <a:lnTo>
                  <a:pt x="54310" y="31140"/>
                </a:lnTo>
                <a:lnTo>
                  <a:pt x="54320" y="31140"/>
                </a:lnTo>
                <a:lnTo>
                  <a:pt x="54320" y="31130"/>
                </a:lnTo>
                <a:lnTo>
                  <a:pt x="54320" y="31110"/>
                </a:lnTo>
                <a:lnTo>
                  <a:pt x="54330" y="31110"/>
                </a:lnTo>
                <a:lnTo>
                  <a:pt x="54340" y="31110"/>
                </a:lnTo>
                <a:lnTo>
                  <a:pt x="54340" y="31120"/>
                </a:lnTo>
                <a:lnTo>
                  <a:pt x="54330" y="31120"/>
                </a:lnTo>
                <a:lnTo>
                  <a:pt x="54330" y="31130"/>
                </a:lnTo>
                <a:lnTo>
                  <a:pt x="54340" y="31130"/>
                </a:lnTo>
                <a:lnTo>
                  <a:pt x="54340" y="31140"/>
                </a:lnTo>
                <a:lnTo>
                  <a:pt x="54350" y="31140"/>
                </a:lnTo>
                <a:lnTo>
                  <a:pt x="54350" y="31150"/>
                </a:lnTo>
                <a:lnTo>
                  <a:pt x="54360" y="31150"/>
                </a:lnTo>
                <a:lnTo>
                  <a:pt x="54360" y="31160"/>
                </a:lnTo>
                <a:lnTo>
                  <a:pt x="54370" y="31160"/>
                </a:lnTo>
                <a:lnTo>
                  <a:pt x="54380" y="31160"/>
                </a:lnTo>
                <a:lnTo>
                  <a:pt x="54380" y="31170"/>
                </a:lnTo>
                <a:lnTo>
                  <a:pt x="54390" y="31170"/>
                </a:lnTo>
                <a:lnTo>
                  <a:pt x="54390" y="31180"/>
                </a:lnTo>
                <a:lnTo>
                  <a:pt x="54420" y="31180"/>
                </a:lnTo>
                <a:lnTo>
                  <a:pt x="54420" y="31190"/>
                </a:lnTo>
                <a:lnTo>
                  <a:pt x="54430" y="31190"/>
                </a:lnTo>
                <a:lnTo>
                  <a:pt x="54430" y="31200"/>
                </a:lnTo>
                <a:lnTo>
                  <a:pt x="54440" y="31200"/>
                </a:lnTo>
                <a:lnTo>
                  <a:pt x="54450" y="31200"/>
                </a:lnTo>
                <a:lnTo>
                  <a:pt x="54450" y="31210"/>
                </a:lnTo>
                <a:lnTo>
                  <a:pt x="54450" y="31220"/>
                </a:lnTo>
                <a:lnTo>
                  <a:pt x="54460" y="31220"/>
                </a:lnTo>
                <a:lnTo>
                  <a:pt x="54470" y="31220"/>
                </a:lnTo>
                <a:lnTo>
                  <a:pt x="54470" y="31230"/>
                </a:lnTo>
                <a:lnTo>
                  <a:pt x="54480" y="31230"/>
                </a:lnTo>
                <a:lnTo>
                  <a:pt x="54490" y="31230"/>
                </a:lnTo>
                <a:lnTo>
                  <a:pt x="54490" y="31240"/>
                </a:lnTo>
                <a:lnTo>
                  <a:pt x="54500" y="31240"/>
                </a:lnTo>
                <a:lnTo>
                  <a:pt x="54520" y="31240"/>
                </a:lnTo>
                <a:lnTo>
                  <a:pt x="54520" y="31250"/>
                </a:lnTo>
                <a:lnTo>
                  <a:pt x="54530" y="31250"/>
                </a:lnTo>
                <a:lnTo>
                  <a:pt x="54530" y="31260"/>
                </a:lnTo>
                <a:lnTo>
                  <a:pt x="54530" y="31270"/>
                </a:lnTo>
                <a:lnTo>
                  <a:pt x="54540" y="31270"/>
                </a:lnTo>
                <a:lnTo>
                  <a:pt x="54540" y="31280"/>
                </a:lnTo>
                <a:lnTo>
                  <a:pt x="54550" y="31280"/>
                </a:lnTo>
                <a:lnTo>
                  <a:pt x="54560" y="31280"/>
                </a:lnTo>
                <a:lnTo>
                  <a:pt x="54560" y="31290"/>
                </a:lnTo>
                <a:lnTo>
                  <a:pt x="54570" y="31290"/>
                </a:lnTo>
                <a:lnTo>
                  <a:pt x="54580" y="31290"/>
                </a:lnTo>
                <a:lnTo>
                  <a:pt x="54590" y="31290"/>
                </a:lnTo>
                <a:lnTo>
                  <a:pt x="54590" y="31300"/>
                </a:lnTo>
                <a:lnTo>
                  <a:pt x="54600" y="31300"/>
                </a:lnTo>
                <a:lnTo>
                  <a:pt x="54610" y="31300"/>
                </a:lnTo>
                <a:lnTo>
                  <a:pt x="54610" y="31310"/>
                </a:lnTo>
                <a:lnTo>
                  <a:pt x="54610" y="31320"/>
                </a:lnTo>
                <a:lnTo>
                  <a:pt x="54610" y="31330"/>
                </a:lnTo>
                <a:lnTo>
                  <a:pt x="54620" y="31330"/>
                </a:lnTo>
                <a:lnTo>
                  <a:pt x="54630" y="31330"/>
                </a:lnTo>
                <a:lnTo>
                  <a:pt x="54630" y="31340"/>
                </a:lnTo>
                <a:lnTo>
                  <a:pt x="54640" y="31340"/>
                </a:lnTo>
                <a:lnTo>
                  <a:pt x="54660" y="31340"/>
                </a:lnTo>
                <a:lnTo>
                  <a:pt x="54670" y="31340"/>
                </a:lnTo>
                <a:lnTo>
                  <a:pt x="54670" y="31320"/>
                </a:lnTo>
                <a:lnTo>
                  <a:pt x="54680" y="31320"/>
                </a:lnTo>
                <a:lnTo>
                  <a:pt x="54680" y="31330"/>
                </a:lnTo>
                <a:lnTo>
                  <a:pt x="54680" y="31340"/>
                </a:lnTo>
                <a:lnTo>
                  <a:pt x="54690" y="31340"/>
                </a:lnTo>
                <a:lnTo>
                  <a:pt x="54690" y="31350"/>
                </a:lnTo>
                <a:lnTo>
                  <a:pt x="54700" y="31350"/>
                </a:lnTo>
                <a:lnTo>
                  <a:pt x="54700" y="31360"/>
                </a:lnTo>
                <a:lnTo>
                  <a:pt x="54720" y="31360"/>
                </a:lnTo>
                <a:lnTo>
                  <a:pt x="54720" y="31370"/>
                </a:lnTo>
                <a:lnTo>
                  <a:pt x="54730" y="31370"/>
                </a:lnTo>
                <a:lnTo>
                  <a:pt x="54740" y="31370"/>
                </a:lnTo>
                <a:lnTo>
                  <a:pt x="54740" y="31380"/>
                </a:lnTo>
                <a:lnTo>
                  <a:pt x="54760" y="31380"/>
                </a:lnTo>
                <a:lnTo>
                  <a:pt x="54770" y="31380"/>
                </a:lnTo>
                <a:lnTo>
                  <a:pt x="54780" y="31380"/>
                </a:lnTo>
                <a:lnTo>
                  <a:pt x="54780" y="31390"/>
                </a:lnTo>
                <a:lnTo>
                  <a:pt x="54790" y="31390"/>
                </a:lnTo>
                <a:lnTo>
                  <a:pt x="54810" y="31390"/>
                </a:lnTo>
                <a:lnTo>
                  <a:pt x="54810" y="31400"/>
                </a:lnTo>
                <a:lnTo>
                  <a:pt x="54820" y="31400"/>
                </a:lnTo>
                <a:lnTo>
                  <a:pt x="54820" y="31410"/>
                </a:lnTo>
                <a:lnTo>
                  <a:pt x="54820" y="31400"/>
                </a:lnTo>
                <a:lnTo>
                  <a:pt x="54830" y="31400"/>
                </a:lnTo>
                <a:lnTo>
                  <a:pt x="54830" y="31410"/>
                </a:lnTo>
                <a:lnTo>
                  <a:pt x="54840" y="31410"/>
                </a:lnTo>
                <a:lnTo>
                  <a:pt x="54850" y="31410"/>
                </a:lnTo>
                <a:lnTo>
                  <a:pt x="54850" y="31420"/>
                </a:lnTo>
                <a:lnTo>
                  <a:pt x="54860" y="31420"/>
                </a:lnTo>
                <a:lnTo>
                  <a:pt x="54860" y="31430"/>
                </a:lnTo>
                <a:lnTo>
                  <a:pt x="54870" y="31430"/>
                </a:lnTo>
                <a:lnTo>
                  <a:pt x="54880" y="31430"/>
                </a:lnTo>
                <a:lnTo>
                  <a:pt x="54890" y="31430"/>
                </a:lnTo>
                <a:lnTo>
                  <a:pt x="54890" y="31440"/>
                </a:lnTo>
                <a:lnTo>
                  <a:pt x="54890" y="31450"/>
                </a:lnTo>
                <a:lnTo>
                  <a:pt x="54900" y="31450"/>
                </a:lnTo>
                <a:lnTo>
                  <a:pt x="54900" y="31460"/>
                </a:lnTo>
                <a:lnTo>
                  <a:pt x="54910" y="31460"/>
                </a:lnTo>
                <a:lnTo>
                  <a:pt x="54920" y="31460"/>
                </a:lnTo>
                <a:lnTo>
                  <a:pt x="54920" y="31470"/>
                </a:lnTo>
                <a:lnTo>
                  <a:pt x="54930" y="31470"/>
                </a:lnTo>
                <a:lnTo>
                  <a:pt x="54930" y="31480"/>
                </a:lnTo>
                <a:lnTo>
                  <a:pt x="54940" y="31480"/>
                </a:lnTo>
                <a:lnTo>
                  <a:pt x="54950" y="31480"/>
                </a:lnTo>
                <a:lnTo>
                  <a:pt x="54950" y="31490"/>
                </a:lnTo>
                <a:lnTo>
                  <a:pt x="54950" y="31500"/>
                </a:lnTo>
                <a:lnTo>
                  <a:pt x="54960" y="31500"/>
                </a:lnTo>
                <a:lnTo>
                  <a:pt x="54960" y="31510"/>
                </a:lnTo>
                <a:lnTo>
                  <a:pt x="54970" y="31510"/>
                </a:lnTo>
                <a:lnTo>
                  <a:pt x="54980" y="31510"/>
                </a:lnTo>
                <a:lnTo>
                  <a:pt x="54980" y="31520"/>
                </a:lnTo>
                <a:lnTo>
                  <a:pt x="54990" y="31520"/>
                </a:lnTo>
                <a:lnTo>
                  <a:pt x="55000" y="31520"/>
                </a:lnTo>
                <a:lnTo>
                  <a:pt x="55000" y="31530"/>
                </a:lnTo>
                <a:lnTo>
                  <a:pt x="55020" y="31530"/>
                </a:lnTo>
                <a:lnTo>
                  <a:pt x="55040" y="31530"/>
                </a:lnTo>
                <a:lnTo>
                  <a:pt x="55050" y="31530"/>
                </a:lnTo>
                <a:lnTo>
                  <a:pt x="55060" y="31530"/>
                </a:lnTo>
                <a:lnTo>
                  <a:pt x="55070" y="31530"/>
                </a:lnTo>
                <a:lnTo>
                  <a:pt x="55070" y="31540"/>
                </a:lnTo>
                <a:lnTo>
                  <a:pt x="55080" y="31540"/>
                </a:lnTo>
                <a:lnTo>
                  <a:pt x="55090" y="31540"/>
                </a:lnTo>
                <a:lnTo>
                  <a:pt x="55090" y="31550"/>
                </a:lnTo>
                <a:lnTo>
                  <a:pt x="55100" y="31550"/>
                </a:lnTo>
                <a:lnTo>
                  <a:pt x="55100" y="31560"/>
                </a:lnTo>
                <a:lnTo>
                  <a:pt x="55110" y="31560"/>
                </a:lnTo>
                <a:lnTo>
                  <a:pt x="55110" y="31570"/>
                </a:lnTo>
                <a:lnTo>
                  <a:pt x="55130" y="31570"/>
                </a:lnTo>
                <a:lnTo>
                  <a:pt x="55150" y="31570"/>
                </a:lnTo>
                <a:lnTo>
                  <a:pt x="55160" y="31570"/>
                </a:lnTo>
                <a:lnTo>
                  <a:pt x="55160" y="31580"/>
                </a:lnTo>
                <a:lnTo>
                  <a:pt x="55170" y="31580"/>
                </a:lnTo>
                <a:lnTo>
                  <a:pt x="55190" y="31580"/>
                </a:lnTo>
                <a:lnTo>
                  <a:pt x="55190" y="31590"/>
                </a:lnTo>
                <a:lnTo>
                  <a:pt x="55200" y="31590"/>
                </a:lnTo>
                <a:lnTo>
                  <a:pt x="55200" y="31600"/>
                </a:lnTo>
                <a:lnTo>
                  <a:pt x="55210" y="31600"/>
                </a:lnTo>
                <a:lnTo>
                  <a:pt x="55220" y="31600"/>
                </a:lnTo>
                <a:lnTo>
                  <a:pt x="55220" y="31610"/>
                </a:lnTo>
                <a:lnTo>
                  <a:pt x="55230" y="31610"/>
                </a:lnTo>
                <a:lnTo>
                  <a:pt x="55240" y="31610"/>
                </a:lnTo>
                <a:lnTo>
                  <a:pt x="55240" y="31620"/>
                </a:lnTo>
                <a:lnTo>
                  <a:pt x="55250" y="31620"/>
                </a:lnTo>
                <a:lnTo>
                  <a:pt x="55250" y="31630"/>
                </a:lnTo>
                <a:lnTo>
                  <a:pt x="55250" y="31640"/>
                </a:lnTo>
                <a:lnTo>
                  <a:pt x="55260" y="31640"/>
                </a:lnTo>
                <a:lnTo>
                  <a:pt x="55260" y="31650"/>
                </a:lnTo>
                <a:lnTo>
                  <a:pt x="55270" y="31650"/>
                </a:lnTo>
                <a:lnTo>
                  <a:pt x="55280" y="31650"/>
                </a:lnTo>
                <a:lnTo>
                  <a:pt x="55280" y="31660"/>
                </a:lnTo>
                <a:lnTo>
                  <a:pt x="55290" y="31660"/>
                </a:lnTo>
                <a:lnTo>
                  <a:pt x="55290" y="31670"/>
                </a:lnTo>
                <a:lnTo>
                  <a:pt x="55300" y="31670"/>
                </a:lnTo>
                <a:lnTo>
                  <a:pt x="55300" y="31680"/>
                </a:lnTo>
                <a:lnTo>
                  <a:pt x="55310" y="31680"/>
                </a:lnTo>
                <a:lnTo>
                  <a:pt x="55320" y="31680"/>
                </a:lnTo>
                <a:lnTo>
                  <a:pt x="55320" y="31690"/>
                </a:lnTo>
                <a:lnTo>
                  <a:pt x="55330" y="31690"/>
                </a:lnTo>
                <a:lnTo>
                  <a:pt x="55340" y="31690"/>
                </a:lnTo>
                <a:lnTo>
                  <a:pt x="55340" y="31700"/>
                </a:lnTo>
                <a:lnTo>
                  <a:pt x="55350" y="31700"/>
                </a:lnTo>
                <a:lnTo>
                  <a:pt x="55350" y="31710"/>
                </a:lnTo>
                <a:lnTo>
                  <a:pt x="55360" y="31710"/>
                </a:lnTo>
                <a:lnTo>
                  <a:pt x="55360" y="31720"/>
                </a:lnTo>
                <a:lnTo>
                  <a:pt x="55370" y="31720"/>
                </a:lnTo>
                <a:lnTo>
                  <a:pt x="55370" y="31730"/>
                </a:lnTo>
                <a:lnTo>
                  <a:pt x="55380" y="31730"/>
                </a:lnTo>
                <a:lnTo>
                  <a:pt x="55380" y="31740"/>
                </a:lnTo>
                <a:lnTo>
                  <a:pt x="55390" y="31740"/>
                </a:lnTo>
                <a:lnTo>
                  <a:pt x="55390" y="31750"/>
                </a:lnTo>
                <a:lnTo>
                  <a:pt x="55400" y="31750"/>
                </a:lnTo>
                <a:lnTo>
                  <a:pt x="55400" y="31760"/>
                </a:lnTo>
                <a:lnTo>
                  <a:pt x="55400" y="31780"/>
                </a:lnTo>
                <a:lnTo>
                  <a:pt x="55410" y="31780"/>
                </a:lnTo>
                <a:lnTo>
                  <a:pt x="55410" y="31790"/>
                </a:lnTo>
                <a:lnTo>
                  <a:pt x="55400" y="31790"/>
                </a:lnTo>
                <a:lnTo>
                  <a:pt x="55400" y="31860"/>
                </a:lnTo>
                <a:lnTo>
                  <a:pt x="55410" y="31860"/>
                </a:lnTo>
                <a:lnTo>
                  <a:pt x="55410" y="31870"/>
                </a:lnTo>
                <a:lnTo>
                  <a:pt x="55410" y="31880"/>
                </a:lnTo>
                <a:lnTo>
                  <a:pt x="55420" y="31880"/>
                </a:lnTo>
                <a:lnTo>
                  <a:pt x="55420" y="31890"/>
                </a:lnTo>
                <a:lnTo>
                  <a:pt x="55420" y="31900"/>
                </a:lnTo>
                <a:lnTo>
                  <a:pt x="55430" y="31900"/>
                </a:lnTo>
                <a:lnTo>
                  <a:pt x="55430" y="31910"/>
                </a:lnTo>
                <a:lnTo>
                  <a:pt x="55440" y="31910"/>
                </a:lnTo>
                <a:lnTo>
                  <a:pt x="55440" y="31920"/>
                </a:lnTo>
                <a:lnTo>
                  <a:pt x="55440" y="31930"/>
                </a:lnTo>
                <a:lnTo>
                  <a:pt x="55450" y="31930"/>
                </a:lnTo>
                <a:lnTo>
                  <a:pt x="55450" y="31940"/>
                </a:lnTo>
                <a:lnTo>
                  <a:pt x="55470" y="31940"/>
                </a:lnTo>
                <a:lnTo>
                  <a:pt x="55460" y="31940"/>
                </a:lnTo>
                <a:lnTo>
                  <a:pt x="55460" y="31950"/>
                </a:lnTo>
                <a:lnTo>
                  <a:pt x="55460" y="31960"/>
                </a:lnTo>
                <a:lnTo>
                  <a:pt x="55470" y="31960"/>
                </a:lnTo>
                <a:lnTo>
                  <a:pt x="55470" y="31970"/>
                </a:lnTo>
                <a:lnTo>
                  <a:pt x="55470" y="31980"/>
                </a:lnTo>
                <a:lnTo>
                  <a:pt x="55480" y="31980"/>
                </a:lnTo>
                <a:lnTo>
                  <a:pt x="55490" y="31980"/>
                </a:lnTo>
                <a:lnTo>
                  <a:pt x="55490" y="32000"/>
                </a:lnTo>
                <a:lnTo>
                  <a:pt x="55490" y="32010"/>
                </a:lnTo>
                <a:lnTo>
                  <a:pt x="55500" y="32010"/>
                </a:lnTo>
                <a:lnTo>
                  <a:pt x="55500" y="32030"/>
                </a:lnTo>
                <a:lnTo>
                  <a:pt x="55510" y="32030"/>
                </a:lnTo>
                <a:lnTo>
                  <a:pt x="55510" y="32040"/>
                </a:lnTo>
                <a:lnTo>
                  <a:pt x="55510" y="32050"/>
                </a:lnTo>
                <a:lnTo>
                  <a:pt x="55520" y="32050"/>
                </a:lnTo>
                <a:lnTo>
                  <a:pt x="55520" y="32060"/>
                </a:lnTo>
                <a:lnTo>
                  <a:pt x="55530" y="32060"/>
                </a:lnTo>
                <a:lnTo>
                  <a:pt x="55540" y="32060"/>
                </a:lnTo>
                <a:lnTo>
                  <a:pt x="55540" y="32070"/>
                </a:lnTo>
                <a:lnTo>
                  <a:pt x="55550" y="32070"/>
                </a:lnTo>
                <a:lnTo>
                  <a:pt x="55560" y="32070"/>
                </a:lnTo>
                <a:lnTo>
                  <a:pt x="55560" y="32080"/>
                </a:lnTo>
                <a:lnTo>
                  <a:pt x="55560" y="32070"/>
                </a:lnTo>
                <a:lnTo>
                  <a:pt x="55570" y="32070"/>
                </a:lnTo>
                <a:lnTo>
                  <a:pt x="55580" y="32070"/>
                </a:lnTo>
                <a:lnTo>
                  <a:pt x="55580" y="32060"/>
                </a:lnTo>
                <a:lnTo>
                  <a:pt x="55590" y="32060"/>
                </a:lnTo>
                <a:lnTo>
                  <a:pt x="55600" y="32060"/>
                </a:lnTo>
                <a:lnTo>
                  <a:pt x="55600" y="32050"/>
                </a:lnTo>
                <a:lnTo>
                  <a:pt x="55610" y="32050"/>
                </a:lnTo>
                <a:lnTo>
                  <a:pt x="55610" y="32040"/>
                </a:lnTo>
                <a:lnTo>
                  <a:pt x="55610" y="32030"/>
                </a:lnTo>
                <a:lnTo>
                  <a:pt x="55610" y="32020"/>
                </a:lnTo>
                <a:lnTo>
                  <a:pt x="55620" y="32020"/>
                </a:lnTo>
                <a:lnTo>
                  <a:pt x="55620" y="32040"/>
                </a:lnTo>
                <a:lnTo>
                  <a:pt x="55630" y="32040"/>
                </a:lnTo>
                <a:lnTo>
                  <a:pt x="55630" y="32050"/>
                </a:lnTo>
                <a:lnTo>
                  <a:pt x="55630" y="32070"/>
                </a:lnTo>
                <a:lnTo>
                  <a:pt x="55620" y="32070"/>
                </a:lnTo>
                <a:lnTo>
                  <a:pt x="55620" y="32080"/>
                </a:lnTo>
                <a:lnTo>
                  <a:pt x="55620" y="32090"/>
                </a:lnTo>
                <a:lnTo>
                  <a:pt x="55610" y="32090"/>
                </a:lnTo>
                <a:lnTo>
                  <a:pt x="55610" y="32110"/>
                </a:lnTo>
                <a:lnTo>
                  <a:pt x="55610" y="32120"/>
                </a:lnTo>
                <a:lnTo>
                  <a:pt x="55610" y="32130"/>
                </a:lnTo>
                <a:lnTo>
                  <a:pt x="55600" y="32130"/>
                </a:lnTo>
                <a:lnTo>
                  <a:pt x="55600" y="32150"/>
                </a:lnTo>
                <a:lnTo>
                  <a:pt x="55600" y="32170"/>
                </a:lnTo>
                <a:lnTo>
                  <a:pt x="55610" y="32170"/>
                </a:lnTo>
                <a:lnTo>
                  <a:pt x="55610" y="32180"/>
                </a:lnTo>
                <a:lnTo>
                  <a:pt x="55610" y="32190"/>
                </a:lnTo>
                <a:lnTo>
                  <a:pt x="55600" y="32190"/>
                </a:lnTo>
                <a:lnTo>
                  <a:pt x="55600" y="32200"/>
                </a:lnTo>
                <a:lnTo>
                  <a:pt x="55590" y="32200"/>
                </a:lnTo>
                <a:lnTo>
                  <a:pt x="55580" y="32200"/>
                </a:lnTo>
                <a:lnTo>
                  <a:pt x="55580" y="32210"/>
                </a:lnTo>
                <a:lnTo>
                  <a:pt x="55570" y="32210"/>
                </a:lnTo>
                <a:lnTo>
                  <a:pt x="55550" y="32210"/>
                </a:lnTo>
                <a:lnTo>
                  <a:pt x="55540" y="32210"/>
                </a:lnTo>
                <a:lnTo>
                  <a:pt x="55540" y="32220"/>
                </a:lnTo>
                <a:lnTo>
                  <a:pt x="55520" y="32220"/>
                </a:lnTo>
                <a:lnTo>
                  <a:pt x="55510" y="32220"/>
                </a:lnTo>
                <a:lnTo>
                  <a:pt x="55490" y="32220"/>
                </a:lnTo>
                <a:lnTo>
                  <a:pt x="55480" y="32220"/>
                </a:lnTo>
                <a:lnTo>
                  <a:pt x="55470" y="32220"/>
                </a:lnTo>
                <a:lnTo>
                  <a:pt x="55470" y="32210"/>
                </a:lnTo>
                <a:lnTo>
                  <a:pt x="55460" y="32210"/>
                </a:lnTo>
                <a:lnTo>
                  <a:pt x="55460" y="32200"/>
                </a:lnTo>
                <a:lnTo>
                  <a:pt x="55450" y="32200"/>
                </a:lnTo>
                <a:lnTo>
                  <a:pt x="55450" y="32190"/>
                </a:lnTo>
                <a:lnTo>
                  <a:pt x="55440" y="32190"/>
                </a:lnTo>
                <a:lnTo>
                  <a:pt x="55430" y="32190"/>
                </a:lnTo>
                <a:lnTo>
                  <a:pt x="55430" y="32200"/>
                </a:lnTo>
                <a:lnTo>
                  <a:pt x="55420" y="32200"/>
                </a:lnTo>
                <a:lnTo>
                  <a:pt x="55420" y="32210"/>
                </a:lnTo>
                <a:lnTo>
                  <a:pt x="55410" y="32210"/>
                </a:lnTo>
                <a:lnTo>
                  <a:pt x="55410" y="32220"/>
                </a:lnTo>
                <a:lnTo>
                  <a:pt x="55410" y="32230"/>
                </a:lnTo>
                <a:lnTo>
                  <a:pt x="55400" y="32230"/>
                </a:lnTo>
                <a:lnTo>
                  <a:pt x="55400" y="32240"/>
                </a:lnTo>
                <a:lnTo>
                  <a:pt x="55400" y="32250"/>
                </a:lnTo>
                <a:lnTo>
                  <a:pt x="55400" y="32280"/>
                </a:lnTo>
                <a:lnTo>
                  <a:pt x="55400" y="32290"/>
                </a:lnTo>
                <a:lnTo>
                  <a:pt x="55400" y="32300"/>
                </a:lnTo>
                <a:lnTo>
                  <a:pt x="55400" y="32340"/>
                </a:lnTo>
                <a:lnTo>
                  <a:pt x="55400" y="32360"/>
                </a:lnTo>
                <a:lnTo>
                  <a:pt x="55400" y="32380"/>
                </a:lnTo>
                <a:lnTo>
                  <a:pt x="55410" y="32380"/>
                </a:lnTo>
                <a:lnTo>
                  <a:pt x="55410" y="32390"/>
                </a:lnTo>
                <a:lnTo>
                  <a:pt x="55410" y="32400"/>
                </a:lnTo>
                <a:lnTo>
                  <a:pt x="55410" y="32410"/>
                </a:lnTo>
                <a:lnTo>
                  <a:pt x="55420" y="32410"/>
                </a:lnTo>
                <a:lnTo>
                  <a:pt x="55420" y="32420"/>
                </a:lnTo>
                <a:lnTo>
                  <a:pt x="55430" y="32420"/>
                </a:lnTo>
                <a:lnTo>
                  <a:pt x="55430" y="32430"/>
                </a:lnTo>
                <a:lnTo>
                  <a:pt x="55440" y="32430"/>
                </a:lnTo>
                <a:lnTo>
                  <a:pt x="55440" y="32440"/>
                </a:lnTo>
                <a:lnTo>
                  <a:pt x="55440" y="32450"/>
                </a:lnTo>
                <a:lnTo>
                  <a:pt x="55440" y="32470"/>
                </a:lnTo>
                <a:lnTo>
                  <a:pt x="55440" y="32510"/>
                </a:lnTo>
                <a:lnTo>
                  <a:pt x="55450" y="32510"/>
                </a:lnTo>
                <a:lnTo>
                  <a:pt x="55450" y="32530"/>
                </a:lnTo>
                <a:lnTo>
                  <a:pt x="55440" y="32530"/>
                </a:lnTo>
                <a:lnTo>
                  <a:pt x="55450" y="32530"/>
                </a:lnTo>
                <a:lnTo>
                  <a:pt x="55450" y="32560"/>
                </a:lnTo>
                <a:lnTo>
                  <a:pt x="55450" y="32570"/>
                </a:lnTo>
                <a:lnTo>
                  <a:pt x="55460" y="32570"/>
                </a:lnTo>
                <a:lnTo>
                  <a:pt x="55480" y="32570"/>
                </a:lnTo>
                <a:lnTo>
                  <a:pt x="55490" y="32570"/>
                </a:lnTo>
                <a:lnTo>
                  <a:pt x="55490" y="32560"/>
                </a:lnTo>
                <a:lnTo>
                  <a:pt x="55500" y="32560"/>
                </a:lnTo>
                <a:lnTo>
                  <a:pt x="55510" y="32560"/>
                </a:lnTo>
                <a:lnTo>
                  <a:pt x="55510" y="32570"/>
                </a:lnTo>
                <a:lnTo>
                  <a:pt x="55500" y="32570"/>
                </a:lnTo>
                <a:lnTo>
                  <a:pt x="55500" y="32580"/>
                </a:lnTo>
                <a:lnTo>
                  <a:pt x="55500" y="32590"/>
                </a:lnTo>
                <a:lnTo>
                  <a:pt x="55500" y="32600"/>
                </a:lnTo>
                <a:lnTo>
                  <a:pt x="55500" y="32610"/>
                </a:lnTo>
                <a:lnTo>
                  <a:pt x="55500" y="32620"/>
                </a:lnTo>
                <a:lnTo>
                  <a:pt x="55510" y="32620"/>
                </a:lnTo>
                <a:lnTo>
                  <a:pt x="55510" y="32630"/>
                </a:lnTo>
                <a:lnTo>
                  <a:pt x="55510" y="32640"/>
                </a:lnTo>
                <a:lnTo>
                  <a:pt x="55510" y="32650"/>
                </a:lnTo>
                <a:lnTo>
                  <a:pt x="55520" y="32650"/>
                </a:lnTo>
                <a:lnTo>
                  <a:pt x="55520" y="32660"/>
                </a:lnTo>
                <a:lnTo>
                  <a:pt x="55520" y="32670"/>
                </a:lnTo>
                <a:lnTo>
                  <a:pt x="55530" y="32670"/>
                </a:lnTo>
                <a:lnTo>
                  <a:pt x="55530" y="32700"/>
                </a:lnTo>
                <a:lnTo>
                  <a:pt x="55540" y="32700"/>
                </a:lnTo>
                <a:lnTo>
                  <a:pt x="55540" y="32710"/>
                </a:lnTo>
                <a:lnTo>
                  <a:pt x="55540" y="32720"/>
                </a:lnTo>
                <a:lnTo>
                  <a:pt x="55550" y="32720"/>
                </a:lnTo>
                <a:lnTo>
                  <a:pt x="55550" y="32760"/>
                </a:lnTo>
                <a:lnTo>
                  <a:pt x="55560" y="32760"/>
                </a:lnTo>
                <a:lnTo>
                  <a:pt x="55560" y="32770"/>
                </a:lnTo>
                <a:lnTo>
                  <a:pt x="55560" y="32760"/>
                </a:lnTo>
                <a:lnTo>
                  <a:pt x="55570" y="32760"/>
                </a:lnTo>
                <a:lnTo>
                  <a:pt x="55570" y="32750"/>
                </a:lnTo>
                <a:lnTo>
                  <a:pt x="55570" y="32740"/>
                </a:lnTo>
                <a:lnTo>
                  <a:pt x="55570" y="32720"/>
                </a:lnTo>
                <a:lnTo>
                  <a:pt x="55570" y="32710"/>
                </a:lnTo>
                <a:lnTo>
                  <a:pt x="55570" y="32700"/>
                </a:lnTo>
                <a:lnTo>
                  <a:pt x="55570" y="32680"/>
                </a:lnTo>
                <a:lnTo>
                  <a:pt x="55580" y="32680"/>
                </a:lnTo>
                <a:lnTo>
                  <a:pt x="55580" y="32670"/>
                </a:lnTo>
                <a:lnTo>
                  <a:pt x="55580" y="32660"/>
                </a:lnTo>
                <a:lnTo>
                  <a:pt x="55580" y="32650"/>
                </a:lnTo>
                <a:lnTo>
                  <a:pt x="55580" y="32640"/>
                </a:lnTo>
                <a:lnTo>
                  <a:pt x="55570" y="32640"/>
                </a:lnTo>
                <a:lnTo>
                  <a:pt x="55570" y="32630"/>
                </a:lnTo>
                <a:lnTo>
                  <a:pt x="55560" y="32630"/>
                </a:lnTo>
                <a:lnTo>
                  <a:pt x="55540" y="32630"/>
                </a:lnTo>
                <a:lnTo>
                  <a:pt x="55530" y="32630"/>
                </a:lnTo>
                <a:lnTo>
                  <a:pt x="55530" y="32620"/>
                </a:lnTo>
                <a:lnTo>
                  <a:pt x="55530" y="32600"/>
                </a:lnTo>
                <a:lnTo>
                  <a:pt x="55540" y="32600"/>
                </a:lnTo>
                <a:lnTo>
                  <a:pt x="55540" y="32590"/>
                </a:lnTo>
                <a:lnTo>
                  <a:pt x="55550" y="32590"/>
                </a:lnTo>
                <a:lnTo>
                  <a:pt x="55550" y="32580"/>
                </a:lnTo>
                <a:lnTo>
                  <a:pt x="55560" y="32580"/>
                </a:lnTo>
                <a:lnTo>
                  <a:pt x="55560" y="32560"/>
                </a:lnTo>
                <a:lnTo>
                  <a:pt x="55550" y="32560"/>
                </a:lnTo>
                <a:lnTo>
                  <a:pt x="55530" y="32560"/>
                </a:lnTo>
                <a:lnTo>
                  <a:pt x="55530" y="32550"/>
                </a:lnTo>
                <a:lnTo>
                  <a:pt x="55530" y="32540"/>
                </a:lnTo>
                <a:lnTo>
                  <a:pt x="55540" y="32540"/>
                </a:lnTo>
                <a:lnTo>
                  <a:pt x="55540" y="32530"/>
                </a:lnTo>
                <a:lnTo>
                  <a:pt x="55550" y="32530"/>
                </a:lnTo>
                <a:lnTo>
                  <a:pt x="55550" y="32520"/>
                </a:lnTo>
                <a:lnTo>
                  <a:pt x="55560" y="32520"/>
                </a:lnTo>
                <a:lnTo>
                  <a:pt x="55560" y="32510"/>
                </a:lnTo>
                <a:lnTo>
                  <a:pt x="55550" y="32510"/>
                </a:lnTo>
                <a:lnTo>
                  <a:pt x="55550" y="32500"/>
                </a:lnTo>
                <a:lnTo>
                  <a:pt x="55540" y="32500"/>
                </a:lnTo>
                <a:lnTo>
                  <a:pt x="55540" y="32490"/>
                </a:lnTo>
                <a:lnTo>
                  <a:pt x="55540" y="32480"/>
                </a:lnTo>
                <a:lnTo>
                  <a:pt x="55530" y="32480"/>
                </a:lnTo>
                <a:lnTo>
                  <a:pt x="55530" y="32490"/>
                </a:lnTo>
                <a:lnTo>
                  <a:pt x="55510" y="32490"/>
                </a:lnTo>
                <a:lnTo>
                  <a:pt x="55510" y="32470"/>
                </a:lnTo>
                <a:lnTo>
                  <a:pt x="55520" y="32470"/>
                </a:lnTo>
                <a:lnTo>
                  <a:pt x="55520" y="32460"/>
                </a:lnTo>
                <a:lnTo>
                  <a:pt x="55520" y="32450"/>
                </a:lnTo>
                <a:lnTo>
                  <a:pt x="55530" y="32450"/>
                </a:lnTo>
                <a:lnTo>
                  <a:pt x="55530" y="32440"/>
                </a:lnTo>
                <a:lnTo>
                  <a:pt x="55530" y="32430"/>
                </a:lnTo>
                <a:lnTo>
                  <a:pt x="55520" y="32430"/>
                </a:lnTo>
                <a:lnTo>
                  <a:pt x="55520" y="32420"/>
                </a:lnTo>
                <a:lnTo>
                  <a:pt x="55510" y="32420"/>
                </a:lnTo>
                <a:lnTo>
                  <a:pt x="55510" y="32410"/>
                </a:lnTo>
                <a:lnTo>
                  <a:pt x="55510" y="32400"/>
                </a:lnTo>
                <a:lnTo>
                  <a:pt x="55510" y="32390"/>
                </a:lnTo>
                <a:lnTo>
                  <a:pt x="55520" y="32390"/>
                </a:lnTo>
                <a:lnTo>
                  <a:pt x="55520" y="32380"/>
                </a:lnTo>
                <a:lnTo>
                  <a:pt x="55520" y="32360"/>
                </a:lnTo>
                <a:lnTo>
                  <a:pt x="55520" y="32340"/>
                </a:lnTo>
                <a:lnTo>
                  <a:pt x="55520" y="32330"/>
                </a:lnTo>
                <a:lnTo>
                  <a:pt x="55530" y="32330"/>
                </a:lnTo>
                <a:lnTo>
                  <a:pt x="55530" y="32340"/>
                </a:lnTo>
                <a:lnTo>
                  <a:pt x="55530" y="32350"/>
                </a:lnTo>
                <a:lnTo>
                  <a:pt x="55540" y="32350"/>
                </a:lnTo>
                <a:lnTo>
                  <a:pt x="55540" y="32370"/>
                </a:lnTo>
                <a:lnTo>
                  <a:pt x="55540" y="32380"/>
                </a:lnTo>
                <a:lnTo>
                  <a:pt x="55540" y="32390"/>
                </a:lnTo>
                <a:lnTo>
                  <a:pt x="55550" y="32390"/>
                </a:lnTo>
                <a:lnTo>
                  <a:pt x="55550" y="32400"/>
                </a:lnTo>
                <a:lnTo>
                  <a:pt x="55550" y="32410"/>
                </a:lnTo>
                <a:lnTo>
                  <a:pt x="55560" y="32410"/>
                </a:lnTo>
                <a:lnTo>
                  <a:pt x="55560" y="32440"/>
                </a:lnTo>
                <a:lnTo>
                  <a:pt x="55560" y="32450"/>
                </a:lnTo>
                <a:lnTo>
                  <a:pt x="55560" y="32460"/>
                </a:lnTo>
                <a:lnTo>
                  <a:pt x="55570" y="32460"/>
                </a:lnTo>
                <a:lnTo>
                  <a:pt x="55570" y="32470"/>
                </a:lnTo>
                <a:lnTo>
                  <a:pt x="55570" y="32480"/>
                </a:lnTo>
                <a:lnTo>
                  <a:pt x="55570" y="32490"/>
                </a:lnTo>
                <a:lnTo>
                  <a:pt x="55580" y="32490"/>
                </a:lnTo>
                <a:lnTo>
                  <a:pt x="55580" y="32530"/>
                </a:lnTo>
                <a:lnTo>
                  <a:pt x="55580" y="32540"/>
                </a:lnTo>
                <a:lnTo>
                  <a:pt x="55580" y="32560"/>
                </a:lnTo>
                <a:lnTo>
                  <a:pt x="55590" y="32560"/>
                </a:lnTo>
                <a:lnTo>
                  <a:pt x="55590" y="32570"/>
                </a:lnTo>
                <a:lnTo>
                  <a:pt x="55590" y="32580"/>
                </a:lnTo>
                <a:lnTo>
                  <a:pt x="55600" y="32580"/>
                </a:lnTo>
                <a:lnTo>
                  <a:pt x="55600" y="32590"/>
                </a:lnTo>
                <a:lnTo>
                  <a:pt x="55610" y="32590"/>
                </a:lnTo>
                <a:lnTo>
                  <a:pt x="55610" y="32600"/>
                </a:lnTo>
                <a:lnTo>
                  <a:pt x="55620" y="32600"/>
                </a:lnTo>
                <a:lnTo>
                  <a:pt x="55620" y="32620"/>
                </a:lnTo>
                <a:lnTo>
                  <a:pt x="55620" y="32640"/>
                </a:lnTo>
                <a:lnTo>
                  <a:pt x="55620" y="32650"/>
                </a:lnTo>
                <a:lnTo>
                  <a:pt x="55620" y="32660"/>
                </a:lnTo>
                <a:lnTo>
                  <a:pt x="55610" y="32660"/>
                </a:lnTo>
                <a:lnTo>
                  <a:pt x="55610" y="32670"/>
                </a:lnTo>
                <a:lnTo>
                  <a:pt x="55600" y="32670"/>
                </a:lnTo>
                <a:lnTo>
                  <a:pt x="55600" y="32690"/>
                </a:lnTo>
                <a:lnTo>
                  <a:pt x="55600" y="32720"/>
                </a:lnTo>
                <a:lnTo>
                  <a:pt x="55610" y="32720"/>
                </a:lnTo>
                <a:lnTo>
                  <a:pt x="55610" y="32740"/>
                </a:lnTo>
                <a:lnTo>
                  <a:pt x="55600" y="32740"/>
                </a:lnTo>
                <a:lnTo>
                  <a:pt x="55600" y="32750"/>
                </a:lnTo>
                <a:lnTo>
                  <a:pt x="55600" y="32760"/>
                </a:lnTo>
                <a:lnTo>
                  <a:pt x="55600" y="32810"/>
                </a:lnTo>
                <a:lnTo>
                  <a:pt x="55590" y="32810"/>
                </a:lnTo>
                <a:lnTo>
                  <a:pt x="55600" y="32810"/>
                </a:lnTo>
                <a:lnTo>
                  <a:pt x="55600" y="32820"/>
                </a:lnTo>
                <a:lnTo>
                  <a:pt x="55590" y="32820"/>
                </a:lnTo>
                <a:lnTo>
                  <a:pt x="55590" y="32830"/>
                </a:lnTo>
                <a:lnTo>
                  <a:pt x="55590" y="32850"/>
                </a:lnTo>
                <a:lnTo>
                  <a:pt x="55580" y="32850"/>
                </a:lnTo>
                <a:lnTo>
                  <a:pt x="55580" y="32860"/>
                </a:lnTo>
                <a:lnTo>
                  <a:pt x="55580" y="32880"/>
                </a:lnTo>
                <a:lnTo>
                  <a:pt x="55580" y="32900"/>
                </a:lnTo>
                <a:lnTo>
                  <a:pt x="55570" y="32900"/>
                </a:lnTo>
                <a:lnTo>
                  <a:pt x="55570" y="32920"/>
                </a:lnTo>
                <a:lnTo>
                  <a:pt x="55580" y="32920"/>
                </a:lnTo>
                <a:lnTo>
                  <a:pt x="55570" y="32920"/>
                </a:lnTo>
                <a:lnTo>
                  <a:pt x="55570" y="32930"/>
                </a:lnTo>
                <a:lnTo>
                  <a:pt x="55570" y="32960"/>
                </a:lnTo>
                <a:lnTo>
                  <a:pt x="55570" y="32970"/>
                </a:lnTo>
                <a:lnTo>
                  <a:pt x="55580" y="32970"/>
                </a:lnTo>
                <a:lnTo>
                  <a:pt x="55580" y="32980"/>
                </a:lnTo>
                <a:lnTo>
                  <a:pt x="55570" y="32980"/>
                </a:lnTo>
                <a:lnTo>
                  <a:pt x="55580" y="32980"/>
                </a:lnTo>
                <a:lnTo>
                  <a:pt x="55580" y="33000"/>
                </a:lnTo>
                <a:lnTo>
                  <a:pt x="55580" y="33010"/>
                </a:lnTo>
                <a:lnTo>
                  <a:pt x="55580" y="33020"/>
                </a:lnTo>
                <a:lnTo>
                  <a:pt x="55570" y="33020"/>
                </a:lnTo>
                <a:lnTo>
                  <a:pt x="55570" y="33060"/>
                </a:lnTo>
                <a:lnTo>
                  <a:pt x="55570" y="33080"/>
                </a:lnTo>
                <a:lnTo>
                  <a:pt x="55570" y="33110"/>
                </a:lnTo>
                <a:lnTo>
                  <a:pt x="55580" y="33110"/>
                </a:lnTo>
                <a:lnTo>
                  <a:pt x="55580" y="33120"/>
                </a:lnTo>
                <a:lnTo>
                  <a:pt x="55580" y="33130"/>
                </a:lnTo>
                <a:lnTo>
                  <a:pt x="55590" y="33130"/>
                </a:lnTo>
                <a:lnTo>
                  <a:pt x="55580" y="33130"/>
                </a:lnTo>
                <a:lnTo>
                  <a:pt x="55580" y="33140"/>
                </a:lnTo>
                <a:lnTo>
                  <a:pt x="55590" y="33140"/>
                </a:lnTo>
                <a:lnTo>
                  <a:pt x="55590" y="33150"/>
                </a:lnTo>
                <a:lnTo>
                  <a:pt x="55610" y="33150"/>
                </a:lnTo>
                <a:lnTo>
                  <a:pt x="55610" y="33170"/>
                </a:lnTo>
                <a:lnTo>
                  <a:pt x="55610" y="33180"/>
                </a:lnTo>
                <a:lnTo>
                  <a:pt x="55600" y="33180"/>
                </a:lnTo>
                <a:lnTo>
                  <a:pt x="55600" y="33190"/>
                </a:lnTo>
                <a:lnTo>
                  <a:pt x="55600" y="33200"/>
                </a:lnTo>
                <a:lnTo>
                  <a:pt x="55610" y="33200"/>
                </a:lnTo>
                <a:lnTo>
                  <a:pt x="55610" y="33220"/>
                </a:lnTo>
                <a:lnTo>
                  <a:pt x="55620" y="33220"/>
                </a:lnTo>
                <a:lnTo>
                  <a:pt x="55620" y="33230"/>
                </a:lnTo>
                <a:lnTo>
                  <a:pt x="55620" y="33240"/>
                </a:lnTo>
                <a:lnTo>
                  <a:pt x="55610" y="33240"/>
                </a:lnTo>
                <a:lnTo>
                  <a:pt x="55610" y="33250"/>
                </a:lnTo>
                <a:lnTo>
                  <a:pt x="55610" y="33270"/>
                </a:lnTo>
                <a:lnTo>
                  <a:pt x="55600" y="33270"/>
                </a:lnTo>
                <a:lnTo>
                  <a:pt x="55600" y="33280"/>
                </a:lnTo>
                <a:lnTo>
                  <a:pt x="55590" y="33280"/>
                </a:lnTo>
                <a:lnTo>
                  <a:pt x="55580" y="33280"/>
                </a:lnTo>
                <a:lnTo>
                  <a:pt x="55580" y="33270"/>
                </a:lnTo>
                <a:lnTo>
                  <a:pt x="55580" y="33260"/>
                </a:lnTo>
                <a:lnTo>
                  <a:pt x="55580" y="33240"/>
                </a:lnTo>
                <a:lnTo>
                  <a:pt x="55590" y="33240"/>
                </a:lnTo>
                <a:lnTo>
                  <a:pt x="55590" y="33230"/>
                </a:lnTo>
                <a:lnTo>
                  <a:pt x="55580" y="33230"/>
                </a:lnTo>
                <a:lnTo>
                  <a:pt x="55580" y="33220"/>
                </a:lnTo>
                <a:lnTo>
                  <a:pt x="55580" y="33210"/>
                </a:lnTo>
                <a:lnTo>
                  <a:pt x="55570" y="33210"/>
                </a:lnTo>
                <a:lnTo>
                  <a:pt x="55570" y="33200"/>
                </a:lnTo>
                <a:lnTo>
                  <a:pt x="55570" y="33190"/>
                </a:lnTo>
                <a:lnTo>
                  <a:pt x="55570" y="33170"/>
                </a:lnTo>
                <a:lnTo>
                  <a:pt x="55540" y="33170"/>
                </a:lnTo>
                <a:lnTo>
                  <a:pt x="55540" y="33160"/>
                </a:lnTo>
                <a:lnTo>
                  <a:pt x="55530" y="33160"/>
                </a:lnTo>
                <a:lnTo>
                  <a:pt x="55530" y="33150"/>
                </a:lnTo>
                <a:lnTo>
                  <a:pt x="55520" y="33150"/>
                </a:lnTo>
                <a:lnTo>
                  <a:pt x="55520" y="33140"/>
                </a:lnTo>
                <a:lnTo>
                  <a:pt x="55510" y="33140"/>
                </a:lnTo>
                <a:lnTo>
                  <a:pt x="55490" y="33140"/>
                </a:lnTo>
                <a:lnTo>
                  <a:pt x="55480" y="33140"/>
                </a:lnTo>
                <a:lnTo>
                  <a:pt x="55480" y="33130"/>
                </a:lnTo>
                <a:lnTo>
                  <a:pt x="55470" y="33130"/>
                </a:lnTo>
                <a:lnTo>
                  <a:pt x="55470" y="33120"/>
                </a:lnTo>
                <a:lnTo>
                  <a:pt x="55470" y="33110"/>
                </a:lnTo>
                <a:lnTo>
                  <a:pt x="55460" y="33110"/>
                </a:lnTo>
                <a:lnTo>
                  <a:pt x="55460" y="33100"/>
                </a:lnTo>
                <a:lnTo>
                  <a:pt x="55470" y="33100"/>
                </a:lnTo>
                <a:lnTo>
                  <a:pt x="55470" y="33080"/>
                </a:lnTo>
                <a:lnTo>
                  <a:pt x="55470" y="33070"/>
                </a:lnTo>
                <a:lnTo>
                  <a:pt x="55480" y="33070"/>
                </a:lnTo>
                <a:lnTo>
                  <a:pt x="55490" y="33070"/>
                </a:lnTo>
                <a:lnTo>
                  <a:pt x="55500" y="33070"/>
                </a:lnTo>
                <a:lnTo>
                  <a:pt x="55510" y="33070"/>
                </a:lnTo>
                <a:lnTo>
                  <a:pt x="55510" y="33060"/>
                </a:lnTo>
                <a:lnTo>
                  <a:pt x="55510" y="33050"/>
                </a:lnTo>
                <a:lnTo>
                  <a:pt x="55520" y="33050"/>
                </a:lnTo>
                <a:lnTo>
                  <a:pt x="55520" y="33040"/>
                </a:lnTo>
                <a:lnTo>
                  <a:pt x="55520" y="33020"/>
                </a:lnTo>
                <a:lnTo>
                  <a:pt x="55520" y="33010"/>
                </a:lnTo>
                <a:lnTo>
                  <a:pt x="55530" y="33010"/>
                </a:lnTo>
                <a:lnTo>
                  <a:pt x="55530" y="32990"/>
                </a:lnTo>
                <a:lnTo>
                  <a:pt x="55520" y="32990"/>
                </a:lnTo>
                <a:lnTo>
                  <a:pt x="55520" y="32980"/>
                </a:lnTo>
                <a:lnTo>
                  <a:pt x="55520" y="32970"/>
                </a:lnTo>
                <a:lnTo>
                  <a:pt x="55510" y="32970"/>
                </a:lnTo>
                <a:lnTo>
                  <a:pt x="55510" y="32960"/>
                </a:lnTo>
                <a:lnTo>
                  <a:pt x="55510" y="32950"/>
                </a:lnTo>
                <a:lnTo>
                  <a:pt x="55520" y="32950"/>
                </a:lnTo>
                <a:lnTo>
                  <a:pt x="55520" y="32940"/>
                </a:lnTo>
                <a:lnTo>
                  <a:pt x="55520" y="32930"/>
                </a:lnTo>
                <a:lnTo>
                  <a:pt x="55530" y="32930"/>
                </a:lnTo>
                <a:lnTo>
                  <a:pt x="55530" y="32920"/>
                </a:lnTo>
                <a:lnTo>
                  <a:pt x="55530" y="32900"/>
                </a:lnTo>
                <a:lnTo>
                  <a:pt x="55540" y="32900"/>
                </a:lnTo>
                <a:lnTo>
                  <a:pt x="55540" y="32890"/>
                </a:lnTo>
                <a:lnTo>
                  <a:pt x="55540" y="32880"/>
                </a:lnTo>
                <a:lnTo>
                  <a:pt x="55540" y="32860"/>
                </a:lnTo>
                <a:lnTo>
                  <a:pt x="55550" y="32860"/>
                </a:lnTo>
                <a:lnTo>
                  <a:pt x="55550" y="32850"/>
                </a:lnTo>
                <a:lnTo>
                  <a:pt x="55540" y="32850"/>
                </a:lnTo>
                <a:lnTo>
                  <a:pt x="55530" y="32850"/>
                </a:lnTo>
                <a:lnTo>
                  <a:pt x="55530" y="32860"/>
                </a:lnTo>
                <a:lnTo>
                  <a:pt x="55520" y="32860"/>
                </a:lnTo>
                <a:lnTo>
                  <a:pt x="55520" y="32850"/>
                </a:lnTo>
                <a:lnTo>
                  <a:pt x="55520" y="32860"/>
                </a:lnTo>
                <a:lnTo>
                  <a:pt x="55510" y="32860"/>
                </a:lnTo>
                <a:lnTo>
                  <a:pt x="55510" y="32870"/>
                </a:lnTo>
                <a:lnTo>
                  <a:pt x="55500" y="32870"/>
                </a:lnTo>
                <a:lnTo>
                  <a:pt x="55500" y="32880"/>
                </a:lnTo>
                <a:lnTo>
                  <a:pt x="55500" y="32890"/>
                </a:lnTo>
                <a:lnTo>
                  <a:pt x="55490" y="32890"/>
                </a:lnTo>
                <a:lnTo>
                  <a:pt x="55490" y="32910"/>
                </a:lnTo>
                <a:lnTo>
                  <a:pt x="55490" y="32930"/>
                </a:lnTo>
                <a:lnTo>
                  <a:pt x="55480" y="32930"/>
                </a:lnTo>
                <a:lnTo>
                  <a:pt x="55480" y="32940"/>
                </a:lnTo>
                <a:lnTo>
                  <a:pt x="55460" y="32940"/>
                </a:lnTo>
                <a:lnTo>
                  <a:pt x="55460" y="32950"/>
                </a:lnTo>
                <a:lnTo>
                  <a:pt x="55450" y="32950"/>
                </a:lnTo>
                <a:lnTo>
                  <a:pt x="55450" y="32970"/>
                </a:lnTo>
                <a:lnTo>
                  <a:pt x="55450" y="32980"/>
                </a:lnTo>
                <a:lnTo>
                  <a:pt x="55450" y="33000"/>
                </a:lnTo>
                <a:lnTo>
                  <a:pt x="55440" y="33000"/>
                </a:lnTo>
                <a:lnTo>
                  <a:pt x="55440" y="33010"/>
                </a:lnTo>
                <a:lnTo>
                  <a:pt x="55440" y="33020"/>
                </a:lnTo>
                <a:lnTo>
                  <a:pt x="55440" y="33030"/>
                </a:lnTo>
                <a:lnTo>
                  <a:pt x="55440" y="33040"/>
                </a:lnTo>
                <a:lnTo>
                  <a:pt x="55440" y="33070"/>
                </a:lnTo>
                <a:lnTo>
                  <a:pt x="55440" y="33080"/>
                </a:lnTo>
                <a:lnTo>
                  <a:pt x="55440" y="33090"/>
                </a:lnTo>
                <a:lnTo>
                  <a:pt x="55450" y="33090"/>
                </a:lnTo>
                <a:lnTo>
                  <a:pt x="55450" y="33110"/>
                </a:lnTo>
                <a:lnTo>
                  <a:pt x="55440" y="33110"/>
                </a:lnTo>
                <a:lnTo>
                  <a:pt x="55440" y="33120"/>
                </a:lnTo>
                <a:lnTo>
                  <a:pt x="55450" y="33120"/>
                </a:lnTo>
                <a:lnTo>
                  <a:pt x="55450" y="33130"/>
                </a:lnTo>
                <a:lnTo>
                  <a:pt x="55450" y="33150"/>
                </a:lnTo>
                <a:lnTo>
                  <a:pt x="55440" y="33150"/>
                </a:lnTo>
                <a:lnTo>
                  <a:pt x="55440" y="33160"/>
                </a:lnTo>
                <a:lnTo>
                  <a:pt x="55450" y="33160"/>
                </a:lnTo>
                <a:lnTo>
                  <a:pt x="55450" y="33180"/>
                </a:lnTo>
                <a:lnTo>
                  <a:pt x="55450" y="33190"/>
                </a:lnTo>
                <a:lnTo>
                  <a:pt x="55450" y="33200"/>
                </a:lnTo>
                <a:lnTo>
                  <a:pt x="55450" y="33210"/>
                </a:lnTo>
                <a:lnTo>
                  <a:pt x="55450" y="33220"/>
                </a:lnTo>
                <a:lnTo>
                  <a:pt x="55460" y="33220"/>
                </a:lnTo>
                <a:lnTo>
                  <a:pt x="55460" y="33230"/>
                </a:lnTo>
                <a:lnTo>
                  <a:pt x="55470" y="33230"/>
                </a:lnTo>
                <a:lnTo>
                  <a:pt x="55470" y="33240"/>
                </a:lnTo>
                <a:lnTo>
                  <a:pt x="55480" y="33240"/>
                </a:lnTo>
                <a:lnTo>
                  <a:pt x="55480" y="33250"/>
                </a:lnTo>
                <a:lnTo>
                  <a:pt x="55490" y="33250"/>
                </a:lnTo>
                <a:lnTo>
                  <a:pt x="55490" y="33260"/>
                </a:lnTo>
                <a:lnTo>
                  <a:pt x="55500" y="33260"/>
                </a:lnTo>
                <a:lnTo>
                  <a:pt x="55500" y="33250"/>
                </a:lnTo>
                <a:lnTo>
                  <a:pt x="55510" y="33250"/>
                </a:lnTo>
                <a:lnTo>
                  <a:pt x="55510" y="33260"/>
                </a:lnTo>
                <a:lnTo>
                  <a:pt x="55520" y="33260"/>
                </a:lnTo>
                <a:lnTo>
                  <a:pt x="55520" y="33290"/>
                </a:lnTo>
                <a:lnTo>
                  <a:pt x="55520" y="33300"/>
                </a:lnTo>
                <a:lnTo>
                  <a:pt x="55510" y="33300"/>
                </a:lnTo>
                <a:lnTo>
                  <a:pt x="55500" y="33300"/>
                </a:lnTo>
                <a:lnTo>
                  <a:pt x="55500" y="33310"/>
                </a:lnTo>
                <a:lnTo>
                  <a:pt x="55500" y="33320"/>
                </a:lnTo>
                <a:lnTo>
                  <a:pt x="55490" y="33320"/>
                </a:lnTo>
                <a:lnTo>
                  <a:pt x="55490" y="33330"/>
                </a:lnTo>
                <a:lnTo>
                  <a:pt x="55480" y="33330"/>
                </a:lnTo>
                <a:lnTo>
                  <a:pt x="55480" y="33340"/>
                </a:lnTo>
                <a:lnTo>
                  <a:pt x="55470" y="33340"/>
                </a:lnTo>
                <a:lnTo>
                  <a:pt x="55470" y="33350"/>
                </a:lnTo>
                <a:lnTo>
                  <a:pt x="55470" y="33360"/>
                </a:lnTo>
                <a:lnTo>
                  <a:pt x="55470" y="33370"/>
                </a:lnTo>
                <a:lnTo>
                  <a:pt x="55470" y="33380"/>
                </a:lnTo>
                <a:lnTo>
                  <a:pt x="55470" y="33390"/>
                </a:lnTo>
                <a:lnTo>
                  <a:pt x="55470" y="33400"/>
                </a:lnTo>
                <a:lnTo>
                  <a:pt x="55460" y="33400"/>
                </a:lnTo>
                <a:lnTo>
                  <a:pt x="55460" y="33410"/>
                </a:lnTo>
                <a:lnTo>
                  <a:pt x="55470" y="33410"/>
                </a:lnTo>
                <a:lnTo>
                  <a:pt x="55470" y="33420"/>
                </a:lnTo>
                <a:lnTo>
                  <a:pt x="55460" y="33420"/>
                </a:lnTo>
                <a:lnTo>
                  <a:pt x="55460" y="33430"/>
                </a:lnTo>
                <a:lnTo>
                  <a:pt x="55450" y="33430"/>
                </a:lnTo>
                <a:lnTo>
                  <a:pt x="55450" y="33460"/>
                </a:lnTo>
                <a:lnTo>
                  <a:pt x="55450" y="33470"/>
                </a:lnTo>
                <a:lnTo>
                  <a:pt x="55450" y="33500"/>
                </a:lnTo>
                <a:lnTo>
                  <a:pt x="55440" y="33500"/>
                </a:lnTo>
                <a:lnTo>
                  <a:pt x="55440" y="33510"/>
                </a:lnTo>
                <a:lnTo>
                  <a:pt x="55440" y="33520"/>
                </a:lnTo>
                <a:lnTo>
                  <a:pt x="55440" y="33580"/>
                </a:lnTo>
                <a:lnTo>
                  <a:pt x="55440" y="33590"/>
                </a:lnTo>
                <a:lnTo>
                  <a:pt x="55430" y="33590"/>
                </a:lnTo>
                <a:lnTo>
                  <a:pt x="55430" y="33600"/>
                </a:lnTo>
                <a:lnTo>
                  <a:pt x="55420" y="33600"/>
                </a:lnTo>
                <a:lnTo>
                  <a:pt x="55420" y="33610"/>
                </a:lnTo>
                <a:lnTo>
                  <a:pt x="55420" y="33620"/>
                </a:lnTo>
                <a:lnTo>
                  <a:pt x="55410" y="33620"/>
                </a:lnTo>
                <a:lnTo>
                  <a:pt x="55410" y="33630"/>
                </a:lnTo>
                <a:lnTo>
                  <a:pt x="55410" y="33640"/>
                </a:lnTo>
                <a:lnTo>
                  <a:pt x="55400" y="33640"/>
                </a:lnTo>
                <a:lnTo>
                  <a:pt x="55400" y="33660"/>
                </a:lnTo>
                <a:lnTo>
                  <a:pt x="55400" y="33670"/>
                </a:lnTo>
                <a:lnTo>
                  <a:pt x="55390" y="33670"/>
                </a:lnTo>
                <a:lnTo>
                  <a:pt x="55390" y="33680"/>
                </a:lnTo>
                <a:lnTo>
                  <a:pt x="55390" y="33690"/>
                </a:lnTo>
                <a:lnTo>
                  <a:pt x="55380" y="33690"/>
                </a:lnTo>
                <a:lnTo>
                  <a:pt x="55380" y="33700"/>
                </a:lnTo>
                <a:lnTo>
                  <a:pt x="55380" y="33710"/>
                </a:lnTo>
                <a:lnTo>
                  <a:pt x="55370" y="33710"/>
                </a:lnTo>
                <a:lnTo>
                  <a:pt x="55370" y="33720"/>
                </a:lnTo>
                <a:lnTo>
                  <a:pt x="55370" y="33730"/>
                </a:lnTo>
                <a:lnTo>
                  <a:pt x="55360" y="33730"/>
                </a:lnTo>
                <a:lnTo>
                  <a:pt x="55360" y="33740"/>
                </a:lnTo>
                <a:lnTo>
                  <a:pt x="55360" y="33750"/>
                </a:lnTo>
                <a:lnTo>
                  <a:pt x="55350" y="33750"/>
                </a:lnTo>
                <a:lnTo>
                  <a:pt x="55350" y="33760"/>
                </a:lnTo>
                <a:lnTo>
                  <a:pt x="55350" y="33770"/>
                </a:lnTo>
                <a:lnTo>
                  <a:pt x="55340" y="33770"/>
                </a:lnTo>
                <a:lnTo>
                  <a:pt x="55340" y="33780"/>
                </a:lnTo>
                <a:lnTo>
                  <a:pt x="55340" y="33790"/>
                </a:lnTo>
                <a:lnTo>
                  <a:pt x="55330" y="33790"/>
                </a:lnTo>
                <a:lnTo>
                  <a:pt x="55330" y="33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